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5" r:id="rId3"/>
    <p:sldId id="274" r:id="rId4"/>
    <p:sldId id="269" r:id="rId5"/>
    <p:sldId id="270" r:id="rId6"/>
    <p:sldId id="271" r:id="rId7"/>
    <p:sldId id="285" r:id="rId8"/>
    <p:sldId id="272" r:id="rId9"/>
    <p:sldId id="276" r:id="rId10"/>
    <p:sldId id="277" r:id="rId11"/>
    <p:sldId id="281" r:id="rId12"/>
    <p:sldId id="278" r:id="rId13"/>
    <p:sldId id="273" r:id="rId14"/>
    <p:sldId id="280" r:id="rId15"/>
    <p:sldId id="282" r:id="rId16"/>
    <p:sldId id="279" r:id="rId17"/>
    <p:sldId id="287" r:id="rId18"/>
    <p:sldId id="286" r:id="rId19"/>
    <p:sldId id="284" r:id="rId20"/>
    <p:sldId id="275"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BAE2F4"/>
    <a:srgbClr val="ECECEC"/>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4D58C-429C-4D75-B5B2-E1C9B8E0DC36}" v="5865" dt="2025-04-04T14:28:42.4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04" autoAdjust="0"/>
    <p:restoredTop sz="94660"/>
  </p:normalViewPr>
  <p:slideViewPr>
    <p:cSldViewPr snapToGrid="0">
      <p:cViewPr varScale="1">
        <p:scale>
          <a:sx n="101" d="100"/>
          <a:sy n="101" d="100"/>
        </p:scale>
        <p:origin x="42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ldChg>
      <pc:sldChg chg="addSp delSp modSp mod">
        <pc:chgData name="François GLEYZON" userId="a2d04f23f7faf3ef" providerId="LiveId" clId="{8625411A-B743-4065-8137-36E899DC5753}" dt="2025-02-14T00:29:59.019" v="10862" actId="790"/>
        <pc:sldMkLst>
          <pc:docMk/>
          <pc:sldMk cId="3497435959" sldId="258"/>
        </pc:sldMkLst>
      </pc:sldChg>
      <pc:sldChg chg="addSp modSp mod">
        <pc:chgData name="François GLEYZON" userId="a2d04f23f7faf3ef" providerId="LiveId" clId="{8625411A-B743-4065-8137-36E899DC5753}" dt="2025-02-14T00:29:59.019" v="10862" actId="790"/>
        <pc:sldMkLst>
          <pc:docMk/>
          <pc:sldMk cId="415248" sldId="259"/>
        </pc:sldMkLst>
      </pc:sldChg>
      <pc:sldChg chg="addSp delSp modSp mod">
        <pc:chgData name="François GLEYZON" userId="a2d04f23f7faf3ef" providerId="LiveId" clId="{8625411A-B743-4065-8137-36E899DC5753}" dt="2025-02-14T00:29:59.019" v="10862" actId="790"/>
        <pc:sldMkLst>
          <pc:docMk/>
          <pc:sldMk cId="1063259523" sldId="260"/>
        </pc:sldMkLst>
      </pc:sldChg>
      <pc:sldChg chg="addSp delSp modSp mod">
        <pc:chgData name="François GLEYZON" userId="a2d04f23f7faf3ef" providerId="LiveId" clId="{8625411A-B743-4065-8137-36E899DC5753}" dt="2025-02-14T00:29:59.019" v="10862" actId="790"/>
        <pc:sldMkLst>
          <pc:docMk/>
          <pc:sldMk cId="1452944335" sldId="261"/>
        </pc:sldMkLst>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ldChg>
      <pc:sldChg chg="addSp modSp mod">
        <pc:chgData name="François GLEYZON" userId="a2d04f23f7faf3ef" providerId="LiveId" clId="{8625411A-B743-4065-8137-36E899DC5753}" dt="2025-02-15T18:58:39.562" v="10910" actId="108"/>
        <pc:sldMkLst>
          <pc:docMk/>
          <pc:sldMk cId="508563345" sldId="264"/>
        </pc:sldMkLst>
      </pc:sldChg>
      <pc:sldChg chg="addSp delSp modSp mod">
        <pc:chgData name="François GLEYZON" userId="a2d04f23f7faf3ef" providerId="LiveId" clId="{8625411A-B743-4065-8137-36E899DC5753}" dt="2025-02-14T00:29:59.019" v="10862" actId="790"/>
        <pc:sldMkLst>
          <pc:docMk/>
          <pc:sldMk cId="1966793551" sldId="265"/>
        </pc:sldMkLst>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404D58C-429C-4D75-B5B2-E1C9B8E0DC36}"/>
    <pc:docChg chg="undo redo custSel addSld delSld modSld sldOrd">
      <pc:chgData name="François GLEYZON" userId="a2d04f23f7faf3ef" providerId="LiveId" clId="{1404D58C-429C-4D75-B5B2-E1C9B8E0DC36}" dt="2025-04-04T14:28:53.458" v="16696" actId="14100"/>
      <pc:docMkLst>
        <pc:docMk/>
      </pc:docMkLst>
      <pc:sldChg chg="addSp delSp modSp mod">
        <pc:chgData name="François GLEYZON" userId="a2d04f23f7faf3ef" providerId="LiveId" clId="{1404D58C-429C-4D75-B5B2-E1C9B8E0DC36}" dt="2025-03-27T15:44:38.844" v="7178" actId="113"/>
        <pc:sldMkLst>
          <pc:docMk/>
          <pc:sldMk cId="2801290844" sldId="256"/>
        </pc:sldMkLst>
        <pc:spChg chg="mod">
          <ac:chgData name="François GLEYZON" userId="a2d04f23f7faf3ef" providerId="LiveId" clId="{1404D58C-429C-4D75-B5B2-E1C9B8E0DC36}" dt="2025-03-27T15:44:38.844" v="7178" actId="113"/>
          <ac:spMkLst>
            <pc:docMk/>
            <pc:sldMk cId="2801290844" sldId="256"/>
            <ac:spMk id="5" creationId="{CCB64622-7D99-EF9C-E64A-6B7A68B130E7}"/>
          </ac:spMkLst>
        </pc:spChg>
        <pc:spChg chg="mod">
          <ac:chgData name="François GLEYZON" userId="a2d04f23f7faf3ef" providerId="LiveId" clId="{1404D58C-429C-4D75-B5B2-E1C9B8E0DC36}" dt="2025-03-27T15:44:33.534" v="7177" actId="1035"/>
          <ac:spMkLst>
            <pc:docMk/>
            <pc:sldMk cId="2801290844" sldId="256"/>
            <ac:spMk id="11" creationId="{ADA3B4ED-F9F9-8357-018A-C931A9829ED9}"/>
          </ac:spMkLst>
        </pc:spChg>
        <pc:spChg chg="add mod">
          <ac:chgData name="François GLEYZON" userId="a2d04f23f7faf3ef" providerId="LiveId" clId="{1404D58C-429C-4D75-B5B2-E1C9B8E0DC36}" dt="2025-03-16T14:36:30.969" v="1516"/>
          <ac:spMkLst>
            <pc:docMk/>
            <pc:sldMk cId="2801290844" sldId="256"/>
            <ac:spMk id="12" creationId="{B3FBCD95-757E-0D30-1DE3-8FB709355D99}"/>
          </ac:spMkLst>
        </pc:spChg>
        <pc:spChg chg="mod">
          <ac:chgData name="François GLEYZON" userId="a2d04f23f7faf3ef" providerId="LiveId" clId="{1404D58C-429C-4D75-B5B2-E1C9B8E0DC36}" dt="2025-03-27T15:44:33.534" v="7177" actId="1035"/>
          <ac:spMkLst>
            <pc:docMk/>
            <pc:sldMk cId="2801290844" sldId="256"/>
            <ac:spMk id="13" creationId="{2A150A6C-B8B3-44CE-8884-B81C5AD95D13}"/>
          </ac:spMkLst>
        </pc:spChg>
      </pc:sldChg>
      <pc:sldChg chg="addSp delSp add del mod">
        <pc:chgData name="François GLEYZON" userId="a2d04f23f7faf3ef" providerId="LiveId" clId="{1404D58C-429C-4D75-B5B2-E1C9B8E0DC36}" dt="2025-03-29T20:48:20.628" v="9303" actId="47"/>
        <pc:sldMkLst>
          <pc:docMk/>
          <pc:sldMk cId="2487955664" sldId="257"/>
        </pc:sldMkLst>
      </pc:sldChg>
      <pc:sldChg chg="add del">
        <pc:chgData name="François GLEYZON" userId="a2d04f23f7faf3ef" providerId="LiveId" clId="{1404D58C-429C-4D75-B5B2-E1C9B8E0DC36}" dt="2025-03-29T20:48:20.628" v="9303" actId="47"/>
        <pc:sldMkLst>
          <pc:docMk/>
          <pc:sldMk cId="3497435959" sldId="258"/>
        </pc:sldMkLst>
      </pc:sldChg>
      <pc:sldChg chg="add del">
        <pc:chgData name="François GLEYZON" userId="a2d04f23f7faf3ef" providerId="LiveId" clId="{1404D58C-429C-4D75-B5B2-E1C9B8E0DC36}" dt="2025-03-29T20:48:20.628" v="9303" actId="47"/>
        <pc:sldMkLst>
          <pc:docMk/>
          <pc:sldMk cId="415248" sldId="259"/>
        </pc:sldMkLst>
      </pc:sldChg>
      <pc:sldChg chg="add del">
        <pc:chgData name="François GLEYZON" userId="a2d04f23f7faf3ef" providerId="LiveId" clId="{1404D58C-429C-4D75-B5B2-E1C9B8E0DC36}" dt="2025-03-29T20:48:20.628" v="9303" actId="47"/>
        <pc:sldMkLst>
          <pc:docMk/>
          <pc:sldMk cId="1063259523" sldId="260"/>
        </pc:sldMkLst>
      </pc:sldChg>
      <pc:sldChg chg="add del">
        <pc:chgData name="François GLEYZON" userId="a2d04f23f7faf3ef" providerId="LiveId" clId="{1404D58C-429C-4D75-B5B2-E1C9B8E0DC36}" dt="2025-03-29T20:48:20.628" v="9303" actId="47"/>
        <pc:sldMkLst>
          <pc:docMk/>
          <pc:sldMk cId="1452944335" sldId="261"/>
        </pc:sldMkLst>
      </pc:sldChg>
      <pc:sldChg chg="add del">
        <pc:chgData name="François GLEYZON" userId="a2d04f23f7faf3ef" providerId="LiveId" clId="{1404D58C-429C-4D75-B5B2-E1C9B8E0DC36}" dt="2025-03-29T20:48:20.628" v="9303" actId="47"/>
        <pc:sldMkLst>
          <pc:docMk/>
          <pc:sldMk cId="2174773392" sldId="263"/>
        </pc:sldMkLst>
      </pc:sldChg>
      <pc:sldChg chg="add del">
        <pc:chgData name="François GLEYZON" userId="a2d04f23f7faf3ef" providerId="LiveId" clId="{1404D58C-429C-4D75-B5B2-E1C9B8E0DC36}" dt="2025-03-29T20:48:20.628" v="9303" actId="47"/>
        <pc:sldMkLst>
          <pc:docMk/>
          <pc:sldMk cId="508563345" sldId="264"/>
        </pc:sldMkLst>
      </pc:sldChg>
      <pc:sldChg chg="addSp delSp modSp mod">
        <pc:chgData name="François GLEYZON" userId="a2d04f23f7faf3ef" providerId="LiveId" clId="{1404D58C-429C-4D75-B5B2-E1C9B8E0DC36}" dt="2025-03-16T18:23:45.777" v="6935" actId="20577"/>
        <pc:sldMkLst>
          <pc:docMk/>
          <pc:sldMk cId="1966793551" sldId="265"/>
        </pc:sldMkLst>
        <pc:spChg chg="mod">
          <ac:chgData name="François GLEYZON" userId="a2d04f23f7faf3ef" providerId="LiveId" clId="{1404D58C-429C-4D75-B5B2-E1C9B8E0DC36}" dt="2025-03-16T14:17:32.286" v="61" actId="20577"/>
          <ac:spMkLst>
            <pc:docMk/>
            <pc:sldMk cId="1966793551" sldId="265"/>
            <ac:spMk id="9" creationId="{6E9846D3-47A3-2AE6-6383-AB77CC5B517E}"/>
          </ac:spMkLst>
        </pc:spChg>
        <pc:spChg chg="add mod">
          <ac:chgData name="François GLEYZON" userId="a2d04f23f7faf3ef" providerId="LiveId" clId="{1404D58C-429C-4D75-B5B2-E1C9B8E0DC36}" dt="2025-03-16T14:24:23.045" v="574" actId="20577"/>
          <ac:spMkLst>
            <pc:docMk/>
            <pc:sldMk cId="1966793551" sldId="265"/>
            <ac:spMk id="11" creationId="{072A0C86-E46F-7872-4F73-D0C64405F9A7}"/>
          </ac:spMkLst>
        </pc:spChg>
        <pc:spChg chg="add mod">
          <ac:chgData name="François GLEYZON" userId="a2d04f23f7faf3ef" providerId="LiveId" clId="{1404D58C-429C-4D75-B5B2-E1C9B8E0DC36}" dt="2025-03-16T18:23:45.777" v="6935" actId="20577"/>
          <ac:spMkLst>
            <pc:docMk/>
            <pc:sldMk cId="1966793551" sldId="265"/>
            <ac:spMk id="28" creationId="{A3F4CAB7-21CC-3B13-8827-56C233CE43A0}"/>
          </ac:spMkLst>
        </pc:spChg>
        <pc:spChg chg="add mod">
          <ac:chgData name="François GLEYZON" userId="a2d04f23f7faf3ef" providerId="LiveId" clId="{1404D58C-429C-4D75-B5B2-E1C9B8E0DC36}" dt="2025-03-16T14:28:50.048" v="782" actId="14100"/>
          <ac:spMkLst>
            <pc:docMk/>
            <pc:sldMk cId="1966793551" sldId="265"/>
            <ac:spMk id="29" creationId="{16F0C38C-ADF0-05C8-AB97-6D861D171C8A}"/>
          </ac:spMkLst>
        </pc:spChg>
        <pc:spChg chg="add mod">
          <ac:chgData name="François GLEYZON" userId="a2d04f23f7faf3ef" providerId="LiveId" clId="{1404D58C-429C-4D75-B5B2-E1C9B8E0DC36}" dt="2025-03-16T14:37:03.623" v="1524" actId="164"/>
          <ac:spMkLst>
            <pc:docMk/>
            <pc:sldMk cId="1966793551" sldId="265"/>
            <ac:spMk id="30" creationId="{F9012EBE-327E-81BA-D0CC-DFFC3A81D06E}"/>
          </ac:spMkLst>
        </pc:spChg>
        <pc:spChg chg="add mod">
          <ac:chgData name="François GLEYZON" userId="a2d04f23f7faf3ef" providerId="LiveId" clId="{1404D58C-429C-4D75-B5B2-E1C9B8E0DC36}" dt="2025-03-16T14:37:03.623" v="1524" actId="164"/>
          <ac:spMkLst>
            <pc:docMk/>
            <pc:sldMk cId="1966793551" sldId="265"/>
            <ac:spMk id="31" creationId="{E096CA17-3B37-1EC9-086C-6073F9F0E327}"/>
          </ac:spMkLst>
        </pc:spChg>
        <pc:spChg chg="add mod">
          <ac:chgData name="François GLEYZON" userId="a2d04f23f7faf3ef" providerId="LiveId" clId="{1404D58C-429C-4D75-B5B2-E1C9B8E0DC36}" dt="2025-03-16T14:36:12.133" v="1510" actId="20577"/>
          <ac:spMkLst>
            <pc:docMk/>
            <pc:sldMk cId="1966793551" sldId="265"/>
            <ac:spMk id="48" creationId="{4BF5205A-C21B-DC10-00D1-30EE1B56E60B}"/>
          </ac:spMkLst>
        </pc:spChg>
        <pc:spChg chg="add mod">
          <ac:chgData name="François GLEYZON" userId="a2d04f23f7faf3ef" providerId="LiveId" clId="{1404D58C-429C-4D75-B5B2-E1C9B8E0DC36}" dt="2025-03-16T14:36:25.253" v="1514" actId="20577"/>
          <ac:spMkLst>
            <pc:docMk/>
            <pc:sldMk cId="1966793551" sldId="265"/>
            <ac:spMk id="49" creationId="{A79242B3-F8EA-94FD-D9D9-2D85B18818DC}"/>
          </ac:spMkLst>
        </pc:spChg>
        <pc:grpChg chg="add mod">
          <ac:chgData name="François GLEYZON" userId="a2d04f23f7faf3ef" providerId="LiveId" clId="{1404D58C-429C-4D75-B5B2-E1C9B8E0DC36}" dt="2025-03-16T14:37:08.843" v="1548" actId="1038"/>
          <ac:grpSpMkLst>
            <pc:docMk/>
            <pc:sldMk cId="1966793551" sldId="265"/>
            <ac:grpSpMk id="50" creationId="{6D300C5F-060B-A29B-5E63-8AB2F8289D3E}"/>
          </ac:grpSpMkLst>
        </pc:grpChg>
        <pc:picChg chg="add mod">
          <ac:chgData name="François GLEYZON" userId="a2d04f23f7faf3ef" providerId="LiveId" clId="{1404D58C-429C-4D75-B5B2-E1C9B8E0DC36}" dt="2025-03-16T14:37:03.623" v="1524" actId="164"/>
          <ac:picMkLst>
            <pc:docMk/>
            <pc:sldMk cId="1966793551" sldId="265"/>
            <ac:picMk id="16" creationId="{C8511678-E88F-7D51-904A-00D5D2E20854}"/>
          </ac:picMkLst>
        </pc:picChg>
        <pc:picChg chg="add mod">
          <ac:chgData name="François GLEYZON" userId="a2d04f23f7faf3ef" providerId="LiveId" clId="{1404D58C-429C-4D75-B5B2-E1C9B8E0DC36}" dt="2025-03-16T14:37:03.623" v="1524" actId="164"/>
          <ac:picMkLst>
            <pc:docMk/>
            <pc:sldMk cId="1966793551" sldId="265"/>
            <ac:picMk id="22" creationId="{E271FBCE-EB1D-54CC-CAFB-7E1DFF99CA2E}"/>
          </ac:picMkLst>
        </pc:picChg>
      </pc:sldChg>
      <pc:sldChg chg="add del">
        <pc:chgData name="François GLEYZON" userId="a2d04f23f7faf3ef" providerId="LiveId" clId="{1404D58C-429C-4D75-B5B2-E1C9B8E0DC36}" dt="2025-03-29T20:48:20.628" v="9303" actId="47"/>
        <pc:sldMkLst>
          <pc:docMk/>
          <pc:sldMk cId="3013734229" sldId="266"/>
        </pc:sldMkLst>
      </pc:sldChg>
      <pc:sldChg chg="add del ord">
        <pc:chgData name="François GLEYZON" userId="a2d04f23f7faf3ef" providerId="LiveId" clId="{1404D58C-429C-4D75-B5B2-E1C9B8E0DC36}" dt="2025-03-29T20:48:20.628" v="9303" actId="47"/>
        <pc:sldMkLst>
          <pc:docMk/>
          <pc:sldMk cId="3204585435" sldId="267"/>
        </pc:sldMkLst>
      </pc:sldChg>
      <pc:sldChg chg="addSp modSp new add del mod">
        <pc:chgData name="François GLEYZON" userId="a2d04f23f7faf3ef" providerId="LiveId" clId="{1404D58C-429C-4D75-B5B2-E1C9B8E0DC36}" dt="2025-03-29T20:48:04.585" v="9302" actId="2696"/>
        <pc:sldMkLst>
          <pc:docMk/>
          <pc:sldMk cId="1821676052" sldId="268"/>
        </pc:sldMkLst>
        <pc:spChg chg="add mod">
          <ac:chgData name="François GLEYZON" userId="a2d04f23f7faf3ef" providerId="LiveId" clId="{1404D58C-429C-4D75-B5B2-E1C9B8E0DC36}" dt="2025-03-16T14:17:16.283" v="42" actId="207"/>
          <ac:spMkLst>
            <pc:docMk/>
            <pc:sldMk cId="1821676052" sldId="268"/>
            <ac:spMk id="2" creationId="{CE60E174-1138-FE64-FEE9-6D62A3AC6AD5}"/>
          </ac:spMkLst>
        </pc:spChg>
      </pc:sldChg>
      <pc:sldChg chg="addSp modSp add del mod">
        <pc:chgData name="François GLEYZON" userId="a2d04f23f7faf3ef" providerId="LiveId" clId="{1404D58C-429C-4D75-B5B2-E1C9B8E0DC36}" dt="2025-03-29T20:48:04.585" v="9302" actId="2696"/>
        <pc:sldMkLst>
          <pc:docMk/>
          <pc:sldMk cId="2830059827" sldId="269"/>
        </pc:sldMkLst>
        <pc:spChg chg="add mod">
          <ac:chgData name="François GLEYZON" userId="a2d04f23f7faf3ef" providerId="LiveId" clId="{1404D58C-429C-4D75-B5B2-E1C9B8E0DC36}" dt="2025-03-16T14:36:36.203" v="1519"/>
          <ac:spMkLst>
            <pc:docMk/>
            <pc:sldMk cId="2830059827" sldId="269"/>
            <ac:spMk id="2" creationId="{80394A4F-406B-36BD-74F1-B5D4E71043BB}"/>
          </ac:spMkLst>
        </pc:spChg>
        <pc:spChg chg="add mod">
          <ac:chgData name="François GLEYZON" userId="a2d04f23f7faf3ef" providerId="LiveId" clId="{1404D58C-429C-4D75-B5B2-E1C9B8E0DC36}" dt="2025-03-16T15:10:21.692" v="2647" actId="113"/>
          <ac:spMkLst>
            <pc:docMk/>
            <pc:sldMk cId="2830059827" sldId="269"/>
            <ac:spMk id="3" creationId="{1C52FBAC-7EC8-BE7C-95EC-C16D6E8AF899}"/>
          </ac:spMkLst>
        </pc:spChg>
        <pc:spChg chg="add mod">
          <ac:chgData name="François GLEYZON" userId="a2d04f23f7faf3ef" providerId="LiveId" clId="{1404D58C-429C-4D75-B5B2-E1C9B8E0DC36}" dt="2025-03-16T15:06:51.653" v="2533" actId="1035"/>
          <ac:spMkLst>
            <pc:docMk/>
            <pc:sldMk cId="2830059827" sldId="269"/>
            <ac:spMk id="4" creationId="{78B77FF1-8B2E-A1A3-EF89-C57622AB1454}"/>
          </ac:spMkLst>
        </pc:spChg>
        <pc:spChg chg="add mod">
          <ac:chgData name="François GLEYZON" userId="a2d04f23f7faf3ef" providerId="LiveId" clId="{1404D58C-429C-4D75-B5B2-E1C9B8E0DC36}" dt="2025-03-16T15:06:51.653" v="2533" actId="1035"/>
          <ac:spMkLst>
            <pc:docMk/>
            <pc:sldMk cId="2830059827" sldId="269"/>
            <ac:spMk id="5" creationId="{739A139A-CC56-81D5-3FFE-43CECF04B84D}"/>
          </ac:spMkLst>
        </pc:spChg>
        <pc:spChg chg="add mod">
          <ac:chgData name="François GLEYZON" userId="a2d04f23f7faf3ef" providerId="LiveId" clId="{1404D58C-429C-4D75-B5B2-E1C9B8E0DC36}" dt="2025-03-16T15:06:51.653" v="2533" actId="1035"/>
          <ac:spMkLst>
            <pc:docMk/>
            <pc:sldMk cId="2830059827" sldId="269"/>
            <ac:spMk id="6" creationId="{A343BD2D-3517-D6F9-AED8-67B2A11B82DC}"/>
          </ac:spMkLst>
        </pc:spChg>
        <pc:spChg chg="add mod">
          <ac:chgData name="François GLEYZON" userId="a2d04f23f7faf3ef" providerId="LiveId" clId="{1404D58C-429C-4D75-B5B2-E1C9B8E0DC36}" dt="2025-03-16T15:09:51.483" v="2643" actId="1076"/>
          <ac:spMkLst>
            <pc:docMk/>
            <pc:sldMk cId="2830059827" sldId="269"/>
            <ac:spMk id="7" creationId="{2AD06AC7-B335-02C5-39E6-6F2C36E7AA8C}"/>
          </ac:spMkLst>
        </pc:spChg>
        <pc:spChg chg="add mod">
          <ac:chgData name="François GLEYZON" userId="a2d04f23f7faf3ef" providerId="LiveId" clId="{1404D58C-429C-4D75-B5B2-E1C9B8E0DC36}" dt="2025-03-27T15:47:37.838" v="7428" actId="14100"/>
          <ac:spMkLst>
            <pc:docMk/>
            <pc:sldMk cId="2830059827" sldId="269"/>
            <ac:spMk id="8" creationId="{F42AAFE0-6C2A-03C7-A118-435301C2CC37}"/>
          </ac:spMkLst>
        </pc:spChg>
        <pc:spChg chg="add mod">
          <ac:chgData name="François GLEYZON" userId="a2d04f23f7faf3ef" providerId="LiveId" clId="{1404D58C-429C-4D75-B5B2-E1C9B8E0DC36}" dt="2025-03-16T15:25:15.576" v="3276" actId="113"/>
          <ac:spMkLst>
            <pc:docMk/>
            <pc:sldMk cId="2830059827" sldId="269"/>
            <ac:spMk id="11" creationId="{80852BB1-1AEF-BA63-A523-0B2E23F62449}"/>
          </ac:spMkLst>
        </pc:spChg>
        <pc:spChg chg="add mod">
          <ac:chgData name="François GLEYZON" userId="a2d04f23f7faf3ef" providerId="LiveId" clId="{1404D58C-429C-4D75-B5B2-E1C9B8E0DC36}" dt="2025-03-16T18:28:40.057" v="7126" actId="113"/>
          <ac:spMkLst>
            <pc:docMk/>
            <pc:sldMk cId="2830059827" sldId="269"/>
            <ac:spMk id="17" creationId="{D1FEB786-966B-0D83-37C9-2EBFF8D0D322}"/>
          </ac:spMkLst>
        </pc:spChg>
        <pc:spChg chg="add mod">
          <ac:chgData name="François GLEYZON" userId="a2d04f23f7faf3ef" providerId="LiveId" clId="{1404D58C-429C-4D75-B5B2-E1C9B8E0DC36}" dt="2025-03-16T15:14:56.424" v="2791" actId="1076"/>
          <ac:spMkLst>
            <pc:docMk/>
            <pc:sldMk cId="2830059827" sldId="269"/>
            <ac:spMk id="18" creationId="{2DA8E8F2-2AF9-DB7D-FA62-83A39D6661D9}"/>
          </ac:spMkLst>
        </pc:spChg>
        <pc:spChg chg="add mod">
          <ac:chgData name="François GLEYZON" userId="a2d04f23f7faf3ef" providerId="LiveId" clId="{1404D58C-429C-4D75-B5B2-E1C9B8E0DC36}" dt="2025-03-16T15:14:59.278" v="2792" actId="20577"/>
          <ac:spMkLst>
            <pc:docMk/>
            <pc:sldMk cId="2830059827" sldId="269"/>
            <ac:spMk id="19" creationId="{EEC0C2AA-6F3D-50A5-6859-E9FF640D7681}"/>
          </ac:spMkLst>
        </pc:spChg>
        <pc:spChg chg="add mod">
          <ac:chgData name="François GLEYZON" userId="a2d04f23f7faf3ef" providerId="LiveId" clId="{1404D58C-429C-4D75-B5B2-E1C9B8E0DC36}" dt="2025-03-16T15:15:33.082" v="2879" actId="20577"/>
          <ac:spMkLst>
            <pc:docMk/>
            <pc:sldMk cId="2830059827" sldId="269"/>
            <ac:spMk id="21" creationId="{52EED8E5-7326-32DB-C13F-1498B2A40CDF}"/>
          </ac:spMkLst>
        </pc:spChg>
        <pc:spChg chg="add mod">
          <ac:chgData name="François GLEYZON" userId="a2d04f23f7faf3ef" providerId="LiveId" clId="{1404D58C-429C-4D75-B5B2-E1C9B8E0DC36}" dt="2025-03-16T15:19:24.017" v="3044" actId="1076"/>
          <ac:spMkLst>
            <pc:docMk/>
            <pc:sldMk cId="2830059827" sldId="269"/>
            <ac:spMk id="24" creationId="{BD3233B2-F816-A13E-92F5-924BA2130E34}"/>
          </ac:spMkLst>
        </pc:spChg>
        <pc:spChg chg="add mod">
          <ac:chgData name="François GLEYZON" userId="a2d04f23f7faf3ef" providerId="LiveId" clId="{1404D58C-429C-4D75-B5B2-E1C9B8E0DC36}" dt="2025-03-27T15:47:18.234" v="7423"/>
          <ac:spMkLst>
            <pc:docMk/>
            <pc:sldMk cId="2830059827" sldId="269"/>
            <ac:spMk id="25" creationId="{5FCF3EA4-1C17-404E-D7DC-4DCD39E349EE}"/>
          </ac:spMkLst>
        </pc:spChg>
        <pc:picChg chg="add mod">
          <ac:chgData name="François GLEYZON" userId="a2d04f23f7faf3ef" providerId="LiveId" clId="{1404D58C-429C-4D75-B5B2-E1C9B8E0DC36}" dt="2025-03-27T15:47:44.026" v="7434" actId="1037"/>
          <ac:picMkLst>
            <pc:docMk/>
            <pc:sldMk cId="2830059827" sldId="269"/>
            <ac:picMk id="1026" creationId="{631B88E2-7308-4AA9-E4DD-AC0360CF9821}"/>
          </ac:picMkLst>
        </pc:picChg>
        <pc:cxnChg chg="add mod">
          <ac:chgData name="François GLEYZON" userId="a2d04f23f7faf3ef" providerId="LiveId" clId="{1404D58C-429C-4D75-B5B2-E1C9B8E0DC36}" dt="2025-03-16T15:10:55.005" v="2660" actId="20577"/>
          <ac:cxnSpMkLst>
            <pc:docMk/>
            <pc:sldMk cId="2830059827" sldId="269"/>
            <ac:cxnSpMk id="10" creationId="{FA3DA1B2-AD0A-283D-1F5D-AD9276E7401C}"/>
          </ac:cxnSpMkLst>
        </pc:cxnChg>
        <pc:cxnChg chg="add mod">
          <ac:chgData name="François GLEYZON" userId="a2d04f23f7faf3ef" providerId="LiveId" clId="{1404D58C-429C-4D75-B5B2-E1C9B8E0DC36}" dt="2025-03-16T15:15:39.872" v="2882" actId="14100"/>
          <ac:cxnSpMkLst>
            <pc:docMk/>
            <pc:sldMk cId="2830059827" sldId="269"/>
            <ac:cxnSpMk id="20" creationId="{EFED52EE-D353-671B-312B-C6260B9FA771}"/>
          </ac:cxnSpMkLst>
        </pc:cxnChg>
      </pc:sldChg>
      <pc:sldChg chg="addSp delSp modSp add del mod">
        <pc:chgData name="François GLEYZON" userId="a2d04f23f7faf3ef" providerId="LiveId" clId="{1404D58C-429C-4D75-B5B2-E1C9B8E0DC36}" dt="2025-04-01T21:40:53.756" v="11868" actId="1076"/>
        <pc:sldMkLst>
          <pc:docMk/>
          <pc:sldMk cId="3668441629" sldId="270"/>
        </pc:sldMkLst>
        <pc:spChg chg="add mod">
          <ac:chgData name="François GLEYZON" userId="a2d04f23f7faf3ef" providerId="LiveId" clId="{1404D58C-429C-4D75-B5B2-E1C9B8E0DC36}" dt="2025-03-16T14:36:37.943" v="1520"/>
          <ac:spMkLst>
            <pc:docMk/>
            <pc:sldMk cId="3668441629" sldId="270"/>
            <ac:spMk id="2" creationId="{59F282F9-3609-1522-0AA2-327E0A7E7A9B}"/>
          </ac:spMkLst>
        </pc:spChg>
        <pc:spChg chg="add mod">
          <ac:chgData name="François GLEYZON" userId="a2d04f23f7faf3ef" providerId="LiveId" clId="{1404D58C-429C-4D75-B5B2-E1C9B8E0DC36}" dt="2025-04-01T21:36:04.573" v="11458" actId="113"/>
          <ac:spMkLst>
            <pc:docMk/>
            <pc:sldMk cId="3668441629" sldId="270"/>
            <ac:spMk id="4" creationId="{164AEDE9-0FA1-B54B-6249-D89334793F37}"/>
          </ac:spMkLst>
        </pc:spChg>
        <pc:spChg chg="add mod">
          <ac:chgData name="François GLEYZON" userId="a2d04f23f7faf3ef" providerId="LiveId" clId="{1404D58C-429C-4D75-B5B2-E1C9B8E0DC36}" dt="2025-04-01T21:40:07.172" v="11851" actId="1036"/>
          <ac:spMkLst>
            <pc:docMk/>
            <pc:sldMk cId="3668441629" sldId="270"/>
            <ac:spMk id="5" creationId="{74B6ACAF-0EA8-BC9F-907C-CC1895AD6584}"/>
          </ac:spMkLst>
        </pc:spChg>
        <pc:spChg chg="add mod">
          <ac:chgData name="François GLEYZON" userId="a2d04f23f7faf3ef" providerId="LiveId" clId="{1404D58C-429C-4D75-B5B2-E1C9B8E0DC36}" dt="2025-04-01T21:40:13.827" v="11867" actId="1036"/>
          <ac:spMkLst>
            <pc:docMk/>
            <pc:sldMk cId="3668441629" sldId="270"/>
            <ac:spMk id="8" creationId="{53E97A07-230F-CAF4-67E3-4A20695119B3}"/>
          </ac:spMkLst>
        </pc:spChg>
        <pc:spChg chg="mod">
          <ac:chgData name="François GLEYZON" userId="a2d04f23f7faf3ef" providerId="LiveId" clId="{1404D58C-429C-4D75-B5B2-E1C9B8E0DC36}" dt="2025-03-16T14:17:42.635" v="76" actId="20577"/>
          <ac:spMkLst>
            <pc:docMk/>
            <pc:sldMk cId="3668441629" sldId="270"/>
            <ac:spMk id="9" creationId="{9D2D06DC-6CE6-B872-3049-9B0D28F68101}"/>
          </ac:spMkLst>
        </pc:spChg>
        <pc:spChg chg="add mod">
          <ac:chgData name="François GLEYZON" userId="a2d04f23f7faf3ef" providerId="LiveId" clId="{1404D58C-429C-4D75-B5B2-E1C9B8E0DC36}" dt="2025-04-01T21:39:07.416" v="11811" actId="1076"/>
          <ac:spMkLst>
            <pc:docMk/>
            <pc:sldMk cId="3668441629" sldId="270"/>
            <ac:spMk id="10" creationId="{19D6D793-A9A0-E8FD-0B2B-06B35A5CDEA9}"/>
          </ac:spMkLst>
        </pc:spChg>
        <pc:picChg chg="add mod">
          <ac:chgData name="François GLEYZON" userId="a2d04f23f7faf3ef" providerId="LiveId" clId="{1404D58C-429C-4D75-B5B2-E1C9B8E0DC36}" dt="2025-04-01T21:40:04.322" v="11838" actId="1076"/>
          <ac:picMkLst>
            <pc:docMk/>
            <pc:sldMk cId="3668441629" sldId="270"/>
            <ac:picMk id="3" creationId="{952078B5-ADE9-A424-3C25-F406B771C046}"/>
          </ac:picMkLst>
        </pc:picChg>
        <pc:picChg chg="add mod">
          <ac:chgData name="François GLEYZON" userId="a2d04f23f7faf3ef" providerId="LiveId" clId="{1404D58C-429C-4D75-B5B2-E1C9B8E0DC36}" dt="2025-04-01T21:40:53.756" v="11868" actId="1076"/>
          <ac:picMkLst>
            <pc:docMk/>
            <pc:sldMk cId="3668441629" sldId="270"/>
            <ac:picMk id="7" creationId="{8B3F1B03-356A-2EC5-106A-7BA9BB316C6B}"/>
          </ac:picMkLst>
        </pc:picChg>
        <pc:picChg chg="add mod">
          <ac:chgData name="François GLEYZON" userId="a2d04f23f7faf3ef" providerId="LiveId" clId="{1404D58C-429C-4D75-B5B2-E1C9B8E0DC36}" dt="2025-04-01T21:40:13.827" v="11867" actId="1036"/>
          <ac:picMkLst>
            <pc:docMk/>
            <pc:sldMk cId="3668441629" sldId="270"/>
            <ac:picMk id="11" creationId="{925AD468-D948-26D9-653B-6279DB7670B9}"/>
          </ac:picMkLst>
        </pc:picChg>
        <pc:picChg chg="add mod">
          <ac:chgData name="François GLEYZON" userId="a2d04f23f7faf3ef" providerId="LiveId" clId="{1404D58C-429C-4D75-B5B2-E1C9B8E0DC36}" dt="2025-04-01T21:40:07.172" v="11851" actId="1036"/>
          <ac:picMkLst>
            <pc:docMk/>
            <pc:sldMk cId="3668441629" sldId="270"/>
            <ac:picMk id="1028" creationId="{F6736740-3DB7-7841-CEDB-835FF3EB6A63}"/>
          </ac:picMkLst>
        </pc:picChg>
      </pc:sldChg>
      <pc:sldChg chg="addSp delSp modSp add del mod">
        <pc:chgData name="François GLEYZON" userId="a2d04f23f7faf3ef" providerId="LiveId" clId="{1404D58C-429C-4D75-B5B2-E1C9B8E0DC36}" dt="2025-04-03T20:02:52.382" v="14685" actId="20577"/>
        <pc:sldMkLst>
          <pc:docMk/>
          <pc:sldMk cId="1301843568" sldId="271"/>
        </pc:sldMkLst>
        <pc:spChg chg="add mod">
          <ac:chgData name="François GLEYZON" userId="a2d04f23f7faf3ef" providerId="LiveId" clId="{1404D58C-429C-4D75-B5B2-E1C9B8E0DC36}" dt="2025-03-16T14:36:40.083" v="1521"/>
          <ac:spMkLst>
            <pc:docMk/>
            <pc:sldMk cId="1301843568" sldId="271"/>
            <ac:spMk id="2" creationId="{B03F54C8-C74E-296C-FF98-648447B3C076}"/>
          </ac:spMkLst>
        </pc:spChg>
        <pc:spChg chg="add mod">
          <ac:chgData name="François GLEYZON" userId="a2d04f23f7faf3ef" providerId="LiveId" clId="{1404D58C-429C-4D75-B5B2-E1C9B8E0DC36}" dt="2025-04-02T19:49:09.336" v="12830" actId="313"/>
          <ac:spMkLst>
            <pc:docMk/>
            <pc:sldMk cId="1301843568" sldId="271"/>
            <ac:spMk id="3" creationId="{A73F9422-12A0-D342-FF8D-B4A5B6BA84D2}"/>
          </ac:spMkLst>
        </pc:spChg>
        <pc:spChg chg="mod">
          <ac:chgData name="François GLEYZON" userId="a2d04f23f7faf3ef" providerId="LiveId" clId="{1404D58C-429C-4D75-B5B2-E1C9B8E0DC36}" dt="2025-03-16T14:17:52.241" v="97" actId="20577"/>
          <ac:spMkLst>
            <pc:docMk/>
            <pc:sldMk cId="1301843568" sldId="271"/>
            <ac:spMk id="9" creationId="{9AC59951-2052-5891-EC5A-4BBED090FE92}"/>
          </ac:spMkLst>
        </pc:spChg>
        <pc:spChg chg="add mod">
          <ac:chgData name="François GLEYZON" userId="a2d04f23f7faf3ef" providerId="LiveId" clId="{1404D58C-429C-4D75-B5B2-E1C9B8E0DC36}" dt="2025-04-02T19:59:46.997" v="13368" actId="20577"/>
          <ac:spMkLst>
            <pc:docMk/>
            <pc:sldMk cId="1301843568" sldId="271"/>
            <ac:spMk id="30" creationId="{ABEC8F3C-5D2C-B5E6-D734-4E769F8B49C9}"/>
          </ac:spMkLst>
        </pc:spChg>
        <pc:spChg chg="add mod">
          <ac:chgData name="François GLEYZON" userId="a2d04f23f7faf3ef" providerId="LiveId" clId="{1404D58C-429C-4D75-B5B2-E1C9B8E0DC36}" dt="2025-04-02T19:59:54.027" v="13371" actId="1076"/>
          <ac:spMkLst>
            <pc:docMk/>
            <pc:sldMk cId="1301843568" sldId="271"/>
            <ac:spMk id="31" creationId="{EC48CA77-D243-6742-3D25-563290156031}"/>
          </ac:spMkLst>
        </pc:spChg>
        <pc:spChg chg="add mod">
          <ac:chgData name="François GLEYZON" userId="a2d04f23f7faf3ef" providerId="LiveId" clId="{1404D58C-429C-4D75-B5B2-E1C9B8E0DC36}" dt="2025-04-03T19:57:03.066" v="14651" actId="20577"/>
          <ac:spMkLst>
            <pc:docMk/>
            <pc:sldMk cId="1301843568" sldId="271"/>
            <ac:spMk id="33" creationId="{F9088A17-6F0F-45B8-F534-74405D3A0CF2}"/>
          </ac:spMkLst>
        </pc:spChg>
        <pc:spChg chg="add mod">
          <ac:chgData name="François GLEYZON" userId="a2d04f23f7faf3ef" providerId="LiveId" clId="{1404D58C-429C-4D75-B5B2-E1C9B8E0DC36}" dt="2025-04-02T19:57:14.057" v="12916" actId="1076"/>
          <ac:spMkLst>
            <pc:docMk/>
            <pc:sldMk cId="1301843568" sldId="271"/>
            <ac:spMk id="34" creationId="{57438053-5A5F-77E2-7330-A1032FBBA535}"/>
          </ac:spMkLst>
        </pc:spChg>
        <pc:spChg chg="add mod">
          <ac:chgData name="François GLEYZON" userId="a2d04f23f7faf3ef" providerId="LiveId" clId="{1404D58C-429C-4D75-B5B2-E1C9B8E0DC36}" dt="2025-04-03T20:02:52.382" v="14685" actId="20577"/>
          <ac:spMkLst>
            <pc:docMk/>
            <pc:sldMk cId="1301843568" sldId="271"/>
            <ac:spMk id="35" creationId="{BBCF9757-BD7F-825E-BBF5-A47B9F61CC5A}"/>
          </ac:spMkLst>
        </pc:spChg>
        <pc:spChg chg="add mod">
          <ac:chgData name="François GLEYZON" userId="a2d04f23f7faf3ef" providerId="LiveId" clId="{1404D58C-429C-4D75-B5B2-E1C9B8E0DC36}" dt="2025-04-02T20:01:20.079" v="13531" actId="20577"/>
          <ac:spMkLst>
            <pc:docMk/>
            <pc:sldMk cId="1301843568" sldId="271"/>
            <ac:spMk id="37" creationId="{8228AAD3-C604-5297-887F-FD4EA2C65FCD}"/>
          </ac:spMkLst>
        </pc:spChg>
        <pc:grpChg chg="add mod">
          <ac:chgData name="François GLEYZON" userId="a2d04f23f7faf3ef" providerId="LiveId" clId="{1404D58C-429C-4D75-B5B2-E1C9B8E0DC36}" dt="2025-04-02T20:03:22.929" v="13771" actId="688"/>
          <ac:grpSpMkLst>
            <pc:docMk/>
            <pc:sldMk cId="1301843568" sldId="271"/>
            <ac:grpSpMk id="48" creationId="{373738C1-F8F4-0DF7-7C92-E9FA80748F7C}"/>
          </ac:grpSpMkLst>
        </pc:grpChg>
        <pc:cxnChg chg="add mod">
          <ac:chgData name="François GLEYZON" userId="a2d04f23f7faf3ef" providerId="LiveId" clId="{1404D58C-429C-4D75-B5B2-E1C9B8E0DC36}" dt="2025-04-02T19:50:07.501" v="12855" actId="1076"/>
          <ac:cxnSpMkLst>
            <pc:docMk/>
            <pc:sldMk cId="1301843568" sldId="271"/>
            <ac:cxnSpMk id="5" creationId="{E7DB76BC-9BB3-C940-E209-029E0CFEFBEE}"/>
          </ac:cxnSpMkLst>
        </pc:cxnChg>
        <pc:cxnChg chg="add mod">
          <ac:chgData name="François GLEYZON" userId="a2d04f23f7faf3ef" providerId="LiveId" clId="{1404D58C-429C-4D75-B5B2-E1C9B8E0DC36}" dt="2025-04-02T19:50:07.501" v="12855" actId="1076"/>
          <ac:cxnSpMkLst>
            <pc:docMk/>
            <pc:sldMk cId="1301843568" sldId="271"/>
            <ac:cxnSpMk id="6" creationId="{28B71C72-F80B-BC53-93C2-C2952E462040}"/>
          </ac:cxnSpMkLst>
        </pc:cxnChg>
        <pc:cxnChg chg="add mod">
          <ac:chgData name="François GLEYZON" userId="a2d04f23f7faf3ef" providerId="LiveId" clId="{1404D58C-429C-4D75-B5B2-E1C9B8E0DC36}" dt="2025-04-02T19:50:07.501" v="12855" actId="1076"/>
          <ac:cxnSpMkLst>
            <pc:docMk/>
            <pc:sldMk cId="1301843568" sldId="271"/>
            <ac:cxnSpMk id="7" creationId="{F7C1317A-DB69-E3AB-DF7B-14B4C4A341AF}"/>
          </ac:cxnSpMkLst>
        </pc:cxnChg>
        <pc:cxnChg chg="add mod">
          <ac:chgData name="François GLEYZON" userId="a2d04f23f7faf3ef" providerId="LiveId" clId="{1404D58C-429C-4D75-B5B2-E1C9B8E0DC36}" dt="2025-04-02T19:50:07.501" v="12855" actId="1076"/>
          <ac:cxnSpMkLst>
            <pc:docMk/>
            <pc:sldMk cId="1301843568" sldId="271"/>
            <ac:cxnSpMk id="13" creationId="{62690880-517B-DC49-3C0F-95704E551FF9}"/>
          </ac:cxnSpMkLst>
        </pc:cxnChg>
        <pc:cxnChg chg="add mod">
          <ac:chgData name="François GLEYZON" userId="a2d04f23f7faf3ef" providerId="LiveId" clId="{1404D58C-429C-4D75-B5B2-E1C9B8E0DC36}" dt="2025-04-02T19:50:07.501" v="12855" actId="1076"/>
          <ac:cxnSpMkLst>
            <pc:docMk/>
            <pc:sldMk cId="1301843568" sldId="271"/>
            <ac:cxnSpMk id="14" creationId="{814D020B-5C94-EE10-6EB7-5A66224DBBD4}"/>
          </ac:cxnSpMkLst>
        </pc:cxnChg>
        <pc:cxnChg chg="add mod">
          <ac:chgData name="François GLEYZON" userId="a2d04f23f7faf3ef" providerId="LiveId" clId="{1404D58C-429C-4D75-B5B2-E1C9B8E0DC36}" dt="2025-04-02T19:50:07.501" v="12855" actId="1076"/>
          <ac:cxnSpMkLst>
            <pc:docMk/>
            <pc:sldMk cId="1301843568" sldId="271"/>
            <ac:cxnSpMk id="18" creationId="{5A854165-EE1C-3210-A367-C344D8B27F0C}"/>
          </ac:cxnSpMkLst>
        </pc:cxnChg>
        <pc:cxnChg chg="add mod">
          <ac:chgData name="François GLEYZON" userId="a2d04f23f7faf3ef" providerId="LiveId" clId="{1404D58C-429C-4D75-B5B2-E1C9B8E0DC36}" dt="2025-04-02T19:50:07.501" v="12855" actId="1076"/>
          <ac:cxnSpMkLst>
            <pc:docMk/>
            <pc:sldMk cId="1301843568" sldId="271"/>
            <ac:cxnSpMk id="19" creationId="{9F713B18-7A8D-5768-E418-A192EEE5CB03}"/>
          </ac:cxnSpMkLst>
        </pc:cxnChg>
        <pc:cxnChg chg="add mod">
          <ac:chgData name="François GLEYZON" userId="a2d04f23f7faf3ef" providerId="LiveId" clId="{1404D58C-429C-4D75-B5B2-E1C9B8E0DC36}" dt="2025-04-02T19:50:07.501" v="12855" actId="1076"/>
          <ac:cxnSpMkLst>
            <pc:docMk/>
            <pc:sldMk cId="1301843568" sldId="271"/>
            <ac:cxnSpMk id="20" creationId="{D0669758-FA07-079C-F5AC-77F5D05289CF}"/>
          </ac:cxnSpMkLst>
        </pc:cxnChg>
        <pc:cxnChg chg="add mod">
          <ac:chgData name="François GLEYZON" userId="a2d04f23f7faf3ef" providerId="LiveId" clId="{1404D58C-429C-4D75-B5B2-E1C9B8E0DC36}" dt="2025-04-02T19:50:07.501" v="12855" actId="1076"/>
          <ac:cxnSpMkLst>
            <pc:docMk/>
            <pc:sldMk cId="1301843568" sldId="271"/>
            <ac:cxnSpMk id="21" creationId="{F2022A77-C1C6-8653-C1DE-F52AB8DDDF38}"/>
          </ac:cxnSpMkLst>
        </pc:cxnChg>
        <pc:cxnChg chg="add mod">
          <ac:chgData name="François GLEYZON" userId="a2d04f23f7faf3ef" providerId="LiveId" clId="{1404D58C-429C-4D75-B5B2-E1C9B8E0DC36}" dt="2025-04-02T19:50:18.501" v="12857" actId="13822"/>
          <ac:cxnSpMkLst>
            <pc:docMk/>
            <pc:sldMk cId="1301843568" sldId="271"/>
            <ac:cxnSpMk id="23" creationId="{8FF7121A-80A8-3D24-9762-772CA66CA123}"/>
          </ac:cxnSpMkLst>
        </pc:cxnChg>
        <pc:cxnChg chg="add mod">
          <ac:chgData name="François GLEYZON" userId="a2d04f23f7faf3ef" providerId="LiveId" clId="{1404D58C-429C-4D75-B5B2-E1C9B8E0DC36}" dt="2025-04-02T19:53:01.707" v="12861" actId="14100"/>
          <ac:cxnSpMkLst>
            <pc:docMk/>
            <pc:sldMk cId="1301843568" sldId="271"/>
            <ac:cxnSpMk id="24" creationId="{D16B12DF-CB30-2C1A-B274-9A393D1A96BE}"/>
          </ac:cxnSpMkLst>
        </pc:cxnChg>
        <pc:cxnChg chg="add mod">
          <ac:chgData name="François GLEYZON" userId="a2d04f23f7faf3ef" providerId="LiveId" clId="{1404D58C-429C-4D75-B5B2-E1C9B8E0DC36}" dt="2025-04-02T19:53:09.786" v="12865" actId="1076"/>
          <ac:cxnSpMkLst>
            <pc:docMk/>
            <pc:sldMk cId="1301843568" sldId="271"/>
            <ac:cxnSpMk id="27" creationId="{47EF0F99-8AED-83C9-31B5-8566666DCFA5}"/>
          </ac:cxnSpMkLst>
        </pc:cxnChg>
        <pc:cxnChg chg="add mod">
          <ac:chgData name="François GLEYZON" userId="a2d04f23f7faf3ef" providerId="LiveId" clId="{1404D58C-429C-4D75-B5B2-E1C9B8E0DC36}" dt="2025-04-02T20:03:13.368" v="13766" actId="164"/>
          <ac:cxnSpMkLst>
            <pc:docMk/>
            <pc:sldMk cId="1301843568" sldId="271"/>
            <ac:cxnSpMk id="38" creationId="{A7636B28-15D7-0DD9-67A0-F82A247F8224}"/>
          </ac:cxnSpMkLst>
        </pc:cxnChg>
        <pc:cxnChg chg="add mod">
          <ac:chgData name="François GLEYZON" userId="a2d04f23f7faf3ef" providerId="LiveId" clId="{1404D58C-429C-4D75-B5B2-E1C9B8E0DC36}" dt="2025-04-02T20:03:13.368" v="13766" actId="164"/>
          <ac:cxnSpMkLst>
            <pc:docMk/>
            <pc:sldMk cId="1301843568" sldId="271"/>
            <ac:cxnSpMk id="40" creationId="{57E3D6AE-1205-55ED-7A2E-92C84BC319CC}"/>
          </ac:cxnSpMkLst>
        </pc:cxnChg>
        <pc:cxnChg chg="add mod">
          <ac:chgData name="François GLEYZON" userId="a2d04f23f7faf3ef" providerId="LiveId" clId="{1404D58C-429C-4D75-B5B2-E1C9B8E0DC36}" dt="2025-04-02T20:03:13.368" v="13766" actId="164"/>
          <ac:cxnSpMkLst>
            <pc:docMk/>
            <pc:sldMk cId="1301843568" sldId="271"/>
            <ac:cxnSpMk id="41" creationId="{95A7D25A-E2B1-2C66-CDE7-4724DA093947}"/>
          </ac:cxnSpMkLst>
        </pc:cxnChg>
        <pc:cxnChg chg="add mod">
          <ac:chgData name="François GLEYZON" userId="a2d04f23f7faf3ef" providerId="LiveId" clId="{1404D58C-429C-4D75-B5B2-E1C9B8E0DC36}" dt="2025-04-02T20:03:13.368" v="13766" actId="164"/>
          <ac:cxnSpMkLst>
            <pc:docMk/>
            <pc:sldMk cId="1301843568" sldId="271"/>
            <ac:cxnSpMk id="42" creationId="{BF955E54-6BF8-A8BB-F637-5F4E73A56D69}"/>
          </ac:cxnSpMkLst>
        </pc:cxnChg>
        <pc:cxnChg chg="add mod">
          <ac:chgData name="François GLEYZON" userId="a2d04f23f7faf3ef" providerId="LiveId" clId="{1404D58C-429C-4D75-B5B2-E1C9B8E0DC36}" dt="2025-04-02T20:03:13.368" v="13766" actId="164"/>
          <ac:cxnSpMkLst>
            <pc:docMk/>
            <pc:sldMk cId="1301843568" sldId="271"/>
            <ac:cxnSpMk id="43" creationId="{382046EB-0122-CDF1-0346-22A54CC85E64}"/>
          </ac:cxnSpMkLst>
        </pc:cxnChg>
        <pc:cxnChg chg="add mod">
          <ac:chgData name="François GLEYZON" userId="a2d04f23f7faf3ef" providerId="LiveId" clId="{1404D58C-429C-4D75-B5B2-E1C9B8E0DC36}" dt="2025-04-02T20:03:13.368" v="13766" actId="164"/>
          <ac:cxnSpMkLst>
            <pc:docMk/>
            <pc:sldMk cId="1301843568" sldId="271"/>
            <ac:cxnSpMk id="44" creationId="{45D4099C-324D-B1C2-3C90-3D4720BFBD69}"/>
          </ac:cxnSpMkLst>
        </pc:cxnChg>
        <pc:cxnChg chg="add mod">
          <ac:chgData name="François GLEYZON" userId="a2d04f23f7faf3ef" providerId="LiveId" clId="{1404D58C-429C-4D75-B5B2-E1C9B8E0DC36}" dt="2025-04-02T20:03:13.368" v="13766" actId="164"/>
          <ac:cxnSpMkLst>
            <pc:docMk/>
            <pc:sldMk cId="1301843568" sldId="271"/>
            <ac:cxnSpMk id="45" creationId="{F9B2B4C9-C9FE-977A-C0CA-EC0EA65F6625}"/>
          </ac:cxnSpMkLst>
        </pc:cxnChg>
        <pc:cxnChg chg="add mod">
          <ac:chgData name="François GLEYZON" userId="a2d04f23f7faf3ef" providerId="LiveId" clId="{1404D58C-429C-4D75-B5B2-E1C9B8E0DC36}" dt="2025-04-02T20:03:13.368" v="13766" actId="164"/>
          <ac:cxnSpMkLst>
            <pc:docMk/>
            <pc:sldMk cId="1301843568" sldId="271"/>
            <ac:cxnSpMk id="46" creationId="{08093AFB-006C-6339-7A93-ECB7A663C22A}"/>
          </ac:cxnSpMkLst>
        </pc:cxnChg>
        <pc:cxnChg chg="add mod">
          <ac:chgData name="François GLEYZON" userId="a2d04f23f7faf3ef" providerId="LiveId" clId="{1404D58C-429C-4D75-B5B2-E1C9B8E0DC36}" dt="2025-04-02T20:03:13.368" v="13766" actId="164"/>
          <ac:cxnSpMkLst>
            <pc:docMk/>
            <pc:sldMk cId="1301843568" sldId="271"/>
            <ac:cxnSpMk id="47" creationId="{93982DD8-09BB-4BD6-061A-ACD51224AF63}"/>
          </ac:cxnSpMkLst>
        </pc:cxnChg>
        <pc:cxnChg chg="add mod">
          <ac:chgData name="François GLEYZON" userId="a2d04f23f7faf3ef" providerId="LiveId" clId="{1404D58C-429C-4D75-B5B2-E1C9B8E0DC36}" dt="2025-04-02T20:03:37.951" v="13865" actId="1037"/>
          <ac:cxnSpMkLst>
            <pc:docMk/>
            <pc:sldMk cId="1301843568" sldId="271"/>
            <ac:cxnSpMk id="49" creationId="{7AD041D5-1EBB-4508-AA12-9AF67DDAD96D}"/>
          </ac:cxnSpMkLst>
        </pc:cxnChg>
      </pc:sldChg>
      <pc:sldChg chg="addSp delSp modSp add del mod">
        <pc:chgData name="François GLEYZON" userId="a2d04f23f7faf3ef" providerId="LiveId" clId="{1404D58C-429C-4D75-B5B2-E1C9B8E0DC36}" dt="2025-04-02T20:03:07.095" v="13764" actId="1076"/>
        <pc:sldMkLst>
          <pc:docMk/>
          <pc:sldMk cId="1767245589" sldId="272"/>
        </pc:sldMkLst>
        <pc:spChg chg="add mod">
          <ac:chgData name="François GLEYZON" userId="a2d04f23f7faf3ef" providerId="LiveId" clId="{1404D58C-429C-4D75-B5B2-E1C9B8E0DC36}" dt="2025-03-16T14:36:41.923" v="1522"/>
          <ac:spMkLst>
            <pc:docMk/>
            <pc:sldMk cId="1767245589" sldId="272"/>
            <ac:spMk id="2" creationId="{281E66B3-EC50-1DB7-5246-A0A1D85B27B2}"/>
          </ac:spMkLst>
        </pc:spChg>
        <pc:spChg chg="add mod">
          <ac:chgData name="François GLEYZON" userId="a2d04f23f7faf3ef" providerId="LiveId" clId="{1404D58C-429C-4D75-B5B2-E1C9B8E0DC36}" dt="2025-03-16T17:38:31.338" v="3598" actId="113"/>
          <ac:spMkLst>
            <pc:docMk/>
            <pc:sldMk cId="1767245589" sldId="272"/>
            <ac:spMk id="5" creationId="{E13FB8D1-D18F-47C7-D1B2-4705A4773972}"/>
          </ac:spMkLst>
        </pc:spChg>
        <pc:spChg chg="add mod">
          <ac:chgData name="François GLEYZON" userId="a2d04f23f7faf3ef" providerId="LiveId" clId="{1404D58C-429C-4D75-B5B2-E1C9B8E0DC36}" dt="2025-03-16T17:43:23.848" v="3944" actId="20577"/>
          <ac:spMkLst>
            <pc:docMk/>
            <pc:sldMk cId="1767245589" sldId="272"/>
            <ac:spMk id="6" creationId="{9D3F7280-79FE-6679-FD09-21759D67BD31}"/>
          </ac:spMkLst>
        </pc:spChg>
        <pc:spChg chg="mod">
          <ac:chgData name="François GLEYZON" userId="a2d04f23f7faf3ef" providerId="LiveId" clId="{1404D58C-429C-4D75-B5B2-E1C9B8E0DC36}" dt="2025-03-16T14:18:01.236" v="108" actId="20577"/>
          <ac:spMkLst>
            <pc:docMk/>
            <pc:sldMk cId="1767245589" sldId="272"/>
            <ac:spMk id="9" creationId="{D60C7752-751C-B280-204E-C5F5E4B10805}"/>
          </ac:spMkLst>
        </pc:spChg>
        <pc:spChg chg="add mod">
          <ac:chgData name="François GLEYZON" userId="a2d04f23f7faf3ef" providerId="LiveId" clId="{1404D58C-429C-4D75-B5B2-E1C9B8E0DC36}" dt="2025-03-16T18:02:10.159" v="6248" actId="1076"/>
          <ac:spMkLst>
            <pc:docMk/>
            <pc:sldMk cId="1767245589" sldId="272"/>
            <ac:spMk id="10" creationId="{FB7FDD76-3978-200B-32AC-62FEBBC52D44}"/>
          </ac:spMkLst>
        </pc:spChg>
        <pc:spChg chg="add mod">
          <ac:chgData name="François GLEYZON" userId="a2d04f23f7faf3ef" providerId="LiveId" clId="{1404D58C-429C-4D75-B5B2-E1C9B8E0DC36}" dt="2025-03-16T18:02:15.543" v="6249" actId="465"/>
          <ac:spMkLst>
            <pc:docMk/>
            <pc:sldMk cId="1767245589" sldId="272"/>
            <ac:spMk id="11" creationId="{1A607B03-1BC0-C771-595F-432338076A8B}"/>
          </ac:spMkLst>
        </pc:spChg>
        <pc:spChg chg="add mod">
          <ac:chgData name="François GLEYZON" userId="a2d04f23f7faf3ef" providerId="LiveId" clId="{1404D58C-429C-4D75-B5B2-E1C9B8E0DC36}" dt="2025-03-16T18:02:10.159" v="6248" actId="1076"/>
          <ac:spMkLst>
            <pc:docMk/>
            <pc:sldMk cId="1767245589" sldId="272"/>
            <ac:spMk id="12" creationId="{EEF1FBAD-7C20-C706-E6A5-B20EBC80F0F6}"/>
          </ac:spMkLst>
        </pc:spChg>
        <pc:spChg chg="add mod">
          <ac:chgData name="François GLEYZON" userId="a2d04f23f7faf3ef" providerId="LiveId" clId="{1404D58C-429C-4D75-B5B2-E1C9B8E0DC36}" dt="2025-03-16T18:09:11.697" v="6453" actId="1076"/>
          <ac:spMkLst>
            <pc:docMk/>
            <pc:sldMk cId="1767245589" sldId="272"/>
            <ac:spMk id="41" creationId="{DFB335B7-5A67-A708-9BF0-15568CAD7AA8}"/>
          </ac:spMkLst>
        </pc:spChg>
        <pc:spChg chg="add mod">
          <ac:chgData name="François GLEYZON" userId="a2d04f23f7faf3ef" providerId="LiveId" clId="{1404D58C-429C-4D75-B5B2-E1C9B8E0DC36}" dt="2025-03-16T18:21:18.427" v="6846" actId="1038"/>
          <ac:spMkLst>
            <pc:docMk/>
            <pc:sldMk cId="1767245589" sldId="272"/>
            <ac:spMk id="42" creationId="{2585DC19-B449-1015-A282-9C33F7EDCA40}"/>
          </ac:spMkLst>
        </pc:spChg>
        <pc:picChg chg="add mod">
          <ac:chgData name="François GLEYZON" userId="a2d04f23f7faf3ef" providerId="LiveId" clId="{1404D58C-429C-4D75-B5B2-E1C9B8E0DC36}" dt="2025-04-02T20:03:07.095" v="13764" actId="1076"/>
          <ac:picMkLst>
            <pc:docMk/>
            <pc:sldMk cId="1767245589" sldId="272"/>
            <ac:picMk id="4" creationId="{53ED0A81-57CD-C16F-8A9A-2BCDAA3F406E}"/>
          </ac:picMkLst>
        </pc:picChg>
        <pc:picChg chg="add mod">
          <ac:chgData name="François GLEYZON" userId="a2d04f23f7faf3ef" providerId="LiveId" clId="{1404D58C-429C-4D75-B5B2-E1C9B8E0DC36}" dt="2025-03-16T18:02:22.290" v="6250" actId="1076"/>
          <ac:picMkLst>
            <pc:docMk/>
            <pc:sldMk cId="1767245589" sldId="272"/>
            <ac:picMk id="8" creationId="{8A31FEA3-15F3-A5B2-8631-79D870FD9189}"/>
          </ac:picMkLst>
        </pc:picChg>
        <pc:picChg chg="add mod">
          <ac:chgData name="François GLEYZON" userId="a2d04f23f7faf3ef" providerId="LiveId" clId="{1404D58C-429C-4D75-B5B2-E1C9B8E0DC36}" dt="2025-03-16T18:06:56.413" v="6270" actId="1076"/>
          <ac:picMkLst>
            <pc:docMk/>
            <pc:sldMk cId="1767245589" sldId="272"/>
            <ac:picMk id="25" creationId="{33ED872E-179F-A9C0-F2A5-3AD41FFB9EF1}"/>
          </ac:picMkLst>
        </pc:picChg>
        <pc:cxnChg chg="add mod">
          <ac:chgData name="François GLEYZON" userId="a2d04f23f7faf3ef" providerId="LiveId" clId="{1404D58C-429C-4D75-B5B2-E1C9B8E0DC36}" dt="2025-03-16T18:02:32.678" v="6253" actId="14100"/>
          <ac:cxnSpMkLst>
            <pc:docMk/>
            <pc:sldMk cId="1767245589" sldId="272"/>
            <ac:cxnSpMk id="13" creationId="{D49B9546-9E06-3F1B-67AE-CDE54685608B}"/>
          </ac:cxnSpMkLst>
        </pc:cxnChg>
        <pc:cxnChg chg="add mod">
          <ac:chgData name="François GLEYZON" userId="a2d04f23f7faf3ef" providerId="LiveId" clId="{1404D58C-429C-4D75-B5B2-E1C9B8E0DC36}" dt="2025-03-16T18:02:38.187" v="6256" actId="14100"/>
          <ac:cxnSpMkLst>
            <pc:docMk/>
            <pc:sldMk cId="1767245589" sldId="272"/>
            <ac:cxnSpMk id="16" creationId="{80972539-C73D-4278-5BF7-104942B2DDC7}"/>
          </ac:cxnSpMkLst>
        </pc:cxnChg>
        <pc:cxnChg chg="add mod">
          <ac:chgData name="François GLEYZON" userId="a2d04f23f7faf3ef" providerId="LiveId" clId="{1404D58C-429C-4D75-B5B2-E1C9B8E0DC36}" dt="2025-03-16T18:02:56.302" v="6263" actId="1076"/>
          <ac:cxnSpMkLst>
            <pc:docMk/>
            <pc:sldMk cId="1767245589" sldId="272"/>
            <ac:cxnSpMk id="22" creationId="{5F64B1CF-78E3-E145-2A94-E4E959096099}"/>
          </ac:cxnSpMkLst>
        </pc:cxnChg>
        <pc:cxnChg chg="add mod">
          <ac:chgData name="François GLEYZON" userId="a2d04f23f7faf3ef" providerId="LiveId" clId="{1404D58C-429C-4D75-B5B2-E1C9B8E0DC36}" dt="2025-03-16T18:07:23.828" v="6276" actId="1076"/>
          <ac:cxnSpMkLst>
            <pc:docMk/>
            <pc:sldMk cId="1767245589" sldId="272"/>
            <ac:cxnSpMk id="26" creationId="{24747122-5B36-739F-9F5D-A25E30C5894E}"/>
          </ac:cxnSpMkLst>
        </pc:cxnChg>
        <pc:cxnChg chg="add mod">
          <ac:chgData name="François GLEYZON" userId="a2d04f23f7faf3ef" providerId="LiveId" clId="{1404D58C-429C-4D75-B5B2-E1C9B8E0DC36}" dt="2025-03-16T18:08:12.757" v="6293" actId="1076"/>
          <ac:cxnSpMkLst>
            <pc:docMk/>
            <pc:sldMk cId="1767245589" sldId="272"/>
            <ac:cxnSpMk id="29" creationId="{ED3FFF44-1763-2C72-B7EF-4BAA1E20308F}"/>
          </ac:cxnSpMkLst>
        </pc:cxnChg>
        <pc:cxnChg chg="add mod">
          <ac:chgData name="François GLEYZON" userId="a2d04f23f7faf3ef" providerId="LiveId" clId="{1404D58C-429C-4D75-B5B2-E1C9B8E0DC36}" dt="2025-03-16T18:08:12.757" v="6293" actId="1076"/>
          <ac:cxnSpMkLst>
            <pc:docMk/>
            <pc:sldMk cId="1767245589" sldId="272"/>
            <ac:cxnSpMk id="30" creationId="{ED17C5F0-368F-E284-A61A-C3045C6891D1}"/>
          </ac:cxnSpMkLst>
        </pc:cxnChg>
        <pc:cxnChg chg="add mod">
          <ac:chgData name="François GLEYZON" userId="a2d04f23f7faf3ef" providerId="LiveId" clId="{1404D58C-429C-4D75-B5B2-E1C9B8E0DC36}" dt="2025-03-16T18:08:12.757" v="6293" actId="1076"/>
          <ac:cxnSpMkLst>
            <pc:docMk/>
            <pc:sldMk cId="1767245589" sldId="272"/>
            <ac:cxnSpMk id="32" creationId="{EBF41D9D-82DF-C3F4-5E79-9F90515FE944}"/>
          </ac:cxnSpMkLst>
        </pc:cxnChg>
        <pc:cxnChg chg="add mod">
          <ac:chgData name="François GLEYZON" userId="a2d04f23f7faf3ef" providerId="LiveId" clId="{1404D58C-429C-4D75-B5B2-E1C9B8E0DC36}" dt="2025-03-16T18:08:12.757" v="6293" actId="1076"/>
          <ac:cxnSpMkLst>
            <pc:docMk/>
            <pc:sldMk cId="1767245589" sldId="272"/>
            <ac:cxnSpMk id="33" creationId="{485B08DD-0A2D-7F00-A27D-0359CCD8796F}"/>
          </ac:cxnSpMkLst>
        </pc:cxnChg>
        <pc:cxnChg chg="add mod">
          <ac:chgData name="François GLEYZON" userId="a2d04f23f7faf3ef" providerId="LiveId" clId="{1404D58C-429C-4D75-B5B2-E1C9B8E0DC36}" dt="2025-03-16T18:08:12.757" v="6293" actId="1076"/>
          <ac:cxnSpMkLst>
            <pc:docMk/>
            <pc:sldMk cId="1767245589" sldId="272"/>
            <ac:cxnSpMk id="34" creationId="{0B4B6C7C-6463-E2E8-72B3-5CFE5A079E3B}"/>
          </ac:cxnSpMkLst>
        </pc:cxnChg>
        <pc:cxnChg chg="add mod">
          <ac:chgData name="François GLEYZON" userId="a2d04f23f7faf3ef" providerId="LiveId" clId="{1404D58C-429C-4D75-B5B2-E1C9B8E0DC36}" dt="2025-03-16T18:08:12.757" v="6293" actId="1076"/>
          <ac:cxnSpMkLst>
            <pc:docMk/>
            <pc:sldMk cId="1767245589" sldId="272"/>
            <ac:cxnSpMk id="35" creationId="{03D955B2-F219-8CB6-1E53-3AA6415D6650}"/>
          </ac:cxnSpMkLst>
        </pc:cxnChg>
        <pc:cxnChg chg="add mod">
          <ac:chgData name="François GLEYZON" userId="a2d04f23f7faf3ef" providerId="LiveId" clId="{1404D58C-429C-4D75-B5B2-E1C9B8E0DC36}" dt="2025-03-16T18:08:12.757" v="6293" actId="1076"/>
          <ac:cxnSpMkLst>
            <pc:docMk/>
            <pc:sldMk cId="1767245589" sldId="272"/>
            <ac:cxnSpMk id="37" creationId="{16D7FD71-B1AD-0F14-A6E2-E849307A4B3A}"/>
          </ac:cxnSpMkLst>
        </pc:cxnChg>
        <pc:cxnChg chg="add mod">
          <ac:chgData name="François GLEYZON" userId="a2d04f23f7faf3ef" providerId="LiveId" clId="{1404D58C-429C-4D75-B5B2-E1C9B8E0DC36}" dt="2025-03-16T18:08:12.757" v="6293" actId="1076"/>
          <ac:cxnSpMkLst>
            <pc:docMk/>
            <pc:sldMk cId="1767245589" sldId="272"/>
            <ac:cxnSpMk id="38" creationId="{8618A658-E824-26F7-2526-3280361FFBE8}"/>
          </ac:cxnSpMkLst>
        </pc:cxnChg>
        <pc:cxnChg chg="add mod">
          <ac:chgData name="François GLEYZON" userId="a2d04f23f7faf3ef" providerId="LiveId" clId="{1404D58C-429C-4D75-B5B2-E1C9B8E0DC36}" dt="2025-03-16T18:08:12.757" v="6293" actId="1076"/>
          <ac:cxnSpMkLst>
            <pc:docMk/>
            <pc:sldMk cId="1767245589" sldId="272"/>
            <ac:cxnSpMk id="40" creationId="{CC554D35-7624-2528-FD55-5AD0D0D02370}"/>
          </ac:cxnSpMkLst>
        </pc:cxnChg>
      </pc:sldChg>
      <pc:sldChg chg="addSp delSp modSp add del mod">
        <pc:chgData name="François GLEYZON" userId="a2d04f23f7faf3ef" providerId="LiveId" clId="{1404D58C-429C-4D75-B5B2-E1C9B8E0DC36}" dt="2025-03-30T11:32:42.187" v="10965" actId="113"/>
        <pc:sldMkLst>
          <pc:docMk/>
          <pc:sldMk cId="3992977093" sldId="273"/>
        </pc:sldMkLst>
        <pc:spChg chg="add mod">
          <ac:chgData name="François GLEYZON" userId="a2d04f23f7faf3ef" providerId="LiveId" clId="{1404D58C-429C-4D75-B5B2-E1C9B8E0DC36}" dt="2025-03-16T14:36:45.214" v="1523"/>
          <ac:spMkLst>
            <pc:docMk/>
            <pc:sldMk cId="3992977093" sldId="273"/>
            <ac:spMk id="2" creationId="{0042AAB7-5C77-4BBB-D2D5-854226AC3ED2}"/>
          </ac:spMkLst>
        </pc:spChg>
        <pc:spChg chg="add mod">
          <ac:chgData name="François GLEYZON" userId="a2d04f23f7faf3ef" providerId="LiveId" clId="{1404D58C-429C-4D75-B5B2-E1C9B8E0DC36}" dt="2025-03-27T20:58:54.799" v="7856" actId="20577"/>
          <ac:spMkLst>
            <pc:docMk/>
            <pc:sldMk cId="3992977093" sldId="273"/>
            <ac:spMk id="3" creationId="{E3F04533-03AC-21EF-93FD-83141649C652}"/>
          </ac:spMkLst>
        </pc:spChg>
        <pc:spChg chg="add mod">
          <ac:chgData name="François GLEYZON" userId="a2d04f23f7faf3ef" providerId="LiveId" clId="{1404D58C-429C-4D75-B5B2-E1C9B8E0DC36}" dt="2025-03-27T20:54:53.533" v="7835" actId="14100"/>
          <ac:spMkLst>
            <pc:docMk/>
            <pc:sldMk cId="3992977093" sldId="273"/>
            <ac:spMk id="5" creationId="{553BCEC3-A8F4-DAC1-BEC4-21AF39FC432C}"/>
          </ac:spMkLst>
        </pc:spChg>
        <pc:spChg chg="add mod">
          <ac:chgData name="François GLEYZON" userId="a2d04f23f7faf3ef" providerId="LiveId" clId="{1404D58C-429C-4D75-B5B2-E1C9B8E0DC36}" dt="2025-03-30T11:32:24.617" v="10961" actId="313"/>
          <ac:spMkLst>
            <pc:docMk/>
            <pc:sldMk cId="3992977093" sldId="273"/>
            <ac:spMk id="6" creationId="{3A4F0DE1-F384-6836-29A1-E711730749BA}"/>
          </ac:spMkLst>
        </pc:spChg>
        <pc:spChg chg="mod">
          <ac:chgData name="François GLEYZON" userId="a2d04f23f7faf3ef" providerId="LiveId" clId="{1404D58C-429C-4D75-B5B2-E1C9B8E0DC36}" dt="2025-03-16T14:18:10.318" v="137" actId="20577"/>
          <ac:spMkLst>
            <pc:docMk/>
            <pc:sldMk cId="3992977093" sldId="273"/>
            <ac:spMk id="9" creationId="{C9B5B16C-1DB0-E947-93DF-D6622677A8E5}"/>
          </ac:spMkLst>
        </pc:spChg>
        <pc:spChg chg="add mod">
          <ac:chgData name="François GLEYZON" userId="a2d04f23f7faf3ef" providerId="LiveId" clId="{1404D58C-429C-4D75-B5B2-E1C9B8E0DC36}" dt="2025-03-27T21:03:57.591" v="8432" actId="20577"/>
          <ac:spMkLst>
            <pc:docMk/>
            <pc:sldMk cId="3992977093" sldId="273"/>
            <ac:spMk id="13" creationId="{4F92AAEB-8362-34E4-82A1-BF26B6648AA5}"/>
          </ac:spMkLst>
        </pc:spChg>
        <pc:spChg chg="add mod">
          <ac:chgData name="François GLEYZON" userId="a2d04f23f7faf3ef" providerId="LiveId" clId="{1404D58C-429C-4D75-B5B2-E1C9B8E0DC36}" dt="2025-03-29T14:30:06.195" v="9231" actId="20577"/>
          <ac:spMkLst>
            <pc:docMk/>
            <pc:sldMk cId="3992977093" sldId="273"/>
            <ac:spMk id="14" creationId="{48BDC8D2-B524-1313-821E-AE3DCCAD58E5}"/>
          </ac:spMkLst>
        </pc:spChg>
        <pc:spChg chg="add mod">
          <ac:chgData name="François GLEYZON" userId="a2d04f23f7faf3ef" providerId="LiveId" clId="{1404D58C-429C-4D75-B5B2-E1C9B8E0DC36}" dt="2025-03-30T11:32:42.187" v="10965" actId="113"/>
          <ac:spMkLst>
            <pc:docMk/>
            <pc:sldMk cId="3992977093" sldId="273"/>
            <ac:spMk id="16" creationId="{972E0066-FBF7-CDA2-A84A-8AE5F5F84295}"/>
          </ac:spMkLst>
        </pc:spChg>
        <pc:spChg chg="add mod">
          <ac:chgData name="François GLEYZON" userId="a2d04f23f7faf3ef" providerId="LiveId" clId="{1404D58C-429C-4D75-B5B2-E1C9B8E0DC36}" dt="2025-03-29T14:32:51.135" v="9285" actId="208"/>
          <ac:spMkLst>
            <pc:docMk/>
            <pc:sldMk cId="3992977093" sldId="273"/>
            <ac:spMk id="17" creationId="{6D3214D1-2799-03C3-ADDD-16161E1A48BE}"/>
          </ac:spMkLst>
        </pc:spChg>
        <pc:spChg chg="add mod">
          <ac:chgData name="François GLEYZON" userId="a2d04f23f7faf3ef" providerId="LiveId" clId="{1404D58C-429C-4D75-B5B2-E1C9B8E0DC36}" dt="2025-03-29T14:33:05.580" v="9300" actId="1076"/>
          <ac:spMkLst>
            <pc:docMk/>
            <pc:sldMk cId="3992977093" sldId="273"/>
            <ac:spMk id="18" creationId="{429FB848-6B78-7DC7-BC67-ED52566E41F3}"/>
          </ac:spMkLst>
        </pc:spChg>
        <pc:picChg chg="add mod">
          <ac:chgData name="François GLEYZON" userId="a2d04f23f7faf3ef" providerId="LiveId" clId="{1404D58C-429C-4D75-B5B2-E1C9B8E0DC36}" dt="2025-03-27T20:54:32.814" v="7811"/>
          <ac:picMkLst>
            <pc:docMk/>
            <pc:sldMk cId="3992977093" sldId="273"/>
            <ac:picMk id="4" creationId="{91688AE2-5959-A781-FCEA-3219A0B37ED1}"/>
          </ac:picMkLst>
        </pc:picChg>
        <pc:picChg chg="add mod">
          <ac:chgData name="François GLEYZON" userId="a2d04f23f7faf3ef" providerId="LiveId" clId="{1404D58C-429C-4D75-B5B2-E1C9B8E0DC36}" dt="2025-03-27T20:56:52.069" v="7850" actId="1076"/>
          <ac:picMkLst>
            <pc:docMk/>
            <pc:sldMk cId="3992977093" sldId="273"/>
            <ac:picMk id="7" creationId="{95DA9114-B9DC-EAA8-3C4C-01EE1B196BB1}"/>
          </ac:picMkLst>
        </pc:picChg>
        <pc:picChg chg="add mod">
          <ac:chgData name="François GLEYZON" userId="a2d04f23f7faf3ef" providerId="LiveId" clId="{1404D58C-429C-4D75-B5B2-E1C9B8E0DC36}" dt="2025-03-30T11:32:16.737" v="10959" actId="1076"/>
          <ac:picMkLst>
            <pc:docMk/>
            <pc:sldMk cId="3992977093" sldId="273"/>
            <ac:picMk id="10" creationId="{71B00AE5-45C4-9ACA-101A-43DB73FF576D}"/>
          </ac:picMkLst>
        </pc:picChg>
        <pc:cxnChg chg="add mod">
          <ac:chgData name="François GLEYZON" userId="a2d04f23f7faf3ef" providerId="LiveId" clId="{1404D58C-429C-4D75-B5B2-E1C9B8E0DC36}" dt="2025-03-29T14:30:38.348" v="9236" actId="1076"/>
          <ac:cxnSpMkLst>
            <pc:docMk/>
            <pc:sldMk cId="3992977093" sldId="273"/>
            <ac:cxnSpMk id="8" creationId="{8F29DE07-A261-43ED-F237-957BD8847E4A}"/>
          </ac:cxnSpMkLst>
        </pc:cxnChg>
        <pc:cxnChg chg="add mod">
          <ac:chgData name="François GLEYZON" userId="a2d04f23f7faf3ef" providerId="LiveId" clId="{1404D58C-429C-4D75-B5B2-E1C9B8E0DC36}" dt="2025-03-29T14:31:14.132" v="9245" actId="14100"/>
          <ac:cxnSpMkLst>
            <pc:docMk/>
            <pc:sldMk cId="3992977093" sldId="273"/>
            <ac:cxnSpMk id="11" creationId="{792A006F-379E-77D8-8B0F-B1330AAC9140}"/>
          </ac:cxnSpMkLst>
        </pc:cxnChg>
        <pc:cxnChg chg="add mod">
          <ac:chgData name="François GLEYZON" userId="a2d04f23f7faf3ef" providerId="LiveId" clId="{1404D58C-429C-4D75-B5B2-E1C9B8E0DC36}" dt="2025-03-30T11:32:42.187" v="10965" actId="113"/>
          <ac:cxnSpMkLst>
            <pc:docMk/>
            <pc:sldMk cId="3992977093" sldId="273"/>
            <ac:cxnSpMk id="15" creationId="{BE7C3608-B707-9ABD-7F37-A6A88F1E12EF}"/>
          </ac:cxnSpMkLst>
        </pc:cxnChg>
      </pc:sldChg>
      <pc:sldChg chg="addSp delSp modSp add del mod">
        <pc:chgData name="François GLEYZON" userId="a2d04f23f7faf3ef" providerId="LiveId" clId="{1404D58C-429C-4D75-B5B2-E1C9B8E0DC36}" dt="2025-03-29T20:48:04.585" v="9302" actId="2696"/>
        <pc:sldMkLst>
          <pc:docMk/>
          <pc:sldMk cId="1403034857" sldId="274"/>
        </pc:sldMkLst>
        <pc:spChg chg="add mod">
          <ac:chgData name="François GLEYZON" userId="a2d04f23f7faf3ef" providerId="LiveId" clId="{1404D58C-429C-4D75-B5B2-E1C9B8E0DC36}" dt="2025-03-16T17:42:43.868" v="3939" actId="20577"/>
          <ac:spMkLst>
            <pc:docMk/>
            <pc:sldMk cId="1403034857" sldId="274"/>
            <ac:spMk id="2" creationId="{250421EB-6552-6AB6-6F25-DA6377842E5D}"/>
          </ac:spMkLst>
        </pc:spChg>
        <pc:spChg chg="add mod">
          <ac:chgData name="François GLEYZON" userId="a2d04f23f7faf3ef" providerId="LiveId" clId="{1404D58C-429C-4D75-B5B2-E1C9B8E0DC36}" dt="2025-03-16T14:34:27.905" v="1172" actId="20577"/>
          <ac:spMkLst>
            <pc:docMk/>
            <pc:sldMk cId="1403034857" sldId="274"/>
            <ac:spMk id="4" creationId="{E3C49277-8E12-BB83-3B74-7BE038B51A44}"/>
          </ac:spMkLst>
        </pc:spChg>
        <pc:spChg chg="add mod">
          <ac:chgData name="François GLEYZON" userId="a2d04f23f7faf3ef" providerId="LiveId" clId="{1404D58C-429C-4D75-B5B2-E1C9B8E0DC36}" dt="2025-03-16T14:36:33.003" v="1517"/>
          <ac:spMkLst>
            <pc:docMk/>
            <pc:sldMk cId="1403034857" sldId="274"/>
            <ac:spMk id="6" creationId="{47CB0EFF-830F-8349-9DB3-FB9A307C5887}"/>
          </ac:spMkLst>
        </pc:spChg>
        <pc:spChg chg="add mod">
          <ac:chgData name="François GLEYZON" userId="a2d04f23f7faf3ef" providerId="LiveId" clId="{1404D58C-429C-4D75-B5B2-E1C9B8E0DC36}" dt="2025-03-16T14:41:39.123" v="2068" actId="20577"/>
          <ac:spMkLst>
            <pc:docMk/>
            <pc:sldMk cId="1403034857" sldId="274"/>
            <ac:spMk id="8" creationId="{23AAE550-8793-C14A-40F5-CD14768E5CC4}"/>
          </ac:spMkLst>
        </pc:spChg>
        <pc:spChg chg="mod">
          <ac:chgData name="François GLEYZON" userId="a2d04f23f7faf3ef" providerId="LiveId" clId="{1404D58C-429C-4D75-B5B2-E1C9B8E0DC36}" dt="2025-03-16T14:33:28.183" v="1132"/>
          <ac:spMkLst>
            <pc:docMk/>
            <pc:sldMk cId="1403034857" sldId="274"/>
            <ac:spMk id="11" creationId="{CC039125-0F68-3456-446E-4D9C7474E349}"/>
          </ac:spMkLst>
        </pc:spChg>
        <pc:spChg chg="add mod">
          <ac:chgData name="François GLEYZON" userId="a2d04f23f7faf3ef" providerId="LiveId" clId="{1404D58C-429C-4D75-B5B2-E1C9B8E0DC36}" dt="2025-03-16T18:23:52.809" v="6936" actId="113"/>
          <ac:spMkLst>
            <pc:docMk/>
            <pc:sldMk cId="1403034857" sldId="274"/>
            <ac:spMk id="13" creationId="{F42919BC-EA1A-4B98-6077-4001FBC5468F}"/>
          </ac:spMkLst>
        </pc:spChg>
        <pc:picChg chg="add mod">
          <ac:chgData name="François GLEYZON" userId="a2d04f23f7faf3ef" providerId="LiveId" clId="{1404D58C-429C-4D75-B5B2-E1C9B8E0DC36}" dt="2025-03-16T14:34:09.753" v="1139" actId="1076"/>
          <ac:picMkLst>
            <pc:docMk/>
            <pc:sldMk cId="1403034857" sldId="274"/>
            <ac:picMk id="3" creationId="{E01AC50A-D99A-D3E4-4BBB-CAE8C1141722}"/>
          </ac:picMkLst>
        </pc:picChg>
        <pc:picChg chg="add mod">
          <ac:chgData name="François GLEYZON" userId="a2d04f23f7faf3ef" providerId="LiveId" clId="{1404D58C-429C-4D75-B5B2-E1C9B8E0DC36}" dt="2025-03-16T14:41:10.123" v="2055" actId="1076"/>
          <ac:picMkLst>
            <pc:docMk/>
            <pc:sldMk cId="1403034857" sldId="274"/>
            <ac:picMk id="14" creationId="{6D57DE72-C86C-8864-4204-0A2213B42D38}"/>
          </ac:picMkLst>
        </pc:picChg>
        <pc:picChg chg="add mod">
          <ac:chgData name="François GLEYZON" userId="a2d04f23f7faf3ef" providerId="LiveId" clId="{1404D58C-429C-4D75-B5B2-E1C9B8E0DC36}" dt="2025-03-16T17:43:16.898" v="3942" actId="1076"/>
          <ac:picMkLst>
            <pc:docMk/>
            <pc:sldMk cId="1403034857" sldId="274"/>
            <ac:picMk id="1026" creationId="{C8CA877A-7DDE-FEB7-24D0-9EE0DFAC3ACC}"/>
          </ac:picMkLst>
        </pc:picChg>
      </pc:sldChg>
      <pc:sldChg chg="addSp delSp modSp add del mod">
        <pc:chgData name="François GLEYZON" userId="a2d04f23f7faf3ef" providerId="LiveId" clId="{1404D58C-429C-4D75-B5B2-E1C9B8E0DC36}" dt="2025-03-29T20:48:04.585" v="9302" actId="2696"/>
        <pc:sldMkLst>
          <pc:docMk/>
          <pc:sldMk cId="3135963873" sldId="275"/>
        </pc:sldMkLst>
        <pc:spChg chg="add mod">
          <ac:chgData name="François GLEYZON" userId="a2d04f23f7faf3ef" providerId="LiveId" clId="{1404D58C-429C-4D75-B5B2-E1C9B8E0DC36}" dt="2025-03-16T18:27:24.448" v="7125" actId="114"/>
          <ac:spMkLst>
            <pc:docMk/>
            <pc:sldMk cId="3135963873" sldId="275"/>
            <ac:spMk id="5" creationId="{FAC551E2-7AD3-5FEF-E2DE-209EDBFB2695}"/>
          </ac:spMkLst>
        </pc:spChg>
        <pc:spChg chg="mod">
          <ac:chgData name="François GLEYZON" userId="a2d04f23f7faf3ef" providerId="LiveId" clId="{1404D58C-429C-4D75-B5B2-E1C9B8E0DC36}" dt="2025-03-16T15:23:02.888" v="3258" actId="20577"/>
          <ac:spMkLst>
            <pc:docMk/>
            <pc:sldMk cId="3135963873" sldId="275"/>
            <ac:spMk id="9" creationId="{A1BFB0DE-CCDE-5E15-B93D-0C46D50CF46E}"/>
          </ac:spMkLst>
        </pc:spChg>
      </pc:sldChg>
      <pc:sldChg chg="addSp delSp modSp add del mod">
        <pc:chgData name="François GLEYZON" userId="a2d04f23f7faf3ef" providerId="LiveId" clId="{1404D58C-429C-4D75-B5B2-E1C9B8E0DC36}" dt="2025-03-29T20:48:04.585" v="9302" actId="2696"/>
        <pc:sldMkLst>
          <pc:docMk/>
          <pc:sldMk cId="312469821" sldId="276"/>
        </pc:sldMkLst>
        <pc:spChg chg="add mod">
          <ac:chgData name="François GLEYZON" userId="a2d04f23f7faf3ef" providerId="LiveId" clId="{1404D58C-429C-4D75-B5B2-E1C9B8E0DC36}" dt="2025-03-27T20:54:15.974" v="7809" actId="1037"/>
          <ac:spMkLst>
            <pc:docMk/>
            <pc:sldMk cId="312469821" sldId="276"/>
            <ac:spMk id="3" creationId="{1E469B70-0A01-2F0B-8630-A75E636CB8E6}"/>
          </ac:spMkLst>
        </pc:spChg>
        <pc:spChg chg="mod">
          <ac:chgData name="François GLEYZON" userId="a2d04f23f7faf3ef" providerId="LiveId" clId="{1404D58C-429C-4D75-B5B2-E1C9B8E0DC36}" dt="2025-03-16T17:45:37.898" v="4201" actId="33524"/>
          <ac:spMkLst>
            <pc:docMk/>
            <pc:sldMk cId="312469821" sldId="276"/>
            <ac:spMk id="5" creationId="{D2931CAA-5B1D-3DB8-5405-0EBED6E73DDA}"/>
          </ac:spMkLst>
        </pc:spChg>
        <pc:spChg chg="add mod">
          <ac:chgData name="François GLEYZON" userId="a2d04f23f7faf3ef" providerId="LiveId" clId="{1404D58C-429C-4D75-B5B2-E1C9B8E0DC36}" dt="2025-03-28T20:37:21.921" v="9093" actId="20577"/>
          <ac:spMkLst>
            <pc:docMk/>
            <pc:sldMk cId="312469821" sldId="276"/>
            <ac:spMk id="8" creationId="{A3FB3464-F9D7-F388-8CA4-20C652C808AB}"/>
          </ac:spMkLst>
        </pc:spChg>
        <pc:spChg chg="add mod">
          <ac:chgData name="François GLEYZON" userId="a2d04f23f7faf3ef" providerId="LiveId" clId="{1404D58C-429C-4D75-B5B2-E1C9B8E0DC36}" dt="2025-03-16T18:24:53.792" v="6937" actId="1076"/>
          <ac:spMkLst>
            <pc:docMk/>
            <pc:sldMk cId="312469821" sldId="276"/>
            <ac:spMk id="10" creationId="{3787056C-9D45-21F4-6CDE-BB39E364A145}"/>
          </ac:spMkLst>
        </pc:spChg>
        <pc:spChg chg="add mod">
          <ac:chgData name="François GLEYZON" userId="a2d04f23f7faf3ef" providerId="LiveId" clId="{1404D58C-429C-4D75-B5B2-E1C9B8E0DC36}" dt="2025-03-16T18:25:24.592" v="6981" actId="114"/>
          <ac:spMkLst>
            <pc:docMk/>
            <pc:sldMk cId="312469821" sldId="276"/>
            <ac:spMk id="11" creationId="{9D58840C-50FD-E58B-670F-C4615DAF690D}"/>
          </ac:spMkLst>
        </pc:spChg>
        <pc:picChg chg="add mod">
          <ac:chgData name="François GLEYZON" userId="a2d04f23f7faf3ef" providerId="LiveId" clId="{1404D58C-429C-4D75-B5B2-E1C9B8E0DC36}" dt="2025-03-16T17:49:26.117" v="4766" actId="1076"/>
          <ac:picMkLst>
            <pc:docMk/>
            <pc:sldMk cId="312469821" sldId="276"/>
            <ac:picMk id="7" creationId="{4C33A69A-4ABB-390F-8D1C-5D58AB9AF2C3}"/>
          </ac:picMkLst>
        </pc:picChg>
        <pc:picChg chg="add mod">
          <ac:chgData name="François GLEYZON" userId="a2d04f23f7faf3ef" providerId="LiveId" clId="{1404D58C-429C-4D75-B5B2-E1C9B8E0DC36}" dt="2025-03-27T20:54:15.974" v="7809" actId="1037"/>
          <ac:picMkLst>
            <pc:docMk/>
            <pc:sldMk cId="312469821" sldId="276"/>
            <ac:picMk id="2050" creationId="{C26E7882-1A4B-4D9E-20C6-8D0DCC3535F1}"/>
          </ac:picMkLst>
        </pc:picChg>
      </pc:sldChg>
      <pc:sldChg chg="addSp delSp modSp add del mod">
        <pc:chgData name="François GLEYZON" userId="a2d04f23f7faf3ef" providerId="LiveId" clId="{1404D58C-429C-4D75-B5B2-E1C9B8E0DC36}" dt="2025-03-29T20:48:04.585" v="9302" actId="2696"/>
        <pc:sldMkLst>
          <pc:docMk/>
          <pc:sldMk cId="1989661597" sldId="277"/>
        </pc:sldMkLst>
        <pc:spChg chg="add mod">
          <ac:chgData name="François GLEYZON" userId="a2d04f23f7faf3ef" providerId="LiveId" clId="{1404D58C-429C-4D75-B5B2-E1C9B8E0DC36}" dt="2025-03-27T20:54:22.304" v="7810"/>
          <ac:spMkLst>
            <pc:docMk/>
            <pc:sldMk cId="1989661597" sldId="277"/>
            <ac:spMk id="4" creationId="{75AA8A51-2A97-8D06-CECD-B9BDC2716E90}"/>
          </ac:spMkLst>
        </pc:spChg>
        <pc:spChg chg="mod">
          <ac:chgData name="François GLEYZON" userId="a2d04f23f7faf3ef" providerId="LiveId" clId="{1404D58C-429C-4D75-B5B2-E1C9B8E0DC36}" dt="2025-03-16T18:25:42.620" v="6987" actId="6549"/>
          <ac:spMkLst>
            <pc:docMk/>
            <pc:sldMk cId="1989661597" sldId="277"/>
            <ac:spMk id="5" creationId="{4DAC8AF4-A004-7163-A739-49ECA39B9FEC}"/>
          </ac:spMkLst>
        </pc:spChg>
        <pc:spChg chg="mod">
          <ac:chgData name="François GLEYZON" userId="a2d04f23f7faf3ef" providerId="LiveId" clId="{1404D58C-429C-4D75-B5B2-E1C9B8E0DC36}" dt="2025-03-16T18:25:46.907" v="6988" actId="1076"/>
          <ac:spMkLst>
            <pc:docMk/>
            <pc:sldMk cId="1989661597" sldId="277"/>
            <ac:spMk id="10" creationId="{01A678EA-30F3-62CE-A9F0-10C182D4BBB2}"/>
          </ac:spMkLst>
        </pc:spChg>
        <pc:spChg chg="add mod">
          <ac:chgData name="François GLEYZON" userId="a2d04f23f7faf3ef" providerId="LiveId" clId="{1404D58C-429C-4D75-B5B2-E1C9B8E0DC36}" dt="2025-03-28T20:39:27.177" v="9100" actId="1035"/>
          <ac:spMkLst>
            <pc:docMk/>
            <pc:sldMk cId="1989661597" sldId="277"/>
            <ac:spMk id="12" creationId="{AFD64144-DA5F-8B73-6CEA-181D47AD5646}"/>
          </ac:spMkLst>
        </pc:spChg>
        <pc:spChg chg="add mod">
          <ac:chgData name="François GLEYZON" userId="a2d04f23f7faf3ef" providerId="LiveId" clId="{1404D58C-429C-4D75-B5B2-E1C9B8E0DC36}" dt="2025-03-16T18:25:52.377" v="6990" actId="1076"/>
          <ac:spMkLst>
            <pc:docMk/>
            <pc:sldMk cId="1989661597" sldId="277"/>
            <ac:spMk id="13" creationId="{C4557F9C-855D-3055-9D46-7013C9868120}"/>
          </ac:spMkLst>
        </pc:spChg>
        <pc:picChg chg="add mod">
          <ac:chgData name="François GLEYZON" userId="a2d04f23f7faf3ef" providerId="LiveId" clId="{1404D58C-429C-4D75-B5B2-E1C9B8E0DC36}" dt="2025-03-28T20:35:48.044" v="8999"/>
          <ac:picMkLst>
            <pc:docMk/>
            <pc:sldMk cId="1989661597" sldId="277"/>
            <ac:picMk id="6" creationId="{538B70F3-BB9F-2E3D-160E-BF782BAAAFD2}"/>
          </ac:picMkLst>
        </pc:picChg>
        <pc:picChg chg="add mod">
          <ac:chgData name="François GLEYZON" userId="a2d04f23f7faf3ef" providerId="LiveId" clId="{1404D58C-429C-4D75-B5B2-E1C9B8E0DC36}" dt="2025-03-16T18:25:48.590" v="6989" actId="1076"/>
          <ac:picMkLst>
            <pc:docMk/>
            <pc:sldMk cId="1989661597" sldId="277"/>
            <ac:picMk id="11" creationId="{76E36435-5B32-C3F8-CDBC-02E2B5086320}"/>
          </ac:picMkLst>
        </pc:picChg>
      </pc:sldChg>
      <pc:sldChg chg="addSp delSp modSp add del mod">
        <pc:chgData name="François GLEYZON" userId="a2d04f23f7faf3ef" providerId="LiveId" clId="{1404D58C-429C-4D75-B5B2-E1C9B8E0DC36}" dt="2025-04-04T14:28:53.458" v="16696" actId="14100"/>
        <pc:sldMkLst>
          <pc:docMk/>
          <pc:sldMk cId="3353157011" sldId="278"/>
        </pc:sldMkLst>
        <pc:spChg chg="add mod">
          <ac:chgData name="François GLEYZON" userId="a2d04f23f7faf3ef" providerId="LiveId" clId="{1404D58C-429C-4D75-B5B2-E1C9B8E0DC36}" dt="2025-04-04T14:28:53.458" v="16696" actId="14100"/>
          <ac:spMkLst>
            <pc:docMk/>
            <pc:sldMk cId="3353157011" sldId="278"/>
            <ac:spMk id="3" creationId="{9B7F5462-4ABB-EBA2-0610-D1DC1488F1E8}"/>
          </ac:spMkLst>
        </pc:spChg>
        <pc:spChg chg="add mod">
          <ac:chgData name="François GLEYZON" userId="a2d04f23f7faf3ef" providerId="LiveId" clId="{1404D58C-429C-4D75-B5B2-E1C9B8E0DC36}" dt="2025-03-28T20:36:42.950" v="9002" actId="20577"/>
          <ac:spMkLst>
            <pc:docMk/>
            <pc:sldMk cId="3353157011" sldId="278"/>
            <ac:spMk id="4" creationId="{071085C4-0B93-7C4D-668E-440636B813C4}"/>
          </ac:spMkLst>
        </pc:spChg>
        <pc:spChg chg="mod">
          <ac:chgData name="François GLEYZON" userId="a2d04f23f7faf3ef" providerId="LiveId" clId="{1404D58C-429C-4D75-B5B2-E1C9B8E0DC36}" dt="2025-04-04T14:28:42.418" v="16694" actId="20577"/>
          <ac:spMkLst>
            <pc:docMk/>
            <pc:sldMk cId="3353157011" sldId="278"/>
            <ac:spMk id="5" creationId="{123C1752-9749-D963-C34A-A3CB069DD9C5}"/>
          </ac:spMkLst>
        </pc:spChg>
      </pc:sldChg>
      <pc:sldChg chg="addSp delSp modSp add del mod">
        <pc:chgData name="François GLEYZON" userId="a2d04f23f7faf3ef" providerId="LiveId" clId="{1404D58C-429C-4D75-B5B2-E1C9B8E0DC36}" dt="2025-04-04T14:24:58.521" v="16674" actId="313"/>
        <pc:sldMkLst>
          <pc:docMk/>
          <pc:sldMk cId="963883029" sldId="279"/>
        </pc:sldMkLst>
        <pc:spChg chg="add mod">
          <ac:chgData name="François GLEYZON" userId="a2d04f23f7faf3ef" providerId="LiveId" clId="{1404D58C-429C-4D75-B5B2-E1C9B8E0DC36}" dt="2025-03-30T11:28:21.501" v="10668" actId="113"/>
          <ac:spMkLst>
            <pc:docMk/>
            <pc:sldMk cId="963883029" sldId="279"/>
            <ac:spMk id="3" creationId="{EAE9C375-1254-DF62-48B8-406DE75D521F}"/>
          </ac:spMkLst>
        </pc:spChg>
        <pc:spChg chg="add mod">
          <ac:chgData name="François GLEYZON" userId="a2d04f23f7faf3ef" providerId="LiveId" clId="{1404D58C-429C-4D75-B5B2-E1C9B8E0DC36}" dt="2025-04-04T14:24:58.521" v="16674" actId="313"/>
          <ac:spMkLst>
            <pc:docMk/>
            <pc:sldMk cId="963883029" sldId="279"/>
            <ac:spMk id="4" creationId="{640E9F43-23DF-C789-C91E-1D3E8A53E34B}"/>
          </ac:spMkLst>
        </pc:spChg>
        <pc:picChg chg="add mod">
          <ac:chgData name="François GLEYZON" userId="a2d04f23f7faf3ef" providerId="LiveId" clId="{1404D58C-429C-4D75-B5B2-E1C9B8E0DC36}" dt="2025-04-03T22:54:33.089" v="14797" actId="1076"/>
          <ac:picMkLst>
            <pc:docMk/>
            <pc:sldMk cId="963883029" sldId="279"/>
            <ac:picMk id="6" creationId="{7C80191D-7014-3FCA-DF87-3E30F7BBED53}"/>
          </ac:picMkLst>
        </pc:picChg>
        <pc:picChg chg="add mod">
          <ac:chgData name="François GLEYZON" userId="a2d04f23f7faf3ef" providerId="LiveId" clId="{1404D58C-429C-4D75-B5B2-E1C9B8E0DC36}" dt="2025-04-03T22:54:21.024" v="14795" actId="1076"/>
          <ac:picMkLst>
            <pc:docMk/>
            <pc:sldMk cId="963883029" sldId="279"/>
            <ac:picMk id="8" creationId="{CCD1CBA6-6015-7324-0B41-0F31685973E5}"/>
          </ac:picMkLst>
        </pc:picChg>
        <pc:picChg chg="add del mod">
          <ac:chgData name="François GLEYZON" userId="a2d04f23f7faf3ef" providerId="LiveId" clId="{1404D58C-429C-4D75-B5B2-E1C9B8E0DC36}" dt="2025-04-03T22:54:18.129" v="14794" actId="478"/>
          <ac:picMkLst>
            <pc:docMk/>
            <pc:sldMk cId="963883029" sldId="279"/>
            <ac:picMk id="1026" creationId="{6C16ABBD-690A-5D2D-DEE7-6BEA283DD965}"/>
          </ac:picMkLst>
        </pc:picChg>
        <pc:picChg chg="add del mod">
          <ac:chgData name="François GLEYZON" userId="a2d04f23f7faf3ef" providerId="LiveId" clId="{1404D58C-429C-4D75-B5B2-E1C9B8E0DC36}" dt="2025-04-03T22:54:23.465" v="14796" actId="478"/>
          <ac:picMkLst>
            <pc:docMk/>
            <pc:sldMk cId="963883029" sldId="279"/>
            <ac:picMk id="1028" creationId="{4607879A-50B3-9811-6ABC-DBE88997E5D5}"/>
          </ac:picMkLst>
        </pc:picChg>
      </pc:sldChg>
      <pc:sldChg chg="addSp delSp modSp add del mod">
        <pc:chgData name="François GLEYZON" userId="a2d04f23f7faf3ef" providerId="LiveId" clId="{1404D58C-429C-4D75-B5B2-E1C9B8E0DC36}" dt="2025-04-04T14:24:51.662" v="16673" actId="1076"/>
        <pc:sldMkLst>
          <pc:docMk/>
          <pc:sldMk cId="956691911" sldId="280"/>
        </pc:sldMkLst>
        <pc:spChg chg="mod">
          <ac:chgData name="François GLEYZON" userId="a2d04f23f7faf3ef" providerId="LiveId" clId="{1404D58C-429C-4D75-B5B2-E1C9B8E0DC36}" dt="2025-03-27T21:06:48.929" v="8549" actId="114"/>
          <ac:spMkLst>
            <pc:docMk/>
            <pc:sldMk cId="956691911" sldId="280"/>
            <ac:spMk id="3" creationId="{49E817FD-6192-C972-9162-7F57B3CE3D00}"/>
          </ac:spMkLst>
        </pc:spChg>
        <pc:spChg chg="add mod">
          <ac:chgData name="François GLEYZON" userId="a2d04f23f7faf3ef" providerId="LiveId" clId="{1404D58C-429C-4D75-B5B2-E1C9B8E0DC36}" dt="2025-04-04T14:24:51.662" v="16673" actId="1076"/>
          <ac:spMkLst>
            <pc:docMk/>
            <pc:sldMk cId="956691911" sldId="280"/>
            <ac:spMk id="7" creationId="{90CB846E-B85D-108F-C544-7EAF89D777F3}"/>
          </ac:spMkLst>
        </pc:spChg>
        <pc:spChg chg="add mod">
          <ac:chgData name="François GLEYZON" userId="a2d04f23f7faf3ef" providerId="LiveId" clId="{1404D58C-429C-4D75-B5B2-E1C9B8E0DC36}" dt="2025-04-04T14:24:51.662" v="16673" actId="1076"/>
          <ac:spMkLst>
            <pc:docMk/>
            <pc:sldMk cId="956691911" sldId="280"/>
            <ac:spMk id="10" creationId="{60794846-4EC4-FCFC-D835-485C913281B1}"/>
          </ac:spMkLst>
        </pc:spChg>
        <pc:spChg chg="add mod">
          <ac:chgData name="François GLEYZON" userId="a2d04f23f7faf3ef" providerId="LiveId" clId="{1404D58C-429C-4D75-B5B2-E1C9B8E0DC36}" dt="2025-03-29T21:18:41.600" v="9561" actId="20577"/>
          <ac:spMkLst>
            <pc:docMk/>
            <pc:sldMk cId="956691911" sldId="280"/>
            <ac:spMk id="14" creationId="{15BE0636-0290-4D62-2BBD-81087B277E96}"/>
          </ac:spMkLst>
        </pc:spChg>
        <pc:spChg chg="add mod">
          <ac:chgData name="François GLEYZON" userId="a2d04f23f7faf3ef" providerId="LiveId" clId="{1404D58C-429C-4D75-B5B2-E1C9B8E0DC36}" dt="2025-03-27T21:12:00.599" v="8896" actId="1036"/>
          <ac:spMkLst>
            <pc:docMk/>
            <pc:sldMk cId="956691911" sldId="280"/>
            <ac:spMk id="18" creationId="{0B9EC4DF-BFB4-7E6C-E9F3-26663D2EEE7E}"/>
          </ac:spMkLst>
        </pc:spChg>
        <pc:picChg chg="add mod">
          <ac:chgData name="François GLEYZON" userId="a2d04f23f7faf3ef" providerId="LiveId" clId="{1404D58C-429C-4D75-B5B2-E1C9B8E0DC36}" dt="2025-03-27T21:11:50.374" v="8893" actId="1076"/>
          <ac:picMkLst>
            <pc:docMk/>
            <pc:sldMk cId="956691911" sldId="280"/>
            <ac:picMk id="8" creationId="{443D6940-4B4A-542A-BA6C-963F392DDFE4}"/>
          </ac:picMkLst>
        </pc:picChg>
        <pc:picChg chg="add mod">
          <ac:chgData name="François GLEYZON" userId="a2d04f23f7faf3ef" providerId="LiveId" clId="{1404D58C-429C-4D75-B5B2-E1C9B8E0DC36}" dt="2025-03-27T21:06:13.652" v="8508" actId="1076"/>
          <ac:picMkLst>
            <pc:docMk/>
            <pc:sldMk cId="956691911" sldId="280"/>
            <ac:picMk id="12" creationId="{5FD27660-F829-9650-A7F7-56552FB1EB07}"/>
          </ac:picMkLst>
        </pc:picChg>
        <pc:cxnChg chg="add mod">
          <ac:chgData name="François GLEYZON" userId="a2d04f23f7faf3ef" providerId="LiveId" clId="{1404D58C-429C-4D75-B5B2-E1C9B8E0DC36}" dt="2025-03-29T20:48:56.631" v="9308" actId="14100"/>
          <ac:cxnSpMkLst>
            <pc:docMk/>
            <pc:sldMk cId="956691911" sldId="280"/>
            <ac:cxnSpMk id="6" creationId="{A76F7CCA-9E72-73D7-0599-D5CA1D8459BC}"/>
          </ac:cxnSpMkLst>
        </pc:cxnChg>
        <pc:cxnChg chg="add mod">
          <ac:chgData name="François GLEYZON" userId="a2d04f23f7faf3ef" providerId="LiveId" clId="{1404D58C-429C-4D75-B5B2-E1C9B8E0DC36}" dt="2025-04-04T14:24:51.662" v="16673" actId="1076"/>
          <ac:cxnSpMkLst>
            <pc:docMk/>
            <pc:sldMk cId="956691911" sldId="280"/>
            <ac:cxnSpMk id="11" creationId="{494275ED-047B-4942-C552-634510A3758F}"/>
          </ac:cxnSpMkLst>
        </pc:cxnChg>
        <pc:cxnChg chg="add mod">
          <ac:chgData name="François GLEYZON" userId="a2d04f23f7faf3ef" providerId="LiveId" clId="{1404D58C-429C-4D75-B5B2-E1C9B8E0DC36}" dt="2025-03-29T20:49:18.683" v="9313" actId="1037"/>
          <ac:cxnSpMkLst>
            <pc:docMk/>
            <pc:sldMk cId="956691911" sldId="280"/>
            <ac:cxnSpMk id="15" creationId="{833C8BEC-5DF1-1142-DCF4-B1A409EE9B70}"/>
          </ac:cxnSpMkLst>
        </pc:cxnChg>
      </pc:sldChg>
      <pc:sldChg chg="addSp delSp modSp add del mod">
        <pc:chgData name="François GLEYZON" userId="a2d04f23f7faf3ef" providerId="LiveId" clId="{1404D58C-429C-4D75-B5B2-E1C9B8E0DC36}" dt="2025-03-29T22:05:46.230" v="10459" actId="113"/>
        <pc:sldMkLst>
          <pc:docMk/>
          <pc:sldMk cId="1526862644" sldId="281"/>
        </pc:sldMkLst>
        <pc:spChg chg="add mod">
          <ac:chgData name="François GLEYZON" userId="a2d04f23f7faf3ef" providerId="LiveId" clId="{1404D58C-429C-4D75-B5B2-E1C9B8E0DC36}" dt="2025-03-28T20:39:29.615" v="9101"/>
          <ac:spMkLst>
            <pc:docMk/>
            <pc:sldMk cId="1526862644" sldId="281"/>
            <ac:spMk id="2" creationId="{5966144F-B588-EB7A-8301-CB38AB051710}"/>
          </ac:spMkLst>
        </pc:spChg>
        <pc:spChg chg="mod">
          <ac:chgData name="François GLEYZON" userId="a2d04f23f7faf3ef" providerId="LiveId" clId="{1404D58C-429C-4D75-B5B2-E1C9B8E0DC36}" dt="2025-03-29T22:05:46.230" v="10459" actId="113"/>
          <ac:spMkLst>
            <pc:docMk/>
            <pc:sldMk cId="1526862644" sldId="281"/>
            <ac:spMk id="5" creationId="{309D56B0-990D-A3FC-9388-987F015973E1}"/>
          </ac:spMkLst>
        </pc:spChg>
        <pc:picChg chg="add mod">
          <ac:chgData name="François GLEYZON" userId="a2d04f23f7faf3ef" providerId="LiveId" clId="{1404D58C-429C-4D75-B5B2-E1C9B8E0DC36}" dt="2025-03-28T20:39:15.483" v="9097" actId="1076"/>
          <ac:picMkLst>
            <pc:docMk/>
            <pc:sldMk cId="1526862644" sldId="281"/>
            <ac:picMk id="1026" creationId="{71CF4118-EFA3-D084-25BB-B63BD69C144B}"/>
          </ac:picMkLst>
        </pc:picChg>
      </pc:sldChg>
      <pc:sldChg chg="addSp delSp modSp add mod">
        <pc:chgData name="François GLEYZON" userId="a2d04f23f7faf3ef" providerId="LiveId" clId="{1404D58C-429C-4D75-B5B2-E1C9B8E0DC36}" dt="2025-03-30T11:24:59.518" v="10463" actId="27918"/>
        <pc:sldMkLst>
          <pc:docMk/>
          <pc:sldMk cId="1523036294" sldId="282"/>
        </pc:sldMkLst>
        <pc:spChg chg="mod">
          <ac:chgData name="François GLEYZON" userId="a2d04f23f7faf3ef" providerId="LiveId" clId="{1404D58C-429C-4D75-B5B2-E1C9B8E0DC36}" dt="2025-03-29T21:21:25.057" v="9876" actId="20577"/>
          <ac:spMkLst>
            <pc:docMk/>
            <pc:sldMk cId="1523036294" sldId="282"/>
            <ac:spMk id="3" creationId="{7932DA2F-96A9-4B69-2B7D-D1A454B2A6DC}"/>
          </ac:spMkLst>
        </pc:spChg>
        <pc:spChg chg="add mod">
          <ac:chgData name="François GLEYZON" userId="a2d04f23f7faf3ef" providerId="LiveId" clId="{1404D58C-429C-4D75-B5B2-E1C9B8E0DC36}" dt="2025-03-29T21:23:06.757" v="10059" actId="20577"/>
          <ac:spMkLst>
            <pc:docMk/>
            <pc:sldMk cId="1523036294" sldId="282"/>
            <ac:spMk id="11" creationId="{EFDE6C07-9F3A-1BEB-2AC3-B2E24BCA6526}"/>
          </ac:spMkLst>
        </pc:spChg>
        <pc:spChg chg="add mod">
          <ac:chgData name="François GLEYZON" userId="a2d04f23f7faf3ef" providerId="LiveId" clId="{1404D58C-429C-4D75-B5B2-E1C9B8E0DC36}" dt="2025-03-29T21:25:58.593" v="10452" actId="20577"/>
          <ac:spMkLst>
            <pc:docMk/>
            <pc:sldMk cId="1523036294" sldId="282"/>
            <ac:spMk id="16" creationId="{0F885254-0913-249E-C856-8252A0367DCD}"/>
          </ac:spMkLst>
        </pc:spChg>
        <pc:graphicFrameChg chg="add mod">
          <ac:chgData name="François GLEYZON" userId="a2d04f23f7faf3ef" providerId="LiveId" clId="{1404D58C-429C-4D75-B5B2-E1C9B8E0DC36}" dt="2025-03-29T21:23:10.753" v="10060" actId="1076"/>
          <ac:graphicFrameMkLst>
            <pc:docMk/>
            <pc:sldMk cId="1523036294" sldId="282"/>
            <ac:graphicFrameMk id="13" creationId="{8576E4B0-C960-17FF-E429-6CAFCF02F3B5}"/>
          </ac:graphicFrameMkLst>
        </pc:graphicFrameChg>
        <pc:picChg chg="add mod">
          <ac:chgData name="François GLEYZON" userId="a2d04f23f7faf3ef" providerId="LiveId" clId="{1404D58C-429C-4D75-B5B2-E1C9B8E0DC36}" dt="2025-03-29T21:22:04.406" v="9942" actId="14100"/>
          <ac:picMkLst>
            <pc:docMk/>
            <pc:sldMk cId="1523036294" sldId="282"/>
            <ac:picMk id="10" creationId="{72B0DA09-FEF5-5E53-06B4-32E656A8DC90}"/>
          </ac:picMkLst>
        </pc:picChg>
      </pc:sldChg>
      <pc:sldChg chg="delSp modSp add del mod">
        <pc:chgData name="François GLEYZON" userId="a2d04f23f7faf3ef" providerId="LiveId" clId="{1404D58C-429C-4D75-B5B2-E1C9B8E0DC36}" dt="2025-04-04T14:25:11.229" v="16675" actId="2696"/>
        <pc:sldMkLst>
          <pc:docMk/>
          <pc:sldMk cId="3801532562" sldId="283"/>
        </pc:sldMkLst>
      </pc:sldChg>
      <pc:sldChg chg="modSp add mod">
        <pc:chgData name="François GLEYZON" userId="a2d04f23f7faf3ef" providerId="LiveId" clId="{1404D58C-429C-4D75-B5B2-E1C9B8E0DC36}" dt="2025-04-01T21:43:56.242" v="12441" actId="5793"/>
        <pc:sldMkLst>
          <pc:docMk/>
          <pc:sldMk cId="3396844726" sldId="284"/>
        </pc:sldMkLst>
        <pc:spChg chg="mod">
          <ac:chgData name="François GLEYZON" userId="a2d04f23f7faf3ef" providerId="LiveId" clId="{1404D58C-429C-4D75-B5B2-E1C9B8E0DC36}" dt="2025-04-01T21:43:56.242" v="12441" actId="5793"/>
          <ac:spMkLst>
            <pc:docMk/>
            <pc:sldMk cId="3396844726" sldId="284"/>
            <ac:spMk id="3" creationId="{56A37E44-57BE-AE1E-725A-2DBAD43C84C9}"/>
          </ac:spMkLst>
        </pc:spChg>
        <pc:spChg chg="mod">
          <ac:chgData name="François GLEYZON" userId="a2d04f23f7faf3ef" providerId="LiveId" clId="{1404D58C-429C-4D75-B5B2-E1C9B8E0DC36}" dt="2025-04-01T21:43:51.062" v="12420" actId="20577"/>
          <ac:spMkLst>
            <pc:docMk/>
            <pc:sldMk cId="3396844726" sldId="284"/>
            <ac:spMk id="9" creationId="{D73209F5-87A3-2C49-5168-5D6BA697A08B}"/>
          </ac:spMkLst>
        </pc:spChg>
      </pc:sldChg>
      <pc:sldChg chg="addSp delSp modSp add mod">
        <pc:chgData name="François GLEYZON" userId="a2d04f23f7faf3ef" providerId="LiveId" clId="{1404D58C-429C-4D75-B5B2-E1C9B8E0DC36}" dt="2025-04-03T20:28:57.725" v="14782" actId="20577"/>
        <pc:sldMkLst>
          <pc:docMk/>
          <pc:sldMk cId="2304060261" sldId="285"/>
        </pc:sldMkLst>
        <pc:spChg chg="mod">
          <ac:chgData name="François GLEYZON" userId="a2d04f23f7faf3ef" providerId="LiveId" clId="{1404D58C-429C-4D75-B5B2-E1C9B8E0DC36}" dt="2025-04-02T21:03:37.901" v="14001" actId="20577"/>
          <ac:spMkLst>
            <pc:docMk/>
            <pc:sldMk cId="2304060261" sldId="285"/>
            <ac:spMk id="3" creationId="{5060CDE2-EF03-66AD-B44C-6026E33F5ADC}"/>
          </ac:spMkLst>
        </pc:spChg>
        <pc:spChg chg="add mod">
          <ac:chgData name="François GLEYZON" userId="a2d04f23f7faf3ef" providerId="LiveId" clId="{1404D58C-429C-4D75-B5B2-E1C9B8E0DC36}" dt="2025-04-03T20:28:57.725" v="14782" actId="20577"/>
          <ac:spMkLst>
            <pc:docMk/>
            <pc:sldMk cId="2304060261" sldId="285"/>
            <ac:spMk id="10" creationId="{CC06D459-C9F1-BABC-5C0C-4AE0062DAA5A}"/>
          </ac:spMkLst>
        </pc:spChg>
        <pc:graphicFrameChg chg="add mod">
          <ac:chgData name="François GLEYZON" userId="a2d04f23f7faf3ef" providerId="LiveId" clId="{1404D58C-429C-4D75-B5B2-E1C9B8E0DC36}" dt="2025-04-03T20:28:08.630" v="14714" actId="14100"/>
          <ac:graphicFrameMkLst>
            <pc:docMk/>
            <pc:sldMk cId="2304060261" sldId="285"/>
            <ac:graphicFrameMk id="6" creationId="{9394616A-C8AF-B45B-5EF0-5A042A0C2036}"/>
          </ac:graphicFrameMkLst>
        </pc:graphicFrameChg>
        <pc:picChg chg="add mod">
          <ac:chgData name="François GLEYZON" userId="a2d04f23f7faf3ef" providerId="LiveId" clId="{1404D58C-429C-4D75-B5B2-E1C9B8E0DC36}" dt="2025-04-03T20:17:16.270" v="14705" actId="1076"/>
          <ac:picMkLst>
            <pc:docMk/>
            <pc:sldMk cId="2304060261" sldId="285"/>
            <ac:picMk id="5" creationId="{226ACF6A-9F1C-5AF5-64DD-AAA4F8690BA7}"/>
          </ac:picMkLst>
        </pc:picChg>
        <pc:picChg chg="add del mod">
          <ac:chgData name="François GLEYZON" userId="a2d04f23f7faf3ef" providerId="LiveId" clId="{1404D58C-429C-4D75-B5B2-E1C9B8E0DC36}" dt="2025-04-03T20:15:12.794" v="14695" actId="478"/>
          <ac:picMkLst>
            <pc:docMk/>
            <pc:sldMk cId="2304060261" sldId="285"/>
            <ac:picMk id="8" creationId="{D056D13C-594B-3A1A-64F9-C6CD44AB8024}"/>
          </ac:picMkLst>
        </pc:picChg>
        <pc:picChg chg="add mod">
          <ac:chgData name="François GLEYZON" userId="a2d04f23f7faf3ef" providerId="LiveId" clId="{1404D58C-429C-4D75-B5B2-E1C9B8E0DC36}" dt="2025-04-03T20:15:03.331" v="14689" actId="14100"/>
          <ac:picMkLst>
            <pc:docMk/>
            <pc:sldMk cId="2304060261" sldId="285"/>
            <ac:picMk id="1026" creationId="{B8BEE6F3-6789-03F6-A5C9-70EC0319E7C6}"/>
          </ac:picMkLst>
        </pc:picChg>
        <pc:picChg chg="add del mod">
          <ac:chgData name="François GLEYZON" userId="a2d04f23f7faf3ef" providerId="LiveId" clId="{1404D58C-429C-4D75-B5B2-E1C9B8E0DC36}" dt="2025-04-03T20:27:56.184" v="14708" actId="478"/>
          <ac:picMkLst>
            <pc:docMk/>
            <pc:sldMk cId="2304060261" sldId="285"/>
            <ac:picMk id="1028" creationId="{C6E19F88-0C85-B25D-5632-990BA65122B0}"/>
          </ac:picMkLst>
        </pc:picChg>
      </pc:sldChg>
      <pc:sldChg chg="addSp modSp mod">
        <pc:chgData name="François GLEYZON" userId="a2d04f23f7faf3ef" providerId="LiveId" clId="{1404D58C-429C-4D75-B5B2-E1C9B8E0DC36}" dt="2025-04-04T14:23:43.675" v="16671" actId="404"/>
        <pc:sldMkLst>
          <pc:docMk/>
          <pc:sldMk cId="1952223921" sldId="286"/>
        </pc:sldMkLst>
        <pc:spChg chg="mod">
          <ac:chgData name="François GLEYZON" userId="a2d04f23f7faf3ef" providerId="LiveId" clId="{1404D58C-429C-4D75-B5B2-E1C9B8E0DC36}" dt="2025-04-04T14:23:43.675" v="16671" actId="404"/>
          <ac:spMkLst>
            <pc:docMk/>
            <pc:sldMk cId="1952223921" sldId="286"/>
            <ac:spMk id="3" creationId="{A79F57BC-6F26-9353-4409-4041965470AE}"/>
          </ac:spMkLst>
        </pc:spChg>
        <pc:spChg chg="add mod">
          <ac:chgData name="François GLEYZON" userId="a2d04f23f7faf3ef" providerId="LiveId" clId="{1404D58C-429C-4D75-B5B2-E1C9B8E0DC36}" dt="2025-04-04T14:10:50.950" v="16076" actId="208"/>
          <ac:spMkLst>
            <pc:docMk/>
            <pc:sldMk cId="1952223921" sldId="286"/>
            <ac:spMk id="4" creationId="{4A865920-B03F-5D01-ACF4-2401D703D733}"/>
          </ac:spMkLst>
        </pc:spChg>
        <pc:spChg chg="add mod">
          <ac:chgData name="François GLEYZON" userId="a2d04f23f7faf3ef" providerId="LiveId" clId="{1404D58C-429C-4D75-B5B2-E1C9B8E0DC36}" dt="2025-04-04T14:12:01.126" v="16098" actId="1076"/>
          <ac:spMkLst>
            <pc:docMk/>
            <pc:sldMk cId="1952223921" sldId="286"/>
            <ac:spMk id="6" creationId="{96D32A23-F475-7E10-1F15-541EC1D9BCB2}"/>
          </ac:spMkLst>
        </pc:spChg>
        <pc:spChg chg="add mod">
          <ac:chgData name="François GLEYZON" userId="a2d04f23f7faf3ef" providerId="LiveId" clId="{1404D58C-429C-4D75-B5B2-E1C9B8E0DC36}" dt="2025-04-04T14:13:01.196" v="16121" actId="1076"/>
          <ac:spMkLst>
            <pc:docMk/>
            <pc:sldMk cId="1952223921" sldId="286"/>
            <ac:spMk id="8" creationId="{193996A5-6307-3F22-ED8C-EF756E950575}"/>
          </ac:spMkLst>
        </pc:spChg>
      </pc:sldChg>
      <pc:sldChg chg="addSp delSp modSp add mod">
        <pc:chgData name="François GLEYZON" userId="a2d04f23f7faf3ef" providerId="LiveId" clId="{1404D58C-429C-4D75-B5B2-E1C9B8E0DC36}" dt="2025-04-04T14:21:59.899" v="16285" actId="14100"/>
        <pc:sldMkLst>
          <pc:docMk/>
          <pc:sldMk cId="1890707992" sldId="287"/>
        </pc:sldMkLst>
        <pc:spChg chg="mod">
          <ac:chgData name="François GLEYZON" userId="a2d04f23f7faf3ef" providerId="LiveId" clId="{1404D58C-429C-4D75-B5B2-E1C9B8E0DC36}" dt="2025-04-04T14:21:39.925" v="16280" actId="1076"/>
          <ac:spMkLst>
            <pc:docMk/>
            <pc:sldMk cId="1890707992" sldId="287"/>
            <ac:spMk id="3" creationId="{C6950B5F-F1F9-EDD4-CF9C-6647BAFC3EAC}"/>
          </ac:spMkLst>
        </pc:spChg>
        <pc:spChg chg="del">
          <ac:chgData name="François GLEYZON" userId="a2d04f23f7faf3ef" providerId="LiveId" clId="{1404D58C-429C-4D75-B5B2-E1C9B8E0DC36}" dt="2025-04-03T23:01:26.862" v="15139" actId="478"/>
          <ac:spMkLst>
            <pc:docMk/>
            <pc:sldMk cId="1890707992" sldId="287"/>
            <ac:spMk id="4" creationId="{FCF556FF-9CB4-045B-D933-809965E959B4}"/>
          </ac:spMkLst>
        </pc:spChg>
        <pc:spChg chg="add mod">
          <ac:chgData name="François GLEYZON" userId="a2d04f23f7faf3ef" providerId="LiveId" clId="{1404D58C-429C-4D75-B5B2-E1C9B8E0DC36}" dt="2025-04-04T00:16:35.447" v="15723" actId="1076"/>
          <ac:spMkLst>
            <pc:docMk/>
            <pc:sldMk cId="1890707992" sldId="287"/>
            <ac:spMk id="10" creationId="{196B7F35-4F5B-4B4C-F7FC-A843B0FE24B0}"/>
          </ac:spMkLst>
        </pc:spChg>
        <pc:spChg chg="add mod">
          <ac:chgData name="François GLEYZON" userId="a2d04f23f7faf3ef" providerId="LiveId" clId="{1404D58C-429C-4D75-B5B2-E1C9B8E0DC36}" dt="2025-04-04T14:21:16.994" v="16274" actId="1076"/>
          <ac:spMkLst>
            <pc:docMk/>
            <pc:sldMk cId="1890707992" sldId="287"/>
            <ac:spMk id="11" creationId="{42B9BEB8-3BB9-5E1C-7F75-CF331C4542B4}"/>
          </ac:spMkLst>
        </pc:spChg>
        <pc:spChg chg="add mod">
          <ac:chgData name="François GLEYZON" userId="a2d04f23f7faf3ef" providerId="LiveId" clId="{1404D58C-429C-4D75-B5B2-E1C9B8E0DC36}" dt="2025-04-04T14:21:25.298" v="16276" actId="14100"/>
          <ac:spMkLst>
            <pc:docMk/>
            <pc:sldMk cId="1890707992" sldId="287"/>
            <ac:spMk id="12" creationId="{6DE69E4E-FADB-5518-C02E-5DF64D7385B1}"/>
          </ac:spMkLst>
        </pc:spChg>
        <pc:spChg chg="add mod">
          <ac:chgData name="François GLEYZON" userId="a2d04f23f7faf3ef" providerId="LiveId" clId="{1404D58C-429C-4D75-B5B2-E1C9B8E0DC36}" dt="2025-04-04T14:21:48.155" v="16282" actId="14100"/>
          <ac:spMkLst>
            <pc:docMk/>
            <pc:sldMk cId="1890707992" sldId="287"/>
            <ac:spMk id="14" creationId="{F9B00539-BB79-E654-F784-5DEF8095ABB7}"/>
          </ac:spMkLst>
        </pc:spChg>
        <pc:spChg chg="add mod">
          <ac:chgData name="François GLEYZON" userId="a2d04f23f7faf3ef" providerId="LiveId" clId="{1404D58C-429C-4D75-B5B2-E1C9B8E0DC36}" dt="2025-04-04T14:21:59.899" v="16285" actId="14100"/>
          <ac:spMkLst>
            <pc:docMk/>
            <pc:sldMk cId="1890707992" sldId="287"/>
            <ac:spMk id="15" creationId="{D11F179C-F76D-D282-B0F3-B27CA93980EB}"/>
          </ac:spMkLst>
        </pc:spChg>
        <pc:picChg chg="del">
          <ac:chgData name="François GLEYZON" userId="a2d04f23f7faf3ef" providerId="LiveId" clId="{1404D58C-429C-4D75-B5B2-E1C9B8E0DC36}" dt="2025-04-03T23:01:25.447" v="15138" actId="478"/>
          <ac:picMkLst>
            <pc:docMk/>
            <pc:sldMk cId="1890707992" sldId="287"/>
            <ac:picMk id="6" creationId="{0B1CBF28-EE99-39AA-EEAD-5AFC2EBB1966}"/>
          </ac:picMkLst>
        </pc:picChg>
        <pc:picChg chg="add mod">
          <ac:chgData name="François GLEYZON" userId="a2d04f23f7faf3ef" providerId="LiveId" clId="{1404D58C-429C-4D75-B5B2-E1C9B8E0DC36}" dt="2025-04-04T00:16:26.165" v="15721" actId="14100"/>
          <ac:picMkLst>
            <pc:docMk/>
            <pc:sldMk cId="1890707992" sldId="287"/>
            <ac:picMk id="7" creationId="{B882F556-0333-1C5D-DBD6-EE8EB6BDCECD}"/>
          </ac:picMkLst>
        </pc:picChg>
        <pc:picChg chg="del">
          <ac:chgData name="François GLEYZON" userId="a2d04f23f7faf3ef" providerId="LiveId" clId="{1404D58C-429C-4D75-B5B2-E1C9B8E0DC36}" dt="2025-04-03T23:01:24.938" v="15137" actId="478"/>
          <ac:picMkLst>
            <pc:docMk/>
            <pc:sldMk cId="1890707992" sldId="287"/>
            <ac:picMk id="8" creationId="{6BDBD103-464E-72D9-54DB-6C2C1AF707A8}"/>
          </ac:picMkLst>
        </pc:picChg>
        <pc:picChg chg="add mod">
          <ac:chgData name="François GLEYZON" userId="a2d04f23f7faf3ef" providerId="LiveId" clId="{1404D58C-429C-4D75-B5B2-E1C9B8E0DC36}" dt="2025-04-04T14:21:38.580" v="16278" actId="1076"/>
          <ac:picMkLst>
            <pc:docMk/>
            <pc:sldMk cId="1890707992" sldId="287"/>
            <ac:picMk id="13" creationId="{BFB3B096-5A5B-1347-0F67-D5003439F6B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2d04f23f7faf3ef/Bureau/PROFESSIONAL/CANADA/5_Cours/H25_MEC8211/0_Devoir%201/MEC8211_projet/data/Verif_Cod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fgley\OneDrive\Bureau\PROFESSIONAL\CANADA\5_Cours\H25_MEC8211\0_Devoir%201\MEC8211_projet\data\MonteCarlo.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Erreur en fonction de </a:t>
            </a:r>
            <a:r>
              <a:rPr lang="el-GR"/>
              <a:t>Δ</a:t>
            </a:r>
            <a:r>
              <a:rPr lang="fr-FR"/>
              <a:t>x</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GB"/>
        </a:p>
      </c:txPr>
    </c:title>
    <c:autoTitleDeleted val="0"/>
    <c:plotArea>
      <c:layout/>
      <c:scatterChart>
        <c:scatterStyle val="lineMarker"/>
        <c:varyColors val="0"/>
        <c:ser>
          <c:idx val="0"/>
          <c:order val="0"/>
          <c:spPr>
            <a:ln w="381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powe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rendlineLbl>
          </c:trendline>
          <c:xVal>
            <c:numRef>
              <c:f>Sheet1!$B$17:$B$21</c:f>
              <c:numCache>
                <c:formatCode>0.00E+00</c:formatCode>
                <c:ptCount val="5"/>
                <c:pt idx="0">
                  <c:v>8.9999999999999993E-3</c:v>
                </c:pt>
                <c:pt idx="1">
                  <c:v>8.0000000000000002E-3</c:v>
                </c:pt>
                <c:pt idx="2">
                  <c:v>7.0000000000000001E-3</c:v>
                </c:pt>
                <c:pt idx="3">
                  <c:v>6.0000000000000001E-3</c:v>
                </c:pt>
                <c:pt idx="4">
                  <c:v>6.4999999999999997E-3</c:v>
                </c:pt>
              </c:numCache>
            </c:numRef>
          </c:xVal>
          <c:yVal>
            <c:numRef>
              <c:f>Sheet1!$E$17:$E$21</c:f>
              <c:numCache>
                <c:formatCode>0.0000000E+00</c:formatCode>
                <c:ptCount val="5"/>
                <c:pt idx="0">
                  <c:v>3.056250029296681E-2</c:v>
                </c:pt>
                <c:pt idx="1">
                  <c:v>2.9662500292967131E-2</c:v>
                </c:pt>
                <c:pt idx="2">
                  <c:v>2.8962500292966986E-2</c:v>
                </c:pt>
                <c:pt idx="3">
                  <c:v>2.8262500292966841E-2</c:v>
                </c:pt>
                <c:pt idx="4">
                  <c:v>2.856250029296703E-2</c:v>
                </c:pt>
              </c:numCache>
            </c:numRef>
          </c:yVal>
          <c:smooth val="0"/>
          <c:extLst>
            <c:ext xmlns:c16="http://schemas.microsoft.com/office/drawing/2014/chart" uri="{C3380CC4-5D6E-409C-BE32-E72D297353CC}">
              <c16:uniqueId val="{00000001-06D5-4863-BB48-A5AD41D09E5F}"/>
            </c:ext>
          </c:extLst>
        </c:ser>
        <c:dLbls>
          <c:showLegendKey val="0"/>
          <c:showVal val="0"/>
          <c:showCatName val="0"/>
          <c:showSerName val="0"/>
          <c:showPercent val="0"/>
          <c:showBubbleSize val="0"/>
        </c:dLbls>
        <c:axId val="843636512"/>
        <c:axId val="843648032"/>
      </c:scatterChart>
      <c:valAx>
        <c:axId val="843636512"/>
        <c:scaling>
          <c:orientation val="minMax"/>
          <c:min val="4.000000000000001E-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l-GR"/>
                  <a:t>Δ</a:t>
                </a:r>
                <a:r>
                  <a:rPr lang="fr-FR"/>
                  <a:t>x</a:t>
                </a:r>
                <a:endParaRPr lang="en-GB"/>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GB"/>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43648032"/>
        <c:crosses val="autoZero"/>
        <c:crossBetween val="midCat"/>
      </c:valAx>
      <c:valAx>
        <c:axId val="843648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l-GR"/>
                  <a:t>ε</a:t>
                </a:r>
                <a:r>
                  <a:rPr lang="fr-FR"/>
                  <a:t>_h</a:t>
                </a:r>
                <a:endParaRPr lang="en-GB"/>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GB"/>
            </a:p>
          </c:txPr>
        </c:title>
        <c:numFmt formatCode="0.0000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8436365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nu_1</c:v>
          </c:tx>
          <c:spPr>
            <a:ln w="38100" cap="rnd">
              <a:noFill/>
              <a:round/>
            </a:ln>
            <a:effectLst/>
          </c:spPr>
          <c:marker>
            <c:symbol val="circle"/>
            <c:size val="5"/>
            <c:spPr>
              <a:solidFill>
                <a:schemeClr val="accent1"/>
              </a:solidFill>
              <a:ln w="9525">
                <a:solidFill>
                  <a:schemeClr val="accent1"/>
                </a:solidFill>
              </a:ln>
              <a:effectLst/>
            </c:spPr>
          </c:marker>
          <c:xVal>
            <c:numRef>
              <c:f>MonteCarlo!$L$2:$L$11</c:f>
              <c:numCache>
                <c:formatCode>General</c:formatCode>
                <c:ptCount val="10"/>
                <c:pt idx="0">
                  <c:v>0.30586094000000003</c:v>
                </c:pt>
                <c:pt idx="1">
                  <c:v>0.30586094000000003</c:v>
                </c:pt>
                <c:pt idx="2">
                  <c:v>0.30586094000000003</c:v>
                </c:pt>
                <c:pt idx="3">
                  <c:v>0.30586094000000003</c:v>
                </c:pt>
                <c:pt idx="4">
                  <c:v>0.30586094000000003</c:v>
                </c:pt>
                <c:pt idx="5">
                  <c:v>0.30586094000000003</c:v>
                </c:pt>
                <c:pt idx="6">
                  <c:v>0.30586094000000003</c:v>
                </c:pt>
                <c:pt idx="7">
                  <c:v>0.30586094000000003</c:v>
                </c:pt>
                <c:pt idx="8">
                  <c:v>0.30586094000000003</c:v>
                </c:pt>
                <c:pt idx="9">
                  <c:v>0.30586094000000003</c:v>
                </c:pt>
              </c:numCache>
            </c:numRef>
          </c:xVal>
          <c:yVal>
            <c:numRef>
              <c:f>MonteCarlo!$M$2:$M$11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0-F4C9-4831-A5BA-792EA8935E3C}"/>
            </c:ext>
          </c:extLst>
        </c:ser>
        <c:ser>
          <c:idx val="1"/>
          <c:order val="1"/>
          <c:tx>
            <c:v>nu_2</c:v>
          </c:tx>
          <c:spPr>
            <a:ln w="25400" cap="rnd">
              <a:noFill/>
              <a:round/>
            </a:ln>
            <a:effectLst/>
          </c:spPr>
          <c:marker>
            <c:symbol val="circle"/>
            <c:size val="5"/>
            <c:spPr>
              <a:solidFill>
                <a:schemeClr val="accent2"/>
              </a:solidFill>
              <a:ln w="9525">
                <a:solidFill>
                  <a:schemeClr val="accent2"/>
                </a:solidFill>
              </a:ln>
              <a:effectLst/>
            </c:spPr>
          </c:marker>
          <c:xVal>
            <c:numRef>
              <c:f>MonteCarlo!$P$2:$P$11</c:f>
              <c:numCache>
                <c:formatCode>General</c:formatCode>
                <c:ptCount val="10"/>
                <c:pt idx="0">
                  <c:v>0.41870522999999998</c:v>
                </c:pt>
                <c:pt idx="1">
                  <c:v>0.41870522999999998</c:v>
                </c:pt>
                <c:pt idx="2">
                  <c:v>0.41870522999999998</c:v>
                </c:pt>
                <c:pt idx="3">
                  <c:v>0.41870522999999998</c:v>
                </c:pt>
                <c:pt idx="4">
                  <c:v>0.41870522999999998</c:v>
                </c:pt>
                <c:pt idx="5">
                  <c:v>0.41870522999999998</c:v>
                </c:pt>
                <c:pt idx="6">
                  <c:v>0.41870522999999998</c:v>
                </c:pt>
                <c:pt idx="7">
                  <c:v>0.41870522999999998</c:v>
                </c:pt>
                <c:pt idx="8">
                  <c:v>0.41870522999999998</c:v>
                </c:pt>
                <c:pt idx="9">
                  <c:v>0.41870522999999998</c:v>
                </c:pt>
              </c:numCache>
            </c:numRef>
          </c:xVal>
          <c:yVal>
            <c:numRef>
              <c:f>MonteCarlo!$Q$2:$Q$11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1-F4C9-4831-A5BA-792EA8935E3C}"/>
            </c:ext>
          </c:extLst>
        </c:ser>
        <c:ser>
          <c:idx val="2"/>
          <c:order val="2"/>
          <c:tx>
            <c:v>nu_3</c:v>
          </c:tx>
          <c:spPr>
            <a:ln w="25400" cap="rnd">
              <a:noFill/>
              <a:round/>
            </a:ln>
            <a:effectLst/>
          </c:spPr>
          <c:marker>
            <c:symbol val="circle"/>
            <c:size val="5"/>
            <c:spPr>
              <a:solidFill>
                <a:schemeClr val="accent3"/>
              </a:solidFill>
              <a:ln w="9525">
                <a:solidFill>
                  <a:schemeClr val="accent3"/>
                </a:solidFill>
              </a:ln>
              <a:effectLst/>
            </c:spPr>
          </c:marker>
          <c:xVal>
            <c:numRef>
              <c:f>MonteCarlo!$T$2:$T$11</c:f>
              <c:numCache>
                <c:formatCode>General</c:formatCode>
                <c:ptCount val="10"/>
                <c:pt idx="0">
                  <c:v>0.45907334999999999</c:v>
                </c:pt>
                <c:pt idx="1">
                  <c:v>0.45907334999999999</c:v>
                </c:pt>
                <c:pt idx="2">
                  <c:v>0.45907334999999999</c:v>
                </c:pt>
                <c:pt idx="3">
                  <c:v>0.45907334999999999</c:v>
                </c:pt>
                <c:pt idx="4">
                  <c:v>0.45907334999999999</c:v>
                </c:pt>
                <c:pt idx="5">
                  <c:v>0.45907334999999999</c:v>
                </c:pt>
                <c:pt idx="6">
                  <c:v>0.45907334999999999</c:v>
                </c:pt>
                <c:pt idx="7">
                  <c:v>0.45907334999999999</c:v>
                </c:pt>
                <c:pt idx="8">
                  <c:v>0.45907334999999999</c:v>
                </c:pt>
                <c:pt idx="9">
                  <c:v>0.45907334999999999</c:v>
                </c:pt>
              </c:numCache>
            </c:numRef>
          </c:xVal>
          <c:yVal>
            <c:numRef>
              <c:f>MonteCarlo!$U$2:$U$11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2-F4C9-4831-A5BA-792EA8935E3C}"/>
            </c:ext>
          </c:extLst>
        </c:ser>
        <c:ser>
          <c:idx val="3"/>
          <c:order val="3"/>
          <c:tx>
            <c:v>nu_4</c:v>
          </c:tx>
          <c:spPr>
            <a:ln w="25400" cap="rnd">
              <a:noFill/>
              <a:round/>
            </a:ln>
            <a:effectLst/>
          </c:spPr>
          <c:marker>
            <c:symbol val="circle"/>
            <c:size val="5"/>
            <c:spPr>
              <a:solidFill>
                <a:schemeClr val="accent4"/>
              </a:solidFill>
              <a:ln w="9525">
                <a:solidFill>
                  <a:schemeClr val="accent4"/>
                </a:solidFill>
              </a:ln>
              <a:effectLst/>
            </c:spPr>
          </c:marker>
          <c:xVal>
            <c:numRef>
              <c:f>MonteCarlo!$X$2:$X$11</c:f>
              <c:numCache>
                <c:formatCode>General</c:formatCode>
                <c:ptCount val="10"/>
                <c:pt idx="0">
                  <c:v>0.39583582</c:v>
                </c:pt>
                <c:pt idx="1">
                  <c:v>0.39583582</c:v>
                </c:pt>
                <c:pt idx="2">
                  <c:v>0.39583582</c:v>
                </c:pt>
                <c:pt idx="3">
                  <c:v>0.39583582</c:v>
                </c:pt>
                <c:pt idx="4">
                  <c:v>0.39583582</c:v>
                </c:pt>
                <c:pt idx="5">
                  <c:v>0.39583582</c:v>
                </c:pt>
                <c:pt idx="6">
                  <c:v>0.39583582</c:v>
                </c:pt>
                <c:pt idx="7">
                  <c:v>0.39583582</c:v>
                </c:pt>
                <c:pt idx="8">
                  <c:v>0.39583582</c:v>
                </c:pt>
                <c:pt idx="9">
                  <c:v>0.39583582</c:v>
                </c:pt>
              </c:numCache>
            </c:numRef>
          </c:xVal>
          <c:yVal>
            <c:numRef>
              <c:f>MonteCarlo!$Y$2:$Y$11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3-F4C9-4831-A5BA-792EA8935E3C}"/>
            </c:ext>
          </c:extLst>
        </c:ser>
        <c:ser>
          <c:idx val="4"/>
          <c:order val="4"/>
          <c:tx>
            <c:v>nu_5</c:v>
          </c:tx>
          <c:spPr>
            <a:ln w="25400" cap="rnd">
              <a:noFill/>
              <a:round/>
            </a:ln>
            <a:effectLst/>
          </c:spPr>
          <c:marker>
            <c:symbol val="circle"/>
            <c:size val="5"/>
            <c:spPr>
              <a:solidFill>
                <a:schemeClr val="accent5"/>
              </a:solidFill>
              <a:ln w="9525">
                <a:solidFill>
                  <a:schemeClr val="accent5"/>
                </a:solidFill>
              </a:ln>
              <a:effectLst/>
            </c:spPr>
          </c:marker>
          <c:xVal>
            <c:numRef>
              <c:f>MonteCarlo!$AB$2:$AB$11</c:f>
              <c:numCache>
                <c:formatCode>General</c:formatCode>
                <c:ptCount val="10"/>
                <c:pt idx="0">
                  <c:v>0.34591471000000001</c:v>
                </c:pt>
                <c:pt idx="1">
                  <c:v>0.34591471000000001</c:v>
                </c:pt>
                <c:pt idx="2">
                  <c:v>0.34591471000000001</c:v>
                </c:pt>
                <c:pt idx="3">
                  <c:v>0.34591471000000001</c:v>
                </c:pt>
                <c:pt idx="4">
                  <c:v>0.34591471000000001</c:v>
                </c:pt>
                <c:pt idx="5">
                  <c:v>0.34591471000000001</c:v>
                </c:pt>
                <c:pt idx="6">
                  <c:v>0.34591471000000001</c:v>
                </c:pt>
                <c:pt idx="7">
                  <c:v>0.34591471000000001</c:v>
                </c:pt>
                <c:pt idx="8">
                  <c:v>0.34591471000000001</c:v>
                </c:pt>
                <c:pt idx="9">
                  <c:v>0.34591471000000001</c:v>
                </c:pt>
              </c:numCache>
            </c:numRef>
          </c:xVal>
          <c:yVal>
            <c:numRef>
              <c:f>MonteCarlo!$AC$2:$AC$11</c:f>
              <c:numCache>
                <c:formatCode>General</c:formatCode>
                <c:ptCount val="10"/>
                <c:pt idx="0">
                  <c:v>18.686602520000001</c:v>
                </c:pt>
                <c:pt idx="1">
                  <c:v>17.311031830000001</c:v>
                </c:pt>
                <c:pt idx="2">
                  <c:v>13.85463287</c:v>
                </c:pt>
                <c:pt idx="3">
                  <c:v>21.939569880000001</c:v>
                </c:pt>
                <c:pt idx="4">
                  <c:v>15.38049534</c:v>
                </c:pt>
                <c:pt idx="5">
                  <c:v>23.694065349999999</c:v>
                </c:pt>
                <c:pt idx="6">
                  <c:v>20.717878840000001</c:v>
                </c:pt>
                <c:pt idx="7">
                  <c:v>19.49344516</c:v>
                </c:pt>
                <c:pt idx="8">
                  <c:v>25.503678600000001</c:v>
                </c:pt>
                <c:pt idx="9">
                  <c:v>12.707143909999999</c:v>
                </c:pt>
              </c:numCache>
            </c:numRef>
          </c:yVal>
          <c:smooth val="0"/>
          <c:extLst>
            <c:ext xmlns:c16="http://schemas.microsoft.com/office/drawing/2014/chart" uri="{C3380CC4-5D6E-409C-BE32-E72D297353CC}">
              <c16:uniqueId val="{00000004-F4C9-4831-A5BA-792EA8935E3C}"/>
            </c:ext>
          </c:extLst>
        </c:ser>
        <c:dLbls>
          <c:showLegendKey val="0"/>
          <c:showVal val="0"/>
          <c:showCatName val="0"/>
          <c:showSerName val="0"/>
          <c:showPercent val="0"/>
          <c:showBubbleSize val="0"/>
        </c:dLbls>
        <c:axId val="453094287"/>
        <c:axId val="453094767"/>
      </c:scatterChart>
      <c:valAx>
        <c:axId val="453094287"/>
        <c:scaling>
          <c:orientation val="minMax"/>
          <c:min val="0.2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a:t>Coefficient de Poisson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3094767"/>
        <c:crosses val="autoZero"/>
        <c:crossBetween val="midCat"/>
      </c:valAx>
      <c:valAx>
        <c:axId val="453094767"/>
        <c:scaling>
          <c:orientation val="minMax"/>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GB" dirty="0"/>
                  <a:t>Module de Young</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4530942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04/04/2025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a:t>
            </a:fld>
            <a:endParaRPr lang="en-GB"/>
          </a:p>
        </p:txBody>
      </p:sp>
    </p:spTree>
    <p:extLst>
      <p:ext uri="{BB962C8B-B14F-4D97-AF65-F5344CB8AC3E}">
        <p14:creationId xmlns:p14="http://schemas.microsoft.com/office/powerpoint/2010/main" val="21284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12AE-F98C-C71B-01EC-456BB4619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DEAB8E-1544-C443-F834-0577518D93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9A9FC-9D6E-9B2D-268B-6D8B189726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023C31F-DD9B-A334-8F29-BC65E10D440A}"/>
              </a:ext>
            </a:extLst>
          </p:cNvPr>
          <p:cNvSpPr>
            <a:spLocks noGrp="1"/>
          </p:cNvSpPr>
          <p:nvPr>
            <p:ph type="sldNum" sz="quarter" idx="5"/>
          </p:nvPr>
        </p:nvSpPr>
        <p:spPr/>
        <p:txBody>
          <a:bodyPr/>
          <a:lstStyle/>
          <a:p>
            <a:fld id="{6CA8F5A3-1210-481E-B98C-38D1ADA5BAE1}" type="slidenum">
              <a:rPr lang="en-GB" smtClean="0"/>
              <a:t>3</a:t>
            </a:fld>
            <a:endParaRPr lang="en-GB"/>
          </a:p>
        </p:txBody>
      </p:sp>
    </p:spTree>
    <p:extLst>
      <p:ext uri="{BB962C8B-B14F-4D97-AF65-F5344CB8AC3E}">
        <p14:creationId xmlns:p14="http://schemas.microsoft.com/office/powerpoint/2010/main" val="2502919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04/04/2025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04/04/2025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04/04/2025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04/04/2025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04/04/2025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04/04/2025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04/04/2025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04/04/2025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04/04/2025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04/04/2025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04/04/2025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04/04/2025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00.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290.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50.png"/><Relationship Id="rId2" Type="http://schemas.openxmlformats.org/officeDocument/2006/relationships/image" Target="../media/image312.png"/><Relationship Id="rId1" Type="http://schemas.openxmlformats.org/officeDocument/2006/relationships/slideLayout" Target="../slideLayouts/slideLayout1.xml"/><Relationship Id="rId6" Type="http://schemas.openxmlformats.org/officeDocument/2006/relationships/image" Target="../media/image341.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380.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90.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0.png"/></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4" Type="http://schemas.openxmlformats.org/officeDocument/2006/relationships/image" Target="../media/image5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hyperlink" Target="https://innovationspace.ansys.com/courses/wp-content/uploads/2020/10/Lesson3_LargeDeformationsGoverningEquations.pdf"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chart" Target="../charts/chart1.xml"/><Relationship Id="rId4" Type="http://schemas.openxmlformats.org/officeDocument/2006/relationships/image" Target="../media/image32.png"/></Relationships>
</file>

<file path=ppt/slides/_rels/slide8.xml.rels><?xml version="1.0" encoding="UTF-8" standalone="yes"?>
<Relationships xmlns="http://schemas.openxmlformats.org/package/2006/relationships"><Relationship Id="rId3" Type="http://schemas.openxmlformats.org/officeDocument/2006/relationships/image" Target="../media/image191.png"/><Relationship Id="rId7" Type="http://schemas.openxmlformats.org/officeDocument/2006/relationships/image" Target="../media/image220.png"/><Relationship Id="rId2"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12.pn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5.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2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1569660"/>
          </a:xfrm>
          <a:prstGeom prst="rect">
            <a:avLst/>
          </a:prstGeom>
          <a:noFill/>
        </p:spPr>
        <p:txBody>
          <a:bodyPr wrap="square" rtlCol="0">
            <a:spAutoFit/>
          </a:bodyPr>
          <a:lstStyle/>
          <a:p>
            <a:pPr algn="just"/>
            <a:r>
              <a:rPr lang="fr-FR" sz="3200" b="1" noProof="0" dirty="0">
                <a:latin typeface="Times New Roman" panose="02020603050405020304" pitchFamily="18" charset="0"/>
                <a:cs typeface="Times New Roman" panose="02020603050405020304" pitchFamily="18" charset="0"/>
              </a:rPr>
              <a:t>Projet - </a:t>
            </a:r>
            <a:r>
              <a:rPr lang="fr-FR" sz="3200" noProof="0" dirty="0">
                <a:latin typeface="Times New Roman" panose="02020603050405020304" pitchFamily="18" charset="0"/>
                <a:cs typeface="Times New Roman" panose="02020603050405020304" pitchFamily="18" charset="0"/>
              </a:rPr>
              <a:t>Vérification d'une orthèse optimisée topologiquement sollicitée mécaniquement en grande déformation </a:t>
            </a:r>
            <a:endParaRPr lang="fr-FR" sz="3200" noProof="0" dirty="0">
              <a:highlight>
                <a:srgbClr val="FFFF00"/>
              </a:highligh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4721351"/>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4721350"/>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https://github.com/GauthierBRUNEL/MEC8211_projet</a:t>
            </a:r>
          </a:p>
        </p:txBody>
      </p:sp>
      <p:sp>
        <p:nvSpPr>
          <p:cNvPr id="12" name="TextBox 11">
            <a:extLst>
              <a:ext uri="{FF2B5EF4-FFF2-40B4-BE49-F238E27FC236}">
                <a16:creationId xmlns:a16="http://schemas.microsoft.com/office/drawing/2014/main" id="{B3FBCD95-757E-0D30-1DE3-8FB709355D9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9D886-BCFF-3A0C-DBEA-47B8CB929E3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1CF72C-4B7E-C04E-975B-62FB8C0507B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B24C6CB-AB8E-52D2-DF44-8CF1DC800AA8}"/>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0185E4D6-B5F8-4F4C-096B-0A3E7AAB09D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A8C91C5-8A62-D4EF-6FB4-DB3F5EC7251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AC8AF4-A004-7163-A739-49ECA39B9FEC}"/>
                  </a:ext>
                </a:extLst>
              </p:cNvPr>
              <p:cNvSpPr txBox="1"/>
              <p:nvPr/>
            </p:nvSpPr>
            <p:spPr>
              <a:xfrm>
                <a:off x="0" y="627468"/>
                <a:ext cx="12192000" cy="118070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 </a:t>
                </a:r>
              </a:p>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4DAC8AF4-A004-7163-A739-49ECA39B9FEC}"/>
                  </a:ext>
                </a:extLst>
              </p:cNvPr>
              <p:cNvSpPr txBox="1">
                <a:spLocks noRot="1" noChangeAspect="1" noMove="1" noResize="1" noEditPoints="1" noAdjustHandles="1" noChangeArrowheads="1" noChangeShapeType="1" noTextEdit="1"/>
              </p:cNvSpPr>
              <p:nvPr/>
            </p:nvSpPr>
            <p:spPr>
              <a:xfrm>
                <a:off x="0" y="627468"/>
                <a:ext cx="12192000" cy="1180708"/>
              </a:xfrm>
              <a:prstGeom prst="rect">
                <a:avLst/>
              </a:prstGeom>
              <a:blipFill>
                <a:blip r:embed="rId2"/>
                <a:stretch>
                  <a:fillRect l="-400" t="-30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A678EA-30F3-62CE-A9F0-10C182D4BBB2}"/>
                  </a:ext>
                </a:extLst>
              </p:cNvPr>
              <p:cNvSpPr txBox="1"/>
              <p:nvPr/>
            </p:nvSpPr>
            <p:spPr>
              <a:xfrm>
                <a:off x="0" y="1818753"/>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Cette formule est utilisée pour plusieurs couples de résultats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𝑖</m:t>
                        </m:r>
                      </m:sub>
                    </m:sSub>
                  </m:oMath>
                </a14:m>
                <a:r>
                  <a:rPr lang="fr-FR" noProof="0" dirty="0">
                    <a:latin typeface="Times New Roman" panose="02020603050405020304" pitchFamily="18" charset="0"/>
                    <a:cs typeface="Times New Roman" panose="02020603050405020304" pitchFamily="18" charset="0"/>
                  </a:rPr>
                  <a:t> afin d’être sur du résultat donné. En moyenne, après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m:t>
                    </m:r>
                  </m:oMath>
                </a14:m>
                <a:r>
                  <a:rPr lang="fr-FR" noProof="0" dirty="0">
                    <a:latin typeface="Times New Roman" panose="02020603050405020304" pitchFamily="18" charset="0"/>
                    <a:cs typeface="Times New Roman" panose="02020603050405020304" pitchFamily="18" charset="0"/>
                  </a:rPr>
                  <a:t> itérations, nous obtenons un ordre de convergence observé de </a:t>
                </a:r>
                <a14:m>
                  <m:oMath xmlns:m="http://schemas.openxmlformats.org/officeDocument/2006/math">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=2.50385</m:t>
                    </m:r>
                  </m:oMath>
                </a14:m>
                <a:r>
                  <a:rPr lang="fr-FR" noProof="0" dirty="0">
                    <a:latin typeface="Times New Roman" panose="02020603050405020304" pitchFamily="18" charset="0"/>
                    <a:cs typeface="Times New Roman" panose="02020603050405020304" pitchFamily="18" charset="0"/>
                  </a:rPr>
                  <a:t>. Dans une mesure de vérification supplémentaire, nous avons pris 2 autres nœuds du maillage pour nous assurer que ces derniers avaient le même ordre de convergence (i.e., éviter un ordre de convergence fausse localisé) et nous obtenons le même ordre de convergence. </a:t>
                </a:r>
              </a:p>
            </p:txBody>
          </p:sp>
        </mc:Choice>
        <mc:Fallback xmlns="">
          <p:sp>
            <p:nvSpPr>
              <p:cNvPr id="10" name="TextBox 9">
                <a:extLst>
                  <a:ext uri="{FF2B5EF4-FFF2-40B4-BE49-F238E27FC236}">
                    <a16:creationId xmlns:a16="http://schemas.microsoft.com/office/drawing/2014/main" id="{01A678EA-30F3-62CE-A9F0-10C182D4BBB2}"/>
                  </a:ext>
                </a:extLst>
              </p:cNvPr>
              <p:cNvSpPr txBox="1">
                <a:spLocks noRot="1" noChangeAspect="1" noMove="1" noResize="1" noEditPoints="1" noAdjustHandles="1" noChangeArrowheads="1" noChangeShapeType="1" noTextEdit="1"/>
              </p:cNvSpPr>
              <p:nvPr/>
            </p:nvSpPr>
            <p:spPr>
              <a:xfrm>
                <a:off x="0" y="1818753"/>
                <a:ext cx="12192000" cy="1200329"/>
              </a:xfrm>
              <a:prstGeom prst="rect">
                <a:avLst/>
              </a:prstGeom>
              <a:blipFill>
                <a:blip r:embed="rId3"/>
                <a:stretch>
                  <a:fillRect l="-400" t="-2538" r="-400" b="-7107"/>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76E36435-5B32-C3F8-CDBC-02E2B5086320}"/>
              </a:ext>
            </a:extLst>
          </p:cNvPr>
          <p:cNvPicPr>
            <a:picLocks noChangeAspect="1"/>
          </p:cNvPicPr>
          <p:nvPr/>
        </p:nvPicPr>
        <p:blipFill>
          <a:blip r:embed="rId4"/>
          <a:stretch>
            <a:fillRect/>
          </a:stretch>
        </p:blipFill>
        <p:spPr>
          <a:xfrm>
            <a:off x="302698" y="2964746"/>
            <a:ext cx="11586604" cy="294807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D64144-DA5F-8B73-6CEA-181D47AD5646}"/>
                  </a:ext>
                </a:extLst>
              </p:cNvPr>
              <p:cNvSpPr txBox="1"/>
              <p:nvPr/>
            </p:nvSpPr>
            <p:spPr>
              <a:xfrm>
                <a:off x="0" y="6063424"/>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a:t>
                </a:r>
                <a:r>
                  <a:rPr lang="fr-FR" noProof="0" dirty="0" err="1">
                    <a:latin typeface="Times New Roman" panose="02020603050405020304" pitchFamily="18" charset="0"/>
                    <a:cs typeface="Times New Roman" panose="02020603050405020304" pitchFamily="18" charset="0"/>
                  </a:rPr>
                  <a:t>qu</a:t>
                </a:r>
                <a:r>
                  <a:rPr lang="fr-FR" dirty="0">
                    <a:latin typeface="Times New Roman" panose="02020603050405020304" pitchFamily="18" charset="0"/>
                    <a:cs typeface="Times New Roman" panose="02020603050405020304" pitchFamily="18" charset="0"/>
                  </a:rPr>
                  <a:t>e </a:t>
                </a:r>
                <a14:m>
                  <m:oMath xmlns:m="http://schemas.openxmlformats.org/officeDocument/2006/math">
                    <m:acc>
                      <m:accPr>
                        <m:chr m:val="̂"/>
                        <m:ctrlPr>
                          <a:rPr lang="fr-FR" i="1" smtClean="0">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plus élevé que l’ordre de convergence théorique attendu.  </a:t>
                </a:r>
              </a:p>
            </p:txBody>
          </p:sp>
        </mc:Choice>
        <mc:Fallback xmlns="">
          <p:sp>
            <p:nvSpPr>
              <p:cNvPr id="12" name="TextBox 11">
                <a:extLst>
                  <a:ext uri="{FF2B5EF4-FFF2-40B4-BE49-F238E27FC236}">
                    <a16:creationId xmlns:a16="http://schemas.microsoft.com/office/drawing/2014/main" id="{AFD64144-DA5F-8B73-6CEA-181D47AD5646}"/>
                  </a:ext>
                </a:extLst>
              </p:cNvPr>
              <p:cNvSpPr txBox="1">
                <a:spLocks noRot="1" noChangeAspect="1" noMove="1" noResize="1" noEditPoints="1" noAdjustHandles="1" noChangeArrowheads="1" noChangeShapeType="1" noTextEdit="1"/>
              </p:cNvSpPr>
              <p:nvPr/>
            </p:nvSpPr>
            <p:spPr>
              <a:xfrm>
                <a:off x="0" y="6063424"/>
                <a:ext cx="12192000" cy="369332"/>
              </a:xfrm>
              <a:prstGeom prst="rect">
                <a:avLst/>
              </a:prstGeom>
              <a:blipFill>
                <a:blip r:embed="rId5"/>
                <a:stretch>
                  <a:fillRect l="-400" t="-10000" b="-26667"/>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C4557F9C-855D-3055-9D46-7013C9868120}"/>
              </a:ext>
            </a:extLst>
          </p:cNvPr>
          <p:cNvSpPr txBox="1"/>
          <p:nvPr/>
        </p:nvSpPr>
        <p:spPr>
          <a:xfrm>
            <a:off x="302698" y="575446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5AA8A51-2A97-8D06-CECD-B9BDC2716E90}"/>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pic>
        <p:nvPicPr>
          <p:cNvPr id="6" name="Picture 2">
            <a:extLst>
              <a:ext uri="{FF2B5EF4-FFF2-40B4-BE49-F238E27FC236}">
                <a16:creationId xmlns:a16="http://schemas.microsoft.com/office/drawing/2014/main" id="{538B70F3-BB9F-2E3D-160E-BF782BAAAF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661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199A9-F0B5-7962-30BE-189DF600CB30}"/>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33D6C3-FAC4-BC39-B0A0-9F0EC1871F6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AFC361F-8931-9AA0-0DB0-D4F87FD8B4E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80109EBB-569A-FC2E-FA2D-245AF6BB22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9D56B0-990D-A3FC-9388-987F015973E1}"/>
                  </a:ext>
                </a:extLst>
              </p:cNvPr>
              <p:cNvSpPr txBox="1"/>
              <p:nvPr/>
            </p:nvSpPr>
            <p:spPr>
              <a:xfrm>
                <a:off x="0" y="1046772"/>
                <a:ext cx="12192000" cy="5078313"/>
              </a:xfrm>
              <a:prstGeom prst="rect">
                <a:avLst/>
              </a:prstGeom>
              <a:noFill/>
            </p:spPr>
            <p:txBody>
              <a:bodyPr wrap="square" rtlCol="0">
                <a:spAutoFit/>
              </a:bodyPr>
              <a:lstStyle/>
              <a:p>
                <a:pPr>
                  <a:buNone/>
                </a:pPr>
                <a:r>
                  <a:rPr lang="fr-FR" i="1" dirty="0">
                    <a:latin typeface="Times New Roman" panose="02020603050405020304" pitchFamily="18" charset="0"/>
                    <a:cs typeface="Times New Roman" panose="02020603050405020304" pitchFamily="18" charset="0"/>
                  </a:rPr>
                  <a:t>D’où vient le plateau sur la SRQ ?</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Convergence numérique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Une fois un certain seuil atteint, l’erreur de discrétisation devient négligeable.</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Limite physique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En grandes déformations, l’influence d’un maillage plus fin sur la réponse globale diminue progressivement.</a:t>
                </a:r>
              </a:p>
              <a:p>
                <a:pPr marL="285750" indent="-285750">
                  <a:buFont typeface="Arial" panose="020B0604020202020204" pitchFamily="34" charset="0"/>
                  <a:buChar char="•"/>
                </a:pPr>
                <a:r>
                  <a:rPr lang="fr-FR" b="1" dirty="0">
                    <a:latin typeface="Times New Roman" panose="02020603050405020304" pitchFamily="18" charset="0"/>
                    <a:cs typeface="Times New Roman" panose="02020603050405020304" pitchFamily="18" charset="0"/>
                  </a:rPr>
                  <a:t>Erreurs numériques et limites logicielles</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Précision machine : les erreurs itératives peuvent prendre le dessus sur l’erreur de discrétisation.</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Version étudiante d’Ansys : restriction sur le nombre de nœuds, impossible de confirmer l’étendue du plateau.</a:t>
                </a:r>
              </a:p>
              <a:p>
                <a:pPr marL="742950" lvl="1"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a:p>
                <a:r>
                  <a:rPr lang="fr-FR" i="1" dirty="0">
                    <a:latin typeface="Times New Roman" panose="02020603050405020304" pitchFamily="18" charset="0"/>
                    <a:cs typeface="Times New Roman" panose="02020603050405020304" pitchFamily="18" charset="0"/>
                  </a:rPr>
                  <a:t>Pourquoi l’ordre de convergence observé n’est pas égal à l’ordre de convergence formel ?</a:t>
                </a:r>
              </a:p>
              <a:p>
                <a:r>
                  <a:rPr lang="fr-FR" dirty="0">
                    <a:latin typeface="Times New Roman" panose="02020603050405020304" pitchFamily="18" charset="0"/>
                    <a:cs typeface="Times New Roman" panose="02020603050405020304" pitchFamily="18" charset="0"/>
                  </a:rPr>
                  <a:t>La convergence du modèle est dégradée. </a:t>
                </a:r>
              </a:p>
              <a:p>
                <a:pPr marL="285750"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les conditions aux limites sont mal capturées par le maillage, elles peuvent induire des erreurs locales qui ralentissent la convergence.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la zone où </a:t>
                </a:r>
                <a14:m>
                  <m:oMath xmlns:m="http://schemas.openxmlformats.org/officeDocument/2006/math">
                    <m:sSub>
                      <m:sSubPr>
                        <m:ctrlPr>
                          <a:rPr lang="fr-FR" i="1" dirty="0" smtClean="0">
                            <a:latin typeface="Cambria Math" panose="02040503050406030204" pitchFamily="18" charset="0"/>
                          </a:rPr>
                        </m:ctrlPr>
                      </m:sSubPr>
                      <m:e>
                        <m:r>
                          <a:rPr lang="fr-FR" i="1" dirty="0" smtClean="0">
                            <a:latin typeface="Cambria Math" panose="02040503050406030204" pitchFamily="18" charset="0"/>
                          </a:rPr>
                          <m:t>𝑢</m:t>
                        </m:r>
                      </m:e>
                      <m:sub>
                        <m:r>
                          <a:rPr lang="fr-FR" b="0" i="1" dirty="0" smtClean="0">
                            <a:latin typeface="Cambria Math" panose="02040503050406030204" pitchFamily="18" charset="0"/>
                          </a:rPr>
                          <m:t>𝑚𝑎𝑥</m:t>
                        </m:r>
                      </m:sub>
                    </m:sSub>
                  </m:oMath>
                </a14:m>
                <a:r>
                  <a:rPr lang="fr-FR" dirty="0">
                    <a:latin typeface="Times New Roman" panose="02020603050405020304" pitchFamily="18" charset="0"/>
                    <a:cs typeface="Times New Roman" panose="02020603050405020304" pitchFamily="18" charset="0"/>
                  </a:rPr>
                  <a:t>​ se produit est mal maillée, elle peut dominer l’erreur globale.</a:t>
                </a:r>
              </a:p>
              <a:p>
                <a:pPr marL="742950" lvl="1" indent="-285750">
                  <a:buFont typeface="Arial" panose="020B0604020202020204" pitchFamily="34" charset="0"/>
                  <a:buChar char="•"/>
                </a:pPr>
                <a:r>
                  <a:rPr lang="fr-FR" dirty="0">
                    <a:latin typeface="Times New Roman" panose="02020603050405020304" pitchFamily="18" charset="0"/>
                    <a:cs typeface="Times New Roman" panose="02020603050405020304" pitchFamily="18" charset="0"/>
                  </a:rPr>
                  <a:t>Si les contraintes appliquées sont trop localisées (ex : un point de contact), la convergence peut être plus lente qu’attendu. Dans notre cas, les conditions aux limites sont appliquées sur les extrémités de l’orthèse. Les appliquer de manière plus réaliste avec surface d’application plus grande aurait pu aider à conserver la convergence du modèle à 3. </a:t>
                </a:r>
              </a:p>
              <a:p>
                <a:pPr marL="285750" indent="-285750">
                  <a:buFont typeface="Arial" panose="020B0604020202020204" pitchFamily="34" charset="0"/>
                  <a:buChar char="•"/>
                </a:pPr>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309D56B0-990D-A3FC-9388-987F015973E1}"/>
                  </a:ext>
                </a:extLst>
              </p:cNvPr>
              <p:cNvSpPr txBox="1">
                <a:spLocks noRot="1" noChangeAspect="1" noMove="1" noResize="1" noEditPoints="1" noAdjustHandles="1" noChangeArrowheads="1" noChangeShapeType="1" noTextEdit="1"/>
              </p:cNvSpPr>
              <p:nvPr/>
            </p:nvSpPr>
            <p:spPr>
              <a:xfrm>
                <a:off x="0" y="1046772"/>
                <a:ext cx="12192000" cy="5078313"/>
              </a:xfrm>
              <a:prstGeom prst="rect">
                <a:avLst/>
              </a:prstGeom>
              <a:blipFill>
                <a:blip r:embed="rId2"/>
                <a:stretch>
                  <a:fillRect l="-400" t="-720"/>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485899BC-9B81-1527-02FE-52AC944D2E5A}"/>
              </a:ext>
            </a:extLst>
          </p:cNvPr>
          <p:cNvSpPr txBox="1"/>
          <p:nvPr/>
        </p:nvSpPr>
        <p:spPr>
          <a:xfrm>
            <a:off x="0" y="507670"/>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3. Interprétation des résultats</a:t>
            </a:r>
          </a:p>
          <a:p>
            <a:pPr algn="just"/>
            <a:endParaRPr lang="fr-FR" dirty="0">
              <a:latin typeface="Times New Roman" panose="02020603050405020304" pitchFamily="18" charset="0"/>
              <a:cs typeface="Times New Roman" panose="02020603050405020304" pitchFamily="18" charset="0"/>
            </a:endParaRPr>
          </a:p>
        </p:txBody>
      </p:sp>
      <p:pic>
        <p:nvPicPr>
          <p:cNvPr id="1026" name="Picture 2" descr="Idea Special Lineal color icon">
            <a:extLst>
              <a:ext uri="{FF2B5EF4-FFF2-40B4-BE49-F238E27FC236}">
                <a16:creationId xmlns:a16="http://schemas.microsoft.com/office/drawing/2014/main" id="{71CF4118-EFA3-D084-25BB-B63BD69C14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3800" y="607974"/>
            <a:ext cx="646332" cy="6463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66144F-B588-EB7A-8301-CB38AB05171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52686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84F6A-1E6D-8125-8A60-0ACF8B8585AC}"/>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CF9AED9-1C1F-EA6E-2CFF-93672628891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BA9DD4F-AFA4-9876-2C25-F163852E3490}"/>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47CCC58D-1701-C768-F035-3D6403159B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6179ACDC-1204-C118-B7F9-8F86077AFA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23C1752-9749-D963-C34A-A3CB069DD9C5}"/>
                  </a:ext>
                </a:extLst>
              </p:cNvPr>
              <p:cNvSpPr txBox="1"/>
              <p:nvPr/>
            </p:nvSpPr>
            <p:spPr>
              <a:xfrm>
                <a:off x="0" y="627468"/>
                <a:ext cx="12192000" cy="240488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sommes donc dans le cas où : </a:t>
                </a: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num>
                            <m:den>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den>
                          </m:f>
                        </m:e>
                      </m:d>
                      <m:r>
                        <a:rPr lang="fr-FR" b="0" i="1" smtClean="0">
                          <a:latin typeface="Cambria Math" panose="02040503050406030204" pitchFamily="18" charset="0"/>
                          <a:cs typeface="Times New Roman" panose="02020603050405020304" pitchFamily="18" charset="0"/>
                        </a:rPr>
                        <m:t>=25 %&gt;10 %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appliquons donc le GCI afin de quantifier l’incertitude que nous avons sur le déplacement maximal. Ainsi, avec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𝐹</m:t>
                        </m:r>
                      </m:e>
                      <m:sub>
                        <m:r>
                          <a:rPr lang="fr-FR" b="0" i="1" smtClean="0">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b="0" i="1" smtClean="0">
                        <a:latin typeface="Cambria Math" panose="02040503050406030204" pitchFamily="18" charset="0"/>
                        <a:cs typeface="Times New Roman" panose="02020603050405020304" pitchFamily="18" charset="0"/>
                      </a:rPr>
                      <m:t>𝑝</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pour le déplacement avec les éléments de taille </a:t>
                </a:r>
                <a14:m>
                  <m:oMath xmlns:m="http://schemas.openxmlformats.org/officeDocument/2006/math">
                    <m:r>
                      <a:rPr lang="fr-FR" b="0" i="1" smtClean="0">
                        <a:latin typeface="Cambria Math" panose="02040503050406030204" pitchFamily="18" charset="0"/>
                        <a:cs typeface="Times New Roman" panose="02020603050405020304" pitchFamily="18" charset="0"/>
                      </a:rPr>
                      <m:t>4</m:t>
                    </m:r>
                    <m:r>
                      <a:rPr lang="fr-FR" b="0" i="1" smtClean="0">
                        <a:latin typeface="Cambria Math" panose="02040503050406030204" pitchFamily="18" charset="0"/>
                        <a:cs typeface="Times New Roman" panose="02020603050405020304" pitchFamily="18" charset="0"/>
                      </a:rPr>
                      <m:t>𝑒</m:t>
                    </m:r>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𝑚</m:t>
                    </m:r>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b="0" i="1" dirty="0" smtClean="0">
                            <a:latin typeface="Cambria Math" panose="02040503050406030204" pitchFamily="18" charset="0"/>
                            <a:cs typeface="Times New Roman" panose="02020603050405020304" pitchFamily="18" charset="0"/>
                          </a:rPr>
                          <m:t>𝑓</m:t>
                        </m:r>
                      </m:e>
                      <m:sub>
                        <m:r>
                          <a:rPr lang="fr-FR" b="0" i="1" dirty="0" smtClean="0">
                            <a:latin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nous avons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=0.030555</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2.3941×</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smtClean="0">
                              <a:latin typeface="Cambria Math" panose="02040503050406030204" pitchFamily="18" charset="0"/>
                              <a:ea typeface="Cambria Math" panose="02040503050406030204" pitchFamily="18" charset="0"/>
                              <a:cs typeface="Times New Roman" panose="02020603050405020304" pitchFamily="18" charset="0"/>
                            </a:rPr>
                            <m:t>−8</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𝑓</m:t>
                          </m:r>
                        </m:e>
                        <m:sub>
                          <m:r>
                            <a:rPr lang="fr-FR" i="1">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=30</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555 </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2.3941×</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10</m:t>
                          </m:r>
                        </m:e>
                        <m:sup>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5</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fr-FR" b="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123C1752-9749-D963-C34A-A3CB069DD9C5}"/>
                  </a:ext>
                </a:extLst>
              </p:cNvPr>
              <p:cNvSpPr txBox="1">
                <a:spLocks noRot="1" noChangeAspect="1" noMove="1" noResize="1" noEditPoints="1" noAdjustHandles="1" noChangeArrowheads="1" noChangeShapeType="1" noTextEdit="1"/>
              </p:cNvSpPr>
              <p:nvPr/>
            </p:nvSpPr>
            <p:spPr>
              <a:xfrm>
                <a:off x="0" y="627468"/>
                <a:ext cx="12192000" cy="2404889"/>
              </a:xfrm>
              <a:prstGeom prst="rect">
                <a:avLst/>
              </a:prstGeom>
              <a:blipFill>
                <a:blip r:embed="rId2"/>
                <a:stretch>
                  <a:fillRect l="-400" t="-1523" r="-400"/>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9B7F5462-4ABB-EBA2-0610-D1DC1488F1E8}"/>
              </a:ext>
            </a:extLst>
          </p:cNvPr>
          <p:cNvSpPr/>
          <p:nvPr/>
        </p:nvSpPr>
        <p:spPr>
          <a:xfrm>
            <a:off x="6293594" y="2374900"/>
            <a:ext cx="3695438" cy="3683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071085C4-0B93-7C4D-668E-440636B813C4}"/>
              </a:ext>
            </a:extLst>
          </p:cNvPr>
          <p:cNvSpPr txBox="1"/>
          <p:nvPr/>
        </p:nvSpPr>
        <p:spPr>
          <a:xfrm>
            <a:off x="0" y="3007030"/>
            <a:ext cx="12192000" cy="923330"/>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4. Conclusion sur la vérification de solution </a:t>
            </a:r>
          </a:p>
          <a:p>
            <a:pPr algn="just"/>
            <a:endParaRPr lang="fr-FR" dirty="0">
              <a:latin typeface="Times New Roman" panose="02020603050405020304" pitchFamily="18" charset="0"/>
              <a:cs typeface="Times New Roman" panose="02020603050405020304" pitchFamily="18" charset="0"/>
            </a:endParaRPr>
          </a:p>
          <a:p>
            <a:pPr algn="just"/>
            <a:r>
              <a:rPr lang="fr-FR" dirty="0">
                <a:highlight>
                  <a:srgbClr val="FFFF0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53157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2C5C-9376-0033-9C53-61F5C64A7F6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F11203A-FE15-B754-26DE-191D2C37475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C9B5B16C-1DB0-E947-93DF-D6622677A8E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52CEAA3-6F3C-6440-794D-5FA1832BCAF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042AAB7-5C77-4BBB-D2D5-854226AC3E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3F04533-03AC-21EF-93FD-83141649C65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considérons 2 données d’entrées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Ces deux données ont été caractérisé via des expériences et les lois de probabilités suivantes peuvent être tirées :   </a:t>
                </a:r>
              </a:p>
            </p:txBody>
          </p:sp>
        </mc:Choice>
        <mc:Fallback xmlns="">
          <p:sp>
            <p:nvSpPr>
              <p:cNvPr id="3" name="TextBox 2">
                <a:extLst>
                  <a:ext uri="{FF2B5EF4-FFF2-40B4-BE49-F238E27FC236}">
                    <a16:creationId xmlns:a16="http://schemas.microsoft.com/office/drawing/2014/main" id="{E3F04533-03AC-21EF-93FD-83141649C65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4" name="Picture 2">
            <a:extLst>
              <a:ext uri="{FF2B5EF4-FFF2-40B4-BE49-F238E27FC236}">
                <a16:creationId xmlns:a16="http://schemas.microsoft.com/office/drawing/2014/main" id="{91688AE2-5959-A781-FCEA-3219A0B37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3BCEC3-A8F4-DAC1-BEC4-21AF39FC432C}"/>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7" name="Picture 6" descr="A diagram with different colored squares&#10;&#10;AI-generated content may be incorrect.">
            <a:extLst>
              <a:ext uri="{FF2B5EF4-FFF2-40B4-BE49-F238E27FC236}">
                <a16:creationId xmlns:a16="http://schemas.microsoft.com/office/drawing/2014/main" id="{95DA9114-B9DC-EAA8-3C4C-01EE1B196B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777" y="1273799"/>
            <a:ext cx="5399628" cy="3239777"/>
          </a:xfrm>
          <a:prstGeom prst="rect">
            <a:avLst/>
          </a:prstGeom>
        </p:spPr>
      </p:pic>
      <p:pic>
        <p:nvPicPr>
          <p:cNvPr id="10" name="Picture 9" descr="A diagram of a graph&#10;&#10;AI-generated content may be incorrect.">
            <a:extLst>
              <a:ext uri="{FF2B5EF4-FFF2-40B4-BE49-F238E27FC236}">
                <a16:creationId xmlns:a16="http://schemas.microsoft.com/office/drawing/2014/main" id="{71B00AE5-45C4-9ACA-101A-43DB73FF57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8547" y="1273799"/>
            <a:ext cx="5399628" cy="323977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F92AAEB-8362-34E4-82A1-BF26B6648AA5}"/>
                  </a:ext>
                </a:extLst>
              </p:cNvPr>
              <p:cNvSpPr txBox="1"/>
              <p:nvPr/>
            </p:nvSpPr>
            <p:spPr>
              <a:xfrm>
                <a:off x="0" y="4647018"/>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Selon l’hypothèse de non </a:t>
                </a:r>
                <a:r>
                  <a:rPr lang="fr-FR" noProof="0" dirty="0" err="1">
                    <a:latin typeface="Times New Roman" panose="02020603050405020304" pitchFamily="18" charset="0"/>
                    <a:cs typeface="Times New Roman" panose="02020603050405020304" pitchFamily="18" charset="0"/>
                  </a:rPr>
                  <a:t>orthotropie</a:t>
                </a:r>
                <a:r>
                  <a:rPr lang="fr-FR" noProof="0" dirty="0">
                    <a:latin typeface="Times New Roman" panose="02020603050405020304" pitchFamily="18" charset="0"/>
                    <a:cs typeface="Times New Roman" panose="02020603050405020304" pitchFamily="18" charset="0"/>
                  </a:rPr>
                  <a:t> que nous avons posés, nous prenons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𝐿𝐴</m:t>
                        </m:r>
                      </m:sub>
                    </m:sSub>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r>
                      <a:rPr lang="fr-FR" b="0" i="1" noProof="0" smtClean="0">
                        <a:latin typeface="Cambria Math" panose="02040503050406030204" pitchFamily="18" charset="0"/>
                      </a:rPr>
                      <m:t>=</m:t>
                    </m:r>
                    <m:sSub>
                      <m:sSubPr>
                        <m:ctrlPr>
                          <a:rPr lang="fr-FR" b="0" i="1" smtClean="0">
                            <a:latin typeface="Cambria Math" panose="02040503050406030204" pitchFamily="18" charset="0"/>
                          </a:rPr>
                        </m:ctrlPr>
                      </m:sSubPr>
                      <m:e>
                        <m:r>
                          <a:rPr lang="fr-FR" i="1">
                            <a:latin typeface="Cambria Math" panose="02040503050406030204" pitchFamily="18" charset="0"/>
                          </a:rPr>
                          <m:t>𝜈</m:t>
                        </m:r>
                      </m:e>
                      <m:sub>
                        <m:r>
                          <a:rPr lang="fr-FR" b="0" i="1" smtClean="0">
                            <a:latin typeface="Cambria Math" panose="02040503050406030204" pitchFamily="18" charset="0"/>
                          </a:rPr>
                          <m:t>𝐿𝐴</m:t>
                        </m:r>
                      </m:sub>
                    </m:sSub>
                  </m:oMath>
                </a14:m>
                <a:r>
                  <a:rPr lang="fr-FR" noProof="0" dirty="0">
                    <a:latin typeface="Times New Roman" panose="02020603050405020304" pitchFamily="18" charset="0"/>
                    <a:cs typeface="Times New Roman" panose="02020603050405020304" pitchFamily="18" charset="0"/>
                  </a:rPr>
                  <a:t> tel que à la lumière de ces deux histogramme</a:t>
                </a:r>
                <a:r>
                  <a:rPr lang="fr-FR" dirty="0">
                    <a:latin typeface="Times New Roman" panose="02020603050405020304" pitchFamily="18" charset="0"/>
                    <a:cs typeface="Times New Roman" panose="02020603050405020304" pitchFamily="18" charset="0"/>
                  </a:rPr>
                  <a:t>es ainsi que des expériences réalisées, nous supposeront le module de Young comme une variables aléatoire (i.e., définis par une loi de probabilité) et le coefficient de cisaillement comme une variable épistémique (i.e., définis par un intervalle de valeur étant donné que le traçage </a:t>
                </a:r>
                <a:r>
                  <a:rPr lang="fr-FR" b="1" dirty="0">
                    <a:latin typeface="Times New Roman" panose="02020603050405020304" pitchFamily="18" charset="0"/>
                    <a:cs typeface="Times New Roman" panose="02020603050405020304" pitchFamily="18" charset="0"/>
                  </a:rPr>
                  <a:t>DIC</a:t>
                </a:r>
                <a:r>
                  <a:rPr lang="fr-FR" dirty="0">
                    <a:latin typeface="Times New Roman" panose="02020603050405020304" pitchFamily="18" charset="0"/>
                    <a:cs typeface="Times New Roman" panose="02020603050405020304" pitchFamily="18" charset="0"/>
                  </a:rPr>
                  <a:t> (Digital Image </a:t>
                </a:r>
                <a:r>
                  <a:rPr lang="fr-FR" dirty="0" err="1">
                    <a:latin typeface="Times New Roman" panose="02020603050405020304" pitchFamily="18" charset="0"/>
                    <a:cs typeface="Times New Roman" panose="02020603050405020304" pitchFamily="18" charset="0"/>
                  </a:rPr>
                  <a:t>Correlation</a:t>
                </a:r>
                <a:r>
                  <a:rPr lang="fr-FR" dirty="0">
                    <a:latin typeface="Times New Roman" panose="02020603050405020304" pitchFamily="18" charset="0"/>
                    <a:cs typeface="Times New Roman" panose="02020603050405020304" pitchFamily="18" charset="0"/>
                  </a:rPr>
                  <a:t>) était peu fructueux lors du précédent projet). </a:t>
                </a:r>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4F92AAEB-8362-34E4-82A1-BF26B6648AA5}"/>
                  </a:ext>
                </a:extLst>
              </p:cNvPr>
              <p:cNvSpPr txBox="1">
                <a:spLocks noRot="1" noChangeAspect="1" noMove="1" noResize="1" noEditPoints="1" noAdjustHandles="1" noChangeArrowheads="1" noChangeShapeType="1" noTextEdit="1"/>
              </p:cNvSpPr>
              <p:nvPr/>
            </p:nvSpPr>
            <p:spPr>
              <a:xfrm>
                <a:off x="0" y="4647018"/>
                <a:ext cx="12192000" cy="1200329"/>
              </a:xfrm>
              <a:prstGeom prst="rect">
                <a:avLst/>
              </a:prstGeom>
              <a:blipFill>
                <a:blip r:embed="rId6"/>
                <a:stretch>
                  <a:fillRect l="-400" t="-2538" r="-40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8BDC8D2-B524-1313-821E-AE3DCCAD58E5}"/>
                  </a:ext>
                </a:extLst>
              </p:cNvPr>
              <p:cNvSpPr txBox="1"/>
              <p:nvPr/>
            </p:nvSpPr>
            <p:spPr>
              <a:xfrm>
                <a:off x="0" y="6045866"/>
                <a:ext cx="12192000"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nous nous assurons de sa définition par une loi de probabilité </a:t>
                </a:r>
                <a:r>
                  <a:rPr lang="fr-FR" dirty="0">
                    <a:latin typeface="Times New Roman" panose="02020603050405020304" pitchFamily="18" charset="0"/>
                    <a:cs typeface="Times New Roman" panose="02020603050405020304" pitchFamily="18" charset="0"/>
                  </a:rPr>
                  <a:t>à l’aide du test de Shapiro-</a:t>
                </a:r>
                <a:r>
                  <a:rPr lang="fr-FR" dirty="0" err="1">
                    <a:latin typeface="Times New Roman" panose="02020603050405020304" pitchFamily="18" charset="0"/>
                    <a:cs typeface="Times New Roman" panose="02020603050405020304" pitchFamily="18" charset="0"/>
                  </a:rPr>
                  <a:t>Wilk</a:t>
                </a:r>
                <a:r>
                  <a:rPr lang="fr-FR" dirty="0">
                    <a:latin typeface="Times New Roman" panose="02020603050405020304" pitchFamily="18" charset="0"/>
                    <a:cs typeface="Times New Roman" panose="02020603050405020304" pitchFamily="18" charset="0"/>
                  </a:rPr>
                  <a:t> et de Kolmogorov-Smirnov. Pour </a:t>
                </a:r>
                <a14:m>
                  <m:oMath xmlns:m="http://schemas.openxmlformats.org/officeDocument/2006/math">
                    <m:r>
                      <a:rPr lang="fr-FR" i="1">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nous imposons</a:t>
                </a:r>
                <a:r>
                  <a:rPr lang="fr-FR" dirty="0">
                    <a:latin typeface="Times New Roman" panose="02020603050405020304" pitchFamily="18" charset="0"/>
                    <a:cs typeface="Times New Roman" panose="02020603050405020304" pitchFamily="18" charset="0"/>
                  </a:rPr>
                  <a:t>s une condition d’infériorité à </a:t>
                </a:r>
                <a14:m>
                  <m:oMath xmlns:m="http://schemas.openxmlformats.org/officeDocument/2006/math">
                    <m:r>
                      <a:rPr lang="fr-FR" b="0" i="1" smtClean="0">
                        <a:latin typeface="Cambria Math" panose="02040503050406030204" pitchFamily="18" charset="0"/>
                        <a:cs typeface="Times New Roman" panose="02020603050405020304" pitchFamily="18" charset="0"/>
                      </a:rPr>
                      <m:t>0.5</m:t>
                    </m:r>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0" noProof="0" dirty="0" smtClean="0">
                        <a:latin typeface="Cambria Math" panose="02040503050406030204" pitchFamily="18" charset="0"/>
                        <a:cs typeface="Times New Roman" panose="02020603050405020304" pitchFamily="18" charset="0"/>
                      </a:rPr>
                      <m:t>&lt;</m:t>
                    </m:r>
                    <m:r>
                      <a:rPr lang="fr-FR" b="0" i="1" noProof="0" dirty="0" smtClean="0">
                        <a:latin typeface="Cambria Math" panose="02040503050406030204" pitchFamily="18" charset="0"/>
                        <a:cs typeface="Times New Roman" panose="02020603050405020304" pitchFamily="18" charset="0"/>
                      </a:rPr>
                      <m:t>0.48=</m:t>
                    </m:r>
                  </m:oMath>
                </a14:m>
                <a:r>
                  <a:rPr lang="fr-FR" noProof="0" dirty="0">
                    <a:latin typeface="Times New Roman" panose="02020603050405020304" pitchFamily="18" charset="0"/>
                    <a:cs typeface="Times New Roman" panose="02020603050405020304" pitchFamily="18" charset="0"/>
                  </a:rPr>
                  <a:t> max) (i.e., matériau incompressible). </a:t>
                </a:r>
              </a:p>
            </p:txBody>
          </p:sp>
        </mc:Choice>
        <mc:Fallback xmlns="">
          <p:sp>
            <p:nvSpPr>
              <p:cNvPr id="14" name="TextBox 13">
                <a:extLst>
                  <a:ext uri="{FF2B5EF4-FFF2-40B4-BE49-F238E27FC236}">
                    <a16:creationId xmlns:a16="http://schemas.microsoft.com/office/drawing/2014/main" id="{48BDC8D2-B524-1313-821E-AE3DCCAD58E5}"/>
                  </a:ext>
                </a:extLst>
              </p:cNvPr>
              <p:cNvSpPr txBox="1">
                <a:spLocks noRot="1" noChangeAspect="1" noMove="1" noResize="1" noEditPoints="1" noAdjustHandles="1" noChangeArrowheads="1" noChangeShapeType="1" noTextEdit="1"/>
              </p:cNvSpPr>
              <p:nvPr/>
            </p:nvSpPr>
            <p:spPr>
              <a:xfrm>
                <a:off x="0" y="6045866"/>
                <a:ext cx="12192000" cy="646331"/>
              </a:xfrm>
              <a:prstGeom prst="rect">
                <a:avLst/>
              </a:prstGeom>
              <a:blipFill>
                <a:blip r:embed="rId7"/>
                <a:stretch>
                  <a:fillRect l="-400" t="-5660" r="-400" b="-14151"/>
                </a:stretch>
              </a:blipFill>
            </p:spPr>
            <p:txBody>
              <a:bodyPr/>
              <a:lstStyle/>
              <a:p>
                <a:r>
                  <a:rPr lang="en-GB">
                    <a:noFill/>
                  </a:rPr>
                  <a:t> </a:t>
                </a:r>
              </a:p>
            </p:txBody>
          </p:sp>
        </mc:Fallback>
      </mc:AlternateContent>
      <p:cxnSp>
        <p:nvCxnSpPr>
          <p:cNvPr id="8" name="Straight Connector 7">
            <a:extLst>
              <a:ext uri="{FF2B5EF4-FFF2-40B4-BE49-F238E27FC236}">
                <a16:creationId xmlns:a16="http://schemas.microsoft.com/office/drawing/2014/main" id="{8F29DE07-A261-43ED-F237-957BD8847E4A}"/>
              </a:ext>
            </a:extLst>
          </p:cNvPr>
          <p:cNvCxnSpPr/>
          <p:nvPr/>
        </p:nvCxnSpPr>
        <p:spPr>
          <a:xfrm>
            <a:off x="7126287" y="2487612"/>
            <a:ext cx="577850" cy="0"/>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1" name="Straight Connector 10">
            <a:extLst>
              <a:ext uri="{FF2B5EF4-FFF2-40B4-BE49-F238E27FC236}">
                <a16:creationId xmlns:a16="http://schemas.microsoft.com/office/drawing/2014/main" id="{792A006F-379E-77D8-8B0F-B1330AAC9140}"/>
              </a:ext>
            </a:extLst>
          </p:cNvPr>
          <p:cNvCxnSpPr>
            <a:cxnSpLocks/>
          </p:cNvCxnSpPr>
          <p:nvPr/>
        </p:nvCxnSpPr>
        <p:spPr>
          <a:xfrm>
            <a:off x="6722419" y="2452157"/>
            <a:ext cx="4174181" cy="0"/>
          </a:xfrm>
          <a:prstGeom prst="line">
            <a:avLst/>
          </a:prstGeom>
          <a:ln>
            <a:solidFill>
              <a:schemeClr val="tx1"/>
            </a:solidFill>
            <a:prstDash val="dash"/>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972E0066-FBF7-CDA2-A84A-8AE5F5F84295}"/>
              </a:ext>
            </a:extLst>
          </p:cNvPr>
          <p:cNvSpPr txBox="1"/>
          <p:nvPr/>
        </p:nvSpPr>
        <p:spPr>
          <a:xfrm>
            <a:off x="10875927" y="2487612"/>
            <a:ext cx="1358900" cy="461665"/>
          </a:xfrm>
          <a:prstGeom prst="rect">
            <a:avLst/>
          </a:prstGeom>
          <a:noFill/>
        </p:spPr>
        <p:txBody>
          <a:bodyPr wrap="square" rtlCol="0">
            <a:spAutoFit/>
          </a:bodyPr>
          <a:lstStyle/>
          <a:p>
            <a:pPr algn="ctr"/>
            <a:r>
              <a:rPr lang="fr-FR" sz="1200" noProof="0" dirty="0">
                <a:latin typeface="Times New Roman" panose="02020603050405020304" pitchFamily="18" charset="0"/>
                <a:cs typeface="Times New Roman" panose="02020603050405020304" pitchFamily="18" charset="0"/>
              </a:rPr>
              <a:t>Limite thermodynamique</a:t>
            </a:r>
          </a:p>
        </p:txBody>
      </p:sp>
      <p:sp>
        <p:nvSpPr>
          <p:cNvPr id="17" name="Right Brace 16">
            <a:extLst>
              <a:ext uri="{FF2B5EF4-FFF2-40B4-BE49-F238E27FC236}">
                <a16:creationId xmlns:a16="http://schemas.microsoft.com/office/drawing/2014/main" id="{6D3214D1-2799-03C3-ADDD-16161E1A48BE}"/>
              </a:ext>
            </a:extLst>
          </p:cNvPr>
          <p:cNvSpPr/>
          <p:nvPr/>
        </p:nvSpPr>
        <p:spPr>
          <a:xfrm>
            <a:off x="11023600" y="1657350"/>
            <a:ext cx="139700" cy="794804"/>
          </a:xfrm>
          <a:prstGeom prst="rightBrace">
            <a:avLst>
              <a:gd name="adj1" fmla="val 76515"/>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TextBox 17">
            <a:extLst>
              <a:ext uri="{FF2B5EF4-FFF2-40B4-BE49-F238E27FC236}">
                <a16:creationId xmlns:a16="http://schemas.microsoft.com/office/drawing/2014/main" id="{429FB848-6B78-7DC7-BC67-ED52566E41F3}"/>
              </a:ext>
            </a:extLst>
          </p:cNvPr>
          <p:cNvSpPr txBox="1"/>
          <p:nvPr/>
        </p:nvSpPr>
        <p:spPr>
          <a:xfrm>
            <a:off x="10962216" y="1910627"/>
            <a:ext cx="1358900" cy="276999"/>
          </a:xfrm>
          <a:prstGeom prst="rect">
            <a:avLst/>
          </a:prstGeom>
          <a:noFill/>
        </p:spPr>
        <p:txBody>
          <a:bodyPr wrap="square" rtlCol="0">
            <a:spAutoFit/>
          </a:bodyPr>
          <a:lstStyle/>
          <a:p>
            <a:pPr algn="ctr"/>
            <a:r>
              <a:rPr lang="fr-FR" sz="1200" noProof="0" dirty="0">
                <a:latin typeface="Times New Roman" panose="02020603050405020304" pitchFamily="18" charset="0"/>
                <a:cs typeface="Times New Roman" panose="02020603050405020304" pitchFamily="18" charset="0"/>
              </a:rPr>
              <a:t>Erreur DIC</a:t>
            </a:r>
          </a:p>
        </p:txBody>
      </p:sp>
      <p:sp>
        <p:nvSpPr>
          <p:cNvPr id="6" name="TextBox 5">
            <a:extLst>
              <a:ext uri="{FF2B5EF4-FFF2-40B4-BE49-F238E27FC236}">
                <a16:creationId xmlns:a16="http://schemas.microsoft.com/office/drawing/2014/main" id="{3A4F0DE1-F384-6836-29A1-E711730749BA}"/>
              </a:ext>
            </a:extLst>
          </p:cNvPr>
          <p:cNvSpPr txBox="1"/>
          <p:nvPr/>
        </p:nvSpPr>
        <p:spPr>
          <a:xfrm>
            <a:off x="10949763" y="3085095"/>
            <a:ext cx="1211227" cy="646331"/>
          </a:xfrm>
          <a:prstGeom prst="rect">
            <a:avLst/>
          </a:prstGeom>
          <a:noFill/>
        </p:spPr>
        <p:txBody>
          <a:bodyPr wrap="square" rtlCol="0">
            <a:spAutoFit/>
          </a:bodyPr>
          <a:lstStyle/>
          <a:p>
            <a:pPr algn="just"/>
            <a:r>
              <a:rPr lang="fr-FR" sz="1200" noProof="0" dirty="0">
                <a:latin typeface="Times New Roman" panose="02020603050405020304" pitchFamily="18" charset="0"/>
                <a:cs typeface="Times New Roman" panose="02020603050405020304" pitchFamily="18" charset="0"/>
              </a:rPr>
              <a:t>Impossible de simuler au delà de cette limite</a:t>
            </a:r>
          </a:p>
        </p:txBody>
      </p:sp>
      <p:cxnSp>
        <p:nvCxnSpPr>
          <p:cNvPr id="15" name="Straight Connector 14">
            <a:extLst>
              <a:ext uri="{FF2B5EF4-FFF2-40B4-BE49-F238E27FC236}">
                <a16:creationId xmlns:a16="http://schemas.microsoft.com/office/drawing/2014/main" id="{BE7C3608-B707-9ABD-7F37-A6A88F1E12EF}"/>
              </a:ext>
            </a:extLst>
          </p:cNvPr>
          <p:cNvCxnSpPr>
            <a:stCxn id="16" idx="2"/>
            <a:endCxn id="6" idx="0"/>
          </p:cNvCxnSpPr>
          <p:nvPr/>
        </p:nvCxnSpPr>
        <p:spPr>
          <a:xfrm>
            <a:off x="11555377" y="2949277"/>
            <a:ext cx="0" cy="135818"/>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977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36F1B-4616-136A-7642-11034A01006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E427F2E-04D7-52FB-717E-1E627058A5F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7A0B74-492F-A599-6639-25F51923701D}"/>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6C01FA0E-5AD4-0988-F525-55D0DE99B93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CF31FE0-4406-FBB5-F14D-8C6BD0C5D64A}"/>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49E817FD-6192-C972-9162-7F57B3CE3D00}"/>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Ainsi, nous pouvons donc tracer les graphiques suivants (PDF – </a:t>
            </a:r>
            <a:r>
              <a:rPr lang="fr-FR" i="1" noProof="0" dirty="0" err="1">
                <a:latin typeface="Times New Roman" panose="02020603050405020304" pitchFamily="18" charset="0"/>
                <a:cs typeface="Times New Roman" panose="02020603050405020304" pitchFamily="18" charset="0"/>
              </a:rPr>
              <a:t>Probability</a:t>
            </a:r>
            <a:r>
              <a:rPr lang="fr-FR" i="1" noProof="0" dirty="0">
                <a:latin typeface="Times New Roman" panose="02020603050405020304" pitchFamily="18" charset="0"/>
                <a:cs typeface="Times New Roman" panose="02020603050405020304" pitchFamily="18" charset="0"/>
              </a:rPr>
              <a:t> Density </a:t>
            </a:r>
            <a:r>
              <a:rPr lang="fr-FR" i="1" noProof="0" dirty="0" err="1">
                <a:latin typeface="Times New Roman" panose="02020603050405020304" pitchFamily="18" charset="0"/>
                <a:cs typeface="Times New Roman" panose="02020603050405020304" pitchFamily="18" charset="0"/>
              </a:rPr>
              <a:t>Function</a:t>
            </a:r>
            <a:r>
              <a:rPr lang="fr-FR" noProof="0" dirty="0">
                <a:latin typeface="Times New Roman" panose="02020603050405020304" pitchFamily="18" charset="0"/>
                <a:cs typeface="Times New Roman" panose="02020603050405020304" pitchFamily="18" charset="0"/>
              </a:rPr>
              <a:t>) :</a:t>
            </a:r>
          </a:p>
        </p:txBody>
      </p:sp>
      <p:pic>
        <p:nvPicPr>
          <p:cNvPr id="4" name="Picture 2">
            <a:extLst>
              <a:ext uri="{FF2B5EF4-FFF2-40B4-BE49-F238E27FC236}">
                <a16:creationId xmlns:a16="http://schemas.microsoft.com/office/drawing/2014/main" id="{982DAC8C-3246-A303-072F-B386CEEB8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1A42432-017B-9D0A-7971-CAE0BFEDEFE9}"/>
              </a:ext>
            </a:extLst>
          </p:cNvPr>
          <p:cNvSpPr txBox="1"/>
          <p:nvPr/>
        </p:nvSpPr>
        <p:spPr>
          <a:xfrm>
            <a:off x="6722419" y="73201"/>
            <a:ext cx="2743198"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Script_Poisson_Young.py</a:t>
            </a:r>
          </a:p>
        </p:txBody>
      </p:sp>
      <p:pic>
        <p:nvPicPr>
          <p:cNvPr id="8" name="Picture 7" descr="A graph with a green line&#10;&#10;AI-generated content may be incorrect.">
            <a:extLst>
              <a:ext uri="{FF2B5EF4-FFF2-40B4-BE49-F238E27FC236}">
                <a16:creationId xmlns:a16="http://schemas.microsoft.com/office/drawing/2014/main" id="{443D6940-4B4A-542A-BA6C-963F392DD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91" y="996800"/>
            <a:ext cx="5704425" cy="3422655"/>
          </a:xfrm>
          <a:prstGeom prst="rect">
            <a:avLst/>
          </a:prstGeom>
        </p:spPr>
      </p:pic>
      <p:pic>
        <p:nvPicPr>
          <p:cNvPr id="12" name="Picture 11" descr="A graph with blue lines&#10;&#10;AI-generated content may be incorrect.">
            <a:extLst>
              <a:ext uri="{FF2B5EF4-FFF2-40B4-BE49-F238E27FC236}">
                <a16:creationId xmlns:a16="http://schemas.microsoft.com/office/drawing/2014/main" id="{5FD27660-F829-9650-A7F7-56552FB1E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740" y="996800"/>
            <a:ext cx="4563540" cy="3422655"/>
          </a:xfrm>
          <a:prstGeom prst="rect">
            <a:avLst/>
          </a:prstGeom>
        </p:spPr>
      </p:pic>
      <p:sp>
        <p:nvSpPr>
          <p:cNvPr id="14" name="TextBox 13">
            <a:extLst>
              <a:ext uri="{FF2B5EF4-FFF2-40B4-BE49-F238E27FC236}">
                <a16:creationId xmlns:a16="http://schemas.microsoft.com/office/drawing/2014/main" id="{15BE0636-0290-4D62-2BBD-81087B277E96}"/>
              </a:ext>
            </a:extLst>
          </p:cNvPr>
          <p:cNvSpPr txBox="1"/>
          <p:nvPr/>
        </p:nvSpPr>
        <p:spPr>
          <a:xfrm>
            <a:off x="0" y="4419455"/>
            <a:ext cx="12192000"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 partir de ces deux graphiques, nous pouvons générer un fichier de couples de données d’entrées que nous utiliserons dans nos simulations sur Ansys. La dernière boucle du script permet de générer ce fichier ‘</a:t>
            </a:r>
            <a:r>
              <a:rPr lang="fr-FR" i="1" noProof="0" dirty="0" err="1">
                <a:latin typeface="Times New Roman" panose="02020603050405020304" pitchFamily="18" charset="0"/>
                <a:cs typeface="Times New Roman" panose="02020603050405020304" pitchFamily="18" charset="0"/>
              </a:rPr>
              <a:t>Couples_LHS</a:t>
            </a:r>
            <a:r>
              <a:rPr lang="fr-FR" i="1" noProof="0" dirty="0">
                <a:latin typeface="Times New Roman" panose="02020603050405020304" pitchFamily="18" charset="0"/>
                <a:cs typeface="Times New Roman" panose="02020603050405020304" pitchFamily="18" charset="0"/>
              </a:rPr>
              <a:t>_</a:t>
            </a:r>
            <a:r>
              <a:rPr lang="fr-FR" i="1" dirty="0">
                <a:latin typeface="Times New Roman" panose="02020603050405020304" pitchFamily="18" charset="0"/>
                <a:cs typeface="Times New Roman" panose="02020603050405020304" pitchFamily="18" charset="0"/>
              </a:rPr>
              <a:t>LA</a:t>
            </a:r>
            <a:r>
              <a:rPr lang="fr-FR" i="1" noProof="0" dirty="0">
                <a:latin typeface="Times New Roman" panose="02020603050405020304" pitchFamily="18" charset="0"/>
                <a:cs typeface="Times New Roman" panose="02020603050405020304" pitchFamily="18" charset="0"/>
              </a:rPr>
              <a:t>.csv</a:t>
            </a:r>
            <a:r>
              <a:rPr lang="fr-FR" noProof="0" dirty="0">
                <a:latin typeface="Times New Roman" panose="02020603050405020304" pitchFamily="18" charset="0"/>
                <a:cs typeface="Times New Roman" panose="02020603050405020304" pitchFamily="18" charset="0"/>
              </a:rPr>
              <a:t>’ pour un nombre de couple données.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La procédure pour la méthode de Monte Carlo avec une variable aléatoire et une variable épistémique est celle proposée dans le cours – tirée de Oberkampf &amp; Roy. Cette méthode est la suivante : </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B9EC4DF-BFB4-7E6C-E9F3-26663D2EEE7E}"/>
                  </a:ext>
                </a:extLst>
              </p:cNvPr>
              <p:cNvSpPr txBox="1"/>
              <p:nvPr/>
            </p:nvSpPr>
            <p:spPr>
              <a:xfrm>
                <a:off x="3797300" y="2917288"/>
                <a:ext cx="1596912"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𝜇</m:t>
                      </m:r>
                      <m:r>
                        <a:rPr lang="fr-FR" b="0" i="1" smtClean="0">
                          <a:latin typeface="Cambria Math" panose="02040503050406030204" pitchFamily="18" charset="0"/>
                          <a:ea typeface="Cambria Math" panose="02040503050406030204" pitchFamily="18" charset="0"/>
                        </a:rPr>
                        <m:t>=19.12 </m:t>
                      </m:r>
                      <m:r>
                        <a:rPr lang="fr-FR" b="0" i="1" smtClean="0">
                          <a:latin typeface="Cambria Math" panose="02040503050406030204" pitchFamily="18" charset="0"/>
                          <a:ea typeface="Cambria Math" panose="02040503050406030204" pitchFamily="18" charset="0"/>
                        </a:rPr>
                        <m:t>𝑀𝑃𝑎</m:t>
                      </m:r>
                    </m:oMath>
                  </m:oMathPara>
                </a14:m>
                <a:endParaRPr lang="fr-FR" b="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ea typeface="Cambria Math" panose="02040503050406030204" pitchFamily="18" charset="0"/>
                        </a:rPr>
                        <m:t>𝜎</m:t>
                      </m:r>
                      <m:r>
                        <a:rPr lang="fr-FR" b="0" i="1" smtClean="0">
                          <a:latin typeface="Cambria Math" panose="02040503050406030204" pitchFamily="18" charset="0"/>
                          <a:ea typeface="Cambria Math" panose="02040503050406030204" pitchFamily="18" charset="0"/>
                        </a:rPr>
                        <m:t>=4.98</m:t>
                      </m:r>
                    </m:oMath>
                  </m:oMathPara>
                </a14:m>
                <a:endParaRPr lang="en-GB" dirty="0"/>
              </a:p>
            </p:txBody>
          </p:sp>
        </mc:Choice>
        <mc:Fallback xmlns="">
          <p:sp>
            <p:nvSpPr>
              <p:cNvPr id="18" name="TextBox 17">
                <a:extLst>
                  <a:ext uri="{FF2B5EF4-FFF2-40B4-BE49-F238E27FC236}">
                    <a16:creationId xmlns:a16="http://schemas.microsoft.com/office/drawing/2014/main" id="{0B9EC4DF-BFB4-7E6C-E9F3-26663D2EEE7E}"/>
                  </a:ext>
                </a:extLst>
              </p:cNvPr>
              <p:cNvSpPr txBox="1">
                <a:spLocks noRot="1" noChangeAspect="1" noMove="1" noResize="1" noEditPoints="1" noAdjustHandles="1" noChangeArrowheads="1" noChangeShapeType="1" noTextEdit="1"/>
              </p:cNvSpPr>
              <p:nvPr/>
            </p:nvSpPr>
            <p:spPr>
              <a:xfrm>
                <a:off x="3797300" y="2917288"/>
                <a:ext cx="1596912" cy="553998"/>
              </a:xfrm>
              <a:prstGeom prst="rect">
                <a:avLst/>
              </a:prstGeom>
              <a:blipFill>
                <a:blip r:embed="rId5"/>
                <a:stretch>
                  <a:fillRect l="-5344" b="-3333"/>
                </a:stretch>
              </a:blipFill>
            </p:spPr>
            <p:txBody>
              <a:bodyPr/>
              <a:lstStyle/>
              <a:p>
                <a:r>
                  <a:rPr lang="en-GB">
                    <a:noFill/>
                  </a:rPr>
                  <a:t> </a:t>
                </a:r>
              </a:p>
            </p:txBody>
          </p:sp>
        </mc:Fallback>
      </mc:AlternateContent>
      <p:cxnSp>
        <p:nvCxnSpPr>
          <p:cNvPr id="6" name="Straight Connector 5">
            <a:extLst>
              <a:ext uri="{FF2B5EF4-FFF2-40B4-BE49-F238E27FC236}">
                <a16:creationId xmlns:a16="http://schemas.microsoft.com/office/drawing/2014/main" id="{A76F7CCA-9E72-73D7-0599-D5CA1D8459BC}"/>
              </a:ext>
            </a:extLst>
          </p:cNvPr>
          <p:cNvCxnSpPr>
            <a:cxnSpLocks/>
          </p:cNvCxnSpPr>
          <p:nvPr/>
        </p:nvCxnSpPr>
        <p:spPr>
          <a:xfrm>
            <a:off x="9248775" y="1515215"/>
            <a:ext cx="0" cy="2402735"/>
          </a:xfrm>
          <a:prstGeom prst="line">
            <a:avLst/>
          </a:prstGeom>
          <a:ln>
            <a:solidFill>
              <a:srgbClr val="C00000"/>
            </a:solidFill>
          </a:ln>
        </p:spPr>
        <p:style>
          <a:lnRef idx="2">
            <a:schemeClr val="accent2"/>
          </a:lnRef>
          <a:fillRef idx="0">
            <a:schemeClr val="accent2"/>
          </a:fillRef>
          <a:effectRef idx="1">
            <a:schemeClr val="accent2"/>
          </a:effectRef>
          <a:fontRef idx="minor">
            <a:schemeClr val="tx1"/>
          </a:fontRef>
        </p:style>
      </p:cxnSp>
      <p:cxnSp>
        <p:nvCxnSpPr>
          <p:cNvPr id="15" name="Straight Connector 14">
            <a:extLst>
              <a:ext uri="{FF2B5EF4-FFF2-40B4-BE49-F238E27FC236}">
                <a16:creationId xmlns:a16="http://schemas.microsoft.com/office/drawing/2014/main" id="{833C8BEC-5DF1-1142-DCF4-B1A409EE9B70}"/>
              </a:ext>
            </a:extLst>
          </p:cNvPr>
          <p:cNvCxnSpPr>
            <a:cxnSpLocks/>
          </p:cNvCxnSpPr>
          <p:nvPr/>
        </p:nvCxnSpPr>
        <p:spPr>
          <a:xfrm flipV="1">
            <a:off x="9296400" y="1403350"/>
            <a:ext cx="0" cy="2647950"/>
          </a:xfrm>
          <a:prstGeom prst="line">
            <a:avLst/>
          </a:prstGeom>
          <a:ln>
            <a:solidFill>
              <a:schemeClr val="tx1"/>
            </a:solidFill>
            <a:prstDash val="dash"/>
          </a:ln>
        </p:spPr>
        <p:style>
          <a:lnRef idx="2">
            <a:schemeClr val="accent2"/>
          </a:lnRef>
          <a:fillRef idx="0">
            <a:schemeClr val="accent2"/>
          </a:fillRef>
          <a:effectRef idx="1">
            <a:schemeClr val="accent2"/>
          </a:effectRef>
          <a:fontRef idx="minor">
            <a:schemeClr val="tx1"/>
          </a:fontRef>
        </p:style>
      </p:cxnSp>
      <p:sp>
        <p:nvSpPr>
          <p:cNvPr id="7" name="TextBox 6">
            <a:extLst>
              <a:ext uri="{FF2B5EF4-FFF2-40B4-BE49-F238E27FC236}">
                <a16:creationId xmlns:a16="http://schemas.microsoft.com/office/drawing/2014/main" id="{90CB846E-B85D-108F-C544-7EAF89D777F3}"/>
              </a:ext>
            </a:extLst>
          </p:cNvPr>
          <p:cNvSpPr txBox="1"/>
          <p:nvPr/>
        </p:nvSpPr>
        <p:spPr>
          <a:xfrm>
            <a:off x="10647327" y="2062862"/>
            <a:ext cx="1358900" cy="461665"/>
          </a:xfrm>
          <a:prstGeom prst="rect">
            <a:avLst/>
          </a:prstGeom>
          <a:noFill/>
        </p:spPr>
        <p:txBody>
          <a:bodyPr wrap="square" rtlCol="0">
            <a:spAutoFit/>
          </a:bodyPr>
          <a:lstStyle/>
          <a:p>
            <a:pPr algn="ctr"/>
            <a:r>
              <a:rPr lang="fr-FR" sz="1200" noProof="0" dirty="0">
                <a:latin typeface="Times New Roman" panose="02020603050405020304" pitchFamily="18" charset="0"/>
                <a:cs typeface="Times New Roman" panose="02020603050405020304" pitchFamily="18" charset="0"/>
              </a:rPr>
              <a:t>Limite thermodynamique</a:t>
            </a:r>
          </a:p>
        </p:txBody>
      </p:sp>
      <p:sp>
        <p:nvSpPr>
          <p:cNvPr id="10" name="TextBox 9">
            <a:extLst>
              <a:ext uri="{FF2B5EF4-FFF2-40B4-BE49-F238E27FC236}">
                <a16:creationId xmlns:a16="http://schemas.microsoft.com/office/drawing/2014/main" id="{60794846-4EC4-FCFC-D835-485C913281B1}"/>
              </a:ext>
            </a:extLst>
          </p:cNvPr>
          <p:cNvSpPr txBox="1"/>
          <p:nvPr/>
        </p:nvSpPr>
        <p:spPr>
          <a:xfrm>
            <a:off x="10721163" y="2660345"/>
            <a:ext cx="1211227" cy="646331"/>
          </a:xfrm>
          <a:prstGeom prst="rect">
            <a:avLst/>
          </a:prstGeom>
          <a:noFill/>
        </p:spPr>
        <p:txBody>
          <a:bodyPr wrap="square" rtlCol="0">
            <a:spAutoFit/>
          </a:bodyPr>
          <a:lstStyle/>
          <a:p>
            <a:pPr algn="just"/>
            <a:r>
              <a:rPr lang="fr-FR" sz="1200" noProof="0" dirty="0">
                <a:latin typeface="Times New Roman" panose="02020603050405020304" pitchFamily="18" charset="0"/>
                <a:cs typeface="Times New Roman" panose="02020603050405020304" pitchFamily="18" charset="0"/>
              </a:rPr>
              <a:t>Impossible de simuler au delà de cette limite</a:t>
            </a:r>
          </a:p>
        </p:txBody>
      </p:sp>
      <p:cxnSp>
        <p:nvCxnSpPr>
          <p:cNvPr id="11" name="Straight Connector 10">
            <a:extLst>
              <a:ext uri="{FF2B5EF4-FFF2-40B4-BE49-F238E27FC236}">
                <a16:creationId xmlns:a16="http://schemas.microsoft.com/office/drawing/2014/main" id="{494275ED-047B-4942-C552-634510A3758F}"/>
              </a:ext>
            </a:extLst>
          </p:cNvPr>
          <p:cNvCxnSpPr>
            <a:stCxn id="7" idx="2"/>
            <a:endCxn id="10" idx="0"/>
          </p:cNvCxnSpPr>
          <p:nvPr/>
        </p:nvCxnSpPr>
        <p:spPr>
          <a:xfrm>
            <a:off x="11326777" y="2524527"/>
            <a:ext cx="0" cy="135818"/>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6691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7117F-562A-17E8-9993-2FCFB9ED444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8DE8B8A-EEB5-506A-29B0-E1D8577D63F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915F03C-5394-EA29-7A13-4ECD6E14684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7DA4873-3CCE-4AE7-1583-9702AD8512C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E252B6D-3135-5A7C-409F-3E66B2A6B70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932DA2F-96A9-4B69-2B7D-D1A454B2A6DC}"/>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choisit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𝑀</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valeurs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𝜈</m:t>
                    </m:r>
                  </m:oMath>
                </a14:m>
                <a:r>
                  <a:rPr lang="fr-FR" noProof="0" dirty="0">
                    <a:latin typeface="Times New Roman" panose="02020603050405020304" pitchFamily="18" charset="0"/>
                    <a:cs typeface="Times New Roman" panose="02020603050405020304" pitchFamily="18" charset="0"/>
                  </a:rPr>
                  <a:t> de telle manière que chacune de ces valeurs, on réalise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=10</m:t>
                    </m:r>
                  </m:oMath>
                </a14:m>
                <a:r>
                  <a:rPr lang="fr-FR" noProof="0" dirty="0">
                    <a:latin typeface="Times New Roman" panose="02020603050405020304" pitchFamily="18" charset="0"/>
                    <a:cs typeface="Times New Roman" panose="02020603050405020304" pitchFamily="18" charset="0"/>
                  </a:rPr>
                  <a:t> simulations pour les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valeurs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que nous avons obtenues à l’aide de la méthode LHS. Cela fait donc un total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𝑀</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simulations. </a:t>
                </a:r>
              </a:p>
            </p:txBody>
          </p:sp>
        </mc:Choice>
        <mc:Fallback xmlns="">
          <p:sp>
            <p:nvSpPr>
              <p:cNvPr id="3" name="TextBox 2">
                <a:extLst>
                  <a:ext uri="{FF2B5EF4-FFF2-40B4-BE49-F238E27FC236}">
                    <a16:creationId xmlns:a16="http://schemas.microsoft.com/office/drawing/2014/main" id="{7932DA2F-96A9-4B69-2B7D-D1A454B2A6DC}"/>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2"/>
                <a:stretch>
                  <a:fillRect l="-400" t="-5660" r="-400" b="-14151"/>
                </a:stretch>
              </a:blipFill>
            </p:spPr>
            <p:txBody>
              <a:bodyPr/>
              <a:lstStyle/>
              <a:p>
                <a:r>
                  <a:rPr lang="en-GB">
                    <a:noFill/>
                  </a:rPr>
                  <a:t> </a:t>
                </a:r>
              </a:p>
            </p:txBody>
          </p:sp>
        </mc:Fallback>
      </mc:AlternateContent>
      <p:pic>
        <p:nvPicPr>
          <p:cNvPr id="10" name="Picture 9">
            <a:extLst>
              <a:ext uri="{FF2B5EF4-FFF2-40B4-BE49-F238E27FC236}">
                <a16:creationId xmlns:a16="http://schemas.microsoft.com/office/drawing/2014/main" id="{72B0DA09-FEF5-5E53-06B4-32E656A8DC90}"/>
              </a:ext>
            </a:extLst>
          </p:cNvPr>
          <p:cNvPicPr>
            <a:picLocks noChangeAspect="1"/>
          </p:cNvPicPr>
          <p:nvPr/>
        </p:nvPicPr>
        <p:blipFill>
          <a:blip r:embed="rId3"/>
          <a:stretch>
            <a:fillRect/>
          </a:stretch>
        </p:blipFill>
        <p:spPr>
          <a:xfrm>
            <a:off x="112025" y="1329424"/>
            <a:ext cx="4501628" cy="5446025"/>
          </a:xfrm>
          <a:prstGeom prst="rect">
            <a:avLst/>
          </a:prstGeom>
        </p:spPr>
      </p:pic>
      <p:sp>
        <p:nvSpPr>
          <p:cNvPr id="11" name="TextBox 10">
            <a:extLst>
              <a:ext uri="{FF2B5EF4-FFF2-40B4-BE49-F238E27FC236}">
                <a16:creationId xmlns:a16="http://schemas.microsoft.com/office/drawing/2014/main" id="{EFDE6C07-9F3A-1BEB-2AC3-B2E24BCA6526}"/>
              </a:ext>
            </a:extLst>
          </p:cNvPr>
          <p:cNvSpPr txBox="1"/>
          <p:nvPr/>
        </p:nvSpPr>
        <p:spPr>
          <a:xfrm>
            <a:off x="4613653" y="1273799"/>
            <a:ext cx="7578347"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représenter l’espace des couples simulés qui se situe bien dans les valeurs limites imposées par les graphiques précédents :  </a:t>
            </a:r>
          </a:p>
        </p:txBody>
      </p:sp>
      <p:graphicFrame>
        <p:nvGraphicFramePr>
          <p:cNvPr id="13" name="Chart 12">
            <a:extLst>
              <a:ext uri="{FF2B5EF4-FFF2-40B4-BE49-F238E27FC236}">
                <a16:creationId xmlns:a16="http://schemas.microsoft.com/office/drawing/2014/main" id="{8576E4B0-C960-17FF-E429-6CAFCF02F3B5}"/>
              </a:ext>
            </a:extLst>
          </p:cNvPr>
          <p:cNvGraphicFramePr>
            <a:graphicFrameLocks/>
          </p:cNvGraphicFramePr>
          <p:nvPr>
            <p:extLst>
              <p:ext uri="{D42A27DB-BD31-4B8C-83A1-F6EECF244321}">
                <p14:modId xmlns:p14="http://schemas.microsoft.com/office/powerpoint/2010/main" val="3345484859"/>
              </p:ext>
            </p:extLst>
          </p:nvPr>
        </p:nvGraphicFramePr>
        <p:xfrm>
          <a:off x="5821199" y="1920130"/>
          <a:ext cx="5163254" cy="2714978"/>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a:extLst>
              <a:ext uri="{FF2B5EF4-FFF2-40B4-BE49-F238E27FC236}">
                <a16:creationId xmlns:a16="http://schemas.microsoft.com/office/drawing/2014/main" id="{0F885254-0913-249E-C856-8252A0367DCD}"/>
              </a:ext>
            </a:extLst>
          </p:cNvPr>
          <p:cNvSpPr txBox="1"/>
          <p:nvPr/>
        </p:nvSpPr>
        <p:spPr>
          <a:xfrm>
            <a:off x="4613653" y="4635108"/>
            <a:ext cx="757834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Une fois toutes ces simulations réalisées, nous pouvons réaliser STEP 9, càd représenter les CDF de chaque famille de simulations afin de trouver le min et max générant donc une p-box. </a:t>
            </a:r>
          </a:p>
          <a:p>
            <a:pPr algn="just"/>
            <a:endParaRPr lang="fr-FR"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Nous n’avons pas réussis à automatiser cette section du devoir (tests avec langage Python et APDL). </a:t>
            </a:r>
          </a:p>
        </p:txBody>
      </p:sp>
    </p:spTree>
    <p:extLst>
      <p:ext uri="{BB962C8B-B14F-4D97-AF65-F5344CB8AC3E}">
        <p14:creationId xmlns:p14="http://schemas.microsoft.com/office/powerpoint/2010/main" val="1523036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4D521-96D8-E6DD-1862-23EF3D25831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36B3B94-42B7-8491-8164-FB4F1BE545B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29E7FC0-822A-902D-6337-A9330DEF8F3A}"/>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22C5318-6351-93F4-77F5-8ADFA92E12A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A92EB0FD-1605-61B9-1DF5-DF63F18F69E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EAE9C375-1254-DF62-48B8-406DE75D521F}"/>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en suivant la méthode, nous obtenons les courbes </a:t>
            </a:r>
            <a:r>
              <a:rPr lang="fr-FR" noProof="0" dirty="0" err="1">
                <a:latin typeface="Times New Roman" panose="02020603050405020304" pitchFamily="18" charset="0"/>
                <a:cs typeface="Times New Roman" panose="02020603050405020304" pitchFamily="18" charset="0"/>
              </a:rPr>
              <a:t>CDFs</a:t>
            </a:r>
            <a:r>
              <a:rPr lang="fr-FR" noProof="0" dirty="0">
                <a:latin typeface="Times New Roman" panose="02020603050405020304" pitchFamily="18" charset="0"/>
                <a:cs typeface="Times New Roman" panose="02020603050405020304" pitchFamily="18" charset="0"/>
              </a:rPr>
              <a:t> suivantes. </a:t>
            </a:r>
            <a:r>
              <a:rPr lang="fr-FR" dirty="0">
                <a:latin typeface="Times New Roman" panose="02020603050405020304" pitchFamily="18" charset="0"/>
                <a:cs typeface="Times New Roman" panose="02020603050405020304" pitchFamily="18" charset="0"/>
              </a:rPr>
              <a:t>En ne gardant que le min et le max, nous pouvons démontrer l’existence de la </a:t>
            </a:r>
            <a:r>
              <a:rPr lang="fr-FR" b="1" dirty="0">
                <a:latin typeface="Times New Roman" panose="02020603050405020304" pitchFamily="18" charset="0"/>
                <a:cs typeface="Times New Roman" panose="02020603050405020304" pitchFamily="18" charset="0"/>
              </a:rPr>
              <a:t>p-box</a:t>
            </a:r>
            <a:r>
              <a:rPr lang="fr-FR" dirty="0">
                <a:latin typeface="Times New Roman" panose="02020603050405020304" pitchFamily="18" charset="0"/>
                <a:cs typeface="Times New Roman" panose="02020603050405020304" pitchFamily="18" charset="0"/>
              </a:rPr>
              <a:t> tel que : </a:t>
            </a:r>
            <a:endParaRPr lang="fr-FR"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40E9F43-23DF-C789-C91E-1D3E8A53E34B}"/>
                  </a:ext>
                </a:extLst>
              </p:cNvPr>
              <p:cNvSpPr txBox="1"/>
              <p:nvPr/>
            </p:nvSpPr>
            <p:spPr>
              <a:xfrm>
                <a:off x="0" y="5360653"/>
                <a:ext cx="12192000" cy="94474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pouvons voir que malgré les écarts importants que nous avons sur le coefficient de </a:t>
                </a:r>
                <a:r>
                  <a:rPr lang="fr-FR" dirty="0">
                    <a:latin typeface="Times New Roman" panose="02020603050405020304" pitchFamily="18" charset="0"/>
                    <a:cs typeface="Times New Roman" panose="02020603050405020304" pitchFamily="18" charset="0"/>
                  </a:rPr>
                  <a:t>Poisson, ces derniers influencent relativement « peu » les </a:t>
                </a:r>
                <a:r>
                  <a:rPr lang="fr-FR" dirty="0" err="1">
                    <a:latin typeface="Times New Roman" panose="02020603050405020304" pitchFamily="18" charset="0"/>
                    <a:cs typeface="Times New Roman" panose="02020603050405020304" pitchFamily="18" charset="0"/>
                  </a:rPr>
                  <a:t>CDFs</a:t>
                </a:r>
                <a:r>
                  <a:rPr lang="fr-FR" dirty="0">
                    <a:latin typeface="Times New Roman" panose="02020603050405020304" pitchFamily="18" charset="0"/>
                    <a:cs typeface="Times New Roman" panose="02020603050405020304" pitchFamily="18" charset="0"/>
                  </a:rPr>
                  <a:t>, étant donné que la p-box est très fine. Nous pouvons maintenant interpréter les résultats à l’aide de ces graphiques. Enfin nous déterminerons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Sub>
                    <m:r>
                      <a:rPr lang="fr-FR" b="0" i="0" noProof="0" smtClean="0">
                        <a:latin typeface="Cambria Math" panose="02040503050406030204" pitchFamily="18" charset="0"/>
                        <a:cs typeface="Times New Roman" panose="02020603050405020304" pitchFamily="18" charset="0"/>
                      </a:rPr>
                      <m:t>.</m:t>
                    </m:r>
                  </m:oMath>
                </a14:m>
                <a:endParaRPr lang="fr-FR" noProof="0" dirty="0">
                  <a:highlight>
                    <a:srgbClr val="FFFF00"/>
                  </a:highlight>
                  <a:latin typeface="Times New Roman" panose="02020603050405020304" pitchFamily="18"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640E9F43-23DF-C789-C91E-1D3E8A53E34B}"/>
                  </a:ext>
                </a:extLst>
              </p:cNvPr>
              <p:cNvSpPr txBox="1">
                <a:spLocks noRot="1" noChangeAspect="1" noMove="1" noResize="1" noEditPoints="1" noAdjustHandles="1" noChangeArrowheads="1" noChangeShapeType="1" noTextEdit="1"/>
              </p:cNvSpPr>
              <p:nvPr/>
            </p:nvSpPr>
            <p:spPr>
              <a:xfrm>
                <a:off x="0" y="5360653"/>
                <a:ext cx="12192000" cy="944746"/>
              </a:xfrm>
              <a:prstGeom prst="rect">
                <a:avLst/>
              </a:prstGeom>
              <a:blipFill>
                <a:blip r:embed="rId2"/>
                <a:stretch>
                  <a:fillRect l="-400" t="-3226" r="-400" b="-7097"/>
                </a:stretch>
              </a:blipFill>
            </p:spPr>
            <p:txBody>
              <a:bodyPr/>
              <a:lstStyle/>
              <a:p>
                <a:r>
                  <a:rPr lang="en-GB">
                    <a:noFill/>
                  </a:rPr>
                  <a:t> </a:t>
                </a:r>
              </a:p>
            </p:txBody>
          </p:sp>
        </mc:Fallback>
      </mc:AlternateContent>
      <p:pic>
        <p:nvPicPr>
          <p:cNvPr id="6" name="Picture 5" descr="A graph with a line&#10;&#10;AI-generated content may be incorrect.">
            <a:extLst>
              <a:ext uri="{FF2B5EF4-FFF2-40B4-BE49-F238E27FC236}">
                <a16:creationId xmlns:a16="http://schemas.microsoft.com/office/drawing/2014/main" id="{7C80191D-7014-3FCA-DF87-3E30F7BBE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958" y="1321883"/>
            <a:ext cx="5316708" cy="3987531"/>
          </a:xfrm>
          <a:prstGeom prst="rect">
            <a:avLst/>
          </a:prstGeom>
        </p:spPr>
      </p:pic>
      <p:pic>
        <p:nvPicPr>
          <p:cNvPr id="8" name="Picture 7" descr="A graph with a green line&#10;&#10;AI-generated content may be incorrect.">
            <a:extLst>
              <a:ext uri="{FF2B5EF4-FFF2-40B4-BE49-F238E27FC236}">
                <a16:creationId xmlns:a16="http://schemas.microsoft.com/office/drawing/2014/main" id="{CCD1CBA6-6015-7324-0B41-0F31685973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592" y="1321883"/>
            <a:ext cx="5316708" cy="3987531"/>
          </a:xfrm>
          <a:prstGeom prst="rect">
            <a:avLst/>
          </a:prstGeom>
        </p:spPr>
      </p:pic>
    </p:spTree>
    <p:extLst>
      <p:ext uri="{BB962C8B-B14F-4D97-AF65-F5344CB8AC3E}">
        <p14:creationId xmlns:p14="http://schemas.microsoft.com/office/powerpoint/2010/main" val="963883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017AE-0F54-52FB-78DC-907C1A0B77A3}"/>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3138245-3391-B858-43FD-A0126EE2AA8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53D68E27-B4F3-A8D5-2D95-BC46517B42E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AC1EB1AD-2947-40AE-44D3-DAC69D0F47A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E8B1031F-2455-9D20-3FF8-40C60065D44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6950B5F-F1F9-EDD4-CF9C-6647BAFC3EAC}"/>
                  </a:ext>
                </a:extLst>
              </p:cNvPr>
              <p:cNvSpPr txBox="1"/>
              <p:nvPr/>
            </p:nvSpPr>
            <p:spPr>
              <a:xfrm>
                <a:off x="0" y="627468"/>
                <a:ext cx="12192000" cy="327782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Nous pouvons commencer par calculer les valeurs de SRQ pour les </a:t>
                </a:r>
                <a:r>
                  <a:rPr lang="fr-FR" noProof="0" dirty="0" err="1">
                    <a:latin typeface="Times New Roman" panose="02020603050405020304" pitchFamily="18" charset="0"/>
                    <a:cs typeface="Times New Roman" panose="02020603050405020304" pitchFamily="18" charset="0"/>
                  </a:rPr>
                  <a:t>CFDs</a:t>
                </a:r>
                <a:r>
                  <a:rPr lang="fr-FR" noProof="0" dirty="0">
                    <a:latin typeface="Times New Roman" panose="02020603050405020304" pitchFamily="18" charset="0"/>
                    <a:cs typeface="Times New Roman" panose="02020603050405020304" pitchFamily="18" charset="0"/>
                  </a:rPr>
                  <a:t> min et max à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50 %</m:t>
                    </m:r>
                  </m:oMath>
                </a14:m>
                <a:r>
                  <a:rPr lang="fr-FR" noProof="0" dirty="0">
                    <a:latin typeface="Times New Roman" panose="02020603050405020304" pitchFamily="18" charset="0"/>
                    <a:cs typeface="Times New Roman" panose="02020603050405020304" pitchFamily="18" charset="0"/>
                  </a:rPr>
                  <a:t> et à </a:t>
                </a:r>
                <a14:m>
                  <m:oMath xmlns:m="http://schemas.openxmlformats.org/officeDocument/2006/math">
                    <m:r>
                      <a:rPr lang="fr-FR" i="1">
                        <a:latin typeface="Cambria Math" panose="02040503050406030204" pitchFamily="18" charset="0"/>
                        <a:cs typeface="Times New Roman" panose="02020603050405020304" pitchFamily="18" charset="0"/>
                      </a:rPr>
                      <m:t>50 %</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±47.7 %</m:t>
                    </m:r>
                  </m:oMath>
                </a14:m>
                <a:r>
                  <a:rPr lang="fr-FR" noProof="0" dirty="0">
                    <a:latin typeface="Times New Roman" panose="02020603050405020304" pitchFamily="18" charset="0"/>
                    <a:cs typeface="Times New Roman" panose="02020603050405020304" pitchFamily="18" charset="0"/>
                  </a:rPr>
                  <a:t> afin de trouver une incertitude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=2</m:t>
                    </m:r>
                  </m:oMath>
                </a14:m>
                <a:r>
                  <a:rPr lang="fr-FR" noProof="0" dirty="0">
                    <a:latin typeface="Times New Roman" panose="02020603050405020304" pitchFamily="18" charset="0"/>
                    <a:cs typeface="Times New Roman" panose="02020603050405020304" pitchFamily="18" charset="0"/>
                  </a:rPr>
                  <a:t>. Nous trouvons que :  </a:t>
                </a:r>
              </a:p>
              <a:p>
                <a:pPr algn="just"/>
                <a:endParaRPr lang="fr-FR" sz="700"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CDF la plus à gauche (ν = 0.45907335) :</a:t>
                </a:r>
              </a:p>
              <a:p>
                <a:pPr algn="just"/>
                <a:r>
                  <a:rPr lang="fr-FR" noProof="0" dirty="0">
                    <a:latin typeface="Times New Roman" panose="02020603050405020304" pitchFamily="18" charset="0"/>
                    <a:cs typeface="Times New Roman" panose="02020603050405020304" pitchFamily="18" charset="0"/>
                  </a:rPr>
                  <a:t>  SRQ à 2% = 0.035338</a:t>
                </a:r>
              </a:p>
              <a:p>
                <a:pPr algn="just"/>
                <a:r>
                  <a:rPr lang="fr-FR" noProof="0" dirty="0">
                    <a:latin typeface="Times New Roman" panose="02020603050405020304" pitchFamily="18" charset="0"/>
                    <a:cs typeface="Times New Roman" panose="02020603050405020304" pitchFamily="18" charset="0"/>
                  </a:rPr>
                  <a:t>  SRQ à 50% = 0.046234</a:t>
                </a:r>
              </a:p>
              <a:p>
                <a:pPr algn="just"/>
                <a:r>
                  <a:rPr lang="fr-FR" noProof="0" dirty="0">
                    <a:latin typeface="Times New Roman" panose="02020603050405020304" pitchFamily="18" charset="0"/>
                    <a:cs typeface="Times New Roman" panose="02020603050405020304" pitchFamily="18" charset="0"/>
                  </a:rPr>
                  <a:t>  SRQ à 97% = 0.069574</a:t>
                </a:r>
              </a:p>
              <a:p>
                <a:pPr algn="just"/>
                <a:endParaRPr lang="fr-FR" b="1"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CDF la plus à droite (ν = 0.30586094) :</a:t>
                </a:r>
              </a:p>
              <a:p>
                <a:pPr algn="just"/>
                <a:r>
                  <a:rPr lang="fr-FR" noProof="0" dirty="0">
                    <a:latin typeface="Times New Roman" panose="02020603050405020304" pitchFamily="18" charset="0"/>
                    <a:cs typeface="Times New Roman" panose="02020603050405020304" pitchFamily="18" charset="0"/>
                  </a:rPr>
                  <a:t>  SRQ à 2% = 0.035539</a:t>
                </a:r>
              </a:p>
              <a:p>
                <a:pPr algn="just"/>
                <a:r>
                  <a:rPr lang="fr-FR" noProof="0" dirty="0">
                    <a:latin typeface="Times New Roman" panose="02020603050405020304" pitchFamily="18" charset="0"/>
                    <a:cs typeface="Times New Roman" panose="02020603050405020304" pitchFamily="18" charset="0"/>
                  </a:rPr>
                  <a:t>  SRQ à 50% = 0.046496</a:t>
                </a:r>
              </a:p>
              <a:p>
                <a:pPr algn="just"/>
                <a:r>
                  <a:rPr lang="fr-FR" noProof="0" dirty="0">
                    <a:latin typeface="Times New Roman" panose="02020603050405020304" pitchFamily="18" charset="0"/>
                    <a:cs typeface="Times New Roman" panose="02020603050405020304" pitchFamily="18" charset="0"/>
                  </a:rPr>
                  <a:t>  SRQ à 97% = 0.069969</a:t>
                </a:r>
              </a:p>
            </p:txBody>
          </p:sp>
        </mc:Choice>
        <mc:Fallback>
          <p:sp>
            <p:nvSpPr>
              <p:cNvPr id="3" name="TextBox 2">
                <a:extLst>
                  <a:ext uri="{FF2B5EF4-FFF2-40B4-BE49-F238E27FC236}">
                    <a16:creationId xmlns:a16="http://schemas.microsoft.com/office/drawing/2014/main" id="{C6950B5F-F1F9-EDD4-CF9C-6647BAFC3EAC}"/>
                  </a:ext>
                </a:extLst>
              </p:cNvPr>
              <p:cNvSpPr txBox="1">
                <a:spLocks noRot="1" noChangeAspect="1" noMove="1" noResize="1" noEditPoints="1" noAdjustHandles="1" noChangeArrowheads="1" noChangeShapeType="1" noTextEdit="1"/>
              </p:cNvSpPr>
              <p:nvPr/>
            </p:nvSpPr>
            <p:spPr>
              <a:xfrm>
                <a:off x="0" y="627468"/>
                <a:ext cx="12192000" cy="3277820"/>
              </a:xfrm>
              <a:prstGeom prst="rect">
                <a:avLst/>
              </a:prstGeom>
              <a:blipFill>
                <a:blip r:embed="rId2"/>
                <a:stretch>
                  <a:fillRect l="-400" t="-1115" r="-400" b="-1115"/>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B882F556-0333-1C5D-DBD6-EE8EB6BDCECD}"/>
              </a:ext>
            </a:extLst>
          </p:cNvPr>
          <p:cNvPicPr>
            <a:picLocks noChangeAspect="1"/>
          </p:cNvPicPr>
          <p:nvPr/>
        </p:nvPicPr>
        <p:blipFill>
          <a:blip r:embed="rId3"/>
          <a:stretch>
            <a:fillRect/>
          </a:stretch>
        </p:blipFill>
        <p:spPr>
          <a:xfrm>
            <a:off x="1" y="4478938"/>
            <a:ext cx="5772150" cy="2379062"/>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96B7F35-4F5B-4B4C-F7FC-A843B0FE24B0}"/>
                  </a:ext>
                </a:extLst>
              </p:cNvPr>
              <p:cNvSpPr txBox="1"/>
              <p:nvPr/>
            </p:nvSpPr>
            <p:spPr>
              <a:xfrm>
                <a:off x="5772151" y="4652806"/>
                <a:ext cx="6419850" cy="203132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 l’aide des résultats de la </a:t>
                </a:r>
                <a:r>
                  <a:rPr lang="fr-FR" dirty="0">
                    <a:latin typeface="Times New Roman" panose="02020603050405020304" pitchFamily="18" charset="0"/>
                    <a:cs typeface="Times New Roman" panose="02020603050405020304" pitchFamily="18" charset="0"/>
                  </a:rPr>
                  <a:t>m</a:t>
                </a:r>
                <a:r>
                  <a:rPr lang="fr-FR" noProof="0" dirty="0" err="1">
                    <a:latin typeface="Times New Roman" panose="02020603050405020304" pitchFamily="18" charset="0"/>
                    <a:cs typeface="Times New Roman" panose="02020603050405020304" pitchFamily="18" charset="0"/>
                  </a:rPr>
                  <a:t>éthod</a:t>
                </a:r>
                <a:r>
                  <a:rPr lang="fr-FR" dirty="0">
                    <a:latin typeface="Times New Roman" panose="02020603050405020304" pitchFamily="18" charset="0"/>
                    <a:cs typeface="Times New Roman" panose="02020603050405020304" pitchFamily="18" charset="0"/>
                  </a:rPr>
                  <a:t>e de Monte Carlo, nous pouvons aussi conduire une analyse de sensibilité globale en représentant la SRQ en fonction des variables d’entrée.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Le coefficient de corrélation </a:t>
                </a:r>
                <a14:m>
                  <m:oMath xmlns:m="http://schemas.openxmlformats.org/officeDocument/2006/math">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𝑅</m:t>
                        </m:r>
                      </m:e>
                      <m:sup>
                        <m:r>
                          <a:rPr lang="fr-FR" b="0" i="1"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permet de montrer que les deux données d’entrées influences bien la SRQ, mais principalement le module de Young (qui à le </a:t>
                </a:r>
                <a14:m>
                  <m:oMath xmlns:m="http://schemas.openxmlformats.org/officeDocument/2006/math">
                    <m:sSup>
                      <m:sSupPr>
                        <m:ctrlPr>
                          <a:rPr lang="fr-FR" i="1">
                            <a:latin typeface="Cambria Math" panose="02040503050406030204" pitchFamily="18" charset="0"/>
                            <a:cs typeface="Times New Roman" panose="02020603050405020304" pitchFamily="18" charset="0"/>
                          </a:rPr>
                        </m:ctrlPr>
                      </m:sSupPr>
                      <m:e>
                        <m:r>
                          <a:rPr lang="fr-FR" i="1">
                            <a:latin typeface="Cambria Math" panose="02040503050406030204" pitchFamily="18" charset="0"/>
                            <a:cs typeface="Times New Roman" panose="02020603050405020304" pitchFamily="18" charset="0"/>
                          </a:rPr>
                          <m:t>𝑅</m:t>
                        </m:r>
                      </m:e>
                      <m:sup>
                        <m:r>
                          <a:rPr lang="fr-FR" i="1">
                            <a:latin typeface="Cambria Math" panose="02040503050406030204" pitchFamily="18" charset="0"/>
                            <a:cs typeface="Times New Roman" panose="02020603050405020304" pitchFamily="18" charset="0"/>
                          </a:rPr>
                          <m:t>2</m:t>
                        </m:r>
                      </m:sup>
                    </m:sSup>
                  </m:oMath>
                </a14:m>
                <a:r>
                  <a:rPr lang="fr-FR" dirty="0">
                    <a:latin typeface="Times New Roman" panose="02020603050405020304" pitchFamily="18" charset="0"/>
                    <a:cs typeface="Times New Roman" panose="02020603050405020304" pitchFamily="18" charset="0"/>
                  </a:rPr>
                  <a:t> le plus grand). </a:t>
                </a:r>
                <a:endParaRPr lang="fr-FR" noProof="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196B7F35-4F5B-4B4C-F7FC-A843B0FE24B0}"/>
                  </a:ext>
                </a:extLst>
              </p:cNvPr>
              <p:cNvSpPr txBox="1">
                <a:spLocks noRot="1" noChangeAspect="1" noMove="1" noResize="1" noEditPoints="1" noAdjustHandles="1" noChangeArrowheads="1" noChangeShapeType="1" noTextEdit="1"/>
              </p:cNvSpPr>
              <p:nvPr/>
            </p:nvSpPr>
            <p:spPr>
              <a:xfrm>
                <a:off x="5772151" y="4652806"/>
                <a:ext cx="6419850" cy="2031325"/>
              </a:xfrm>
              <a:prstGeom prst="rect">
                <a:avLst/>
              </a:prstGeom>
              <a:blipFill>
                <a:blip r:embed="rId4"/>
                <a:stretch>
                  <a:fillRect l="-855" t="-1502" r="-760" b="-3904"/>
                </a:stretch>
              </a:blipFill>
            </p:spPr>
            <p:txBody>
              <a:bodyPr/>
              <a:lstStyle/>
              <a:p>
                <a:r>
                  <a:rPr lang="en-GB">
                    <a:noFill/>
                  </a:rPr>
                  <a:t> </a:t>
                </a:r>
              </a:p>
            </p:txBody>
          </p:sp>
        </mc:Fallback>
      </mc:AlternateContent>
      <p:sp>
        <p:nvSpPr>
          <p:cNvPr id="11" name="Right Brace 10">
            <a:extLst>
              <a:ext uri="{FF2B5EF4-FFF2-40B4-BE49-F238E27FC236}">
                <a16:creationId xmlns:a16="http://schemas.microsoft.com/office/drawing/2014/main" id="{42B9BEB8-3BB9-5E1C-7F75-CF331C4542B4}"/>
              </a:ext>
            </a:extLst>
          </p:cNvPr>
          <p:cNvSpPr/>
          <p:nvPr/>
        </p:nvSpPr>
        <p:spPr>
          <a:xfrm>
            <a:off x="4013691" y="1310072"/>
            <a:ext cx="94594" cy="2575660"/>
          </a:xfrm>
          <a:prstGeom prst="rightBrace">
            <a:avLst>
              <a:gd name="adj1" fmla="val 117978"/>
              <a:gd name="adj2" fmla="val 50000"/>
            </a:avLst>
          </a:prstGeom>
          <a:ln>
            <a:solidFill>
              <a:srgbClr val="98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6DE69E4E-FADB-5518-C02E-5DF64D7385B1}"/>
                  </a:ext>
                </a:extLst>
              </p:cNvPr>
              <p:cNvSpPr txBox="1"/>
              <p:nvPr/>
            </p:nvSpPr>
            <p:spPr>
              <a:xfrm>
                <a:off x="4211938" y="1199536"/>
                <a:ext cx="7980062" cy="2317109"/>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Nous pouvons dire que la moyenne de la SRQ se situe dans une fourchette de SRQ de </a:t>
                </a:r>
                <a14:m>
                  <m:oMath xmlns:m="http://schemas.openxmlformats.org/officeDocument/2006/math">
                    <m:d>
                      <m:dPr>
                        <m:begChr m:val="["/>
                        <m:endChr m:val="]"/>
                        <m:ctrlPr>
                          <a:rPr lang="fr-FR" i="1" noProof="0" smtClean="0">
                            <a:latin typeface="Cambria Math" panose="02040503050406030204" pitchFamily="18" charset="0"/>
                            <a:cs typeface="Times New Roman" panose="02020603050405020304" pitchFamily="18" charset="0"/>
                          </a:rPr>
                        </m:ctrlPr>
                      </m:dPr>
                      <m:e>
                        <m:r>
                          <m:rPr>
                            <m:nor/>
                          </m:rPr>
                          <a:rPr lang="fr-FR" dirty="0">
                            <a:latin typeface="Times New Roman" panose="02020603050405020304" pitchFamily="18" charset="0"/>
                            <a:cs typeface="Times New Roman" panose="02020603050405020304" pitchFamily="18" charset="0"/>
                          </a:rPr>
                          <m:t>0.046234</m:t>
                        </m:r>
                        <m:r>
                          <a:rPr lang="fr-FR" b="0" i="1" dirty="0" smtClean="0">
                            <a:latin typeface="Cambria Math" panose="02040503050406030204" pitchFamily="18" charset="0"/>
                            <a:cs typeface="Times New Roman" panose="02020603050405020304" pitchFamily="18" charset="0"/>
                          </a:rPr>
                          <m:t> ;</m:t>
                        </m:r>
                        <m:r>
                          <m:rPr>
                            <m:nor/>
                          </m:rPr>
                          <a:rPr lang="fr-FR" dirty="0">
                            <a:latin typeface="Times New Roman" panose="02020603050405020304" pitchFamily="18" charset="0"/>
                            <a:cs typeface="Times New Roman" panose="02020603050405020304" pitchFamily="18" charset="0"/>
                          </a:rPr>
                          <m:t>= 0.046496</m:t>
                        </m:r>
                      </m:e>
                    </m:d>
                    <m:r>
                      <a:rPr lang="fr-FR" b="0" i="1" noProof="0" smtClean="0">
                        <a:latin typeface="Cambria Math" panose="02040503050406030204" pitchFamily="18" charset="0"/>
                        <a:cs typeface="Times New Roman" panose="02020603050405020304" pitchFamily="18" charset="0"/>
                      </a:rPr>
                      <m:t>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La CDF min donne un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Sub>
                    <m:r>
                      <a:rPr lang="fr-FR">
                        <a:latin typeface="Cambria Math" panose="02040503050406030204" pitchFamily="18" charset="0"/>
                        <a:cs typeface="Times New Roman" panose="02020603050405020304" pitchFamily="18" charset="0"/>
                      </a:rPr>
                      <m:t>=0.030018</m:t>
                    </m:r>
                    <m:r>
                      <a:rPr lang="fr-FR" b="0" i="0" smtClean="0">
                        <a:latin typeface="Cambria Math" panose="02040503050406030204" pitchFamily="18" charset="0"/>
                        <a:cs typeface="Times New Roman" panose="02020603050405020304" pitchFamily="18" charset="0"/>
                      </a:rPr>
                      <m:t> </m:t>
                    </m:r>
                    <m:r>
                      <m:rPr>
                        <m:sty m:val="p"/>
                      </m:rPr>
                      <a:rPr lang="fr-FR" b="0" i="0" smtClean="0">
                        <a:latin typeface="Cambria Math" panose="02040503050406030204" pitchFamily="18" charset="0"/>
                        <a:cs typeface="Times New Roman" panose="02020603050405020304" pitchFamily="18" charset="0"/>
                      </a:rPr>
                      <m:t>m</m:t>
                    </m:r>
                  </m:oMath>
                </a14:m>
                <a:r>
                  <a:rPr lang="fr-FR" noProof="0" dirty="0">
                    <a:latin typeface="Times New Roman" panose="02020603050405020304" pitchFamily="18" charset="0"/>
                    <a:cs typeface="Times New Roman" panose="02020603050405020304" pitchFamily="18" charset="0"/>
                  </a:rPr>
                  <a:t> et la CDF max donne un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Sub>
                    <m:r>
                      <a:rPr lang="fr-FR">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0.030190</m:t>
                    </m:r>
                    <m:r>
                      <a:rPr lang="fr-FR" b="0" i="0" smtClean="0">
                        <a:latin typeface="Cambria Math" panose="02040503050406030204" pitchFamily="18" charset="0"/>
                        <a:cs typeface="Times New Roman" panose="02020603050405020304" pitchFamily="18" charset="0"/>
                      </a:rPr>
                      <m:t> </m:t>
                    </m:r>
                    <m:r>
                      <m:rPr>
                        <m:sty m:val="p"/>
                      </m:rPr>
                      <a:rPr lang="fr-FR">
                        <a:latin typeface="Cambria Math" panose="02040503050406030204" pitchFamily="18" charset="0"/>
                        <a:cs typeface="Times New Roman" panose="02020603050405020304" pitchFamily="18" charset="0"/>
                      </a:rPr>
                      <m:t>m</m:t>
                    </m:r>
                  </m:oMath>
                </a14:m>
                <a:r>
                  <a:rPr lang="fr-FR" dirty="0">
                    <a:latin typeface="Times New Roman" panose="02020603050405020304" pitchFamily="18" charset="0"/>
                    <a:cs typeface="Times New Roman" panose="02020603050405020304" pitchFamily="18" charset="0"/>
                  </a:rPr>
                  <a:t>.  En prenant la moyenne quadratique : </a:t>
                </a:r>
              </a:p>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Sub>
                      <m:r>
                        <a:rPr lang="fr-FR" b="0" i="1" noProof="0" smtClean="0">
                          <a:latin typeface="Cambria Math" panose="02040503050406030204" pitchFamily="18" charset="0"/>
                          <a:cs typeface="Times New Roman" panose="02020603050405020304" pitchFamily="18" charset="0"/>
                        </a:rPr>
                        <m:t>=</m:t>
                      </m:r>
                      <m:rad>
                        <m:radPr>
                          <m:degHide m:val="on"/>
                          <m:ctrlPr>
                            <a:rPr lang="fr-FR" b="0" i="1" noProof="0" smtClean="0">
                              <a:latin typeface="Cambria Math" panose="02040503050406030204" pitchFamily="18" charset="0"/>
                              <a:cs typeface="Times New Roman" panose="02020603050405020304" pitchFamily="18" charset="0"/>
                            </a:rPr>
                          </m:ctrlPr>
                        </m:radPr>
                        <m:deg/>
                        <m:e>
                          <m:f>
                            <m:fPr>
                              <m:type m:val="skw"/>
                              <m:ctrlPr>
                                <a:rPr lang="fr-FR" b="0" i="1" noProof="0" smtClean="0">
                                  <a:latin typeface="Cambria Math" panose="02040503050406030204" pitchFamily="18" charset="0"/>
                                  <a:cs typeface="Times New Roman" panose="02020603050405020304" pitchFamily="18" charset="0"/>
                                </a:rPr>
                              </m:ctrlPr>
                            </m:fPr>
                            <m:num>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𝑡</m:t>
                                      </m:r>
                                    </m:e>
                                    <m:sub>
                                      <m:r>
                                        <a:rPr lang="fr-FR" b="0" i="1" noProof="0" smtClean="0">
                                          <a:latin typeface="Cambria Math" panose="02040503050406030204" pitchFamily="18" charset="0"/>
                                          <a:cs typeface="Times New Roman" panose="02020603050405020304" pitchFamily="18" charset="0"/>
                                        </a:rPr>
                                        <m:t>𝑚𝑎𝑥</m:t>
                                      </m:r>
                                    </m:sub>
                                  </m:sSub>
                                </m:sub>
                                <m:sup>
                                  <m:r>
                                    <a:rPr lang="fr-FR" b="0" i="1" noProof="0" smtClean="0">
                                      <a:latin typeface="Cambria Math" panose="02040503050406030204" pitchFamily="18" charset="0"/>
                                      <a:cs typeface="Times New Roman" panose="02020603050405020304" pitchFamily="18" charset="0"/>
                                    </a:rPr>
                                    <m:t>2</m:t>
                                  </m:r>
                                </m:sup>
                              </m:sSubSup>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𝑡</m:t>
                                      </m:r>
                                    </m:e>
                                    <m:sub>
                                      <m:r>
                                        <a:rPr lang="fr-FR" i="1">
                                          <a:latin typeface="Cambria Math" panose="02040503050406030204" pitchFamily="18" charset="0"/>
                                          <a:cs typeface="Times New Roman" panose="02020603050405020304" pitchFamily="18" charset="0"/>
                                        </a:rPr>
                                        <m:t>𝑚</m:t>
                                      </m:r>
                                      <m:r>
                                        <a:rPr lang="fr-FR" b="0" i="1" smtClean="0">
                                          <a:latin typeface="Cambria Math" panose="02040503050406030204" pitchFamily="18" charset="0"/>
                                          <a:cs typeface="Times New Roman" panose="02020603050405020304" pitchFamily="18" charset="0"/>
                                        </a:rPr>
                                        <m:t>𝑖𝑛</m:t>
                                      </m:r>
                                    </m:sub>
                                  </m:sSub>
                                </m:sub>
                                <m:sup>
                                  <m:r>
                                    <a:rPr lang="fr-FR" i="1">
                                      <a:latin typeface="Cambria Math" panose="02040503050406030204" pitchFamily="18" charset="0"/>
                                      <a:cs typeface="Times New Roman" panose="02020603050405020304" pitchFamily="18" charset="0"/>
                                    </a:rPr>
                                    <m:t>2</m:t>
                                  </m:r>
                                </m:sup>
                              </m:sSubSup>
                            </m:num>
                            <m:den>
                              <m:r>
                                <a:rPr lang="fr-FR" b="0" i="1" noProof="0" smtClean="0">
                                  <a:latin typeface="Cambria Math" panose="02040503050406030204" pitchFamily="18" charset="0"/>
                                  <a:cs typeface="Times New Roman" panose="02020603050405020304" pitchFamily="18" charset="0"/>
                                </a:rPr>
                                <m:t>2</m:t>
                              </m:r>
                            </m:den>
                          </m:f>
                        </m:e>
                      </m:rad>
                      <m:r>
                        <a:rPr lang="fr-FR" b="0" i="1" noProof="0" smtClean="0">
                          <a:latin typeface="Cambria Math" panose="02040503050406030204" pitchFamily="18" charset="0"/>
                          <a:cs typeface="Times New Roman" panose="02020603050405020304" pitchFamily="18" charset="0"/>
                        </a:rPr>
                        <m:t>=0.03006 </m:t>
                      </m:r>
                      <m:r>
                        <a:rPr lang="fr-FR" b="0" i="1" noProof="0" smtClean="0">
                          <a:latin typeface="Cambria Math" panose="02040503050406030204" pitchFamily="18" charset="0"/>
                          <a:cs typeface="Times New Roman" panose="02020603050405020304" pitchFamily="18" charset="0"/>
                        </a:rPr>
                        <m:t>𝑚</m:t>
                      </m:r>
                    </m:oMath>
                  </m:oMathPara>
                </a14:m>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fr-FR" noProof="0" dirty="0">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6DE69E4E-FADB-5518-C02E-5DF64D7385B1}"/>
                  </a:ext>
                </a:extLst>
              </p:cNvPr>
              <p:cNvSpPr txBox="1">
                <a:spLocks noRot="1" noChangeAspect="1" noMove="1" noResize="1" noEditPoints="1" noAdjustHandles="1" noChangeArrowheads="1" noChangeShapeType="1" noTextEdit="1"/>
              </p:cNvSpPr>
              <p:nvPr/>
            </p:nvSpPr>
            <p:spPr>
              <a:xfrm>
                <a:off x="4211938" y="1199536"/>
                <a:ext cx="7980062" cy="2317109"/>
              </a:xfrm>
              <a:prstGeom prst="rect">
                <a:avLst/>
              </a:prstGeom>
              <a:blipFill>
                <a:blip r:embed="rId5"/>
                <a:stretch>
                  <a:fillRect l="-535" t="-1579" r="-611"/>
                </a:stretch>
              </a:blipFill>
            </p:spPr>
            <p:txBody>
              <a:bodyPr/>
              <a:lstStyle/>
              <a:p>
                <a:r>
                  <a:rPr lang="en-GB">
                    <a:noFill/>
                  </a:rPr>
                  <a:t> </a:t>
                </a:r>
              </a:p>
            </p:txBody>
          </p:sp>
        </mc:Fallback>
      </mc:AlternateContent>
      <p:pic>
        <p:nvPicPr>
          <p:cNvPr id="13" name="Picture 12">
            <a:extLst>
              <a:ext uri="{FF2B5EF4-FFF2-40B4-BE49-F238E27FC236}">
                <a16:creationId xmlns:a16="http://schemas.microsoft.com/office/drawing/2014/main" id="{BFB3B096-5A5B-1347-0F67-D5003439F6BA}"/>
              </a:ext>
            </a:extLst>
          </p:cNvPr>
          <p:cNvPicPr>
            <a:picLocks noChangeAspect="1"/>
          </p:cNvPicPr>
          <p:nvPr/>
        </p:nvPicPr>
        <p:blipFill>
          <a:blip r:embed="rId6"/>
          <a:stretch>
            <a:fillRect/>
          </a:stretch>
        </p:blipFill>
        <p:spPr>
          <a:xfrm>
            <a:off x="4276611" y="3285587"/>
            <a:ext cx="2583539" cy="1185457"/>
          </a:xfrm>
          <a:prstGeom prst="rect">
            <a:avLst/>
          </a:prstGeom>
        </p:spPr>
      </p:pic>
      <p:sp>
        <p:nvSpPr>
          <p:cNvPr id="14" name="Right Brace 13">
            <a:extLst>
              <a:ext uri="{FF2B5EF4-FFF2-40B4-BE49-F238E27FC236}">
                <a16:creationId xmlns:a16="http://schemas.microsoft.com/office/drawing/2014/main" id="{F9B00539-BB79-E654-F784-5DEF8095ABB7}"/>
              </a:ext>
            </a:extLst>
          </p:cNvPr>
          <p:cNvSpPr/>
          <p:nvPr/>
        </p:nvSpPr>
        <p:spPr>
          <a:xfrm>
            <a:off x="6970989" y="3285587"/>
            <a:ext cx="114973" cy="1172113"/>
          </a:xfrm>
          <a:prstGeom prst="rightBrace">
            <a:avLst>
              <a:gd name="adj1" fmla="val 117978"/>
              <a:gd name="adj2" fmla="val 50000"/>
            </a:avLst>
          </a:prstGeom>
          <a:ln>
            <a:solidFill>
              <a:srgbClr val="98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11F179C-F76D-D282-B0F3-B27CA93980EB}"/>
                  </a:ext>
                </a:extLst>
              </p:cNvPr>
              <p:cNvSpPr txBox="1"/>
              <p:nvPr/>
            </p:nvSpPr>
            <p:spPr>
              <a:xfrm>
                <a:off x="7189615" y="3241842"/>
                <a:ext cx="5002385" cy="1200329"/>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On ne peut utiliser ces formules car elle donne une incertitude pour 1 écart type. De plus, elles donnent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résultats étant donné que nous avons 5 </a:t>
                </a:r>
                <a:r>
                  <a:rPr lang="fr-FR" noProof="0" dirty="0" err="1">
                    <a:latin typeface="Times New Roman" panose="02020603050405020304" pitchFamily="18" charset="0"/>
                    <a:cs typeface="Times New Roman" panose="02020603050405020304" pitchFamily="18" charset="0"/>
                  </a:rPr>
                  <a:t>CDFs</a:t>
                </a:r>
                <a:r>
                  <a:rPr lang="fr-FR" noProof="0" dirty="0">
                    <a:latin typeface="Times New Roman" panose="02020603050405020304" pitchFamily="18" charset="0"/>
                    <a:cs typeface="Times New Roman" panose="02020603050405020304" pitchFamily="18" charset="0"/>
                  </a:rPr>
                  <a:t>.  </a:t>
                </a:r>
              </a:p>
            </p:txBody>
          </p:sp>
        </mc:Choice>
        <mc:Fallback>
          <p:sp>
            <p:nvSpPr>
              <p:cNvPr id="15" name="TextBox 14">
                <a:extLst>
                  <a:ext uri="{FF2B5EF4-FFF2-40B4-BE49-F238E27FC236}">
                    <a16:creationId xmlns:a16="http://schemas.microsoft.com/office/drawing/2014/main" id="{D11F179C-F76D-D282-B0F3-B27CA93980EB}"/>
                  </a:ext>
                </a:extLst>
              </p:cNvPr>
              <p:cNvSpPr txBox="1">
                <a:spLocks noRot="1" noChangeAspect="1" noMove="1" noResize="1" noEditPoints="1" noAdjustHandles="1" noChangeArrowheads="1" noChangeShapeType="1" noTextEdit="1"/>
              </p:cNvSpPr>
              <p:nvPr/>
            </p:nvSpPr>
            <p:spPr>
              <a:xfrm>
                <a:off x="7189615" y="3241842"/>
                <a:ext cx="5002385" cy="1200329"/>
              </a:xfrm>
              <a:prstGeom prst="rect">
                <a:avLst/>
              </a:prstGeom>
              <a:blipFill>
                <a:blip r:embed="rId7"/>
                <a:stretch>
                  <a:fillRect l="-974" t="-3046" r="-974" b="-7107"/>
                </a:stretch>
              </a:blipFill>
            </p:spPr>
            <p:txBody>
              <a:bodyPr/>
              <a:lstStyle/>
              <a:p>
                <a:r>
                  <a:rPr lang="en-GB">
                    <a:noFill/>
                  </a:rPr>
                  <a:t> </a:t>
                </a:r>
              </a:p>
            </p:txBody>
          </p:sp>
        </mc:Fallback>
      </mc:AlternateContent>
    </p:spTree>
    <p:extLst>
      <p:ext uri="{BB962C8B-B14F-4D97-AF65-F5344CB8AC3E}">
        <p14:creationId xmlns:p14="http://schemas.microsoft.com/office/powerpoint/2010/main" val="1890707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5B81D-C3E4-5862-F9CE-C6D375102F2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234654-3725-8986-A81F-38EB337E916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18D35A31-59DA-453E-4757-93D9D80370D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2E0966CD-DB1B-4D7D-6448-C1E03BC83A7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A7E1F65-5D6D-A65C-DFFD-2F745E6F36A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79F57BC-6F26-9353-4409-4041965470AE}"/>
                  </a:ext>
                </a:extLst>
              </p:cNvPr>
              <p:cNvSpPr txBox="1"/>
              <p:nvPr/>
            </p:nvSpPr>
            <p:spPr>
              <a:xfrm>
                <a:off x="0" y="627468"/>
                <a:ext cx="12192000" cy="634898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finir, nous souhaitons comparer les résultats de la méthode de Monte Carlo avec ceux de la </a:t>
                </a:r>
                <a:r>
                  <a:rPr lang="fr-FR" b="1" noProof="0" dirty="0">
                    <a:latin typeface="Times New Roman" panose="02020603050405020304" pitchFamily="18" charset="0"/>
                    <a:cs typeface="Times New Roman" panose="02020603050405020304" pitchFamily="18" charset="0"/>
                  </a:rPr>
                  <a:t>méthode des moments </a:t>
                </a:r>
                <a:r>
                  <a:rPr lang="fr-FR" noProof="0" dirty="0">
                    <a:latin typeface="Times New Roman" panose="02020603050405020304" pitchFamily="18" charset="0"/>
                    <a:cs typeface="Times New Roman" panose="02020603050405020304" pitchFamily="18" charset="0"/>
                  </a:rPr>
                  <a:t>afin d’évaluer la précision de la dernière. Pour ce faire, nous allons reprendre l’équation vue en cours, tel que :</a:t>
                </a:r>
              </a:p>
              <a:p>
                <a:pPr algn="just"/>
                <a14:m>
                  <m:oMathPara xmlns:m="http://schemas.openxmlformats.org/officeDocument/2006/math">
                    <m:oMathParaPr>
                      <m:jc m:val="centerGroup"/>
                    </m:oMathParaPr>
                    <m:oMath xmlns:m="http://schemas.openxmlformats.org/officeDocument/2006/math">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𝑖𝑛𝑝𝑢𝑡</m:t>
                          </m:r>
                        </m:sub>
                        <m:sup>
                          <m:r>
                            <a:rPr lang="fr-FR" b="0" i="1" noProof="0" smtClean="0">
                              <a:latin typeface="Cambria Math" panose="02040503050406030204" pitchFamily="18" charset="0"/>
                              <a:cs typeface="Times New Roman" panose="02020603050405020304" pitchFamily="18" charset="0"/>
                            </a:rPr>
                            <m:t>2</m:t>
                          </m:r>
                        </m:sup>
                      </m:sSubSup>
                      <m:r>
                        <a:rPr lang="fr-FR" b="0" i="1" noProof="0" smtClean="0">
                          <a:latin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d>
                            <m:dPr>
                              <m:begChr m:val="["/>
                              <m:endChr m:val="]"/>
                              <m:ctrlPr>
                                <a:rPr lang="fr-FR" b="0" i="1" noProof="0" smtClean="0">
                                  <a:latin typeface="Cambria Math" panose="02040503050406030204" pitchFamily="18" charset="0"/>
                                  <a:cs typeface="Times New Roman" panose="02020603050405020304" pitchFamily="18" charset="0"/>
                                </a:rPr>
                              </m:ctrlPr>
                            </m:dPr>
                            <m:e>
                              <m:f>
                                <m:fPr>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 </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𝑢</m:t>
                                      </m:r>
                                    </m:e>
                                    <m:sub>
                                      <m:r>
                                        <a:rPr lang="fr-FR" b="0" i="1" noProof="0" smtClean="0">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𝐸</m:t>
                                  </m:r>
                                </m:den>
                              </m:f>
                              <m:sSub>
                                <m:sSubPr>
                                  <m:ctrlPr>
                                    <a:rPr lang="fr-FR" b="0" i="1" noProof="0" smtClean="0">
                                      <a:latin typeface="Cambria Math" panose="02040503050406030204" pitchFamily="18" charset="0"/>
                                      <a:cs typeface="Times New Roman" panose="02020603050405020304" pitchFamily="18" charset="0"/>
                                    </a:rPr>
                                  </m:ctrlPr>
                                </m:sSubPr>
                                <m:e>
                                  <m:d>
                                    <m:dPr>
                                      <m:begChr m:val=""/>
                                      <m:endChr m:val="|"/>
                                      <m:ctrlPr>
                                        <a:rPr lang="fr-FR" b="0" i="1" noProof="0" smtClean="0">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𝑚𝑜𝑦</m:t>
                                      </m:r>
                                    </m:sub>
                                  </m:sSub>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𝑢</m:t>
                                  </m:r>
                                </m:e>
                                <m:sub>
                                  <m:r>
                                    <a:rPr lang="fr-FR" b="0" i="1" noProof="0" smtClean="0">
                                      <a:latin typeface="Cambria Math" panose="02040503050406030204" pitchFamily="18" charset="0"/>
                                      <a:cs typeface="Times New Roman" panose="02020603050405020304" pitchFamily="18" charset="0"/>
                                    </a:rPr>
                                    <m:t>𝐸</m:t>
                                  </m:r>
                                </m:sub>
                              </m:sSub>
                            </m:e>
                          </m:d>
                        </m:e>
                        <m:sup>
                          <m:r>
                            <a:rPr lang="fr-FR" b="0" i="1" noProof="0" smtClean="0">
                              <a:latin typeface="Cambria Math" panose="02040503050406030204" pitchFamily="18" charset="0"/>
                              <a:cs typeface="Times New Roman" panose="02020603050405020304" pitchFamily="18" charset="0"/>
                            </a:rPr>
                            <m:t>2</m:t>
                          </m:r>
                        </m:sup>
                      </m:sSup>
                      <m:r>
                        <a:rPr lang="fr-FR" b="0" i="1" noProof="0" smtClean="0">
                          <a:latin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cs typeface="Times New Roman" panose="02020603050405020304" pitchFamily="18" charset="0"/>
                            </a:rPr>
                          </m:ctrlPr>
                        </m:sSupPr>
                        <m:e>
                          <m:d>
                            <m:dPr>
                              <m:begChr m:val="["/>
                              <m:endChr m:val="]"/>
                              <m:ctrlPr>
                                <a:rPr lang="fr-FR" i="1">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𝜈</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i="1">
                                          <a:latin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rPr>
                                        <m:t>𝜈</m:t>
                                      </m:r>
                                    </m:e>
                                    <m:sub>
                                      <m:r>
                                        <a:rPr lang="fr-FR" i="1">
                                          <a:latin typeface="Cambria Math" panose="02040503050406030204" pitchFamily="18" charset="0"/>
                                          <a:cs typeface="Times New Roman" panose="02020603050405020304" pitchFamily="18" charset="0"/>
                                        </a:rPr>
                                        <m:t>𝑚𝑜𝑦</m:t>
                                      </m:r>
                                    </m:sub>
                                  </m:sSub>
                                </m:sub>
                              </m:sSub>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smtClean="0">
                                      <a:latin typeface="Cambria Math" panose="02040503050406030204" pitchFamily="18" charset="0"/>
                                    </a:rPr>
                                    <m:t>𝜈</m:t>
                                  </m:r>
                                </m:sub>
                              </m:sSub>
                            </m:e>
                          </m:d>
                        </m:e>
                        <m:sup>
                          <m:r>
                            <a:rPr lang="fr-FR" i="1">
                              <a:latin typeface="Cambria Math" panose="02040503050406030204" pitchFamily="18" charset="0"/>
                              <a:cs typeface="Times New Roman" panose="02020603050405020304" pitchFamily="18" charset="0"/>
                            </a:rPr>
                            <m:t>2</m:t>
                          </m:r>
                        </m:sup>
                      </m:sSup>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estimer les termes </a:t>
                </a:r>
                <a14:m>
                  <m:oMath xmlns:m="http://schemas.openxmlformats.org/officeDocument/2006/math">
                    <m:f>
                      <m:fPr>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 </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𝑢</m:t>
                            </m:r>
                          </m:e>
                          <m:sub>
                            <m:r>
                              <a:rPr lang="fr-FR" b="0" i="1" noProof="0" smtClean="0">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𝐸</m:t>
                        </m:r>
                      </m:den>
                    </m:f>
                    <m:sSub>
                      <m:sSubPr>
                        <m:ctrlPr>
                          <a:rPr lang="fr-FR" b="0" i="1" noProof="0" smtClean="0">
                            <a:latin typeface="Cambria Math" panose="02040503050406030204" pitchFamily="18" charset="0"/>
                            <a:cs typeface="Times New Roman" panose="02020603050405020304" pitchFamily="18" charset="0"/>
                          </a:rPr>
                        </m:ctrlPr>
                      </m:sSubPr>
                      <m:e>
                        <m:d>
                          <m:dPr>
                            <m:begChr m:val=""/>
                            <m:endChr m:val="|"/>
                            <m:ctrlPr>
                              <a:rPr lang="fr-FR" b="0" i="1" noProof="0" smtClean="0">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𝑚𝑜𝑦</m:t>
                            </m:r>
                          </m:sub>
                        </m:sSub>
                      </m:sub>
                    </m:sSub>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f>
                      <m:fPr>
                        <m:ctrlPr>
                          <a:rPr lang="fr-FR" i="1">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i="1">
                            <a:latin typeface="Cambria Math" panose="02040503050406030204" pitchFamily="18" charset="0"/>
                          </a:rPr>
                          <m:t>𝑣</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rPr>
                              <m:t>𝜈</m:t>
                            </m:r>
                          </m:e>
                          <m:sub>
                            <m:r>
                              <a:rPr lang="fr-FR" i="1">
                                <a:latin typeface="Cambria Math" panose="02040503050406030204" pitchFamily="18" charset="0"/>
                                <a:cs typeface="Times New Roman" panose="02020603050405020304" pitchFamily="18" charset="0"/>
                              </a:rPr>
                              <m:t>𝑚𝑜𝑦</m:t>
                            </m:r>
                          </m:sub>
                        </m:sSub>
                      </m:sub>
                    </m:sSub>
                  </m:oMath>
                </a14:m>
                <a:r>
                  <a:rPr lang="fr-FR" dirty="0">
                    <a:latin typeface="Times New Roman" panose="02020603050405020304" pitchFamily="18" charset="0"/>
                    <a:cs typeface="Times New Roman" panose="02020603050405020304" pitchFamily="18" charset="0"/>
                  </a:rPr>
                  <a:t>, nous pouvons utiliser la méthode des différences finies tel que : </a:t>
                </a:r>
              </a:p>
              <a:p>
                <a:pPr algn="ctr"/>
                <a14:m>
                  <m:oMath xmlns:m="http://schemas.openxmlformats.org/officeDocument/2006/math">
                    <m:f>
                      <m:fPr>
                        <m:ctrlPr>
                          <a:rPr lang="fr-FR" i="1">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i="1">
                            <a:latin typeface="Cambria Math" panose="02040503050406030204" pitchFamily="18" charset="0"/>
                          </a:rPr>
                          <m:t>𝐸</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𝐸</m:t>
                            </m:r>
                          </m:e>
                          <m:sub>
                            <m:r>
                              <a:rPr lang="fr-FR" i="1">
                                <a:latin typeface="Cambria Math" panose="02040503050406030204" pitchFamily="18" charset="0"/>
                                <a:cs typeface="Times New Roman" panose="02020603050405020304" pitchFamily="18" charset="0"/>
                              </a:rPr>
                              <m:t>𝑚𝑜𝑦</m:t>
                            </m:r>
                          </m:sub>
                        </m:sSub>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d>
                          <m:dPr>
                            <m:ctrlPr>
                              <a:rPr lang="fr-FR" b="0" i="1" smtClean="0">
                                <a:latin typeface="Cambria Math" panose="02040503050406030204" pitchFamily="18" charset="0"/>
                                <a:cs typeface="Times New Roman" panose="02020603050405020304" pitchFamily="18" charset="0"/>
                              </a:rPr>
                            </m:ctrlPr>
                          </m:dPr>
                          <m:e>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𝐸</m:t>
                                </m:r>
                              </m:e>
                              <m:sub>
                                <m:r>
                                  <a:rPr lang="fr-FR" b="0" i="1" smtClean="0">
                                    <a:latin typeface="Cambria Math" panose="02040503050406030204" pitchFamily="18" charset="0"/>
                                    <a:cs typeface="Times New Roman" panose="02020603050405020304" pitchFamily="18" charset="0"/>
                                  </a:rPr>
                                  <m:t>+</m:t>
                                </m:r>
                              </m:sub>
                            </m:sSub>
                          </m:e>
                        </m:d>
                        <m:r>
                          <a:rPr lang="fr-FR" b="0" i="1" smtClean="0">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𝑚𝑎𝑥</m:t>
                            </m:r>
                          </m:sub>
                        </m:sSub>
                        <m:d>
                          <m:dPr>
                            <m:ctrlPr>
                              <a:rPr lang="fr-FR" i="1">
                                <a:latin typeface="Cambria Math" panose="02040503050406030204" pitchFamily="18" charset="0"/>
                                <a:cs typeface="Times New Roman" panose="02020603050405020304" pitchFamily="18" charset="0"/>
                              </a:rPr>
                            </m:ctrlPr>
                          </m:dPr>
                          <m:e>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𝐸</m:t>
                                </m:r>
                              </m:e>
                              <m:sub>
                                <m:r>
                                  <a:rPr lang="fr-FR" b="0" i="1" smtClean="0">
                                    <a:latin typeface="Cambria Math" panose="02040503050406030204" pitchFamily="18" charset="0"/>
                                    <a:cs typeface="Times New Roman" panose="02020603050405020304" pitchFamily="18" charset="0"/>
                                  </a:rPr>
                                  <m:t>−</m:t>
                                </m:r>
                              </m:sub>
                            </m:sSub>
                          </m:e>
                        </m:d>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𝐸</m:t>
                            </m:r>
                          </m:e>
                          <m:sub>
                            <m:r>
                              <a:rPr lang="fr-FR" b="0" i="1" smtClean="0">
                                <a:latin typeface="Cambria Math" panose="02040503050406030204" pitchFamily="18" charset="0"/>
                                <a:cs typeface="Times New Roman" panose="02020603050405020304" pitchFamily="18" charset="0"/>
                              </a:rPr>
                              <m:t>+</m:t>
                            </m:r>
                          </m:sub>
                        </m:sSub>
                        <m:r>
                          <a:rPr lang="fr-FR" b="0" i="1" smtClean="0">
                            <a:latin typeface="Cambria Math" panose="02040503050406030204" pitchFamily="18" charset="0"/>
                            <a:cs typeface="Times New Roman" panose="02020603050405020304" pitchFamily="18" charset="0"/>
                          </a:rPr>
                          <m:t>− </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𝐸</m:t>
                            </m:r>
                          </m:e>
                          <m:sub>
                            <m:r>
                              <a:rPr lang="fr-FR" i="1">
                                <a:latin typeface="Cambria Math" panose="02040503050406030204" pitchFamily="18" charset="0"/>
                                <a:cs typeface="Times New Roman" panose="02020603050405020304" pitchFamily="18" charset="0"/>
                              </a:rPr>
                              <m:t>−</m:t>
                            </m:r>
                          </m:sub>
                        </m:sSub>
                      </m:den>
                    </m:f>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f>
                      <m:fPr>
                        <m:ctrlPr>
                          <a:rPr lang="fr-FR" i="1">
                            <a:latin typeface="Cambria Math" panose="02040503050406030204" pitchFamily="18" charset="0"/>
                            <a:cs typeface="Times New Roman" panose="02020603050405020304" pitchFamily="18" charset="0"/>
                          </a:rPr>
                        </m:ctrlPr>
                      </m:fPr>
                      <m:num>
                        <m:r>
                          <a:rPr lang="fr-FR" i="1">
                            <a:latin typeface="Cambria Math" panose="02040503050406030204" pitchFamily="18" charset="0"/>
                          </a:rPr>
                          <m:t>𝜕</m:t>
                        </m:r>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𝑢</m:t>
                            </m:r>
                          </m:e>
                          <m:sub>
                            <m:r>
                              <a:rPr lang="fr-FR" i="1">
                                <a:latin typeface="Cambria Math" panose="02040503050406030204" pitchFamily="18" charset="0"/>
                              </a:rPr>
                              <m:t>𝑚𝑎𝑥</m:t>
                            </m:r>
                          </m:sub>
                        </m:sSub>
                      </m:num>
                      <m:den>
                        <m:r>
                          <a:rPr lang="fr-FR" i="1">
                            <a:latin typeface="Cambria Math" panose="02040503050406030204" pitchFamily="18" charset="0"/>
                          </a:rPr>
                          <m:t>𝜕</m:t>
                        </m:r>
                        <m:r>
                          <a:rPr lang="fr-FR" b="0" i="1" smtClean="0">
                            <a:latin typeface="Cambria Math" panose="02040503050406030204" pitchFamily="18" charset="0"/>
                          </a:rPr>
                          <m:t>𝜈</m:t>
                        </m:r>
                      </m:den>
                    </m:f>
                    <m:sSub>
                      <m:sSubPr>
                        <m:ctrlPr>
                          <a:rPr lang="fr-FR" i="1">
                            <a:latin typeface="Cambria Math" panose="02040503050406030204" pitchFamily="18" charset="0"/>
                            <a:cs typeface="Times New Roman" panose="02020603050405020304" pitchFamily="18" charset="0"/>
                          </a:rPr>
                        </m:ctrlPr>
                      </m:sSubPr>
                      <m:e>
                        <m:d>
                          <m:dPr>
                            <m:begChr m:val=""/>
                            <m:endChr m:val="|"/>
                            <m:ctrlPr>
                              <a:rPr lang="fr-FR" i="1">
                                <a:latin typeface="Cambria Math" panose="02040503050406030204" pitchFamily="18" charset="0"/>
                                <a:cs typeface="Times New Roman" panose="02020603050405020304" pitchFamily="18" charset="0"/>
                              </a:rPr>
                            </m:ctrlPr>
                          </m:dPr>
                          <m:e>
                            <m:r>
                              <a:rPr lang="en-GB">
                                <a:latin typeface="Cambria Math" panose="02040503050406030204" pitchFamily="18" charset="0"/>
                              </a:rPr>
                              <m:t>​</m:t>
                            </m:r>
                          </m:e>
                        </m:d>
                      </m:e>
                      <m:sub>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𝜈</m:t>
                            </m:r>
                          </m:e>
                          <m:sub>
                            <m:r>
                              <a:rPr lang="fr-FR" b="0" i="1" smtClean="0">
                                <a:latin typeface="Cambria Math" panose="02040503050406030204" pitchFamily="18" charset="0"/>
                                <a:cs typeface="Times New Roman" panose="02020603050405020304" pitchFamily="18" charset="0"/>
                              </a:rPr>
                              <m:t>𝑚𝑜𝑦</m:t>
                            </m:r>
                          </m:sub>
                        </m:sSub>
                      </m:sub>
                    </m:sSub>
                    <m:r>
                      <a:rPr lang="fr-FR" i="1">
                        <a:latin typeface="Cambria Math" panose="02040503050406030204" pitchFamily="18" charset="0"/>
                        <a:cs typeface="Times New Roman" panose="02020603050405020304" pitchFamily="18" charset="0"/>
                      </a:rPr>
                      <m:t>≈</m:t>
                    </m:r>
                    <m:f>
                      <m:fPr>
                        <m:ctrlPr>
                          <a:rPr lang="fr-FR" i="1">
                            <a:latin typeface="Cambria Math" panose="02040503050406030204" pitchFamily="18" charset="0"/>
                            <a:cs typeface="Times New Roman" panose="02020603050405020304" pitchFamily="18" charset="0"/>
                          </a:rPr>
                        </m:ctrlPr>
                      </m:fPr>
                      <m:num>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𝑚𝑎𝑥</m:t>
                            </m:r>
                          </m:sub>
                        </m:sSub>
                        <m:d>
                          <m:dPr>
                            <m:ctrlPr>
                              <a:rPr lang="fr-FR" i="1">
                                <a:latin typeface="Cambria Math" panose="02040503050406030204" pitchFamily="18" charset="0"/>
                                <a:cs typeface="Times New Roman" panose="02020603050405020304" pitchFamily="18" charset="0"/>
                              </a:rPr>
                            </m:ctrlPr>
                          </m:dPr>
                          <m:e>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𝜈</m:t>
                                </m:r>
                              </m:e>
                              <m:sub>
                                <m:r>
                                  <a:rPr lang="fr-FR" b="0" i="1" smtClean="0">
                                    <a:latin typeface="Cambria Math" panose="02040503050406030204" pitchFamily="18" charset="0"/>
                                    <a:cs typeface="Times New Roman" panose="02020603050405020304" pitchFamily="18" charset="0"/>
                                  </a:rPr>
                                  <m:t>+</m:t>
                                </m:r>
                              </m:sub>
                            </m:sSub>
                          </m:e>
                        </m:d>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𝑚𝑎𝑥</m:t>
                            </m:r>
                          </m:sub>
                        </m:sSub>
                        <m:d>
                          <m:dPr>
                            <m:ctrlPr>
                              <a:rPr lang="fr-FR" i="1">
                                <a:latin typeface="Cambria Math" panose="02040503050406030204" pitchFamily="18" charset="0"/>
                                <a:cs typeface="Times New Roman" panose="02020603050405020304" pitchFamily="18" charset="0"/>
                              </a:rPr>
                            </m:ctrlPr>
                          </m:dPr>
                          <m:e>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𝜈</m:t>
                                </m:r>
                              </m:e>
                              <m:sub>
                                <m:r>
                                  <a:rPr lang="fr-FR" b="0" i="1" smtClean="0">
                                    <a:latin typeface="Cambria Math" panose="02040503050406030204" pitchFamily="18" charset="0"/>
                                    <a:cs typeface="Times New Roman" panose="02020603050405020304" pitchFamily="18" charset="0"/>
                                  </a:rPr>
                                  <m:t>−</m:t>
                                </m:r>
                              </m:sub>
                            </m:sSub>
                          </m:e>
                        </m:d>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𝜈</m:t>
                            </m:r>
                          </m:e>
                          <m:sub>
                            <m:r>
                              <a:rPr lang="fr-FR" i="1">
                                <a:latin typeface="Cambria Math" panose="02040503050406030204" pitchFamily="18" charset="0"/>
                                <a:cs typeface="Times New Roman" panose="02020603050405020304" pitchFamily="18" charset="0"/>
                              </a:rPr>
                              <m:t>+</m:t>
                            </m:r>
                          </m:sub>
                        </m:sSub>
                        <m:r>
                          <a:rPr lang="fr-FR" i="1">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 </m:t>
                        </m:r>
                        <m:sSub>
                          <m:sSubPr>
                            <m:ctrlPr>
                              <a:rPr lang="fr-FR" i="1">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𝜈</m:t>
                            </m:r>
                          </m:e>
                          <m:sub>
                            <m:r>
                              <a:rPr lang="fr-FR" i="1">
                                <a:latin typeface="Cambria Math" panose="02040503050406030204" pitchFamily="18" charset="0"/>
                                <a:cs typeface="Times New Roman" panose="02020603050405020304" pitchFamily="18" charset="0"/>
                              </a:rPr>
                              <m:t>−</m:t>
                            </m:r>
                          </m:sub>
                        </m:sSub>
                      </m:den>
                    </m:f>
                  </m:oMath>
                </a14:m>
                <a:endParaRPr lang="fr-FR"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Cela nous amène donc à réaliser un total de 4 simulations (soit 12.5 fois moins de simulations que Monte Carlo). Ces quatre simulations étant faites pour les couples : </a:t>
                </a: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d>
                        <m:dPr>
                          <m:ctrlPr>
                            <a:rPr lang="fr-FR" b="0" i="1" smtClean="0">
                              <a:latin typeface="Cambria Math" panose="02040503050406030204" pitchFamily="18" charset="0"/>
                              <a:cs typeface="Times New Roman" panose="020206030504050203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𝐸</m:t>
                              </m:r>
                            </m:e>
                            <m:sub>
                              <m:r>
                                <a:rPr lang="fr-FR" b="0" i="1" smtClean="0">
                                  <a:latin typeface="Cambria Math" panose="02040503050406030204" pitchFamily="18" charset="0"/>
                                </a:rPr>
                                <m:t>+</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𝜇</m:t>
                              </m:r>
                            </m:e>
                            <m:sub>
                              <m:r>
                                <a:rPr lang="fr-FR" b="0" i="1" smtClean="0">
                                  <a:latin typeface="Cambria Math" panose="02040503050406030204" pitchFamily="18" charset="0"/>
                                </a:rPr>
                                <m:t>𝜈</m:t>
                              </m:r>
                            </m:sub>
                          </m:sSub>
                        </m:e>
                      </m:d>
                      <m:r>
                        <a:rPr lang="fr-FR" b="0" i="1" smtClean="0">
                          <a:latin typeface="Cambria Math" panose="020405030504060302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𝑚𝑎𝑥</m:t>
                          </m:r>
                        </m:sub>
                      </m:sSub>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rPr>
                            <m:t>19.46060,0.45120</m:t>
                          </m:r>
                        </m:e>
                      </m:d>
                      <m:r>
                        <a:rPr lang="fr-FR" i="1">
                          <a:latin typeface="Cambria Math" panose="02040503050406030204" pitchFamily="18" charset="0"/>
                        </a:rPr>
                        <m:t>=4.6343</m:t>
                      </m:r>
                      <m:r>
                        <a:rPr lang="fr-FR" i="1">
                          <a:latin typeface="Cambria Math" panose="02040503050406030204" pitchFamily="18" charset="0"/>
                        </a:rPr>
                        <m:t>𝑒</m:t>
                      </m:r>
                      <m:r>
                        <a:rPr lang="fr-FR" i="1">
                          <a:latin typeface="Cambria Math" panose="02040503050406030204" pitchFamily="18" charset="0"/>
                        </a:rPr>
                        <m:t>-002 </m:t>
                      </m:r>
                      <m:r>
                        <a:rPr lang="fr-FR" i="1">
                          <a:latin typeface="Cambria Math" panose="02040503050406030204" pitchFamily="18" charset="0"/>
                        </a:rPr>
                        <m:t>𝑚</m:t>
                      </m:r>
                    </m:oMath>
                  </m:oMathPara>
                </a14:m>
                <a:endParaRPr lang="fr-FR" b="0" dirty="0">
                  <a:latin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d>
                        <m:dPr>
                          <m:ctrlPr>
                            <a:rPr lang="fr-FR" b="0" i="1" smtClean="0">
                              <a:latin typeface="Cambria Math" panose="02040503050406030204" pitchFamily="18" charset="0"/>
                              <a:cs typeface="Times New Roman" panose="020206030504050203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𝐸</m:t>
                              </m:r>
                            </m:e>
                            <m:sub>
                              <m:r>
                                <a:rPr lang="fr-FR" b="0" i="1" smtClean="0">
                                  <a:latin typeface="Cambria Math" panose="02040503050406030204" pitchFamily="18" charset="0"/>
                                </a:rPr>
                                <m:t>−</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𝜇</m:t>
                              </m:r>
                            </m:e>
                            <m:sub>
                              <m:r>
                                <a:rPr lang="fr-FR" b="0" i="1" smtClean="0">
                                  <a:latin typeface="Cambria Math" panose="02040503050406030204" pitchFamily="18" charset="0"/>
                                </a:rPr>
                                <m:t>𝜈</m:t>
                              </m:r>
                            </m:sub>
                          </m:sSub>
                        </m:e>
                      </m:d>
                      <m:r>
                        <a:rPr lang="fr-FR" b="0" i="1" smtClean="0">
                          <a:latin typeface="Cambria Math" panose="020405030504060302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𝑚𝑎𝑥</m:t>
                          </m:r>
                        </m:sub>
                      </m:sSub>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rPr>
                            <m:t>18.69744,0.45120</m:t>
                          </m:r>
                        </m:e>
                      </m:d>
                      <m:r>
                        <a:rPr lang="fr-FR" i="1">
                          <a:latin typeface="Cambria Math" panose="02040503050406030204" pitchFamily="18" charset="0"/>
                        </a:rPr>
                        <m:t>=4.8234</m:t>
                      </m:r>
                      <m:r>
                        <a:rPr lang="fr-FR" i="1">
                          <a:latin typeface="Cambria Math" panose="02040503050406030204" pitchFamily="18" charset="0"/>
                        </a:rPr>
                        <m:t>𝑒</m:t>
                      </m:r>
                      <m:r>
                        <a:rPr lang="fr-FR" i="1">
                          <a:latin typeface="Cambria Math" panose="02040503050406030204" pitchFamily="18" charset="0"/>
                        </a:rPr>
                        <m:t>-002 </m:t>
                      </m:r>
                      <m:r>
                        <a:rPr lang="fr-FR" i="1">
                          <a:latin typeface="Cambria Math" panose="02040503050406030204" pitchFamily="18" charset="0"/>
                        </a:rPr>
                        <m:t>𝑚</m:t>
                      </m:r>
                    </m:oMath>
                  </m:oMathPara>
                </a14:m>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d>
                        <m:dPr>
                          <m:ctrlPr>
                            <a:rPr lang="fr-FR" b="0" i="1" smtClean="0">
                              <a:latin typeface="Cambria Math" panose="02040503050406030204" pitchFamily="18" charset="0"/>
                              <a:cs typeface="Times New Roman" panose="020206030504050203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𝜇</m:t>
                              </m:r>
                            </m:e>
                            <m:sub>
                              <m:r>
                                <a:rPr lang="fr-FR" b="0" i="1" smtClean="0">
                                  <a:latin typeface="Cambria Math" panose="02040503050406030204" pitchFamily="18" charset="0"/>
                                </a:rPr>
                                <m:t>𝐸</m:t>
                              </m:r>
                            </m:sub>
                          </m:sSub>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𝜈</m:t>
                              </m:r>
                            </m:e>
                            <m:sub>
                              <m:r>
                                <a:rPr lang="fr-FR" i="1">
                                  <a:latin typeface="Cambria Math" panose="02040503050406030204" pitchFamily="18" charset="0"/>
                                </a:rPr>
                                <m:t>+</m:t>
                              </m:r>
                            </m:sub>
                          </m:sSub>
                        </m:e>
                      </m:d>
                      <m:r>
                        <a:rPr lang="fr-FR" b="0" i="1" smtClean="0">
                          <a:latin typeface="Cambria Math" panose="020405030504060302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𝑚𝑎𝑥</m:t>
                          </m:r>
                        </m:sub>
                      </m:sSub>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rPr>
                            <m:t>19.07902,0.46022</m:t>
                          </m:r>
                        </m:e>
                      </m:d>
                      <m:r>
                        <a:rPr lang="fr-FR" i="1">
                          <a:latin typeface="Cambria Math" panose="02040503050406030204" pitchFamily="18" charset="0"/>
                        </a:rPr>
                        <m:t>=4.7233</m:t>
                      </m:r>
                      <m:r>
                        <a:rPr lang="fr-FR" i="1">
                          <a:latin typeface="Cambria Math" panose="02040503050406030204" pitchFamily="18" charset="0"/>
                        </a:rPr>
                        <m:t>𝑒</m:t>
                      </m:r>
                      <m:r>
                        <a:rPr lang="fr-FR" i="1">
                          <a:latin typeface="Cambria Math" panose="02040503050406030204" pitchFamily="18" charset="0"/>
                        </a:rPr>
                        <m:t>-002 </m:t>
                      </m:r>
                      <m:r>
                        <a:rPr lang="fr-FR" i="1">
                          <a:latin typeface="Cambria Math" panose="02040503050406030204" pitchFamily="18" charset="0"/>
                        </a:rPr>
                        <m:t>𝑚</m:t>
                      </m:r>
                    </m:oMath>
                  </m:oMathPara>
                </a14:m>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d>
                        <m:dPr>
                          <m:ctrlPr>
                            <a:rPr lang="fr-FR" b="0" i="1" smtClean="0">
                              <a:latin typeface="Cambria Math" panose="02040503050406030204" pitchFamily="18" charset="0"/>
                              <a:cs typeface="Times New Roman" panose="020206030504050203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𝜇</m:t>
                              </m:r>
                            </m:e>
                            <m:sub>
                              <m:r>
                                <a:rPr lang="fr-FR" i="1">
                                  <a:latin typeface="Cambria Math" panose="02040503050406030204" pitchFamily="18" charset="0"/>
                                </a:rPr>
                                <m:t>𝐸</m:t>
                              </m:r>
                            </m:sub>
                          </m:sSub>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𝜈</m:t>
                              </m:r>
                            </m:e>
                            <m:sub>
                              <m:r>
                                <a:rPr lang="fr-FR" b="0" i="1" smtClean="0">
                                  <a:latin typeface="Cambria Math" panose="02040503050406030204" pitchFamily="18" charset="0"/>
                                </a:rPr>
                                <m:t>−</m:t>
                              </m:r>
                            </m:sub>
                          </m:sSub>
                        </m:e>
                      </m:d>
                      <m:r>
                        <a:rPr lang="fr-FR" b="0" i="1" smtClean="0">
                          <a:latin typeface="Cambria Math" panose="020405030504060302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𝑚𝑎𝑥</m:t>
                          </m:r>
                        </m:sub>
                      </m:sSub>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rPr>
                            <m:t>19.07902</m:t>
                          </m:r>
                          <m:r>
                            <a:rPr lang="fr-FR" i="1">
                              <a:latin typeface="Cambria Math" panose="02040503050406030204" pitchFamily="18" charset="0"/>
                            </a:rPr>
                            <m:t>,</m:t>
                          </m:r>
                          <m:r>
                            <a:rPr lang="fr-FR" i="1">
                              <a:latin typeface="Cambria Math" panose="02040503050406030204" pitchFamily="18" charset="0"/>
                            </a:rPr>
                            <m:t>0.44217</m:t>
                          </m:r>
                        </m:e>
                      </m:d>
                      <m:r>
                        <a:rPr lang="fr-FR" i="1">
                          <a:latin typeface="Cambria Math" panose="02040503050406030204" pitchFamily="18" charset="0"/>
                        </a:rPr>
                        <m:t>=4.7301</m:t>
                      </m:r>
                      <m:r>
                        <a:rPr lang="fr-FR" i="1">
                          <a:latin typeface="Cambria Math" panose="02040503050406030204" pitchFamily="18" charset="0"/>
                        </a:rPr>
                        <m:t>𝑒</m:t>
                      </m:r>
                      <m:r>
                        <a:rPr lang="fr-FR" i="1">
                          <a:latin typeface="Cambria Math" panose="02040503050406030204" pitchFamily="18" charset="0"/>
                        </a:rPr>
                        <m:t>-002 </m:t>
                      </m:r>
                      <m:r>
                        <a:rPr lang="fr-FR" i="1">
                          <a:latin typeface="Cambria Math" panose="02040503050406030204" pitchFamily="18" charset="0"/>
                        </a:rPr>
                        <m:t>𝑚</m:t>
                      </m:r>
                    </m:oMath>
                  </m:oMathPara>
                </a14:m>
                <a:endParaRPr lang="fr-FR"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méthode nous permet d’obtenir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0.0123 </m:t>
                    </m:r>
                    <m:r>
                      <a:rPr lang="fr-FR" b="0" i="1" smtClean="0">
                        <a:latin typeface="Cambria Math" panose="02040503050406030204" pitchFamily="18" charset="0"/>
                        <a:cs typeface="Times New Roman" panose="02020603050405020304" pitchFamily="18" charset="0"/>
                      </a:rPr>
                      <m:t>𝑚</m:t>
                    </m:r>
                  </m:oMath>
                </a14:m>
                <a:endParaRPr lang="fr-FR" noProof="0"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sym typeface="Wingdings" panose="05000000000000000000" pitchFamily="2" charset="2"/>
                  </a:rPr>
                  <a:t> En comparaison avec la méthode de Monte Carlo, nous trouvons une incertitude due aux données d’entrées qui est bien plus petite (3 fois), ce qui amènerait à dire que la méthode des moments tend, dans notre cas, à sous estimer cette incertitude (en prenant la méthode de Monte Carlo comme référence, par définition plus précise). </a:t>
                </a:r>
                <a:endParaRPr lang="fr-FR" noProof="0" dirty="0">
                  <a:latin typeface="Times New Roman" panose="02020603050405020304" pitchFamily="18" charset="0"/>
                  <a:cs typeface="Times New Roman" panose="02020603050405020304" pitchFamily="18" charset="0"/>
                </a:endParaRPr>
              </a:p>
              <a:p>
                <a:pPr algn="just"/>
                <a:endParaRPr lang="fr-FR" sz="1200"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NB</a:t>
                </a:r>
                <a:r>
                  <a:rPr lang="fr-FR" dirty="0">
                    <a:latin typeface="Times New Roman" panose="02020603050405020304" pitchFamily="18" charset="0"/>
                    <a:cs typeface="Times New Roman" panose="02020603050405020304" pitchFamily="18" charset="0"/>
                  </a:rPr>
                  <a:t> : Les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𝑥</m:t>
                        </m:r>
                      </m:e>
                      <m:sub>
                        <m:r>
                          <a:rPr lang="fr-FR" b="0" i="1" smtClean="0">
                            <a:latin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𝑥</m:t>
                        </m:r>
                      </m:e>
                      <m:sub>
                        <m:r>
                          <a:rPr lang="fr-FR" b="0" i="1" noProof="0" smtClean="0">
                            <a:latin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ont été pris à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±2%</m:t>
                    </m:r>
                  </m:oMath>
                </a14:m>
                <a:r>
                  <a:rPr lang="fr-FR" b="0" noProof="0" dirty="0">
                    <a:latin typeface="Times New Roman" panose="02020603050405020304" pitchFamily="18" charset="0"/>
                    <a:cs typeface="Times New Roman" panose="02020603050405020304" pitchFamily="18" charset="0"/>
                  </a:rPr>
                  <a:t> de la valeur moyenne. </a:t>
                </a:r>
              </a:p>
            </p:txBody>
          </p:sp>
        </mc:Choice>
        <mc:Fallback>
          <p:sp>
            <p:nvSpPr>
              <p:cNvPr id="3" name="TextBox 2">
                <a:extLst>
                  <a:ext uri="{FF2B5EF4-FFF2-40B4-BE49-F238E27FC236}">
                    <a16:creationId xmlns:a16="http://schemas.microsoft.com/office/drawing/2014/main" id="{A79F57BC-6F26-9353-4409-4041965470AE}"/>
                  </a:ext>
                </a:extLst>
              </p:cNvPr>
              <p:cNvSpPr txBox="1">
                <a:spLocks noRot="1" noChangeAspect="1" noMove="1" noResize="1" noEditPoints="1" noAdjustHandles="1" noChangeArrowheads="1" noChangeShapeType="1" noTextEdit="1"/>
              </p:cNvSpPr>
              <p:nvPr/>
            </p:nvSpPr>
            <p:spPr>
              <a:xfrm>
                <a:off x="0" y="627468"/>
                <a:ext cx="12192000" cy="6348982"/>
              </a:xfrm>
              <a:prstGeom prst="rect">
                <a:avLst/>
              </a:prstGeom>
              <a:blipFill>
                <a:blip r:embed="rId2"/>
                <a:stretch>
                  <a:fillRect l="-400" t="-576" r="-400"/>
                </a:stretch>
              </a:blipFill>
            </p:spPr>
            <p:txBody>
              <a:bodyPr/>
              <a:lstStyle/>
              <a:p>
                <a:r>
                  <a:rPr lang="en-GB">
                    <a:noFill/>
                  </a:rPr>
                  <a:t> </a:t>
                </a:r>
              </a:p>
            </p:txBody>
          </p:sp>
        </mc:Fallback>
      </mc:AlternateContent>
      <p:sp>
        <p:nvSpPr>
          <p:cNvPr id="4" name="Right Brace 3">
            <a:extLst>
              <a:ext uri="{FF2B5EF4-FFF2-40B4-BE49-F238E27FC236}">
                <a16:creationId xmlns:a16="http://schemas.microsoft.com/office/drawing/2014/main" id="{4A865920-B03F-5D01-ACF4-2401D703D733}"/>
              </a:ext>
            </a:extLst>
          </p:cNvPr>
          <p:cNvSpPr/>
          <p:nvPr/>
        </p:nvSpPr>
        <p:spPr>
          <a:xfrm>
            <a:off x="9106163" y="3563007"/>
            <a:ext cx="163961" cy="1078361"/>
          </a:xfrm>
          <a:prstGeom prst="rightBrace">
            <a:avLst>
              <a:gd name="adj1" fmla="val 81410"/>
              <a:gd name="adj2" fmla="val 50000"/>
            </a:avLst>
          </a:prstGeom>
          <a:ln>
            <a:solidFill>
              <a:srgbClr val="98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6D32A23-F475-7E10-1F15-541EC1D9BCB2}"/>
                  </a:ext>
                </a:extLst>
              </p:cNvPr>
              <p:cNvSpPr txBox="1"/>
              <p:nvPr/>
            </p:nvSpPr>
            <p:spPr>
              <a:xfrm>
                <a:off x="9526576" y="3614168"/>
                <a:ext cx="2408972" cy="4880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sz="1200" i="1" smtClean="0">
                              <a:latin typeface="Cambria Math" panose="02040503050406030204" pitchFamily="18" charset="0"/>
                              <a:cs typeface="Times New Roman" panose="02020603050405020304" pitchFamily="18" charset="0"/>
                            </a:rPr>
                          </m:ctrlPr>
                        </m:fPr>
                        <m:num>
                          <m:r>
                            <a:rPr lang="fr-FR" sz="1200" i="1">
                              <a:latin typeface="Cambria Math" panose="02040503050406030204" pitchFamily="18" charset="0"/>
                            </a:rPr>
                            <m:t>𝜕</m:t>
                          </m:r>
                          <m:r>
                            <a:rPr lang="fr-FR" sz="1200" i="1">
                              <a:latin typeface="Cambria Math" panose="02040503050406030204" pitchFamily="18" charset="0"/>
                            </a:rPr>
                            <m:t> </m:t>
                          </m:r>
                          <m:sSub>
                            <m:sSubPr>
                              <m:ctrlPr>
                                <a:rPr lang="fr-FR" sz="1200" i="1">
                                  <a:latin typeface="Cambria Math" panose="02040503050406030204" pitchFamily="18" charset="0"/>
                                </a:rPr>
                              </m:ctrlPr>
                            </m:sSubPr>
                            <m:e>
                              <m:r>
                                <a:rPr lang="fr-FR" sz="1200" i="1">
                                  <a:latin typeface="Cambria Math" panose="02040503050406030204" pitchFamily="18" charset="0"/>
                                </a:rPr>
                                <m:t>𝑢</m:t>
                              </m:r>
                            </m:e>
                            <m:sub>
                              <m:r>
                                <a:rPr lang="fr-FR" sz="1200" i="1">
                                  <a:latin typeface="Cambria Math" panose="02040503050406030204" pitchFamily="18" charset="0"/>
                                </a:rPr>
                                <m:t>𝑚𝑎𝑥</m:t>
                              </m:r>
                            </m:sub>
                          </m:sSub>
                        </m:num>
                        <m:den>
                          <m:r>
                            <a:rPr lang="fr-FR" sz="1200" i="1">
                              <a:latin typeface="Cambria Math" panose="02040503050406030204" pitchFamily="18" charset="0"/>
                            </a:rPr>
                            <m:t>𝜕</m:t>
                          </m:r>
                          <m:r>
                            <a:rPr lang="fr-FR" sz="1200" i="1">
                              <a:latin typeface="Cambria Math" panose="02040503050406030204" pitchFamily="18" charset="0"/>
                            </a:rPr>
                            <m:t>𝐸</m:t>
                          </m:r>
                        </m:den>
                      </m:f>
                      <m:sSub>
                        <m:sSubPr>
                          <m:ctrlPr>
                            <a:rPr lang="fr-FR" sz="1200" i="1">
                              <a:latin typeface="Cambria Math" panose="02040503050406030204" pitchFamily="18" charset="0"/>
                              <a:cs typeface="Times New Roman" panose="02020603050405020304" pitchFamily="18" charset="0"/>
                            </a:rPr>
                          </m:ctrlPr>
                        </m:sSubPr>
                        <m:e>
                          <m:d>
                            <m:dPr>
                              <m:begChr m:val=""/>
                              <m:endChr m:val="|"/>
                              <m:ctrlPr>
                                <a:rPr lang="fr-FR" sz="1200" i="1">
                                  <a:latin typeface="Cambria Math" panose="02040503050406030204" pitchFamily="18" charset="0"/>
                                  <a:cs typeface="Times New Roman" panose="02020603050405020304" pitchFamily="18" charset="0"/>
                                </a:rPr>
                              </m:ctrlPr>
                            </m:dPr>
                            <m:e>
                              <m:r>
                                <a:rPr lang="en-GB" sz="1200">
                                  <a:latin typeface="Cambria Math" panose="02040503050406030204" pitchFamily="18" charset="0"/>
                                </a:rPr>
                                <m:t>​</m:t>
                              </m:r>
                            </m:e>
                          </m:d>
                        </m:e>
                        <m:sub>
                          <m:sSub>
                            <m:sSubPr>
                              <m:ctrlPr>
                                <a:rPr lang="fr-FR" sz="1200" i="1">
                                  <a:latin typeface="Cambria Math" panose="02040503050406030204" pitchFamily="18" charset="0"/>
                                  <a:cs typeface="Times New Roman" panose="02020603050405020304" pitchFamily="18" charset="0"/>
                                </a:rPr>
                              </m:ctrlPr>
                            </m:sSubPr>
                            <m:e>
                              <m:r>
                                <a:rPr lang="fr-FR" sz="1200" i="1">
                                  <a:latin typeface="Cambria Math" panose="02040503050406030204" pitchFamily="18" charset="0"/>
                                  <a:cs typeface="Times New Roman" panose="02020603050405020304" pitchFamily="18" charset="0"/>
                                </a:rPr>
                                <m:t>𝐸</m:t>
                              </m:r>
                            </m:e>
                            <m:sub>
                              <m:r>
                                <a:rPr lang="fr-FR" sz="1200" i="1">
                                  <a:latin typeface="Cambria Math" panose="02040503050406030204" pitchFamily="18" charset="0"/>
                                  <a:cs typeface="Times New Roman" panose="02020603050405020304" pitchFamily="18" charset="0"/>
                                </a:rPr>
                                <m:t>𝑚𝑜𝑦</m:t>
                              </m:r>
                            </m:sub>
                          </m:sSub>
                        </m:sub>
                      </m:sSub>
                      <m:r>
                        <a:rPr lang="fr-FR" sz="1200" b="0" i="1" smtClean="0">
                          <a:latin typeface="Cambria Math" panose="02040503050406030204" pitchFamily="18" charset="0"/>
                          <a:cs typeface="Times New Roman" panose="02020603050405020304" pitchFamily="18" charset="0"/>
                        </a:rPr>
                        <m:t>≈</m:t>
                      </m:r>
                      <m:r>
                        <a:rPr lang="fr-FR" sz="1200" b="0" i="1" smtClean="0">
                          <a:latin typeface="Cambria Math" panose="02040503050406030204" pitchFamily="18" charset="0"/>
                          <a:cs typeface="Times New Roman" panose="02020603050405020304" pitchFamily="18" charset="0"/>
                        </a:rPr>
                        <m:t>−2.4739</m:t>
                      </m:r>
                      <m:r>
                        <a:rPr lang="fr-FR" sz="1200" b="0" i="1" smtClean="0">
                          <a:latin typeface="Cambria Math" panose="02040503050406030204" pitchFamily="18" charset="0"/>
                          <a:cs typeface="Times New Roman" panose="02020603050405020304" pitchFamily="18" charset="0"/>
                        </a:rPr>
                        <m:t>𝑒</m:t>
                      </m:r>
                      <m:r>
                        <a:rPr lang="fr-FR" sz="1200" b="0" i="1" smtClean="0">
                          <a:latin typeface="Cambria Math" panose="02040503050406030204" pitchFamily="18" charset="0"/>
                          <a:cs typeface="Times New Roman" panose="02020603050405020304" pitchFamily="18" charset="0"/>
                        </a:rPr>
                        <m:t>−03 </m:t>
                      </m:r>
                      <m:r>
                        <a:rPr lang="fr-FR" sz="1200" b="0" i="1" smtClean="0">
                          <a:latin typeface="Cambria Math" panose="02040503050406030204" pitchFamily="18" charset="0"/>
                          <a:cs typeface="Times New Roman" panose="02020603050405020304" pitchFamily="18" charset="0"/>
                        </a:rPr>
                        <m:t>𝑆𝐼</m:t>
                      </m:r>
                    </m:oMath>
                  </m:oMathPara>
                </a14:m>
                <a:endParaRPr lang="en-GB" sz="1200" dirty="0"/>
              </a:p>
            </p:txBody>
          </p:sp>
        </mc:Choice>
        <mc:Fallback>
          <p:sp>
            <p:nvSpPr>
              <p:cNvPr id="6" name="TextBox 5">
                <a:extLst>
                  <a:ext uri="{FF2B5EF4-FFF2-40B4-BE49-F238E27FC236}">
                    <a16:creationId xmlns:a16="http://schemas.microsoft.com/office/drawing/2014/main" id="{96D32A23-F475-7E10-1F15-541EC1D9BCB2}"/>
                  </a:ext>
                </a:extLst>
              </p:cNvPr>
              <p:cNvSpPr txBox="1">
                <a:spLocks noRot="1" noChangeAspect="1" noMove="1" noResize="1" noEditPoints="1" noAdjustHandles="1" noChangeArrowheads="1" noChangeShapeType="1" noTextEdit="1"/>
              </p:cNvSpPr>
              <p:nvPr/>
            </p:nvSpPr>
            <p:spPr>
              <a:xfrm>
                <a:off x="9526576" y="3614168"/>
                <a:ext cx="2408972" cy="488019"/>
              </a:xfrm>
              <a:prstGeom prst="rect">
                <a:avLst/>
              </a:prstGeom>
              <a:blipFill>
                <a:blip r:embed="rId3"/>
                <a:stretch>
                  <a:fillRect t="-102500" b="-1575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93996A5-6307-3F22-ED8C-EF756E950575}"/>
                  </a:ext>
                </a:extLst>
              </p:cNvPr>
              <p:cNvSpPr txBox="1"/>
              <p:nvPr/>
            </p:nvSpPr>
            <p:spPr>
              <a:xfrm>
                <a:off x="9367870" y="4102187"/>
                <a:ext cx="2726383" cy="4880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sz="1200" i="1" smtClean="0">
                              <a:latin typeface="Cambria Math" panose="02040503050406030204" pitchFamily="18" charset="0"/>
                              <a:cs typeface="Times New Roman" panose="02020603050405020304" pitchFamily="18" charset="0"/>
                            </a:rPr>
                          </m:ctrlPr>
                        </m:fPr>
                        <m:num>
                          <m:r>
                            <a:rPr lang="fr-FR" sz="1200" i="1">
                              <a:latin typeface="Cambria Math" panose="02040503050406030204" pitchFamily="18" charset="0"/>
                            </a:rPr>
                            <m:t>𝜕</m:t>
                          </m:r>
                          <m:r>
                            <a:rPr lang="fr-FR" sz="1200" i="1">
                              <a:latin typeface="Cambria Math" panose="02040503050406030204" pitchFamily="18" charset="0"/>
                            </a:rPr>
                            <m:t> </m:t>
                          </m:r>
                          <m:sSub>
                            <m:sSubPr>
                              <m:ctrlPr>
                                <a:rPr lang="fr-FR" sz="1200" i="1">
                                  <a:latin typeface="Cambria Math" panose="02040503050406030204" pitchFamily="18" charset="0"/>
                                </a:rPr>
                              </m:ctrlPr>
                            </m:sSubPr>
                            <m:e>
                              <m:r>
                                <a:rPr lang="fr-FR" sz="1200" i="1">
                                  <a:latin typeface="Cambria Math" panose="02040503050406030204" pitchFamily="18" charset="0"/>
                                </a:rPr>
                                <m:t>𝑢</m:t>
                              </m:r>
                            </m:e>
                            <m:sub>
                              <m:r>
                                <a:rPr lang="fr-FR" sz="1200" i="1">
                                  <a:latin typeface="Cambria Math" panose="02040503050406030204" pitchFamily="18" charset="0"/>
                                </a:rPr>
                                <m:t>𝑚𝑎𝑥</m:t>
                              </m:r>
                            </m:sub>
                          </m:sSub>
                        </m:num>
                        <m:den>
                          <m:r>
                            <a:rPr lang="fr-FR" sz="1200" i="1">
                              <a:latin typeface="Cambria Math" panose="02040503050406030204" pitchFamily="18" charset="0"/>
                            </a:rPr>
                            <m:t>𝜕</m:t>
                          </m:r>
                          <m:r>
                            <a:rPr lang="fr-FR" sz="1200" b="0" i="1" smtClean="0">
                              <a:latin typeface="Cambria Math" panose="02040503050406030204" pitchFamily="18" charset="0"/>
                            </a:rPr>
                            <m:t>𝜈</m:t>
                          </m:r>
                        </m:den>
                      </m:f>
                      <m:sSub>
                        <m:sSubPr>
                          <m:ctrlPr>
                            <a:rPr lang="fr-FR" sz="1200" i="1">
                              <a:latin typeface="Cambria Math" panose="02040503050406030204" pitchFamily="18" charset="0"/>
                              <a:cs typeface="Times New Roman" panose="02020603050405020304" pitchFamily="18" charset="0"/>
                            </a:rPr>
                          </m:ctrlPr>
                        </m:sSubPr>
                        <m:e>
                          <m:d>
                            <m:dPr>
                              <m:begChr m:val=""/>
                              <m:endChr m:val="|"/>
                              <m:ctrlPr>
                                <a:rPr lang="fr-FR" sz="1200" i="1">
                                  <a:latin typeface="Cambria Math" panose="02040503050406030204" pitchFamily="18" charset="0"/>
                                  <a:cs typeface="Times New Roman" panose="02020603050405020304" pitchFamily="18" charset="0"/>
                                </a:rPr>
                              </m:ctrlPr>
                            </m:dPr>
                            <m:e>
                              <m:r>
                                <a:rPr lang="en-GB" sz="1200">
                                  <a:latin typeface="Cambria Math" panose="02040503050406030204" pitchFamily="18" charset="0"/>
                                </a:rPr>
                                <m:t>​</m:t>
                              </m:r>
                            </m:e>
                          </m:d>
                        </m:e>
                        <m:sub>
                          <m:sSub>
                            <m:sSubPr>
                              <m:ctrlPr>
                                <a:rPr lang="fr-FR" sz="1200" b="0" i="1" smtClean="0">
                                  <a:latin typeface="Cambria Math" panose="02040503050406030204" pitchFamily="18" charset="0"/>
                                  <a:cs typeface="Times New Roman" panose="02020603050405020304" pitchFamily="18" charset="0"/>
                                </a:rPr>
                              </m:ctrlPr>
                            </m:sSubPr>
                            <m:e>
                              <m:r>
                                <a:rPr lang="fr-FR" sz="1200" b="0" i="1" smtClean="0">
                                  <a:latin typeface="Cambria Math" panose="02040503050406030204" pitchFamily="18" charset="0"/>
                                  <a:cs typeface="Times New Roman" panose="02020603050405020304" pitchFamily="18" charset="0"/>
                                </a:rPr>
                                <m:t>𝜈</m:t>
                              </m:r>
                            </m:e>
                            <m:sub>
                              <m:r>
                                <a:rPr lang="fr-FR" sz="1200" b="0" i="1" smtClean="0">
                                  <a:latin typeface="Cambria Math" panose="02040503050406030204" pitchFamily="18" charset="0"/>
                                  <a:cs typeface="Times New Roman" panose="02020603050405020304" pitchFamily="18" charset="0"/>
                                </a:rPr>
                                <m:t>𝑚𝑜𝑦</m:t>
                              </m:r>
                            </m:sub>
                          </m:sSub>
                        </m:sub>
                      </m:sSub>
                      <m:r>
                        <a:rPr lang="fr-FR" sz="1200" i="1">
                          <a:latin typeface="Cambria Math" panose="02040503050406030204" pitchFamily="18" charset="0"/>
                          <a:cs typeface="Times New Roman" panose="02020603050405020304" pitchFamily="18" charset="0"/>
                        </a:rPr>
                        <m:t>≈</m:t>
                      </m:r>
                      <m:r>
                        <a:rPr lang="fr-FR" sz="1200" b="0" i="1" smtClean="0">
                          <a:latin typeface="Cambria Math" panose="02040503050406030204" pitchFamily="18" charset="0"/>
                          <a:cs typeface="Times New Roman" panose="02020603050405020304" pitchFamily="18" charset="0"/>
                        </a:rPr>
                        <m:t>−3.7673</m:t>
                      </m:r>
                      <m:r>
                        <a:rPr lang="fr-FR" sz="1200" b="0" i="1" smtClean="0">
                          <a:latin typeface="Cambria Math" panose="02040503050406030204" pitchFamily="18" charset="0"/>
                          <a:cs typeface="Times New Roman" panose="02020603050405020304" pitchFamily="18" charset="0"/>
                        </a:rPr>
                        <m:t>𝑒</m:t>
                      </m:r>
                      <m:r>
                        <a:rPr lang="fr-FR" sz="1200" b="0" i="1" smtClean="0">
                          <a:latin typeface="Cambria Math" panose="02040503050406030204" pitchFamily="18" charset="0"/>
                          <a:cs typeface="Times New Roman" panose="02020603050405020304" pitchFamily="18" charset="0"/>
                        </a:rPr>
                        <m:t>−03 </m:t>
                      </m:r>
                      <m:r>
                        <a:rPr lang="fr-FR" sz="1200" b="0" i="1" smtClean="0">
                          <a:latin typeface="Cambria Math" panose="02040503050406030204" pitchFamily="18" charset="0"/>
                          <a:cs typeface="Times New Roman" panose="02020603050405020304" pitchFamily="18" charset="0"/>
                        </a:rPr>
                        <m:t>𝑆𝐼</m:t>
                      </m:r>
                    </m:oMath>
                  </m:oMathPara>
                </a14:m>
                <a:endParaRPr lang="en-GB" dirty="0"/>
              </a:p>
            </p:txBody>
          </p:sp>
        </mc:Choice>
        <mc:Fallback>
          <p:sp>
            <p:nvSpPr>
              <p:cNvPr id="8" name="TextBox 7">
                <a:extLst>
                  <a:ext uri="{FF2B5EF4-FFF2-40B4-BE49-F238E27FC236}">
                    <a16:creationId xmlns:a16="http://schemas.microsoft.com/office/drawing/2014/main" id="{193996A5-6307-3F22-ED8C-EF756E950575}"/>
                  </a:ext>
                </a:extLst>
              </p:cNvPr>
              <p:cNvSpPr txBox="1">
                <a:spLocks noRot="1" noChangeAspect="1" noMove="1" noResize="1" noEditPoints="1" noAdjustHandles="1" noChangeArrowheads="1" noChangeShapeType="1" noTextEdit="1"/>
              </p:cNvSpPr>
              <p:nvPr/>
            </p:nvSpPr>
            <p:spPr>
              <a:xfrm>
                <a:off x="9367870" y="4102187"/>
                <a:ext cx="2726383" cy="488019"/>
              </a:xfrm>
              <a:prstGeom prst="rect">
                <a:avLst/>
              </a:prstGeom>
              <a:blipFill>
                <a:blip r:embed="rId4"/>
                <a:stretch>
                  <a:fillRect t="-102500" b="-157500"/>
                </a:stretch>
              </a:blipFill>
            </p:spPr>
            <p:txBody>
              <a:bodyPr/>
              <a:lstStyle/>
              <a:p>
                <a:r>
                  <a:rPr lang="en-GB">
                    <a:noFill/>
                  </a:rPr>
                  <a:t> </a:t>
                </a:r>
              </a:p>
            </p:txBody>
          </p:sp>
        </mc:Fallback>
      </mc:AlternateContent>
    </p:spTree>
    <p:extLst>
      <p:ext uri="{BB962C8B-B14F-4D97-AF65-F5344CB8AC3E}">
        <p14:creationId xmlns:p14="http://schemas.microsoft.com/office/powerpoint/2010/main" val="1952223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9C781-F0F1-453F-0A7F-BA04A8FFEF08}"/>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A0ACC53-37B5-6A35-3460-B2B817B331B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3209F5-87A3-2C49-5168-5D6BA697A08B}"/>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39" name="Rectangle 38">
            <a:extLst>
              <a:ext uri="{FF2B5EF4-FFF2-40B4-BE49-F238E27FC236}">
                <a16:creationId xmlns:a16="http://schemas.microsoft.com/office/drawing/2014/main" id="{9B4CE358-A05E-BF53-FE4B-423637CD1EB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C5D0EED7-B87A-CF2B-6229-6C3F2AE7D52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56A37E44-57BE-AE1E-725A-2DBAD43C84C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a:t>
            </a:r>
          </a:p>
        </p:txBody>
      </p:sp>
    </p:spTree>
    <p:extLst>
      <p:ext uri="{BB962C8B-B14F-4D97-AF65-F5344CB8AC3E}">
        <p14:creationId xmlns:p14="http://schemas.microsoft.com/office/powerpoint/2010/main" val="339684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A0C86-E46F-7872-4F73-D0C64405F9A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cadre d’un précédent</a:t>
                </a:r>
                <a:r>
                  <a:rPr lang="fr-FR" dirty="0">
                    <a:latin typeface="Times New Roman" panose="02020603050405020304" pitchFamily="18" charset="0"/>
                    <a:cs typeface="Times New Roman" panose="02020603050405020304" pitchFamily="18" charset="0"/>
                  </a:rPr>
                  <a:t>t projet, une orthèse d’avant-bras fut étudiée dans le but de pouvoir </a:t>
                </a:r>
                <a:r>
                  <a:rPr lang="fr-FR" b="1" dirty="0">
                    <a:latin typeface="Times New Roman" panose="02020603050405020304" pitchFamily="18" charset="0"/>
                    <a:cs typeface="Times New Roman" panose="02020603050405020304" pitchFamily="18" charset="0"/>
                  </a:rPr>
                  <a:t>l’optimiser topologiquement</a:t>
                </a:r>
                <a:r>
                  <a:rPr lang="fr-FR" dirty="0">
                    <a:latin typeface="Times New Roman" panose="02020603050405020304" pitchFamily="18" charset="0"/>
                    <a:cs typeface="Times New Roman" panose="02020603050405020304" pitchFamily="18" charset="0"/>
                  </a:rPr>
                  <a:t>. L’optimisation topologique à pour but de retirer de la matière de manière intelligente afin de modifier le moins possible les critères imposés (ici le déplacement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dirty="0">
                    <a:latin typeface="Times New Roman" panose="02020603050405020304" pitchFamily="18" charset="0"/>
                    <a:cs typeface="Times New Roman" panose="02020603050405020304" pitchFamily="18" charset="0"/>
                  </a:rPr>
                  <a:t>). </a:t>
                </a:r>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072A0C86-E46F-7872-4F73-D0C64405F9A7}"/>
                  </a:ext>
                </a:extLst>
              </p:cNvPr>
              <p:cNvSpPr txBox="1">
                <a:spLocks noRot="1" noChangeAspect="1" noMove="1" noResize="1" noEditPoints="1" noAdjustHandles="1" noChangeArrowheads="1" noChangeShapeType="1" noTextEdit="1"/>
              </p:cNvSpPr>
              <p:nvPr/>
            </p:nvSpPr>
            <p:spPr>
              <a:xfrm>
                <a:off x="0" y="627468"/>
                <a:ext cx="12192000" cy="923330"/>
              </a:xfrm>
              <a:prstGeom prst="rect">
                <a:avLst/>
              </a:prstGeom>
              <a:blipFill>
                <a:blip r:embed="rId3"/>
                <a:stretch>
                  <a:fillRect l="-400" t="-3974" r="-400" b="-9934"/>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A3F4CAB7-21CC-3B13-8827-56C233CE43A0}"/>
              </a:ext>
            </a:extLst>
          </p:cNvPr>
          <p:cNvSpPr txBox="1"/>
          <p:nvPr/>
        </p:nvSpPr>
        <p:spPr>
          <a:xfrm>
            <a:off x="0" y="1550798"/>
            <a:ext cx="12192000" cy="369332"/>
          </a:xfrm>
          <a:prstGeom prst="rect">
            <a:avLst/>
          </a:prstGeom>
          <a:noFill/>
        </p:spPr>
        <p:txBody>
          <a:bodyPr wrap="square" rtlCol="0">
            <a:spAutoFit/>
          </a:bodyPr>
          <a:lstStyle/>
          <a:p>
            <a:pPr marL="285750" indent="-285750" algn="just">
              <a:buFont typeface="Wingdings" panose="05000000000000000000" pitchFamily="2" charset="2"/>
              <a:buChar char="§"/>
            </a:pPr>
            <a:r>
              <a:rPr lang="fr-FR" b="1" noProof="0" dirty="0">
                <a:latin typeface="Times New Roman" panose="02020603050405020304" pitchFamily="18" charset="0"/>
                <a:cs typeface="Times New Roman" panose="02020603050405020304" pitchFamily="18" charset="0"/>
              </a:rPr>
              <a:t>Critère mathématique d’optimisation </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6F0C38C-ADF0-05C8-AB97-6D861D171C8A}"/>
                  </a:ext>
                </a:extLst>
              </p:cNvPr>
              <p:cNvSpPr txBox="1"/>
              <p:nvPr/>
            </p:nvSpPr>
            <p:spPr>
              <a:xfrm>
                <a:off x="340534" y="1920130"/>
                <a:ext cx="11851465" cy="760465"/>
              </a:xfrm>
              <a:prstGeom prst="rect">
                <a:avLst/>
              </a:prstGeom>
              <a:noFill/>
            </p:spPr>
            <p:txBody>
              <a:bodyPr wrap="square" rtlCol="0">
                <a:spAutoFit/>
              </a:bodyPr>
              <a:lstStyle/>
              <a:p>
                <a:r>
                  <a:rPr lang="fr-FR" noProof="0" dirty="0">
                    <a:latin typeface="Times New Roman" panose="02020603050405020304" pitchFamily="18" charset="0"/>
                    <a:cs typeface="Times New Roman" panose="02020603050405020304" pitchFamily="18" charset="0"/>
                  </a:rPr>
                  <a:t>Minimiser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𝜌</m:t>
                    </m:r>
                  </m:oMath>
                </a14:m>
                <a:r>
                  <a:rPr lang="fr-FR" noProof="0" dirty="0">
                    <a:latin typeface="Times New Roman" panose="02020603050405020304" pitchFamily="18" charset="0"/>
                    <a:cs typeface="Times New Roman" panose="02020603050405020304" pitchFamily="18" charset="0"/>
                  </a:rPr>
                  <a:t> (masse) et </a:t>
                </a:r>
                <a14:m>
                  <m:oMath xmlns:m="http://schemas.openxmlformats.org/officeDocument/2006/math">
                    <m:nary>
                      <m:naryPr>
                        <m:limLoc m:val="undOvr"/>
                        <m:ctrlPr>
                          <a:rPr lang="fr-FR" i="1" noProof="0" dirty="0" smtClean="0">
                            <a:latin typeface="Cambria Math" panose="02040503050406030204" pitchFamily="18" charset="0"/>
                            <a:cs typeface="Times New Roman" panose="02020603050405020304" pitchFamily="18" charset="0"/>
                          </a:rPr>
                        </m:ctrlPr>
                      </m:naryPr>
                      <m:sub>
                        <m:r>
                          <a:rPr lang="fr-FR" i="1" noProof="0" dirty="0" smtClean="0">
                            <a:latin typeface="Cambria Math" panose="02040503050406030204" pitchFamily="18" charset="0"/>
                          </a:rPr>
                          <m:t>𝛺</m:t>
                        </m:r>
                      </m:sub>
                      <m:sup>
                        <m:r>
                          <a:rPr lang="fr-FR" b="0" i="1" noProof="0" dirty="0" smtClean="0">
                            <a:latin typeface="Cambria Math" panose="02040503050406030204" pitchFamily="18" charset="0"/>
                            <a:cs typeface="Times New Roman" panose="02020603050405020304" pitchFamily="18" charset="0"/>
                          </a:rPr>
                          <m:t> </m:t>
                        </m:r>
                      </m:sup>
                      <m:e>
                        <m:f>
                          <m:fPr>
                            <m:ctrlPr>
                              <a:rPr lang="fr-FR" b="0" i="1" noProof="0" dirty="0" smtClean="0">
                                <a:latin typeface="Cambria Math" panose="02040503050406030204" pitchFamily="18" charset="0"/>
                                <a:cs typeface="Times New Roman" panose="02020603050405020304" pitchFamily="18" charset="0"/>
                              </a:rPr>
                            </m:ctrlPr>
                          </m:fPr>
                          <m:num>
                            <m:r>
                              <a:rPr lang="fr-FR" b="0" i="1" noProof="0" dirty="0" smtClean="0">
                                <a:latin typeface="Cambria Math" panose="02040503050406030204" pitchFamily="18" charset="0"/>
                                <a:cs typeface="Times New Roman" panose="02020603050405020304" pitchFamily="18" charset="0"/>
                              </a:rPr>
                              <m:t>1</m:t>
                            </m:r>
                          </m:num>
                          <m:den>
                            <m:r>
                              <a:rPr lang="fr-FR" b="0" i="1" noProof="0" dirty="0" smtClean="0">
                                <a:latin typeface="Cambria Math" panose="02040503050406030204" pitchFamily="18" charset="0"/>
                                <a:cs typeface="Times New Roman" panose="02020603050405020304" pitchFamily="18" charset="0"/>
                              </a:rPr>
                              <m:t>2</m:t>
                            </m:r>
                          </m:den>
                        </m:f>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 </m:t>
                        </m:r>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𝑑</m:t>
                        </m:r>
                        <m:r>
                          <a:rPr lang="fr-FR" i="1" noProof="0" dirty="0" smtClean="0">
                            <a:latin typeface="Cambria Math" panose="02040503050406030204" pitchFamily="18" charset="0"/>
                          </a:rPr>
                          <m:t>𝛺</m:t>
                        </m:r>
                      </m:e>
                    </m:nary>
                  </m:oMath>
                </a14:m>
                <a:r>
                  <a:rPr lang="fr-FR" noProof="0" dirty="0">
                    <a:latin typeface="Times New Roman" panose="02020603050405020304" pitchFamily="18" charset="0"/>
                    <a:cs typeface="Times New Roman" panose="02020603050405020304" pitchFamily="18" charset="0"/>
                  </a:rPr>
                  <a:t> (contraintes) [</a:t>
                </a:r>
                <a:r>
                  <a:rPr lang="fr-FR" i="1" noProof="0" dirty="0">
                    <a:latin typeface="Times New Roman" panose="02020603050405020304" pitchFamily="18" charset="0"/>
                    <a:cs typeface="Times New Roman" panose="02020603050405020304" pitchFamily="18" charset="0"/>
                  </a:rPr>
                  <a:t>meilleur compromis</a:t>
                </a:r>
                <a:r>
                  <a:rPr lang="fr-FR" noProof="0" dirty="0">
                    <a:latin typeface="Times New Roman" panose="02020603050405020304" pitchFamily="18" charset="0"/>
                    <a:cs typeface="Times New Roman" panose="02020603050405020304" pitchFamily="18" charset="0"/>
                  </a:rPr>
                  <a: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𝑈</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r>
                  <a:rPr lang="fr-FR" i="1" noProof="0" dirty="0">
                    <a:latin typeface="Times New Roman" panose="02020603050405020304" pitchFamily="18" charset="0"/>
                    <a:cs typeface="Times New Roman" panose="02020603050405020304" pitchFamily="18" charset="0"/>
                  </a:rPr>
                  <a:t>poids égale</a:t>
                </a:r>
                <a:r>
                  <a:rPr lang="fr-FR" noProof="0"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Sous la contrainte de poids minimal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9" name="TextBox 28">
                <a:extLst>
                  <a:ext uri="{FF2B5EF4-FFF2-40B4-BE49-F238E27FC236}">
                    <a16:creationId xmlns:a16="http://schemas.microsoft.com/office/drawing/2014/main" id="{16F0C38C-ADF0-05C8-AB97-6D861D171C8A}"/>
                  </a:ext>
                </a:extLst>
              </p:cNvPr>
              <p:cNvSpPr txBox="1">
                <a:spLocks noRot="1" noChangeAspect="1" noMove="1" noResize="1" noEditPoints="1" noAdjustHandles="1" noChangeArrowheads="1" noChangeShapeType="1" noTextEdit="1"/>
              </p:cNvSpPr>
              <p:nvPr/>
            </p:nvSpPr>
            <p:spPr>
              <a:xfrm>
                <a:off x="340534" y="1920130"/>
                <a:ext cx="11851465" cy="760465"/>
              </a:xfrm>
              <a:prstGeom prst="rect">
                <a:avLst/>
              </a:prstGeom>
              <a:blipFill>
                <a:blip r:embed="rId4"/>
                <a:stretch>
                  <a:fillRect l="-463" t="-64800" b="-65600"/>
                </a:stretch>
              </a:blipFill>
            </p:spPr>
            <p:txBody>
              <a:bodyPr/>
              <a:lstStyle/>
              <a:p>
                <a:r>
                  <a:rPr lang="en-GB">
                    <a:noFill/>
                  </a:rPr>
                  <a:t> </a:t>
                </a:r>
              </a:p>
            </p:txBody>
          </p:sp>
        </mc:Fallback>
      </mc:AlternateContent>
      <p:grpSp>
        <p:nvGrpSpPr>
          <p:cNvPr id="50" name="Group 49">
            <a:extLst>
              <a:ext uri="{FF2B5EF4-FFF2-40B4-BE49-F238E27FC236}">
                <a16:creationId xmlns:a16="http://schemas.microsoft.com/office/drawing/2014/main" id="{6D300C5F-060B-A29B-5E63-8AB2F8289D3E}"/>
              </a:ext>
            </a:extLst>
          </p:cNvPr>
          <p:cNvGrpSpPr/>
          <p:nvPr/>
        </p:nvGrpSpPr>
        <p:grpSpPr>
          <a:xfrm>
            <a:off x="510800" y="2794105"/>
            <a:ext cx="11147231" cy="2621053"/>
            <a:chOff x="138736" y="2794105"/>
            <a:chExt cx="11147231" cy="2621053"/>
          </a:xfrm>
        </p:grpSpPr>
        <p:pic>
          <p:nvPicPr>
            <p:cNvPr id="16" name="Picture 15">
              <a:extLst>
                <a:ext uri="{FF2B5EF4-FFF2-40B4-BE49-F238E27FC236}">
                  <a16:creationId xmlns:a16="http://schemas.microsoft.com/office/drawing/2014/main" id="{C8511678-E88F-7D51-904A-00D5D2E20854}"/>
                </a:ext>
              </a:extLst>
            </p:cNvPr>
            <p:cNvPicPr>
              <a:picLocks noChangeAspect="1"/>
            </p:cNvPicPr>
            <p:nvPr/>
          </p:nvPicPr>
          <p:blipFill>
            <a:blip r:embed="rId5"/>
            <a:stretch>
              <a:fillRect/>
            </a:stretch>
          </p:blipFill>
          <p:spPr>
            <a:xfrm>
              <a:off x="138736" y="2794105"/>
              <a:ext cx="5957264" cy="2313276"/>
            </a:xfrm>
            <a:prstGeom prst="rect">
              <a:avLst/>
            </a:prstGeom>
            <a:ln>
              <a:solidFill>
                <a:schemeClr val="tx1"/>
              </a:solidFill>
            </a:ln>
          </p:spPr>
        </p:pic>
        <p:pic>
          <p:nvPicPr>
            <p:cNvPr id="22" name="Picture 21">
              <a:extLst>
                <a:ext uri="{FF2B5EF4-FFF2-40B4-BE49-F238E27FC236}">
                  <a16:creationId xmlns:a16="http://schemas.microsoft.com/office/drawing/2014/main" id="{E271FBCE-EB1D-54CC-CAFB-7E1DFF99CA2E}"/>
                </a:ext>
              </a:extLst>
            </p:cNvPr>
            <p:cNvPicPr>
              <a:picLocks noChangeAspect="1"/>
            </p:cNvPicPr>
            <p:nvPr/>
          </p:nvPicPr>
          <p:blipFill>
            <a:blip r:embed="rId6"/>
            <a:stretch>
              <a:fillRect/>
            </a:stretch>
          </p:blipFill>
          <p:spPr>
            <a:xfrm>
              <a:off x="7525042" y="2794105"/>
              <a:ext cx="3237914" cy="2313276"/>
            </a:xfrm>
            <a:prstGeom prst="rect">
              <a:avLst/>
            </a:prstGeom>
            <a:ln>
              <a:solidFill>
                <a:schemeClr val="tx1"/>
              </a:solidFill>
            </a:ln>
          </p:spPr>
        </p:pic>
        <p:sp>
          <p:nvSpPr>
            <p:cNvPr id="30" name="TextBox 29">
              <a:extLst>
                <a:ext uri="{FF2B5EF4-FFF2-40B4-BE49-F238E27FC236}">
                  <a16:creationId xmlns:a16="http://schemas.microsoft.com/office/drawing/2014/main" id="{F9012EBE-327E-81BA-D0CC-DFFC3A81D06E}"/>
                </a:ext>
              </a:extLst>
            </p:cNvPr>
            <p:cNvSpPr txBox="1"/>
            <p:nvPr/>
          </p:nvSpPr>
          <p:spPr>
            <a:xfrm>
              <a:off x="340534" y="5107381"/>
              <a:ext cx="575546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096CA17-3B37-1EC9-086C-6073F9F0E327}"/>
                    </a:ext>
                  </a:extLst>
                </p:cNvPr>
                <p:cNvSpPr txBox="1"/>
                <p:nvPr/>
              </p:nvSpPr>
              <p:spPr>
                <a:xfrm>
                  <a:off x="7525042" y="5107381"/>
                  <a:ext cx="376092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Résultat d’optimisation </a:t>
                  </a:r>
                  <a14:m>
                    <m:oMath xmlns:m="http://schemas.openxmlformats.org/officeDocument/2006/math">
                      <m:r>
                        <a:rPr lang="fr-FR" sz="1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sz="1400" b="0" i="1" smtClean="0">
                          <a:latin typeface="Cambria Math" panose="02040503050406030204" pitchFamily="18" charset="0"/>
                          <a:ea typeface="Cambria Math" panose="02040503050406030204" pitchFamily="18" charset="0"/>
                          <a:cs typeface="Times New Roman" panose="02020603050405020304" pitchFamily="18" charset="0"/>
                        </a:rPr>
                        <m:t>=40%</m:t>
                      </m:r>
                    </m:oMath>
                  </a14:m>
                  <a:r>
                    <a:rPr lang="fr-FR" sz="1400" noProof="0" dirty="0">
                      <a:latin typeface="Times New Roman" panose="02020603050405020304" pitchFamily="18" charset="0"/>
                      <a:cs typeface="Times New Roman" panose="02020603050405020304" pitchFamily="18" charset="0"/>
                    </a:rPr>
                    <a:t>  </a:t>
                  </a:r>
                </a:p>
              </p:txBody>
            </p:sp>
          </mc:Choice>
          <mc:Fallback xmlns="">
            <p:sp>
              <p:nvSpPr>
                <p:cNvPr id="31" name="TextBox 30">
                  <a:extLst>
                    <a:ext uri="{FF2B5EF4-FFF2-40B4-BE49-F238E27FC236}">
                      <a16:creationId xmlns:a16="http://schemas.microsoft.com/office/drawing/2014/main" id="{E096CA17-3B37-1EC9-086C-6073F9F0E327}"/>
                    </a:ext>
                  </a:extLst>
                </p:cNvPr>
                <p:cNvSpPr txBox="1">
                  <a:spLocks noRot="1" noChangeAspect="1" noMove="1" noResize="1" noEditPoints="1" noAdjustHandles="1" noChangeArrowheads="1" noChangeShapeType="1" noTextEdit="1"/>
                </p:cNvSpPr>
                <p:nvPr/>
              </p:nvSpPr>
              <p:spPr>
                <a:xfrm>
                  <a:off x="7525042" y="5107381"/>
                  <a:ext cx="3760925" cy="307777"/>
                </a:xfrm>
                <a:prstGeom prst="rect">
                  <a:avLst/>
                </a:prstGeom>
                <a:blipFill>
                  <a:blip r:embed="rId7"/>
                  <a:stretch>
                    <a:fillRect l="-486" t="-4000" b="-2000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BF5205A-C21B-DC10-00D1-30EE1B56E60B}"/>
                  </a:ext>
                </a:extLst>
              </p:cNvPr>
              <p:cNvSpPr txBox="1"/>
              <p:nvPr/>
            </p:nvSpPr>
            <p:spPr>
              <a:xfrm>
                <a:off x="0" y="558519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de simulations avaient permis d’évaluer l’évolution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noProof="0" dirty="0">
                    <a:latin typeface="Times New Roman" panose="02020603050405020304" pitchFamily="18" charset="0"/>
                    <a:cs typeface="Times New Roman" panose="02020603050405020304" pitchFamily="18" charset="0"/>
                  </a:rPr>
                  <a:t> en fonction des géométries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i="1">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Un compromis entre réduction de masse et performance en déformation avait été trouvé pour la géométrie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=40</m:t>
                    </m:r>
                    <m:r>
                      <a:rPr lang="fr-FR" i="1">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48" name="TextBox 47">
                <a:extLst>
                  <a:ext uri="{FF2B5EF4-FFF2-40B4-BE49-F238E27FC236}">
                    <a16:creationId xmlns:a16="http://schemas.microsoft.com/office/drawing/2014/main" id="{4BF5205A-C21B-DC10-00D1-30EE1B56E60B}"/>
                  </a:ext>
                </a:extLst>
              </p:cNvPr>
              <p:cNvSpPr txBox="1">
                <a:spLocks noRot="1" noChangeAspect="1" noMove="1" noResize="1" noEditPoints="1" noAdjustHandles="1" noChangeArrowheads="1" noChangeShapeType="1" noTextEdit="1"/>
              </p:cNvSpPr>
              <p:nvPr/>
            </p:nvSpPr>
            <p:spPr>
              <a:xfrm>
                <a:off x="0" y="5585198"/>
                <a:ext cx="12192000" cy="646331"/>
              </a:xfrm>
              <a:prstGeom prst="rect">
                <a:avLst/>
              </a:prstGeom>
              <a:blipFill>
                <a:blip r:embed="rId8"/>
                <a:stretch>
                  <a:fillRect l="-400" t="-4717" r="-400" b="-14151"/>
                </a:stretch>
              </a:blipFill>
            </p:spPr>
            <p:txBody>
              <a:bodyPr/>
              <a:lstStyle/>
              <a:p>
                <a:r>
                  <a:rPr lang="en-GB">
                    <a:noFill/>
                  </a:rPr>
                  <a:t> </a:t>
                </a:r>
              </a:p>
            </p:txBody>
          </p:sp>
        </mc:Fallback>
      </mc:AlternateContent>
      <p:sp>
        <p:nvSpPr>
          <p:cNvPr id="49" name="TextBox 48">
            <a:extLst>
              <a:ext uri="{FF2B5EF4-FFF2-40B4-BE49-F238E27FC236}">
                <a16:creationId xmlns:a16="http://schemas.microsoft.com/office/drawing/2014/main" id="{A79242B3-F8EA-94FD-D9D9-2D85B18818D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96679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CD39F-1AA1-CA3E-121A-DAC967D4790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AE948C0-E759-6464-6FE4-89E821AF784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1BFB0DE-CCDE-5E15-B93D-0C46D50CF46E}"/>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REFERENCES</a:t>
            </a:r>
          </a:p>
        </p:txBody>
      </p:sp>
      <p:sp>
        <p:nvSpPr>
          <p:cNvPr id="39" name="Rectangle 38">
            <a:extLst>
              <a:ext uri="{FF2B5EF4-FFF2-40B4-BE49-F238E27FC236}">
                <a16:creationId xmlns:a16="http://schemas.microsoft.com/office/drawing/2014/main" id="{AE6F7881-5CAD-BF53-F5ED-913A8168C5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919D1C6-D732-AE82-8C89-94E702263F7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FAC551E2-7AD3-5FEF-E2DE-209EDBFB2695}"/>
              </a:ext>
            </a:extLst>
          </p:cNvPr>
          <p:cNvSpPr txBox="1"/>
          <p:nvPr/>
        </p:nvSpPr>
        <p:spPr>
          <a:xfrm>
            <a:off x="0" y="627468"/>
            <a:ext cx="12192000" cy="2062103"/>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Ansys. (2020, </a:t>
            </a:r>
            <a:r>
              <a:rPr lang="en-GB" sz="1600" dirty="0" err="1">
                <a:latin typeface="Times New Roman" panose="02020603050405020304" pitchFamily="18" charset="0"/>
                <a:cs typeface="Times New Roman" panose="02020603050405020304" pitchFamily="18" charset="0"/>
              </a:rPr>
              <a:t>octobre</a:t>
            </a:r>
            <a:r>
              <a:rPr lang="en-GB" sz="1600" dirty="0">
                <a:latin typeface="Times New Roman" panose="02020603050405020304" pitchFamily="18" charset="0"/>
                <a:cs typeface="Times New Roman" panose="02020603050405020304" pitchFamily="18" charset="0"/>
              </a:rPr>
              <a:t>). </a:t>
            </a:r>
            <a:r>
              <a:rPr lang="en-GB" sz="1600" i="1" dirty="0">
                <a:latin typeface="Times New Roman" panose="02020603050405020304" pitchFamily="18" charset="0"/>
                <a:cs typeface="Times New Roman" panose="02020603050405020304" pitchFamily="18" charset="0"/>
              </a:rPr>
              <a:t>Lesson 3: Large deformations governing equations</a:t>
            </a:r>
            <a:r>
              <a:rPr lang="en-GB" sz="1600" dirty="0">
                <a:latin typeface="Times New Roman" panose="02020603050405020304" pitchFamily="18" charset="0"/>
                <a:cs typeface="Times New Roman" panose="02020603050405020304" pitchFamily="18" charset="0"/>
              </a:rPr>
              <a:t> [PDF]. Ansys Innovation Space. </a:t>
            </a:r>
            <a:r>
              <a:rPr lang="en-GB" sz="1600" dirty="0">
                <a:latin typeface="Times New Roman" panose="02020603050405020304" pitchFamily="18" charset="0"/>
                <a:cs typeface="Times New Roman" panose="02020603050405020304" pitchFamily="18" charset="0"/>
                <a:hlinkClick r:id="rId2"/>
              </a:rPr>
              <a:t>https://innovationspace.ansys.com/courses/wp-content/uploads/2020/10/Lesson3_LargeDeformationsGoverningEquations.pdf</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err="1">
                <a:latin typeface="Times New Roman" panose="02020603050405020304" pitchFamily="18" charset="0"/>
                <a:cs typeface="Times New Roman" panose="02020603050405020304" pitchFamily="18" charset="0"/>
              </a:rPr>
              <a:t>Labed</a:t>
            </a:r>
            <a:r>
              <a:rPr lang="fr-FR" sz="1600" dirty="0">
                <a:latin typeface="Times New Roman" panose="02020603050405020304" pitchFamily="18" charset="0"/>
                <a:cs typeface="Times New Roman" panose="02020603050405020304" pitchFamily="18" charset="0"/>
              </a:rPr>
              <a:t>, N. &amp; </a:t>
            </a:r>
            <a:r>
              <a:rPr lang="fr-FR" sz="1600" dirty="0" err="1">
                <a:latin typeface="Times New Roman" panose="02020603050405020304" pitchFamily="18" charset="0"/>
                <a:cs typeface="Times New Roman" panose="02020603050405020304" pitchFamily="18" charset="0"/>
              </a:rPr>
              <a:t>Peyraut</a:t>
            </a:r>
            <a:r>
              <a:rPr lang="fr-FR" sz="1600" dirty="0">
                <a:latin typeface="Times New Roman" panose="02020603050405020304" pitchFamily="18" charset="0"/>
                <a:cs typeface="Times New Roman" panose="02020603050405020304" pitchFamily="18" charset="0"/>
              </a:rPr>
              <a:t>, F. (n.d.). </a:t>
            </a:r>
            <a:r>
              <a:rPr lang="fr-FR" sz="1600" i="1" dirty="0">
                <a:latin typeface="Times New Roman" panose="02020603050405020304" pitchFamily="18" charset="0"/>
                <a:cs typeface="Times New Roman" panose="02020603050405020304" pitchFamily="18" charset="0"/>
              </a:rPr>
              <a:t>TE41 Mécanique des milieux continus</a:t>
            </a:r>
            <a:r>
              <a:rPr lang="fr-FR" sz="1600" dirty="0">
                <a:latin typeface="Times New Roman" panose="02020603050405020304" pitchFamily="18" charset="0"/>
                <a:cs typeface="Times New Roman" panose="02020603050405020304" pitchFamily="18" charset="0"/>
              </a:rPr>
              <a:t> [Cours]. Université de Technologie de Belfort-Montbéliard (UTBM).</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Chamoret, D. (n.d.). </a:t>
            </a:r>
            <a:r>
              <a:rPr lang="fr-FR" sz="1600" i="1" dirty="0">
                <a:latin typeface="Times New Roman" panose="02020603050405020304" pitchFamily="18" charset="0"/>
                <a:cs typeface="Times New Roman" panose="02020603050405020304" pitchFamily="18" charset="0"/>
              </a:rPr>
              <a:t>MN44 Introduction to multi-</a:t>
            </a:r>
            <a:r>
              <a:rPr lang="fr-FR" sz="1600" i="1" dirty="0" err="1">
                <a:latin typeface="Times New Roman" panose="02020603050405020304" pitchFamily="18" charset="0"/>
                <a:cs typeface="Times New Roman" panose="02020603050405020304" pitchFamily="18" charset="0"/>
              </a:rPr>
              <a:t>physics</a:t>
            </a:r>
            <a:r>
              <a:rPr lang="fr-FR" sz="1600" i="1" dirty="0">
                <a:latin typeface="Times New Roman" panose="02020603050405020304" pitchFamily="18" charset="0"/>
                <a:cs typeface="Times New Roman" panose="02020603050405020304" pitchFamily="18" charset="0"/>
              </a:rPr>
              <a:t> simulation</a:t>
            </a:r>
            <a:r>
              <a:rPr lang="fr-FR" sz="1600" dirty="0">
                <a:latin typeface="Times New Roman" panose="02020603050405020304" pitchFamily="18" charset="0"/>
                <a:cs typeface="Times New Roman" panose="02020603050405020304" pitchFamily="18" charset="0"/>
              </a:rPr>
              <a:t> [Cours]. Université de Technologie de Belfort-Montbéliard (UTBM).</a:t>
            </a:r>
          </a:p>
          <a:p>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Trépanier, J-Y. (n.d). </a:t>
            </a:r>
            <a:r>
              <a:rPr lang="fr-FR" sz="1600" i="1" dirty="0">
                <a:latin typeface="Times New Roman" panose="02020603050405020304" pitchFamily="18" charset="0"/>
                <a:cs typeface="Times New Roman" panose="02020603050405020304" pitchFamily="18" charset="0"/>
              </a:rPr>
              <a:t>MEC8211 Vérification et validation en modélisation numérique </a:t>
            </a:r>
            <a:r>
              <a:rPr lang="fr-FR" sz="1600" dirty="0">
                <a:latin typeface="Times New Roman" panose="02020603050405020304" pitchFamily="18" charset="0"/>
                <a:cs typeface="Times New Roman" panose="02020603050405020304" pitchFamily="18" charset="0"/>
              </a:rPr>
              <a:t>[Cours]. Polytechnique Montréal (PM).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963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0E174-1138-FE64-FEE9-6D62A3AC6AD5}"/>
              </a:ext>
            </a:extLst>
          </p:cNvPr>
          <p:cNvSpPr/>
          <p:nvPr/>
        </p:nvSpPr>
        <p:spPr>
          <a:xfrm>
            <a:off x="0" y="-44143"/>
            <a:ext cx="12192000" cy="690214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167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210CF-088C-801D-29E3-C22FD8DE665A}"/>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3CD2199-8E08-35B1-8D59-9AFEB168BD3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8BA0E49-8AAC-07BC-3C03-FB4F55E71614}"/>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9179A0AF-7DC2-030C-DB01-CDB6DE63E0C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39125-0F68-3456-446E-4D9C7474E349}"/>
                  </a:ext>
                </a:extLst>
              </p:cNvPr>
              <p:cNvSpPr txBox="1"/>
              <p:nvPr/>
            </p:nvSpPr>
            <p:spPr>
              <a:xfrm>
                <a:off x="0" y="627468"/>
                <a:ext cx="1219200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En parallèle des simulations, des tests expérimentaux ont été réalisé en laboratoire afin de pouvoir caractériser la résine utiliser pour l’orthèse. On était déterminé expérimentalement :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i="1">
                        <a:latin typeface="Cambria Math" panose="02040503050406030204" pitchFamily="18" charset="0"/>
                        <a:cs typeface="Times New Roman" panose="02020603050405020304" pitchFamily="18" charset="0"/>
                      </a:rPr>
                      <m:t>, </m:t>
                    </m:r>
                    <m:r>
                      <a:rPr lang="fr-FR" i="1" dirty="0">
                        <a:latin typeface="Cambria Math" panose="02040503050406030204" pitchFamily="18" charset="0"/>
                      </a:rPr>
                      <m:t>𝜈</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matériau orthotrope </a:t>
                </a:r>
                <a:r>
                  <a:rPr lang="fr-FR" dirty="0">
                    <a:latin typeface="Times New Roman" panose="02020603050405020304" pitchFamily="18" charset="0"/>
                    <a:cs typeface="Times New Roman" panose="02020603050405020304" pitchFamily="18" charset="0"/>
                  </a:rPr>
                  <a:t>due à l’impression 3D). </a:t>
                </a:r>
              </a:p>
            </p:txBody>
          </p:sp>
        </mc:Choice>
        <mc:Fallback xmlns="">
          <p:sp>
            <p:nvSpPr>
              <p:cNvPr id="11" name="TextBox 10">
                <a:extLst>
                  <a:ext uri="{FF2B5EF4-FFF2-40B4-BE49-F238E27FC236}">
                    <a16:creationId xmlns:a16="http://schemas.microsoft.com/office/drawing/2014/main" id="{CC039125-0F68-3456-446E-4D9C7474E349}"/>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300" t="-5660" r="-400" b="-14151"/>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E01AC50A-D99A-D3E4-4BBB-CAE8C1141722}"/>
              </a:ext>
            </a:extLst>
          </p:cNvPr>
          <p:cNvPicPr>
            <a:picLocks noChangeAspect="1"/>
          </p:cNvPicPr>
          <p:nvPr/>
        </p:nvPicPr>
        <p:blipFill>
          <a:blip r:embed="rId4"/>
          <a:stretch>
            <a:fillRect/>
          </a:stretch>
        </p:blipFill>
        <p:spPr>
          <a:xfrm>
            <a:off x="217143" y="1400250"/>
            <a:ext cx="3156677" cy="3153873"/>
          </a:xfrm>
          <a:prstGeom prst="rect">
            <a:avLst/>
          </a:prstGeom>
        </p:spPr>
      </p:pic>
      <p:sp>
        <p:nvSpPr>
          <p:cNvPr id="4" name="TextBox 3">
            <a:extLst>
              <a:ext uri="{FF2B5EF4-FFF2-40B4-BE49-F238E27FC236}">
                <a16:creationId xmlns:a16="http://schemas.microsoft.com/office/drawing/2014/main" id="{E3C49277-8E12-BB83-3B74-7BE038B51A44}"/>
              </a:ext>
            </a:extLst>
          </p:cNvPr>
          <p:cNvSpPr txBox="1"/>
          <p:nvPr/>
        </p:nvSpPr>
        <p:spPr>
          <a:xfrm>
            <a:off x="217143" y="4554123"/>
            <a:ext cx="3156677"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Directions d’impressions 3D</a:t>
            </a:r>
          </a:p>
        </p:txBody>
      </p:sp>
      <p:sp>
        <p:nvSpPr>
          <p:cNvPr id="6" name="TextBox 5">
            <a:extLst>
              <a:ext uri="{FF2B5EF4-FFF2-40B4-BE49-F238E27FC236}">
                <a16:creationId xmlns:a16="http://schemas.microsoft.com/office/drawing/2014/main" id="{47CB0EFF-830F-8349-9DB3-FB9A307C588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AAE550-8793-C14A-40F5-CD14768E5CC4}"/>
                  </a:ext>
                </a:extLst>
              </p:cNvPr>
              <p:cNvSpPr txBox="1"/>
              <p:nvPr/>
            </p:nvSpPr>
            <p:spPr>
              <a:xfrm>
                <a:off x="3373820" y="1400250"/>
                <a:ext cx="8818180" cy="64633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La résine utilisée amène à considéré le problème comme un problème à grande déformation (</a:t>
                </a:r>
                <a14:m>
                  <m:oMath xmlns:m="http://schemas.openxmlformats.org/officeDocument/2006/math">
                    <m:r>
                      <a:rPr lang="fr-FR" b="0" i="1" smtClean="0">
                        <a:latin typeface="Cambria Math" panose="02040503050406030204" pitchFamily="18" charset="0"/>
                        <a:cs typeface="Times New Roman" panose="02020603050405020304" pitchFamily="18" charset="0"/>
                      </a:rPr>
                      <m:t>𝑀𝑀𝐶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𝐺</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𝑑𝑒𝑓</m:t>
                    </m:r>
                  </m:oMath>
                </a14:m>
                <a:r>
                  <a:rPr lang="fr-FR"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23AAE550-8793-C14A-40F5-CD14768E5CC4}"/>
                  </a:ext>
                </a:extLst>
              </p:cNvPr>
              <p:cNvSpPr txBox="1">
                <a:spLocks noRot="1" noChangeAspect="1" noMove="1" noResize="1" noEditPoints="1" noAdjustHandles="1" noChangeArrowheads="1" noChangeShapeType="1" noTextEdit="1"/>
              </p:cNvSpPr>
              <p:nvPr/>
            </p:nvSpPr>
            <p:spPr>
              <a:xfrm>
                <a:off x="3373820" y="1400250"/>
                <a:ext cx="8818180" cy="646331"/>
              </a:xfrm>
              <a:prstGeom prst="rect">
                <a:avLst/>
              </a:prstGeom>
              <a:blipFill>
                <a:blip r:embed="rId5"/>
                <a:stretch>
                  <a:fillRect l="-553" t="-5660" r="-553"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2919BC-EA1A-4B98-6077-4001FBC5468F}"/>
                  </a:ext>
                </a:extLst>
              </p:cNvPr>
              <p:cNvSpPr txBox="1"/>
              <p:nvPr/>
            </p:nvSpPr>
            <p:spPr>
              <a:xfrm>
                <a:off x="4527856" y="2039503"/>
                <a:ext cx="7664143"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manque de temps et de rigueur, les incertitudes sur les expérimentations n’avaient pas été prises en compte. Avec le recul que MEC8211 a apporté, il semble donc nécessaire d’évaluer l’impact qu’ont ces incertitudes sur la déformation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variable d’intérêt</a:t>
                </a:r>
                <a:r>
                  <a:rPr lang="fr-FR"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F42919BC-EA1A-4B98-6077-4001FBC5468F}"/>
                  </a:ext>
                </a:extLst>
              </p:cNvPr>
              <p:cNvSpPr txBox="1">
                <a:spLocks noRot="1" noChangeAspect="1" noMove="1" noResize="1" noEditPoints="1" noAdjustHandles="1" noChangeArrowheads="1" noChangeShapeType="1" noTextEdit="1"/>
              </p:cNvSpPr>
              <p:nvPr/>
            </p:nvSpPr>
            <p:spPr>
              <a:xfrm>
                <a:off x="4527856" y="2039503"/>
                <a:ext cx="7664143" cy="1200329"/>
              </a:xfrm>
              <a:prstGeom prst="rect">
                <a:avLst/>
              </a:prstGeom>
              <a:blipFill>
                <a:blip r:embed="rId6"/>
                <a:stretch>
                  <a:fillRect l="-716" t="-3061" r="-636" b="-7653"/>
                </a:stretch>
              </a:blipFill>
            </p:spPr>
            <p:txBody>
              <a:bodyPr/>
              <a:lstStyle/>
              <a:p>
                <a:r>
                  <a:rPr lang="en-GB">
                    <a:noFill/>
                  </a:rPr>
                  <a:t> </a:t>
                </a:r>
              </a:p>
            </p:txBody>
          </p:sp>
        </mc:Fallback>
      </mc:AlternateContent>
      <p:pic>
        <p:nvPicPr>
          <p:cNvPr id="14" name="Picture 4" descr="Warning Generic color lineal-color icon">
            <a:extLst>
              <a:ext uri="{FF2B5EF4-FFF2-40B4-BE49-F238E27FC236}">
                <a16:creationId xmlns:a16="http://schemas.microsoft.com/office/drawing/2014/main" id="{6D57DE72-C86C-8864-4204-0A2213B42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201" y="2385579"/>
            <a:ext cx="508175" cy="508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0421EB-6552-6AB6-6F25-DA6377842E5D}"/>
              </a:ext>
            </a:extLst>
          </p:cNvPr>
          <p:cNvSpPr txBox="1"/>
          <p:nvPr/>
        </p:nvSpPr>
        <p:spPr>
          <a:xfrm>
            <a:off x="-1" y="4964316"/>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rester cohérent avec le précédent travail, les simulations numériques de ce projet seront réalisées à l’aide </a:t>
            </a:r>
            <a:r>
              <a:rPr lang="fr-FR" b="1" noProof="0" dirty="0">
                <a:latin typeface="Times New Roman" panose="02020603050405020304" pitchFamily="18" charset="0"/>
                <a:cs typeface="Times New Roman" panose="02020603050405020304" pitchFamily="18" charset="0"/>
              </a:rPr>
              <a:t>d’Ansys Mechanical</a:t>
            </a:r>
            <a:r>
              <a:rPr lang="fr-FR" noProof="0" dirty="0">
                <a:latin typeface="Times New Roman" panose="02020603050405020304" pitchFamily="18" charset="0"/>
                <a:cs typeface="Times New Roman" panose="02020603050405020304" pitchFamily="18" charset="0"/>
              </a:rPr>
              <a:t> version étudiante (i.e., limité en nombre de nœuds). </a:t>
            </a:r>
          </a:p>
        </p:txBody>
      </p:sp>
      <p:pic>
        <p:nvPicPr>
          <p:cNvPr id="1026" name="Picture 2">
            <a:extLst>
              <a:ext uri="{FF2B5EF4-FFF2-40B4-BE49-F238E27FC236}">
                <a16:creationId xmlns:a16="http://schemas.microsoft.com/office/drawing/2014/main" id="{C8CA877A-7DDE-FEB7-24D0-9EE0DFAC3A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709" y="5836339"/>
            <a:ext cx="1581544" cy="51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3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AEC52-9B41-DA4E-EB59-77C85B80690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9DA8439-7344-2679-C41C-A836CAEAFE8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96EFBBE-A6C2-3967-0F40-1277FA723C5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9" name="Rectangle 38">
            <a:extLst>
              <a:ext uri="{FF2B5EF4-FFF2-40B4-BE49-F238E27FC236}">
                <a16:creationId xmlns:a16="http://schemas.microsoft.com/office/drawing/2014/main" id="{3362ADEC-BEF5-27D4-0F20-9FDC17EB562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80394A4F-406B-36BD-74F1-B5D4E7104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1C52FBAC-7EC8-BE7C-95EC-C16D6E8AF89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se place dans le cadre de la mécanique des milieux continus (</a:t>
            </a:r>
            <a:r>
              <a:rPr lang="fr-FR" b="1" noProof="0" dirty="0">
                <a:latin typeface="Times New Roman" panose="02020603050405020304" pitchFamily="18" charset="0"/>
                <a:cs typeface="Times New Roman" panose="02020603050405020304" pitchFamily="18" charset="0"/>
              </a:rPr>
              <a:t>MMC</a:t>
            </a:r>
            <a:r>
              <a:rPr lang="fr-FR"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8B77FF1-8B2E-A1A3-EF89-C57622AB1454}"/>
              </a:ext>
            </a:extLst>
          </p:cNvPr>
          <p:cNvSpPr txBox="1"/>
          <p:nvPr/>
        </p:nvSpPr>
        <p:spPr>
          <a:xfrm>
            <a:off x="57807" y="1237506"/>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A139A-CC56-81D5-3FFE-43CECF04B84D}"/>
                  </a:ext>
                </a:extLst>
              </p:cNvPr>
              <p:cNvSpPr txBox="1"/>
              <p:nvPr/>
            </p:nvSpPr>
            <p:spPr>
              <a:xfrm>
                <a:off x="4586716" y="1083938"/>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𝜌</m:t>
                    </m:r>
                    <m:f>
                      <m:fPr>
                        <m:ctrlPr>
                          <a:rPr lang="fr-FR" i="1" smtClean="0">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𝑑</m:t>
                        </m:r>
                        <m:r>
                          <a:rPr lang="fr-FR" b="0" i="1" smtClean="0">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𝑑𝑡</m:t>
                        </m:r>
                        <m:r>
                          <a:rPr lang="fr-FR" b="0" i="1" smtClean="0">
                            <a:latin typeface="Cambria Math" panose="02040503050406030204" pitchFamily="18" charset="0"/>
                            <a:ea typeface="Cambria Math" panose="02040503050406030204" pitchFamily="18" charset="0"/>
                          </a:rPr>
                          <m:t>²</m:t>
                        </m:r>
                      </m:den>
                    </m:f>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5" name="TextBox 4">
                <a:extLst>
                  <a:ext uri="{FF2B5EF4-FFF2-40B4-BE49-F238E27FC236}">
                    <a16:creationId xmlns:a16="http://schemas.microsoft.com/office/drawing/2014/main" id="{739A139A-CC56-81D5-3FFE-43CECF04B84D}"/>
                  </a:ext>
                </a:extLst>
              </p:cNvPr>
              <p:cNvSpPr txBox="1">
                <a:spLocks noRot="1" noChangeAspect="1" noMove="1" noResize="1" noEditPoints="1" noAdjustHandles="1" noChangeArrowheads="1" noChangeShapeType="1" noTextEdit="1"/>
              </p:cNvSpPr>
              <p:nvPr/>
            </p:nvSpPr>
            <p:spPr>
              <a:xfrm>
                <a:off x="4586716" y="1083938"/>
                <a:ext cx="2356419" cy="953466"/>
              </a:xfrm>
              <a:prstGeom prst="rect">
                <a:avLst/>
              </a:prstGeom>
              <a:blipFill>
                <a:blip r:embed="rId2"/>
                <a:stretch>
                  <a:fillRect/>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A343BD2D-3517-D6F9-AED8-67B2A11B82DC}"/>
              </a:ext>
            </a:extLst>
          </p:cNvPr>
          <p:cNvSpPr/>
          <p:nvPr/>
        </p:nvSpPr>
        <p:spPr>
          <a:xfrm>
            <a:off x="6943135" y="1083938"/>
            <a:ext cx="151348" cy="953466"/>
          </a:xfrm>
          <a:prstGeom prst="rightBrace">
            <a:avLst>
              <a:gd name="adj1" fmla="val 99586"/>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D06AC7-B335-02C5-39E6-6F2C36E7AA8C}"/>
                  </a:ext>
                </a:extLst>
              </p:cNvPr>
              <p:cNvSpPr txBox="1"/>
              <p:nvPr/>
            </p:nvSpPr>
            <p:spPr>
              <a:xfrm>
                <a:off x="7230226" y="1051262"/>
                <a:ext cx="4699307" cy="100527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4 équations et 10 inconnues (</a:t>
                </a:r>
                <a14:m>
                  <m:oMath xmlns:m="http://schemas.openxmlformats.org/officeDocument/2006/math">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oMath>
                </a14:m>
                <a:r>
                  <a:rPr lang="fr-FR" noProof="0" dirty="0">
                    <a:latin typeface="Times New Roman" panose="02020603050405020304" pitchFamily="18" charset="0"/>
                    <a:cs typeface="Times New Roman" panose="02020603050405020304" pitchFamily="18" charset="0"/>
                  </a:rPr>
                  <a:t> est symétrique)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6 équations à tirer de la </a:t>
                </a:r>
                <a:r>
                  <a:rPr lang="fr-FR" b="1" noProof="0" dirty="0">
                    <a:latin typeface="Times New Roman" panose="02020603050405020304" pitchFamily="18" charset="0"/>
                    <a:cs typeface="Times New Roman" panose="02020603050405020304" pitchFamily="18" charset="0"/>
                  </a:rPr>
                  <a:t>loi de comportement </a:t>
                </a:r>
                <a:r>
                  <a:rPr lang="fr-FR" noProof="0" dirty="0">
                    <a:latin typeface="Times New Roman" panose="02020603050405020304" pitchFamily="18" charset="0"/>
                    <a:cs typeface="Times New Roman" panose="02020603050405020304" pitchFamily="18" charset="0"/>
                  </a:rPr>
                  <a:t>du matériau  </a:t>
                </a:r>
              </a:p>
            </p:txBody>
          </p:sp>
        </mc:Choice>
        <mc:Fallback xmlns="">
          <p:sp>
            <p:nvSpPr>
              <p:cNvPr id="7" name="TextBox 6">
                <a:extLst>
                  <a:ext uri="{FF2B5EF4-FFF2-40B4-BE49-F238E27FC236}">
                    <a16:creationId xmlns:a16="http://schemas.microsoft.com/office/drawing/2014/main" id="{2AD06AC7-B335-02C5-39E6-6F2C36E7AA8C}"/>
                  </a:ext>
                </a:extLst>
              </p:cNvPr>
              <p:cNvSpPr txBox="1">
                <a:spLocks noRot="1" noChangeAspect="1" noMove="1" noResize="1" noEditPoints="1" noAdjustHandles="1" noChangeArrowheads="1" noChangeShapeType="1" noTextEdit="1"/>
              </p:cNvSpPr>
              <p:nvPr/>
            </p:nvSpPr>
            <p:spPr>
              <a:xfrm>
                <a:off x="7230226" y="1051262"/>
                <a:ext cx="4699307" cy="1005275"/>
              </a:xfrm>
              <a:prstGeom prst="rect">
                <a:avLst/>
              </a:prstGeom>
              <a:blipFill>
                <a:blip r:embed="rId3"/>
                <a:stretch>
                  <a:fillRect l="-1038" t="-3030" r="-1167" b="-9091"/>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FA3DA1B2-AD0A-283D-1F5D-AD9276E7401C}"/>
              </a:ext>
            </a:extLst>
          </p:cNvPr>
          <p:cNvCxnSpPr>
            <a:cxnSpLocks/>
            <a:stCxn id="7" idx="2"/>
            <a:endCxn id="11" idx="0"/>
          </p:cNvCxnSpPr>
          <p:nvPr/>
        </p:nvCxnSpPr>
        <p:spPr>
          <a:xfrm flipH="1">
            <a:off x="9579879" y="2056537"/>
            <a:ext cx="1" cy="62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852BB1-1AEF-BA63-A523-0B2E23F62449}"/>
                  </a:ext>
                </a:extLst>
              </p:cNvPr>
              <p:cNvSpPr txBox="1"/>
              <p:nvPr/>
            </p:nvSpPr>
            <p:spPr>
              <a:xfrm>
                <a:off x="7315622" y="2677032"/>
                <a:ext cx="4528514" cy="158120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smtClean="0">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𝜎</m:t>
                              </m:r>
                            </m:e>
                          </m:bar>
                        </m:e>
                      </m:ba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𝑓</m:t>
                      </m: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smtClean="0">
                                  <a:latin typeface="Cambria Math" panose="02040503050406030204" pitchFamily="18" charset="0"/>
                                  <a:ea typeface="Cambria Math" panose="02040503050406030204" pitchFamily="18" charset="0"/>
                                </a:rPr>
                              </m:ctrlPr>
                            </m:barPr>
                            <m:e>
                              <m:r>
                                <a:rPr lang="fr-FR" i="1" smtClean="0">
                                  <a:latin typeface="Cambria Math" panose="02040503050406030204" pitchFamily="18" charset="0"/>
                                  <a:ea typeface="Cambria Math" panose="02040503050406030204" pitchFamily="18" charset="0"/>
                                </a:rPr>
                                <m:t>𝜀</m:t>
                              </m:r>
                            </m:e>
                          </m:bar>
                        </m:e>
                      </m:bar>
                      <m:r>
                        <a:rPr lang="fr-FR" b="0" i="1" smtClean="0">
                          <a:latin typeface="Cambria Math" panose="02040503050406030204" pitchFamily="18" charset="0"/>
                          <a:ea typeface="Cambria Math" panose="02040503050406030204" pitchFamily="18" charset="0"/>
                        </a:rPr>
                        <m:t>)</m:t>
                      </m:r>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Dans notre cas, une loi de comportement pour </a:t>
                </a:r>
                <a:r>
                  <a:rPr lang="fr-FR" b="1" dirty="0">
                    <a:latin typeface="Times New Roman" panose="02020603050405020304" pitchFamily="18" charset="0"/>
                    <a:cs typeface="Times New Roman" panose="02020603050405020304" pitchFamily="18" charset="0"/>
                  </a:rPr>
                  <a:t>matériau orthotrope</a:t>
                </a:r>
                <a:r>
                  <a:rPr lang="fr-FR"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𝑥</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𝑧</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𝑥𝑧</m:t>
                          </m:r>
                        </m:sub>
                      </m:sSub>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0852BB1-1AEF-BA63-A523-0B2E23F62449}"/>
                  </a:ext>
                </a:extLst>
              </p:cNvPr>
              <p:cNvSpPr txBox="1">
                <a:spLocks noRot="1" noChangeAspect="1" noMove="1" noResize="1" noEditPoints="1" noAdjustHandles="1" noChangeArrowheads="1" noChangeShapeType="1" noTextEdit="1"/>
              </p:cNvSpPr>
              <p:nvPr/>
            </p:nvSpPr>
            <p:spPr>
              <a:xfrm>
                <a:off x="7315622" y="2677032"/>
                <a:ext cx="4528514" cy="1581202"/>
              </a:xfrm>
              <a:prstGeom prst="rect">
                <a:avLst/>
              </a:prstGeom>
              <a:blipFill>
                <a:blip r:embed="rId4"/>
                <a:stretch>
                  <a:fillRect l="-1077" r="-121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1FEB786-966B-0D83-37C9-2EBFF8D0D322}"/>
              </a:ext>
            </a:extLst>
          </p:cNvPr>
          <p:cNvSpPr txBox="1"/>
          <p:nvPr/>
        </p:nvSpPr>
        <p:spPr>
          <a:xfrm>
            <a:off x="57807" y="21723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se plaçant à </a:t>
            </a:r>
            <a:r>
              <a:rPr lang="fr-FR" b="1" noProof="0" dirty="0">
                <a:latin typeface="Times New Roman" panose="02020603050405020304" pitchFamily="18" charset="0"/>
                <a:cs typeface="Times New Roman" panose="02020603050405020304" pitchFamily="18" charset="0"/>
              </a:rPr>
              <a:t>l’équilibre statique </a:t>
            </a:r>
            <a:r>
              <a:rPr lang="fr-FR" noProof="0" dirty="0">
                <a:latin typeface="Times New Roman" panose="02020603050405020304" pitchFamily="18" charset="0"/>
                <a:cs typeface="Times New Roman" panose="02020603050405020304" pitchFamily="18" charset="0"/>
              </a:rPr>
              <a:t>(</a:t>
            </a:r>
            <a:r>
              <a:rPr lang="fr-FR" i="1" noProof="0" dirty="0" err="1">
                <a:latin typeface="Times New Roman" panose="02020603050405020304" pitchFamily="18" charset="0"/>
                <a:cs typeface="Times New Roman" panose="02020603050405020304" pitchFamily="18" charset="0"/>
              </a:rPr>
              <a:t>Static</a:t>
            </a:r>
            <a:r>
              <a:rPr lang="fr-FR" i="1" noProof="0" dirty="0">
                <a:latin typeface="Times New Roman" panose="02020603050405020304" pitchFamily="18" charset="0"/>
                <a:cs typeface="Times New Roman" panose="02020603050405020304" pitchFamily="18" charset="0"/>
              </a:rPr>
              <a:t> Structural</a:t>
            </a:r>
            <a:r>
              <a:rPr lang="fr-FR" noProof="0" dirty="0">
                <a:latin typeface="Times New Roman" panose="02020603050405020304" pitchFamily="18" charset="0"/>
                <a:cs typeface="Times New Roman" panose="02020603050405020304" pitchFamily="18" charset="0"/>
              </a:rPr>
              <a:t>) : </a:t>
            </a:r>
          </a:p>
        </p:txBody>
      </p:sp>
      <p:sp>
        <p:nvSpPr>
          <p:cNvPr id="18" name="TextBox 17">
            <a:extLst>
              <a:ext uri="{FF2B5EF4-FFF2-40B4-BE49-F238E27FC236}">
                <a16:creationId xmlns:a16="http://schemas.microsoft.com/office/drawing/2014/main" id="{2DA8E8F2-2AF9-DB7D-FA62-83A39D6661D9}"/>
              </a:ext>
            </a:extLst>
          </p:cNvPr>
          <p:cNvSpPr txBox="1"/>
          <p:nvPr/>
        </p:nvSpPr>
        <p:spPr>
          <a:xfrm>
            <a:off x="57807" y="2695240"/>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C0C2AA-6F3D-50A5-6859-E9FF640D7681}"/>
                  </a:ext>
                </a:extLst>
              </p:cNvPr>
              <p:cNvSpPr txBox="1"/>
              <p:nvPr/>
            </p:nvSpPr>
            <p:spPr>
              <a:xfrm>
                <a:off x="4586716" y="2541672"/>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19" name="TextBox 18">
                <a:extLst>
                  <a:ext uri="{FF2B5EF4-FFF2-40B4-BE49-F238E27FC236}">
                    <a16:creationId xmlns:a16="http://schemas.microsoft.com/office/drawing/2014/main" id="{EEC0C2AA-6F3D-50A5-6859-E9FF640D7681}"/>
                  </a:ext>
                </a:extLst>
              </p:cNvPr>
              <p:cNvSpPr txBox="1">
                <a:spLocks noRot="1" noChangeAspect="1" noMove="1" noResize="1" noEditPoints="1" noAdjustHandles="1" noChangeArrowheads="1" noChangeShapeType="1" noTextEdit="1"/>
              </p:cNvSpPr>
              <p:nvPr/>
            </p:nvSpPr>
            <p:spPr>
              <a:xfrm>
                <a:off x="4586716" y="2541672"/>
                <a:ext cx="2356419" cy="953466"/>
              </a:xfrm>
              <a:prstGeom prst="rect">
                <a:avLst/>
              </a:prstGeom>
              <a:blipFill>
                <a:blip r:embed="rId5"/>
                <a:stretch>
                  <a:fillRect/>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EFED52EE-D353-671B-312B-C6260B9FA771}"/>
              </a:ext>
            </a:extLst>
          </p:cNvPr>
          <p:cNvCxnSpPr>
            <a:cxnSpLocks/>
            <a:endCxn id="21" idx="0"/>
          </p:cNvCxnSpPr>
          <p:nvPr/>
        </p:nvCxnSpPr>
        <p:spPr>
          <a:xfrm>
            <a:off x="3288550" y="3385285"/>
            <a:ext cx="1" cy="429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52EED8E5-7326-32DB-C13F-1498B2A40CDF}"/>
              </a:ext>
            </a:extLst>
          </p:cNvPr>
          <p:cNvSpPr txBox="1"/>
          <p:nvPr/>
        </p:nvSpPr>
        <p:spPr>
          <a:xfrm>
            <a:off x="53554" y="38147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Cela revient donc à résoudre un système matriciel de la forme :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3233B2-F816-A13E-92F5-924BA2130E34}"/>
                  </a:ext>
                </a:extLst>
              </p:cNvPr>
              <p:cNvSpPr txBox="1"/>
              <p:nvPr/>
            </p:nvSpPr>
            <p:spPr>
              <a:xfrm>
                <a:off x="2110340" y="4258234"/>
                <a:ext cx="2356419" cy="44941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r>
                        <a:rPr lang="fr-FR" b="0" i="1" noProof="0" smtClean="0">
                          <a:latin typeface="Cambria Math" panose="02040503050406030204" pitchFamily="18" charset="0"/>
                          <a:ea typeface="Cambria Math" panose="02040503050406030204" pitchFamily="18" charset="0"/>
                        </a:rPr>
                        <m:t> </m:t>
                      </m:r>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𝑢</m:t>
                          </m:r>
                        </m:e>
                      </m:bar>
                      <m:r>
                        <a:rPr lang="fr-FR" b="0" i="1" noProof="0"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BD3233B2-F816-A13E-92F5-924BA2130E34}"/>
                  </a:ext>
                </a:extLst>
              </p:cNvPr>
              <p:cNvSpPr txBox="1">
                <a:spLocks noRot="1" noChangeAspect="1" noMove="1" noResize="1" noEditPoints="1" noAdjustHandles="1" noChangeArrowheads="1" noChangeShapeType="1" noTextEdit="1"/>
              </p:cNvSpPr>
              <p:nvPr/>
            </p:nvSpPr>
            <p:spPr>
              <a:xfrm>
                <a:off x="2110340" y="4258234"/>
                <a:ext cx="2356419" cy="44941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FCF3EA4-1C17-404E-D7DC-4DCD39E349EE}"/>
                  </a:ext>
                </a:extLst>
              </p:cNvPr>
              <p:cNvSpPr txBox="1"/>
              <p:nvPr/>
            </p:nvSpPr>
            <p:spPr>
              <a:xfrm>
                <a:off x="53554" y="4750815"/>
                <a:ext cx="11875979" cy="110325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Le problème n’est pas linéaire (</a:t>
                </a:r>
                <a:r>
                  <a:rPr lang="fr-FR" b="1" noProof="0" dirty="0">
                    <a:latin typeface="Times New Roman" panose="02020603050405020304" pitchFamily="18" charset="0"/>
                    <a:cs typeface="Times New Roman" panose="02020603050405020304" pitchFamily="18" charset="0"/>
                  </a:rPr>
                  <a:t>grande déformation</a:t>
                </a:r>
                <a:r>
                  <a:rPr lang="fr-FR" noProof="0" dirty="0">
                    <a:latin typeface="Times New Roman" panose="02020603050405020304" pitchFamily="18" charset="0"/>
                    <a:cs typeface="Times New Roman" panose="02020603050405020304" pitchFamily="18" charset="0"/>
                  </a:rPr>
                  <a:t>), cela signifie donc que </a:t>
                </a:r>
                <a14:m>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n’est pas symétrique et constant. En effet, dans notre cas,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va être dépendant du déplacement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tel que :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d>
                      <m:dPr>
                        <m:begChr m:val="["/>
                        <m:endChr m:val="]"/>
                        <m:ctrlPr>
                          <a:rPr lang="fr-FR" i="1" smtClean="0">
                            <a:latin typeface="Cambria Math" panose="02040503050406030204" pitchFamily="18" charset="0"/>
                            <a:ea typeface="Cambria Math" panose="02040503050406030204" pitchFamily="18" charset="0"/>
                          </a:rPr>
                        </m:ctrlPr>
                      </m:d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e>
                    </m:d>
                  </m:oMath>
                </a14:m>
                <a:r>
                  <a:rPr lang="fr-FR" noProof="0" dirty="0">
                    <a:latin typeface="Times New Roman" panose="02020603050405020304" pitchFamily="18" charset="0"/>
                    <a:cs typeface="Times New Roman" panose="02020603050405020304" pitchFamily="18" charset="0"/>
                  </a:rPr>
                  <a:t> (i.e., fonction de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Cela rend la résolution plus longue et plus couteuse.  </a:t>
                </a:r>
              </a:p>
            </p:txBody>
          </p:sp>
        </mc:Choice>
        <mc:Fallback xmlns="">
          <p:sp>
            <p:nvSpPr>
              <p:cNvPr id="25" name="TextBox 24">
                <a:extLst>
                  <a:ext uri="{FF2B5EF4-FFF2-40B4-BE49-F238E27FC236}">
                    <a16:creationId xmlns:a16="http://schemas.microsoft.com/office/drawing/2014/main" id="{5FCF3EA4-1C17-404E-D7DC-4DCD39E349EE}"/>
                  </a:ext>
                </a:extLst>
              </p:cNvPr>
              <p:cNvSpPr txBox="1">
                <a:spLocks noRot="1" noChangeAspect="1" noMove="1" noResize="1" noEditPoints="1" noAdjustHandles="1" noChangeArrowheads="1" noChangeShapeType="1" noTextEdit="1"/>
              </p:cNvSpPr>
              <p:nvPr/>
            </p:nvSpPr>
            <p:spPr>
              <a:xfrm>
                <a:off x="53554" y="4750815"/>
                <a:ext cx="11875979" cy="1103251"/>
              </a:xfrm>
              <a:prstGeom prst="rect">
                <a:avLst/>
              </a:prstGeom>
              <a:blipFill>
                <a:blip r:embed="rId7"/>
                <a:stretch>
                  <a:fillRect l="-462" t="-2762" r="-411" b="-77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42AAFE0-6C2A-03C7-A118-435301C2CC37}"/>
                  </a:ext>
                </a:extLst>
              </p:cNvPr>
              <p:cNvSpPr txBox="1"/>
              <p:nvPr/>
            </p:nvSpPr>
            <p:spPr>
              <a:xfrm>
                <a:off x="1027912" y="5897229"/>
                <a:ext cx="10848067"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Hypothèse </a:t>
                </a:r>
                <a:r>
                  <a:rPr lang="fr-FR" noProof="0" dirty="0">
                    <a:latin typeface="Times New Roman" panose="02020603050405020304" pitchFamily="18" charset="0"/>
                    <a:cs typeface="Times New Roman" panose="02020603050405020304" pitchFamily="18" charset="0"/>
                  </a:rPr>
                  <a:t>: Pour la suite du devoir, afin de simplifier la méthode de Monte-Carlo via le nombre de données d’entrée, nous supposerons le matériau comme étant </a:t>
                </a:r>
                <a:r>
                  <a:rPr lang="fr-FR" b="1" noProof="0" dirty="0">
                    <a:latin typeface="Times New Roman" panose="02020603050405020304" pitchFamily="18" charset="0"/>
                    <a:cs typeface="Times New Roman" panose="02020603050405020304" pitchFamily="18" charset="0"/>
                  </a:rPr>
                  <a:t>élastique</a:t>
                </a:r>
                <a:r>
                  <a:rPr lang="fr-FR" noProof="0" dirty="0">
                    <a:latin typeface="Times New Roman" panose="02020603050405020304" pitchFamily="18" charset="0"/>
                    <a:cs typeface="Times New Roman" panose="02020603050405020304" pitchFamily="18" charset="0"/>
                  </a:rPr>
                  <a:t> (et non orthotrope), définis par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𝐸</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i="1" noProof="0" smtClean="0">
                        <a:latin typeface="Cambria Math" panose="02040503050406030204" pitchFamily="18" charset="0"/>
                      </a:rPr>
                      <m:t>𝜈</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F42AAFE0-6C2A-03C7-A118-435301C2CC37}"/>
                  </a:ext>
                </a:extLst>
              </p:cNvPr>
              <p:cNvSpPr txBox="1">
                <a:spLocks noRot="1" noChangeAspect="1" noMove="1" noResize="1" noEditPoints="1" noAdjustHandles="1" noChangeArrowheads="1" noChangeShapeType="1" noTextEdit="1"/>
              </p:cNvSpPr>
              <p:nvPr/>
            </p:nvSpPr>
            <p:spPr>
              <a:xfrm>
                <a:off x="1027912" y="5897229"/>
                <a:ext cx="10848067" cy="646331"/>
              </a:xfrm>
              <a:prstGeom prst="rect">
                <a:avLst/>
              </a:prstGeom>
              <a:blipFill>
                <a:blip r:embed="rId8"/>
                <a:stretch>
                  <a:fillRect l="-506" t="-4717" r="-450" b="-14151"/>
                </a:stretch>
              </a:blipFill>
            </p:spPr>
            <p:txBody>
              <a:bodyPr/>
              <a:lstStyle/>
              <a:p>
                <a:r>
                  <a:rPr lang="en-GB">
                    <a:noFill/>
                  </a:rPr>
                  <a:t> </a:t>
                </a:r>
              </a:p>
            </p:txBody>
          </p:sp>
        </mc:Fallback>
      </mc:AlternateContent>
      <p:pic>
        <p:nvPicPr>
          <p:cNvPr id="1026" name="Picture 2" descr="Hypothesis icon">
            <a:extLst>
              <a:ext uri="{FF2B5EF4-FFF2-40B4-BE49-F238E27FC236}">
                <a16:creationId xmlns:a16="http://schemas.microsoft.com/office/drawing/2014/main" id="{631B88E2-7308-4AA9-E4DD-AC0360CF982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491" y="5971290"/>
            <a:ext cx="648794" cy="648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0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D4603-9E0F-3976-F1C2-09CD2F9BCB2D}"/>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64789C-85B1-1619-7655-19674D0C896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D2D06DC-6CE6-B872-3049-9B0D28F6810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DISCRETISATION</a:t>
            </a:r>
          </a:p>
        </p:txBody>
      </p:sp>
      <p:sp>
        <p:nvSpPr>
          <p:cNvPr id="39" name="Rectangle 38">
            <a:extLst>
              <a:ext uri="{FF2B5EF4-FFF2-40B4-BE49-F238E27FC236}">
                <a16:creationId xmlns:a16="http://schemas.microsoft.com/office/drawing/2014/main" id="{F8B5E526-D24C-9267-0FB7-95CB1401216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9F282F9-3609-1522-0AA2-327E0A7E7A9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3" name="Picture 2">
            <a:extLst>
              <a:ext uri="{FF2B5EF4-FFF2-40B4-BE49-F238E27FC236}">
                <a16:creationId xmlns:a16="http://schemas.microsoft.com/office/drawing/2014/main" id="{952078B5-ADE9-A424-3C25-F406B771C046}"/>
              </a:ext>
            </a:extLst>
          </p:cNvPr>
          <p:cNvPicPr>
            <a:picLocks noChangeAspect="1"/>
          </p:cNvPicPr>
          <p:nvPr/>
        </p:nvPicPr>
        <p:blipFill>
          <a:blip r:embed="rId2"/>
          <a:stretch>
            <a:fillRect/>
          </a:stretch>
        </p:blipFill>
        <p:spPr>
          <a:xfrm>
            <a:off x="128812" y="1591538"/>
            <a:ext cx="4597224" cy="3284413"/>
          </a:xfrm>
          <a:prstGeom prst="rect">
            <a:avLst/>
          </a:prstGeom>
          <a:ln>
            <a:solidFill>
              <a:schemeClr val="tx1"/>
            </a:solidFill>
          </a:ln>
        </p:spPr>
      </p:pic>
      <p:sp>
        <p:nvSpPr>
          <p:cNvPr id="4" name="TextBox 3">
            <a:extLst>
              <a:ext uri="{FF2B5EF4-FFF2-40B4-BE49-F238E27FC236}">
                <a16:creationId xmlns:a16="http://schemas.microsoft.com/office/drawing/2014/main" id="{164AEDE9-0FA1-B54B-6249-D89334793F3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Concernant le maillage, on choisit ici de prendre des éléments d’ordre 2 – </a:t>
            </a:r>
            <a:r>
              <a:rPr lang="fr-FR" b="1" noProof="0" dirty="0">
                <a:latin typeface="Times New Roman" panose="02020603050405020304" pitchFamily="18" charset="0"/>
                <a:cs typeface="Times New Roman" panose="02020603050405020304" pitchFamily="18" charset="0"/>
              </a:rPr>
              <a:t>SOLID186</a:t>
            </a:r>
            <a:r>
              <a:rPr lang="fr-FR" noProof="0" dirty="0">
                <a:latin typeface="Times New Roman" panose="02020603050405020304" pitchFamily="18" charset="0"/>
                <a:cs typeface="Times New Roman" panose="02020603050405020304" pitchFamily="18" charset="0"/>
              </a:rPr>
              <a:t> (nécessaire pour calculer avec précision déplacements </a:t>
            </a:r>
            <a:r>
              <a:rPr lang="fr-FR" b="1" noProof="0" dirty="0">
                <a:latin typeface="Times New Roman" panose="02020603050405020304" pitchFamily="18" charset="0"/>
                <a:cs typeface="Times New Roman" panose="02020603050405020304" pitchFamily="18" charset="0"/>
              </a:rPr>
              <a:t>et</a:t>
            </a:r>
            <a:r>
              <a:rPr lang="fr-FR" noProof="0" dirty="0">
                <a:latin typeface="Times New Roman" panose="02020603050405020304" pitchFamily="18" charset="0"/>
                <a:cs typeface="Times New Roman" panose="02020603050405020304" pitchFamily="18" charset="0"/>
              </a:rPr>
              <a:t> contraintes). Nous avons forcé l’imposition de l’ordre 2 afin de forcer de la même manière, l’ordre de </a:t>
            </a:r>
            <a:r>
              <a:rPr lang="fr-FR" b="1" noProof="0" dirty="0">
                <a:latin typeface="Times New Roman" panose="02020603050405020304" pitchFamily="18" charset="0"/>
                <a:cs typeface="Times New Roman" panose="02020603050405020304" pitchFamily="18" charset="0"/>
              </a:rPr>
              <a:t>convergence formelle</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B6ACAF-0EA8-BC9F-907C-CC1895AD6584}"/>
                  </a:ext>
                </a:extLst>
              </p:cNvPr>
              <p:cNvSpPr txBox="1"/>
              <p:nvPr/>
            </p:nvSpPr>
            <p:spPr>
              <a:xfrm>
                <a:off x="4786410" y="1595742"/>
                <a:ext cx="7405589" cy="2031325"/>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Points forts</a:t>
                </a:r>
              </a:p>
              <a:p>
                <a:pPr algn="just"/>
                <a:endParaRPr lang="fr-FR"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Meilleure précision dans la représentation et le calcul des gradients de déformation et des contraintes</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Réduction des erreurs de discrétisation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h</m:t>
                        </m:r>
                      </m:sub>
                    </m:sSub>
                  </m:oMath>
                </a14:m>
                <a:r>
                  <a:rPr lang="fr-FR" noProof="0" dirty="0">
                    <a:latin typeface="Times New Roman" panose="02020603050405020304" pitchFamily="18" charset="0"/>
                    <a:cs typeface="Times New Roman" panose="02020603050405020304" pitchFamily="18" charset="0"/>
                  </a:rPr>
                  <a:t>) par rapport aux éléments d’ordre 1</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Adapté à notre géométrie complexe d’orthèse</a:t>
                </a:r>
              </a:p>
            </p:txBody>
          </p:sp>
        </mc:Choice>
        <mc:Fallback xmlns="">
          <p:sp>
            <p:nvSpPr>
              <p:cNvPr id="5" name="TextBox 4">
                <a:extLst>
                  <a:ext uri="{FF2B5EF4-FFF2-40B4-BE49-F238E27FC236}">
                    <a16:creationId xmlns:a16="http://schemas.microsoft.com/office/drawing/2014/main" id="{74B6ACAF-0EA8-BC9F-907C-CC1895AD6584}"/>
                  </a:ext>
                </a:extLst>
              </p:cNvPr>
              <p:cNvSpPr txBox="1">
                <a:spLocks noRot="1" noChangeAspect="1" noMove="1" noResize="1" noEditPoints="1" noAdjustHandles="1" noChangeArrowheads="1" noChangeShapeType="1" noTextEdit="1"/>
              </p:cNvSpPr>
              <p:nvPr/>
            </p:nvSpPr>
            <p:spPr>
              <a:xfrm>
                <a:off x="4786410" y="1595742"/>
                <a:ext cx="7405589" cy="2031325"/>
              </a:xfrm>
              <a:prstGeom prst="rect">
                <a:avLst/>
              </a:prstGeom>
              <a:blipFill>
                <a:blip r:embed="rId3"/>
                <a:stretch>
                  <a:fillRect l="-658" t="-1802" r="-741" b="-3904"/>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8B3F1B03-356A-2EC5-106A-7BA9BB316C6B}"/>
              </a:ext>
            </a:extLst>
          </p:cNvPr>
          <p:cNvPicPr>
            <a:picLocks noChangeAspect="1"/>
          </p:cNvPicPr>
          <p:nvPr/>
        </p:nvPicPr>
        <p:blipFill>
          <a:blip r:embed="rId4"/>
          <a:stretch>
            <a:fillRect/>
          </a:stretch>
        </p:blipFill>
        <p:spPr>
          <a:xfrm>
            <a:off x="7567798" y="3578932"/>
            <a:ext cx="4191000" cy="3019425"/>
          </a:xfrm>
          <a:prstGeom prst="rect">
            <a:avLst/>
          </a:prstGeom>
        </p:spPr>
      </p:pic>
      <p:sp>
        <p:nvSpPr>
          <p:cNvPr id="8" name="TextBox 7">
            <a:extLst>
              <a:ext uri="{FF2B5EF4-FFF2-40B4-BE49-F238E27FC236}">
                <a16:creationId xmlns:a16="http://schemas.microsoft.com/office/drawing/2014/main" id="{53E97A07-230F-CAF4-67E3-4A20695119B3}"/>
              </a:ext>
            </a:extLst>
          </p:cNvPr>
          <p:cNvSpPr txBox="1"/>
          <p:nvPr/>
        </p:nvSpPr>
        <p:spPr>
          <a:xfrm>
            <a:off x="113513" y="4988913"/>
            <a:ext cx="7337153" cy="923330"/>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SOLID186 </a:t>
            </a:r>
            <a:r>
              <a:rPr lang="fr-FR" noProof="0" dirty="0">
                <a:latin typeface="Times New Roman" panose="02020603050405020304" pitchFamily="18" charset="0"/>
                <a:cs typeface="Times New Roman" panose="02020603050405020304" pitchFamily="18" charset="0"/>
              </a:rPr>
              <a:t>: Element 3D quadratique en déplacement utilisé dans Ansys pour le calcul de structure mécanique (utilisé pour de la simple plasticité mais également pour les </a:t>
            </a:r>
            <a:r>
              <a:rPr lang="fr-FR" b="1" noProof="0" dirty="0">
                <a:latin typeface="Times New Roman" panose="02020603050405020304" pitchFamily="18" charset="0"/>
                <a:cs typeface="Times New Roman" panose="02020603050405020304" pitchFamily="18" charset="0"/>
              </a:rPr>
              <a:t>grandes déformations</a:t>
            </a:r>
            <a:r>
              <a:rPr lang="fr-FR" noProof="0" dirty="0">
                <a:latin typeface="Times New Roman" panose="02020603050405020304" pitchFamily="18" charset="0"/>
                <a:cs typeface="Times New Roman" panose="02020603050405020304" pitchFamily="18" charset="0"/>
              </a:rPr>
              <a:t>, comme dans notre cas). </a:t>
            </a:r>
          </a:p>
        </p:txBody>
      </p:sp>
      <p:sp>
        <p:nvSpPr>
          <p:cNvPr id="10" name="TextBox 9">
            <a:extLst>
              <a:ext uri="{FF2B5EF4-FFF2-40B4-BE49-F238E27FC236}">
                <a16:creationId xmlns:a16="http://schemas.microsoft.com/office/drawing/2014/main" id="{19D6D793-A9A0-E8FD-0B2B-06B35A5CDEA9}"/>
              </a:ext>
            </a:extLst>
          </p:cNvPr>
          <p:cNvSpPr txBox="1"/>
          <p:nvPr/>
        </p:nvSpPr>
        <p:spPr>
          <a:xfrm>
            <a:off x="113512" y="6039339"/>
            <a:ext cx="7337153"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 </a:t>
            </a:r>
            <a:r>
              <a:rPr lang="fr-FR" noProof="0" dirty="0">
                <a:latin typeface="Times New Roman" panose="02020603050405020304" pitchFamily="18" charset="0"/>
                <a:cs typeface="Times New Roman" panose="02020603050405020304" pitchFamily="18" charset="0"/>
              </a:rPr>
              <a:t>: les choix des paramètres pour le maillage seront explicités dans la vérification de solution. </a:t>
            </a:r>
          </a:p>
        </p:txBody>
      </p:sp>
      <p:pic>
        <p:nvPicPr>
          <p:cNvPr id="1028" name="Picture 4" descr="Star Detailed Rounded Lineal color icon">
            <a:extLst>
              <a:ext uri="{FF2B5EF4-FFF2-40B4-BE49-F238E27FC236}">
                <a16:creationId xmlns:a16="http://schemas.microsoft.com/office/drawing/2014/main" id="{F6736740-3DB7-7841-CEDB-835FF3EB6A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595742"/>
            <a:ext cx="382577" cy="3825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a:extLst>
              <a:ext uri="{FF2B5EF4-FFF2-40B4-BE49-F238E27FC236}">
                <a16:creationId xmlns:a16="http://schemas.microsoft.com/office/drawing/2014/main" id="{925AD468-D948-26D9-653B-6279DB7670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3169" y="4576647"/>
            <a:ext cx="1056026" cy="341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4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39DCD-E95C-BDF1-54FF-3E902A20EE0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D647602-77C2-C6F9-EA18-4AD5F7E712B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C59951-2052-5891-EC5A-4BBED090FE92}"/>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976D7907-F078-77D6-0A79-4809D82F2D5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03F54C8-C74E-296C-FF98-648447B3C07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73F9422-12A0-D342-FF8D-B4A5B6BA84D2}"/>
                  </a:ext>
                </a:extLst>
              </p:cNvPr>
              <p:cNvSpPr txBox="1"/>
              <p:nvPr/>
            </p:nvSpPr>
            <p:spPr>
              <a:xfrm>
                <a:off x="0" y="627468"/>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pouvoir vérifier le code d’Ansys – même si nous pouvons lui faire confiance, nous allons comparer des résultats de simulations avec des résultats théoriques. Pour cela, nous allons étudier le cas simple – et proche de notre système d’étude, de la poutre en flexion suite à l’application d’une force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𝐹</m:t>
                    </m:r>
                  </m:oMath>
                </a14:m>
                <a:r>
                  <a:rPr lang="fr-FR" noProof="0" dirty="0">
                    <a:latin typeface="Times New Roman" panose="02020603050405020304" pitchFamily="18" charset="0"/>
                    <a:cs typeface="Times New Roman" panose="02020603050405020304" pitchFamily="18" charset="0"/>
                  </a:rPr>
                  <a:t>. On prend une géométrie simplifiée de notre problème (avec des dimensions approximées) : </a:t>
                </a:r>
              </a:p>
            </p:txBody>
          </p:sp>
        </mc:Choice>
        <mc:Fallback xmlns="">
          <p:sp>
            <p:nvSpPr>
              <p:cNvPr id="3" name="TextBox 2">
                <a:extLst>
                  <a:ext uri="{FF2B5EF4-FFF2-40B4-BE49-F238E27FC236}">
                    <a16:creationId xmlns:a16="http://schemas.microsoft.com/office/drawing/2014/main" id="{A73F9422-12A0-D342-FF8D-B4A5B6BA84D2}"/>
                  </a:ext>
                </a:extLst>
              </p:cNvPr>
              <p:cNvSpPr txBox="1">
                <a:spLocks noRot="1" noChangeAspect="1" noMove="1" noResize="1" noEditPoints="1" noAdjustHandles="1" noChangeArrowheads="1" noChangeShapeType="1" noTextEdit="1"/>
              </p:cNvSpPr>
              <p:nvPr/>
            </p:nvSpPr>
            <p:spPr>
              <a:xfrm>
                <a:off x="0" y="627468"/>
                <a:ext cx="12192000" cy="1200329"/>
              </a:xfrm>
              <a:prstGeom prst="rect">
                <a:avLst/>
              </a:prstGeom>
              <a:blipFill>
                <a:blip r:embed="rId2"/>
                <a:stretch>
                  <a:fillRect l="-400" t="-3046" r="-400" b="-7107"/>
                </a:stretch>
              </a:blipFill>
            </p:spPr>
            <p:txBody>
              <a:bodyPr/>
              <a:lstStyle/>
              <a:p>
                <a:r>
                  <a:rPr lang="en-GB">
                    <a:noFill/>
                  </a:rPr>
                  <a:t> </a:t>
                </a:r>
              </a:p>
            </p:txBody>
          </p:sp>
        </mc:Fallback>
      </mc:AlternateContent>
      <p:cxnSp>
        <p:nvCxnSpPr>
          <p:cNvPr id="5" name="Straight Connector 4">
            <a:extLst>
              <a:ext uri="{FF2B5EF4-FFF2-40B4-BE49-F238E27FC236}">
                <a16:creationId xmlns:a16="http://schemas.microsoft.com/office/drawing/2014/main" id="{E7DB76BC-9BB3-C940-E209-029E0CFEFBEE}"/>
              </a:ext>
            </a:extLst>
          </p:cNvPr>
          <p:cNvCxnSpPr/>
          <p:nvPr/>
        </p:nvCxnSpPr>
        <p:spPr>
          <a:xfrm>
            <a:off x="220717" y="2443438"/>
            <a:ext cx="2434196" cy="1084668"/>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28B71C72-F80B-BC53-93C2-C2952E462040}"/>
              </a:ext>
            </a:extLst>
          </p:cNvPr>
          <p:cNvCxnSpPr/>
          <p:nvPr/>
        </p:nvCxnSpPr>
        <p:spPr>
          <a:xfrm>
            <a:off x="220717" y="3228874"/>
            <a:ext cx="2434196" cy="1084668"/>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F7C1317A-DB69-E3AB-DF7B-14B4C4A341AF}"/>
              </a:ext>
            </a:extLst>
          </p:cNvPr>
          <p:cNvCxnSpPr>
            <a:cxnSpLocks/>
          </p:cNvCxnSpPr>
          <p:nvPr/>
        </p:nvCxnSpPr>
        <p:spPr>
          <a:xfrm flipV="1">
            <a:off x="2654913" y="3082144"/>
            <a:ext cx="1368447" cy="445962"/>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62690880-517B-DC49-3C0F-95704E551FF9}"/>
              </a:ext>
            </a:extLst>
          </p:cNvPr>
          <p:cNvCxnSpPr>
            <a:cxnSpLocks/>
          </p:cNvCxnSpPr>
          <p:nvPr/>
        </p:nvCxnSpPr>
        <p:spPr>
          <a:xfrm flipV="1">
            <a:off x="2654912" y="3867580"/>
            <a:ext cx="1368447" cy="445962"/>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814D020B-5C94-EE10-6EB7-5A66224DBBD4}"/>
              </a:ext>
            </a:extLst>
          </p:cNvPr>
          <p:cNvCxnSpPr>
            <a:cxnSpLocks/>
          </p:cNvCxnSpPr>
          <p:nvPr/>
        </p:nvCxnSpPr>
        <p:spPr>
          <a:xfrm flipV="1">
            <a:off x="2654911" y="3528106"/>
            <a:ext cx="0" cy="785436"/>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5A854165-EE1C-3210-A367-C344D8B27F0C}"/>
              </a:ext>
            </a:extLst>
          </p:cNvPr>
          <p:cNvCxnSpPr>
            <a:cxnSpLocks/>
          </p:cNvCxnSpPr>
          <p:nvPr/>
        </p:nvCxnSpPr>
        <p:spPr>
          <a:xfrm flipV="1">
            <a:off x="4023359" y="3082144"/>
            <a:ext cx="0" cy="785436"/>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9F713B18-7A8D-5768-E418-A192EEE5CB03}"/>
              </a:ext>
            </a:extLst>
          </p:cNvPr>
          <p:cNvCxnSpPr>
            <a:cxnSpLocks/>
          </p:cNvCxnSpPr>
          <p:nvPr/>
        </p:nvCxnSpPr>
        <p:spPr>
          <a:xfrm flipV="1">
            <a:off x="220717" y="2443438"/>
            <a:ext cx="0" cy="785436"/>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D0669758-FA07-079C-F5AC-77F5D05289CF}"/>
              </a:ext>
            </a:extLst>
          </p:cNvPr>
          <p:cNvCxnSpPr/>
          <p:nvPr/>
        </p:nvCxnSpPr>
        <p:spPr>
          <a:xfrm>
            <a:off x="1589163" y="1994590"/>
            <a:ext cx="2434196" cy="1084668"/>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F2022A77-C1C6-8653-C1DE-F52AB8DDDF38}"/>
              </a:ext>
            </a:extLst>
          </p:cNvPr>
          <p:cNvCxnSpPr>
            <a:cxnSpLocks/>
          </p:cNvCxnSpPr>
          <p:nvPr/>
        </p:nvCxnSpPr>
        <p:spPr>
          <a:xfrm flipV="1">
            <a:off x="220716" y="1994590"/>
            <a:ext cx="1368447" cy="445962"/>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8FF7121A-80A8-3D24-9762-772CA66CA123}"/>
              </a:ext>
            </a:extLst>
          </p:cNvPr>
          <p:cNvCxnSpPr/>
          <p:nvPr/>
        </p:nvCxnSpPr>
        <p:spPr>
          <a:xfrm>
            <a:off x="220716" y="3429000"/>
            <a:ext cx="2371135" cy="1092550"/>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4" name="Straight Arrow Connector 23">
            <a:extLst>
              <a:ext uri="{FF2B5EF4-FFF2-40B4-BE49-F238E27FC236}">
                <a16:creationId xmlns:a16="http://schemas.microsoft.com/office/drawing/2014/main" id="{D16B12DF-CB30-2C1A-B274-9A393D1A96BE}"/>
              </a:ext>
            </a:extLst>
          </p:cNvPr>
          <p:cNvCxnSpPr>
            <a:cxnSpLocks/>
          </p:cNvCxnSpPr>
          <p:nvPr/>
        </p:nvCxnSpPr>
        <p:spPr>
          <a:xfrm flipV="1">
            <a:off x="2717972" y="4023360"/>
            <a:ext cx="1374756" cy="447741"/>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a:extLst>
              <a:ext uri="{FF2B5EF4-FFF2-40B4-BE49-F238E27FC236}">
                <a16:creationId xmlns:a16="http://schemas.microsoft.com/office/drawing/2014/main" id="{47EF0F99-8AED-83C9-31B5-8566666DCFA5}"/>
              </a:ext>
            </a:extLst>
          </p:cNvPr>
          <p:cNvCxnSpPr>
            <a:cxnSpLocks/>
          </p:cNvCxnSpPr>
          <p:nvPr/>
        </p:nvCxnSpPr>
        <p:spPr>
          <a:xfrm flipV="1">
            <a:off x="4149480" y="3025125"/>
            <a:ext cx="0" cy="895699"/>
          </a:xfrm>
          <a:prstGeom prst="straightConnector1">
            <a:avLst/>
          </a:prstGeom>
          <a:ln>
            <a:headEnd type="triangle"/>
            <a:tailEnd type="triangle"/>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BEC8F3C-5D2C-B5E6-D734-4E769F8B49C9}"/>
                  </a:ext>
                </a:extLst>
              </p:cNvPr>
              <p:cNvSpPr txBox="1"/>
              <p:nvPr/>
            </p:nvSpPr>
            <p:spPr>
              <a:xfrm rot="20529838">
                <a:off x="3086036" y="4182689"/>
                <a:ext cx="9612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𝑏</m:t>
                      </m:r>
                      <m:r>
                        <a:rPr lang="fr-FR" b="0" i="1" smtClean="0">
                          <a:latin typeface="Cambria Math" panose="02040503050406030204" pitchFamily="18" charset="0"/>
                        </a:rPr>
                        <m:t>=8 </m:t>
                      </m:r>
                      <m:r>
                        <a:rPr lang="fr-FR" b="0" i="1" smtClean="0">
                          <a:latin typeface="Cambria Math" panose="02040503050406030204" pitchFamily="18" charset="0"/>
                        </a:rPr>
                        <m:t>𝑐𝑚</m:t>
                      </m:r>
                    </m:oMath>
                  </m:oMathPara>
                </a14:m>
                <a:endParaRPr lang="en-GB" dirty="0"/>
              </a:p>
            </p:txBody>
          </p:sp>
        </mc:Choice>
        <mc:Fallback xmlns="">
          <p:sp>
            <p:nvSpPr>
              <p:cNvPr id="30" name="TextBox 29">
                <a:extLst>
                  <a:ext uri="{FF2B5EF4-FFF2-40B4-BE49-F238E27FC236}">
                    <a16:creationId xmlns:a16="http://schemas.microsoft.com/office/drawing/2014/main" id="{ABEC8F3C-5D2C-B5E6-D734-4E769F8B49C9}"/>
                  </a:ext>
                </a:extLst>
              </p:cNvPr>
              <p:cNvSpPr txBox="1">
                <a:spLocks noRot="1" noChangeAspect="1" noMove="1" noResize="1" noEditPoints="1" noAdjustHandles="1" noChangeArrowheads="1" noChangeShapeType="1" noTextEdit="1"/>
              </p:cNvSpPr>
              <p:nvPr/>
            </p:nvSpPr>
            <p:spPr>
              <a:xfrm rot="20529838">
                <a:off x="3086036" y="4182689"/>
                <a:ext cx="961225" cy="276999"/>
              </a:xfrm>
              <a:prstGeom prst="rect">
                <a:avLst/>
              </a:prstGeom>
              <a:blipFill>
                <a:blip r:embed="rId3"/>
                <a:stretch>
                  <a:fillRect l="-5455" r="-2424"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C48CA77-D243-6742-3D25-563290156031}"/>
                  </a:ext>
                </a:extLst>
              </p:cNvPr>
              <p:cNvSpPr txBox="1"/>
              <p:nvPr/>
            </p:nvSpPr>
            <p:spPr>
              <a:xfrm>
                <a:off x="3961810" y="2728330"/>
                <a:ext cx="9633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h</m:t>
                      </m:r>
                      <m:r>
                        <a:rPr lang="fr-FR" b="0" i="1" smtClean="0">
                          <a:latin typeface="Cambria Math" panose="02040503050406030204" pitchFamily="18" charset="0"/>
                        </a:rPr>
                        <m:t>=4 </m:t>
                      </m:r>
                      <m:r>
                        <a:rPr lang="fr-FR" b="0" i="1" smtClean="0">
                          <a:latin typeface="Cambria Math" panose="02040503050406030204" pitchFamily="18" charset="0"/>
                        </a:rPr>
                        <m:t>𝑐𝑚</m:t>
                      </m:r>
                    </m:oMath>
                  </m:oMathPara>
                </a14:m>
                <a:endParaRPr lang="en-GB" dirty="0"/>
              </a:p>
            </p:txBody>
          </p:sp>
        </mc:Choice>
        <mc:Fallback xmlns="">
          <p:sp>
            <p:nvSpPr>
              <p:cNvPr id="31" name="TextBox 30">
                <a:extLst>
                  <a:ext uri="{FF2B5EF4-FFF2-40B4-BE49-F238E27FC236}">
                    <a16:creationId xmlns:a16="http://schemas.microsoft.com/office/drawing/2014/main" id="{EC48CA77-D243-6742-3D25-563290156031}"/>
                  </a:ext>
                </a:extLst>
              </p:cNvPr>
              <p:cNvSpPr txBox="1">
                <a:spLocks noRot="1" noChangeAspect="1" noMove="1" noResize="1" noEditPoints="1" noAdjustHandles="1" noChangeArrowheads="1" noChangeShapeType="1" noTextEdit="1"/>
              </p:cNvSpPr>
              <p:nvPr/>
            </p:nvSpPr>
            <p:spPr>
              <a:xfrm>
                <a:off x="3961810" y="2728330"/>
                <a:ext cx="963341" cy="276999"/>
              </a:xfrm>
              <a:prstGeom prst="rect">
                <a:avLst/>
              </a:prstGeom>
              <a:blipFill>
                <a:blip r:embed="rId4"/>
                <a:stretch>
                  <a:fillRect l="-6329" r="-3165"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9088A17-6F0F-45B8-F534-74405D3A0CF2}"/>
                  </a:ext>
                </a:extLst>
              </p:cNvPr>
              <p:cNvSpPr txBox="1"/>
              <p:nvPr/>
            </p:nvSpPr>
            <p:spPr>
              <a:xfrm rot="1456734">
                <a:off x="702571" y="3969714"/>
                <a:ext cx="12157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𝐿</m:t>
                      </m:r>
                      <m:r>
                        <a:rPr lang="fr-FR" b="0" i="1" smtClean="0">
                          <a:latin typeface="Cambria Math" panose="02040503050406030204" pitchFamily="18" charset="0"/>
                        </a:rPr>
                        <m:t>=160 </m:t>
                      </m:r>
                      <m:r>
                        <a:rPr lang="fr-FR" b="0" i="1" smtClean="0">
                          <a:latin typeface="Cambria Math" panose="02040503050406030204" pitchFamily="18" charset="0"/>
                        </a:rPr>
                        <m:t>𝑐𝑚</m:t>
                      </m:r>
                    </m:oMath>
                  </m:oMathPara>
                </a14:m>
                <a:endParaRPr lang="en-GB" dirty="0"/>
              </a:p>
            </p:txBody>
          </p:sp>
        </mc:Choice>
        <mc:Fallback xmlns="">
          <p:sp>
            <p:nvSpPr>
              <p:cNvPr id="33" name="TextBox 32">
                <a:extLst>
                  <a:ext uri="{FF2B5EF4-FFF2-40B4-BE49-F238E27FC236}">
                    <a16:creationId xmlns:a16="http://schemas.microsoft.com/office/drawing/2014/main" id="{F9088A17-6F0F-45B8-F534-74405D3A0CF2}"/>
                  </a:ext>
                </a:extLst>
              </p:cNvPr>
              <p:cNvSpPr txBox="1">
                <a:spLocks noRot="1" noChangeAspect="1" noMove="1" noResize="1" noEditPoints="1" noAdjustHandles="1" noChangeArrowheads="1" noChangeShapeType="1" noTextEdit="1"/>
              </p:cNvSpPr>
              <p:nvPr/>
            </p:nvSpPr>
            <p:spPr>
              <a:xfrm rot="1456734">
                <a:off x="702571" y="3969714"/>
                <a:ext cx="1215782" cy="276999"/>
              </a:xfrm>
              <a:prstGeom prst="rect">
                <a:avLst/>
              </a:prstGeom>
              <a:blipFill>
                <a:blip r:embed="rId5"/>
                <a:stretch>
                  <a:fillRect l="-3960" t="-806" b="-80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7438053-5A5F-77E2-7330-A1032FBBA535}"/>
                  </a:ext>
                </a:extLst>
              </p:cNvPr>
              <p:cNvSpPr txBox="1"/>
              <p:nvPr/>
            </p:nvSpPr>
            <p:spPr>
              <a:xfrm>
                <a:off x="996531" y="2251336"/>
                <a:ext cx="1311385"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=20 </m:t>
                      </m:r>
                      <m:r>
                        <a:rPr lang="fr-FR" b="0" i="1" smtClean="0">
                          <a:latin typeface="Cambria Math" panose="02040503050406030204" pitchFamily="18" charset="0"/>
                        </a:rPr>
                        <m:t>𝑀𝑃𝑎</m:t>
                      </m:r>
                    </m:oMath>
                  </m:oMathPara>
                </a14:m>
                <a:endParaRPr lang="fr-FR" b="0" dirty="0"/>
              </a:p>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rPr>
                        <m:t>𝜈</m:t>
                      </m:r>
                      <m:r>
                        <a:rPr lang="fr-FR" b="0" i="1" smtClean="0">
                          <a:latin typeface="Cambria Math" panose="02040503050406030204" pitchFamily="18" charset="0"/>
                        </a:rPr>
                        <m:t>=0.4</m:t>
                      </m:r>
                    </m:oMath>
                  </m:oMathPara>
                </a14:m>
                <a:endParaRPr lang="en-GB" dirty="0"/>
              </a:p>
            </p:txBody>
          </p:sp>
        </mc:Choice>
        <mc:Fallback xmlns="">
          <p:sp>
            <p:nvSpPr>
              <p:cNvPr id="34" name="TextBox 33">
                <a:extLst>
                  <a:ext uri="{FF2B5EF4-FFF2-40B4-BE49-F238E27FC236}">
                    <a16:creationId xmlns:a16="http://schemas.microsoft.com/office/drawing/2014/main" id="{57438053-5A5F-77E2-7330-A1032FBBA535}"/>
                  </a:ext>
                </a:extLst>
              </p:cNvPr>
              <p:cNvSpPr txBox="1">
                <a:spLocks noRot="1" noChangeAspect="1" noMove="1" noResize="1" noEditPoints="1" noAdjustHandles="1" noChangeArrowheads="1" noChangeShapeType="1" noTextEdit="1"/>
              </p:cNvSpPr>
              <p:nvPr/>
            </p:nvSpPr>
            <p:spPr>
              <a:xfrm>
                <a:off x="996531" y="2251336"/>
                <a:ext cx="1311385" cy="553998"/>
              </a:xfrm>
              <a:prstGeom prst="rect">
                <a:avLst/>
              </a:prstGeom>
              <a:blipFill>
                <a:blip r:embed="rId6"/>
                <a:stretch>
                  <a:fillRect l="-6019" b="-329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BCF9757-BD7F-825E-BBF5-A47B9F61CC5A}"/>
                  </a:ext>
                </a:extLst>
              </p:cNvPr>
              <p:cNvSpPr txBox="1"/>
              <p:nvPr/>
            </p:nvSpPr>
            <p:spPr>
              <a:xfrm>
                <a:off x="4975599" y="1726528"/>
                <a:ext cx="7216402" cy="480490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applique une force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on encastre l’autre section de la poutre et on définit un matériau proche de la résine qui sera utilisé pour la vérification de solution. Pour ce problème</a:t>
                </a:r>
                <a:r>
                  <a:rPr lang="fr-FR" dirty="0">
                    <a:latin typeface="Times New Roman" panose="02020603050405020304" pitchFamily="18" charset="0"/>
                    <a:cs typeface="Times New Roman" panose="02020603050405020304" pitchFamily="18" charset="0"/>
                  </a:rPr>
                  <a:t>, nous avons une solution analytique bien connue du calcul structurel tel que la flèche maximale est donnée par :</a:t>
                </a: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𝑦</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𝐹</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𝐿</m:t>
                              </m:r>
                            </m:e>
                            <m:sup>
                              <m:r>
                                <a:rPr lang="fr-FR" b="0" i="1" smtClean="0">
                                  <a:latin typeface="Cambria Math" panose="02040503050406030204" pitchFamily="18" charset="0"/>
                                  <a:cs typeface="Times New Roman" panose="02020603050405020304" pitchFamily="18" charset="0"/>
                                </a:rPr>
                                <m:t>3</m:t>
                              </m:r>
                            </m:sup>
                          </m:sSup>
                        </m:num>
                        <m:den>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𝐸𝐼</m:t>
                          </m:r>
                        </m:den>
                      </m:f>
                    </m:oMath>
                  </m:oMathPara>
                </a14:m>
                <a:endParaRPr lang="fr-FR" noProof="0"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Plus généralement,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𝑥</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∈[0;</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𝐿</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nous avons la flèche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𝑥</m:t>
                    </m:r>
                    <m:r>
                      <a:rPr lang="fr-FR" b="0" i="1" noProof="0" smtClean="0">
                        <a:latin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tel que : </a:t>
                </a:r>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𝑥</m:t>
                          </m:r>
                        </m:e>
                      </m:d>
                      <m:r>
                        <a:rPr lang="fr-FR" b="0" i="1" noProof="0" smtClean="0">
                          <a:latin typeface="Cambria Math" panose="02040503050406030204" pitchFamily="18" charset="0"/>
                          <a:cs typeface="Times New Roman" panose="02020603050405020304" pitchFamily="18" charset="0"/>
                        </a:rPr>
                        <m:t>=</m:t>
                      </m:r>
                      <m:f>
                        <m:fPr>
                          <m:ctrlPr>
                            <a:rPr lang="fr-FR" i="1">
                              <a:latin typeface="Cambria Math" panose="02040503050406030204" pitchFamily="18" charset="0"/>
                              <a:cs typeface="Times New Roman" panose="02020603050405020304" pitchFamily="18" charset="0"/>
                            </a:rPr>
                          </m:ctrlPr>
                        </m:fPr>
                        <m:num>
                          <m:r>
                            <a:rPr lang="fr-FR" i="1">
                              <a:latin typeface="Cambria Math" panose="02040503050406030204" pitchFamily="18" charset="0"/>
                              <a:cs typeface="Times New Roman" panose="02020603050405020304" pitchFamily="18" charset="0"/>
                            </a:rPr>
                            <m:t>𝐹</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𝑥</m:t>
                              </m:r>
                            </m:e>
                            <m:sup>
                              <m:r>
                                <a:rPr lang="fr-FR" b="0" i="1" smtClean="0">
                                  <a:latin typeface="Cambria Math" panose="02040503050406030204" pitchFamily="18" charset="0"/>
                                  <a:cs typeface="Times New Roman" panose="02020603050405020304" pitchFamily="18" charset="0"/>
                                </a:rPr>
                                <m:t>2</m:t>
                              </m:r>
                            </m:sup>
                          </m:sSup>
                        </m:num>
                        <m:den>
                          <m:r>
                            <a:rPr lang="fr-FR" i="1">
                              <a:latin typeface="Cambria Math" panose="02040503050406030204" pitchFamily="18" charset="0"/>
                              <a:cs typeface="Times New Roman" panose="02020603050405020304" pitchFamily="18" charset="0"/>
                            </a:rPr>
                            <m:t>3</m:t>
                          </m:r>
                          <m:r>
                            <a:rPr lang="fr-FR" i="1">
                              <a:latin typeface="Cambria Math" panose="02040503050406030204" pitchFamily="18" charset="0"/>
                              <a:cs typeface="Times New Roman" panose="02020603050405020304" pitchFamily="18" charset="0"/>
                            </a:rPr>
                            <m:t>𝐸𝐼</m:t>
                          </m:r>
                        </m:den>
                      </m:f>
                      <m:d>
                        <m:dPr>
                          <m:begChr m:val="["/>
                          <m:endChr m:val="]"/>
                          <m:ctrlPr>
                            <a:rPr lang="fr-FR" i="1" smtClean="0">
                              <a:latin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𝐿</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𝑥</m:t>
                          </m:r>
                        </m:e>
                      </m:d>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allons donc comparer la solution obtenue avec Ansys afin de calculer l’erreur de discrétisation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pour plusieurs maillages.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Seul </a:t>
                </a:r>
                <a14:m>
                  <m:oMath xmlns:m="http://schemas.openxmlformats.org/officeDocument/2006/math">
                    <m:r>
                      <a:rPr lang="fr-FR" b="0" i="1" smtClean="0">
                        <a:latin typeface="Cambria Math" panose="02040503050406030204" pitchFamily="18" charset="0"/>
                        <a:cs typeface="Times New Roman" panose="02020603050405020304" pitchFamily="18" charset="0"/>
                      </a:rPr>
                      <m:t>𝐿</m:t>
                    </m:r>
                  </m:oMath>
                </a14:m>
                <a:r>
                  <a:rPr lang="fr-FR" dirty="0">
                    <a:latin typeface="Times New Roman" panose="02020603050405020304" pitchFamily="18" charset="0"/>
                    <a:cs typeface="Times New Roman" panose="02020603050405020304" pitchFamily="18" charset="0"/>
                  </a:rPr>
                  <a:t> n’est pas de la taille de l’orthèse étant donné que pour la théorie des poutres, il faut que </a:t>
                </a:r>
                <a14:m>
                  <m:oMath xmlns:m="http://schemas.openxmlformats.org/officeDocument/2006/math">
                    <m:r>
                      <a:rPr lang="fr-FR" i="1">
                        <a:latin typeface="Cambria Math" panose="02040503050406030204" pitchFamily="18" charset="0"/>
                        <a:cs typeface="Times New Roman" panose="02020603050405020304" pitchFamily="18" charset="0"/>
                      </a:rPr>
                      <m:t>𝐿</m:t>
                    </m:r>
                  </m:oMath>
                </a14:m>
                <a:r>
                  <a:rPr lang="fr-FR" dirty="0">
                    <a:latin typeface="Times New Roman" panose="02020603050405020304" pitchFamily="18" charset="0"/>
                    <a:cs typeface="Times New Roman" panose="02020603050405020304" pitchFamily="18" charset="0"/>
                  </a:rPr>
                  <a:t> soit de dimension beaucoup plus grande que les deux autres (environ un facteur 20).</a:t>
                </a:r>
              </a:p>
            </p:txBody>
          </p:sp>
        </mc:Choice>
        <mc:Fallback xmlns="">
          <p:sp>
            <p:nvSpPr>
              <p:cNvPr id="35" name="TextBox 34">
                <a:extLst>
                  <a:ext uri="{FF2B5EF4-FFF2-40B4-BE49-F238E27FC236}">
                    <a16:creationId xmlns:a16="http://schemas.microsoft.com/office/drawing/2014/main" id="{BBCF9757-BD7F-825E-BBF5-A47B9F61CC5A}"/>
                  </a:ext>
                </a:extLst>
              </p:cNvPr>
              <p:cNvSpPr txBox="1">
                <a:spLocks noRot="1" noChangeAspect="1" noMove="1" noResize="1" noEditPoints="1" noAdjustHandles="1" noChangeArrowheads="1" noChangeShapeType="1" noTextEdit="1"/>
              </p:cNvSpPr>
              <p:nvPr/>
            </p:nvSpPr>
            <p:spPr>
              <a:xfrm>
                <a:off x="4975599" y="1726528"/>
                <a:ext cx="7216402" cy="4804905"/>
              </a:xfrm>
              <a:prstGeom prst="rect">
                <a:avLst/>
              </a:prstGeom>
              <a:blipFill>
                <a:blip r:embed="rId7"/>
                <a:stretch>
                  <a:fillRect l="-676" t="-635" r="-760" b="-114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228AAD3-C604-5297-887F-FD4EA2C65FCD}"/>
                  </a:ext>
                </a:extLst>
              </p:cNvPr>
              <p:cNvSpPr txBox="1"/>
              <p:nvPr/>
            </p:nvSpPr>
            <p:spPr>
              <a:xfrm>
                <a:off x="1" y="4736978"/>
                <a:ext cx="4149480"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Soit </a:t>
                </a:r>
                <a14:m>
                  <m:oMath xmlns:m="http://schemas.openxmlformats.org/officeDocument/2006/math">
                    <m:r>
                      <a:rPr lang="fr-FR" b="0" i="1" smtClean="0">
                        <a:latin typeface="Cambria Math" panose="02040503050406030204" pitchFamily="18" charset="0"/>
                        <a:cs typeface="Times New Roman" panose="02020603050405020304" pitchFamily="18" charset="0"/>
                      </a:rPr>
                      <m:t>𝐼</m:t>
                    </m:r>
                    <m:r>
                      <a:rPr lang="fr-FR" b="0" i="1" smtClean="0">
                        <a:latin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le moment quadratique, qui pour une section rectangulaire est calculé à l’aide de la formule suivante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cs typeface="Times New Roman" panose="02020603050405020304" pitchFamily="18" charset="0"/>
                        </a:rPr>
                        <m:t>𝐼</m:t>
                      </m:r>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𝑏</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h</m:t>
                              </m:r>
                            </m:e>
                            <m:sup>
                              <m:r>
                                <a:rPr lang="fr-FR" b="0" i="1" smtClean="0">
                                  <a:latin typeface="Cambria Math" panose="02040503050406030204" pitchFamily="18" charset="0"/>
                                  <a:cs typeface="Times New Roman" panose="02020603050405020304" pitchFamily="18" charset="0"/>
                                </a:rPr>
                                <m:t>3</m:t>
                              </m:r>
                            </m:sup>
                          </m:sSup>
                        </m:num>
                        <m:den>
                          <m:r>
                            <a:rPr lang="fr-FR" b="0" i="1" smtClean="0">
                              <a:latin typeface="Cambria Math" panose="02040503050406030204" pitchFamily="18" charset="0"/>
                              <a:cs typeface="Times New Roman" panose="02020603050405020304" pitchFamily="18" charset="0"/>
                            </a:rPr>
                            <m:t>12</m:t>
                          </m:r>
                        </m:den>
                      </m:f>
                      <m:r>
                        <a:rPr lang="fr-FR" b="0" i="1" smtClean="0">
                          <a:latin typeface="Cambria Math" panose="02040503050406030204" pitchFamily="18" charset="0"/>
                          <a:cs typeface="Times New Roman" panose="02020603050405020304" pitchFamily="18" charset="0"/>
                        </a:rPr>
                        <m:t>=4.2667×</m:t>
                      </m:r>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10</m:t>
                          </m:r>
                        </m:e>
                        <m:sup>
                          <m:r>
                            <a:rPr lang="fr-FR" b="0" i="1" smtClean="0">
                              <a:latin typeface="Cambria Math" panose="02040503050406030204" pitchFamily="18" charset="0"/>
                              <a:cs typeface="Times New Roman" panose="02020603050405020304" pitchFamily="18" charset="0"/>
                            </a:rPr>
                            <m:t>−7</m:t>
                          </m:r>
                        </m:sup>
                      </m:sSup>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𝑚</m:t>
                          </m:r>
                        </m:e>
                        <m:sup>
                          <m:r>
                            <a:rPr lang="fr-FR" b="0" i="1" smtClean="0">
                              <a:latin typeface="Cambria Math" panose="02040503050406030204" pitchFamily="18" charset="0"/>
                              <a:cs typeface="Times New Roman" panose="02020603050405020304" pitchFamily="18" charset="0"/>
                            </a:rPr>
                            <m:t>4</m:t>
                          </m:r>
                        </m:sup>
                      </m:sSup>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37" name="TextBox 36">
                <a:extLst>
                  <a:ext uri="{FF2B5EF4-FFF2-40B4-BE49-F238E27FC236}">
                    <a16:creationId xmlns:a16="http://schemas.microsoft.com/office/drawing/2014/main" id="{8228AAD3-C604-5297-887F-FD4EA2C65FCD}"/>
                  </a:ext>
                </a:extLst>
              </p:cNvPr>
              <p:cNvSpPr txBox="1">
                <a:spLocks noRot="1" noChangeAspect="1" noMove="1" noResize="1" noEditPoints="1" noAdjustHandles="1" noChangeArrowheads="1" noChangeShapeType="1" noTextEdit="1"/>
              </p:cNvSpPr>
              <p:nvPr/>
            </p:nvSpPr>
            <p:spPr>
              <a:xfrm>
                <a:off x="1" y="4736978"/>
                <a:ext cx="4149480" cy="1754326"/>
              </a:xfrm>
              <a:prstGeom prst="rect">
                <a:avLst/>
              </a:prstGeom>
              <a:blipFill>
                <a:blip r:embed="rId8"/>
                <a:stretch>
                  <a:fillRect l="-1175" t="-1736" r="-1175"/>
                </a:stretch>
              </a:blipFill>
            </p:spPr>
            <p:txBody>
              <a:bodyPr/>
              <a:lstStyle/>
              <a:p>
                <a:r>
                  <a:rPr lang="en-GB">
                    <a:noFill/>
                  </a:rPr>
                  <a:t> </a:t>
                </a:r>
              </a:p>
            </p:txBody>
          </p:sp>
        </mc:Fallback>
      </mc:AlternateContent>
      <p:grpSp>
        <p:nvGrpSpPr>
          <p:cNvPr id="48" name="Group 47">
            <a:extLst>
              <a:ext uri="{FF2B5EF4-FFF2-40B4-BE49-F238E27FC236}">
                <a16:creationId xmlns:a16="http://schemas.microsoft.com/office/drawing/2014/main" id="{373738C1-F8F4-0DF7-7C92-E9FA80748F7C}"/>
              </a:ext>
            </a:extLst>
          </p:cNvPr>
          <p:cNvGrpSpPr/>
          <p:nvPr/>
        </p:nvGrpSpPr>
        <p:grpSpPr>
          <a:xfrm rot="4244367">
            <a:off x="587523" y="1525897"/>
            <a:ext cx="199697" cy="1123906"/>
            <a:chOff x="1061106" y="4512704"/>
            <a:chExt cx="199697" cy="1123906"/>
          </a:xfrm>
        </p:grpSpPr>
        <p:cxnSp>
          <p:nvCxnSpPr>
            <p:cNvPr id="38" name="Straight Connector 37">
              <a:extLst>
                <a:ext uri="{FF2B5EF4-FFF2-40B4-BE49-F238E27FC236}">
                  <a16:creationId xmlns:a16="http://schemas.microsoft.com/office/drawing/2014/main" id="{A7636B28-15D7-0DD9-67A0-F82A247F8224}"/>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57E3D6AE-1205-55ED-7A2E-92C84BC319CC}"/>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95A7D25A-E2B1-2C66-CDE7-4724DA093947}"/>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F955E54-6BF8-A8BB-F637-5F4E73A56D69}"/>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382046EB-0122-CDF1-0346-22A54CC85E64}"/>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45D4099C-324D-B1C2-3C90-3D4720BFBD69}"/>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F9B2B4C9-C9FE-977A-C0CA-EC0EA65F6625}"/>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08093AFB-006C-6339-7A93-ECB7A663C22A}"/>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93982DD8-09BB-4BD6-061A-ACD51224AF63}"/>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grpSp>
      <p:cxnSp>
        <p:nvCxnSpPr>
          <p:cNvPr id="49" name="Straight Arrow Connector 48">
            <a:extLst>
              <a:ext uri="{FF2B5EF4-FFF2-40B4-BE49-F238E27FC236}">
                <a16:creationId xmlns:a16="http://schemas.microsoft.com/office/drawing/2014/main" id="{7AD041D5-1EBB-4508-AA12-9AF67DDAD96D}"/>
              </a:ext>
            </a:extLst>
          </p:cNvPr>
          <p:cNvCxnSpPr>
            <a:cxnSpLocks/>
          </p:cNvCxnSpPr>
          <p:nvPr/>
        </p:nvCxnSpPr>
        <p:spPr>
          <a:xfrm>
            <a:off x="3412158" y="3511796"/>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3018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7203E-32CE-1541-286D-B1A45F4AD7B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308AE79-9BBD-1F08-058E-BD57A732C39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21653FF-1BE3-7026-00C7-660F1505EB9B}"/>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5990D748-283D-DC4E-9640-B1D20997116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F7C0597E-48E4-D585-EA65-82B80AA440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060CDE2-EF03-66AD-B44C-6026E33F5ADC}"/>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plusieurs simulations, nous pouvons tracer l’erreur de discrétisation en fonction de </a:t>
                </a:r>
                <a14:m>
                  <m:oMath xmlns:m="http://schemas.openxmlformats.org/officeDocument/2006/math">
                    <m:r>
                      <m:rPr>
                        <m:sty m:val="p"/>
                      </m:rPr>
                      <a:rPr lang="fr-FR" b="0" i="0" noProof="0" smtClean="0">
                        <a:latin typeface="Cambria Math" panose="02040503050406030204" pitchFamily="18" charset="0"/>
                        <a:cs typeface="Times New Roman" panose="02020603050405020304" pitchFamily="18" charset="0"/>
                      </a:rPr>
                      <m:t>Δ</m:t>
                    </m:r>
                    <m:r>
                      <a:rPr lang="fr-FR" b="0" i="1" noProof="0" smtClean="0">
                        <a:latin typeface="Cambria Math" panose="02040503050406030204" pitchFamily="18" charset="0"/>
                        <a:cs typeface="Times New Roman" panose="02020603050405020304" pitchFamily="18" charset="0"/>
                      </a:rPr>
                      <m:t>𝑥</m:t>
                    </m:r>
                  </m:oMath>
                </a14:m>
                <a:r>
                  <a:rPr lang="fr-FR" noProof="0" dirty="0">
                    <a:latin typeface="Times New Roman" panose="02020603050405020304" pitchFamily="18" charset="0"/>
                    <a:cs typeface="Times New Roman" panose="02020603050405020304" pitchFamily="18" charset="0"/>
                  </a:rPr>
                  <a:t> de la manière suivante : </a:t>
                </a:r>
              </a:p>
            </p:txBody>
          </p:sp>
        </mc:Choice>
        <mc:Fallback xmlns="">
          <p:sp>
            <p:nvSpPr>
              <p:cNvPr id="3" name="TextBox 2">
                <a:extLst>
                  <a:ext uri="{FF2B5EF4-FFF2-40B4-BE49-F238E27FC236}">
                    <a16:creationId xmlns:a16="http://schemas.microsoft.com/office/drawing/2014/main" id="{5060CDE2-EF03-66AD-B44C-6026E33F5ADC}"/>
                  </a:ext>
                </a:extLst>
              </p:cNvPr>
              <p:cNvSpPr txBox="1">
                <a:spLocks noRot="1" noChangeAspect="1" noMove="1" noResize="1" noEditPoints="1" noAdjustHandles="1" noChangeArrowheads="1" noChangeShapeType="1" noTextEdit="1"/>
              </p:cNvSpPr>
              <p:nvPr/>
            </p:nvSpPr>
            <p:spPr>
              <a:xfrm>
                <a:off x="0" y="627468"/>
                <a:ext cx="12192000" cy="369332"/>
              </a:xfrm>
              <a:prstGeom prst="rect">
                <a:avLst/>
              </a:prstGeom>
              <a:blipFill>
                <a:blip r:embed="rId2"/>
                <a:stretch>
                  <a:fillRect l="-400" t="-9836"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C06D459-C9F1-BABC-5C0C-4AE0062DAA5A}"/>
                  </a:ext>
                </a:extLst>
              </p:cNvPr>
              <p:cNvSpPr txBox="1"/>
              <p:nvPr/>
            </p:nvSpPr>
            <p:spPr>
              <a:xfrm>
                <a:off x="4862086" y="1123251"/>
                <a:ext cx="7329914" cy="293695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Ces 5 simulations (limitées par la licence étudiante), nous confirme l’appartenance à la zone de convergence asymptotique. Nous imposons des </a:t>
                </a:r>
                <a:r>
                  <a:rPr lang="fr-FR" b="1" noProof="0" dirty="0">
                    <a:latin typeface="Times New Roman" panose="02020603050405020304" pitchFamily="18" charset="0"/>
                    <a:cs typeface="Times New Roman" panose="02020603050405020304" pitchFamily="18" charset="0"/>
                  </a:rPr>
                  <a:t>éléments d’ordre 1</a:t>
                </a:r>
                <a:r>
                  <a:rPr lang="fr-FR" noProof="0" dirty="0">
                    <a:latin typeface="Times New Roman" panose="02020603050405020304" pitchFamily="18" charset="0"/>
                    <a:cs typeface="Times New Roman" panose="02020603050405020304" pitchFamily="18" charset="0"/>
                  </a:rPr>
                  <a:t> pour le maillage.</a:t>
                </a: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trouver l’ordre de convergence, nous utilisons la formule du cours suivante (en prenant les deux derniers points) : </a:t>
                </a:r>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func>
                            <m:funcPr>
                              <m:ctrlPr>
                                <a:rPr lang="fr-FR" b="0" i="1" noProof="0" smtClean="0">
                                  <a:latin typeface="Cambria Math" panose="02040503050406030204" pitchFamily="18" charset="0"/>
                                  <a:cs typeface="Times New Roman" panose="02020603050405020304" pitchFamily="18" charset="0"/>
                                </a:rPr>
                              </m:ctrlPr>
                            </m:funcPr>
                            <m:fName>
                              <m:r>
                                <m:rPr>
                                  <m:sty m:val="p"/>
                                </m:rPr>
                                <a:rPr lang="fr-FR" b="0" i="0" noProof="0" smtClean="0">
                                  <a:latin typeface="Cambria Math" panose="02040503050406030204" pitchFamily="18" charset="0"/>
                                  <a:cs typeface="Times New Roman" panose="02020603050405020304" pitchFamily="18" charset="0"/>
                                </a:rPr>
                                <m:t>ln</m:t>
                              </m:r>
                            </m:fName>
                            <m:e>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𝜀</m:t>
                                      </m:r>
                                    </m:e>
                                    <m: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h</m:t>
                                          </m:r>
                                        </m:e>
                                        <m:sub>
                                          <m:r>
                                            <a:rPr lang="fr-FR" b="0" i="1" noProof="0" smtClean="0">
                                              <a:latin typeface="Cambria Math" panose="02040503050406030204" pitchFamily="18" charset="0"/>
                                              <a:cs typeface="Times New Roman" panose="02020603050405020304" pitchFamily="18" charset="0"/>
                                            </a:rPr>
                                            <m:t>1</m:t>
                                          </m:r>
                                        </m:sub>
                                      </m:sSub>
                                    </m:sub>
                                  </m:sSub>
                                </m:e>
                              </m:d>
                            </m:e>
                          </m:func>
                          <m:r>
                            <a:rPr lang="fr-FR" b="0" i="1" noProof="0" smtClean="0">
                              <a:latin typeface="Cambria Math" panose="02040503050406030204" pitchFamily="18" charset="0"/>
                              <a:cs typeface="Times New Roman" panose="02020603050405020304" pitchFamily="18" charset="0"/>
                            </a:rPr>
                            <m:t>−</m:t>
                          </m:r>
                          <m:r>
                            <m:rPr>
                              <m:sty m:val="p"/>
                            </m:rPr>
                            <a:rPr lang="fr-FR">
                              <a:latin typeface="Cambria Math" panose="02040503050406030204" pitchFamily="18" charset="0"/>
                              <a:cs typeface="Times New Roman" panose="02020603050405020304" pitchFamily="18" charset="0"/>
                            </a:rPr>
                            <m:t>ln</m:t>
                          </m:r>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𝜀</m:t>
                              </m:r>
                            </m:e>
                            <m:sub>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h</m:t>
                                  </m:r>
                                </m:e>
                                <m:sub>
                                  <m:r>
                                    <a:rPr lang="fr-FR" b="0" i="1" smtClean="0">
                                      <a:latin typeface="Cambria Math" panose="02040503050406030204" pitchFamily="18" charset="0"/>
                                      <a:cs typeface="Times New Roman" panose="02020603050405020304" pitchFamily="18" charset="0"/>
                                    </a:rPr>
                                    <m:t>2</m:t>
                                  </m:r>
                                </m:sub>
                              </m:sSub>
                            </m:sub>
                          </m:sSub>
                          <m:r>
                            <a:rPr lang="fr-FR" i="1">
                              <a:latin typeface="Cambria Math" panose="02040503050406030204" pitchFamily="18" charset="0"/>
                              <a:cs typeface="Times New Roman" panose="02020603050405020304" pitchFamily="18" charset="0"/>
                            </a:rPr>
                            <m:t>)</m:t>
                          </m:r>
                        </m:num>
                        <m:den>
                          <m:func>
                            <m:funcPr>
                              <m:ctrlPr>
                                <a:rPr lang="fr-FR" i="1">
                                  <a:latin typeface="Cambria Math" panose="02040503050406030204" pitchFamily="18" charset="0"/>
                                  <a:cs typeface="Times New Roman" panose="02020603050405020304" pitchFamily="18" charset="0"/>
                                </a:rPr>
                              </m:ctrlPr>
                            </m:funcPr>
                            <m:fName>
                              <m:r>
                                <m:rPr>
                                  <m:sty m:val="p"/>
                                </m:rPr>
                                <a:rPr lang="fr-FR">
                                  <a:latin typeface="Cambria Math" panose="02040503050406030204" pitchFamily="18" charset="0"/>
                                  <a:cs typeface="Times New Roman" panose="02020603050405020304" pitchFamily="18" charset="0"/>
                                </a:rPr>
                                <m:t>ln</m:t>
                              </m:r>
                            </m:fName>
                            <m:e>
                              <m:d>
                                <m:dPr>
                                  <m:ctrlPr>
                                    <a:rPr lang="fr-FR" i="1">
                                      <a:latin typeface="Cambria Math" panose="02040503050406030204" pitchFamily="18" charset="0"/>
                                      <a:cs typeface="Times New Roman" panose="02020603050405020304" pitchFamily="18" charset="0"/>
                                    </a:rPr>
                                  </m:ctrlPr>
                                </m:dPr>
                                <m:e>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h</m:t>
                                      </m:r>
                                    </m:e>
                                    <m:sub>
                                      <m:r>
                                        <a:rPr lang="fr-FR" b="0" i="1" smtClean="0">
                                          <a:latin typeface="Cambria Math" panose="02040503050406030204" pitchFamily="18" charset="0"/>
                                          <a:cs typeface="Times New Roman" panose="02020603050405020304" pitchFamily="18" charset="0"/>
                                        </a:rPr>
                                        <m:t>1</m:t>
                                      </m:r>
                                    </m:sub>
                                  </m:sSub>
                                </m:e>
                              </m:d>
                            </m:e>
                          </m:func>
                          <m:r>
                            <a:rPr lang="fr-FR" i="1">
                              <a:latin typeface="Cambria Math" panose="02040503050406030204" pitchFamily="18" charset="0"/>
                              <a:cs typeface="Times New Roman" panose="02020603050405020304" pitchFamily="18" charset="0"/>
                            </a:rPr>
                            <m:t>−</m:t>
                          </m:r>
                          <m:r>
                            <m:rPr>
                              <m:sty m:val="p"/>
                            </m:rPr>
                            <a:rPr lang="fr-FR">
                              <a:latin typeface="Cambria Math" panose="02040503050406030204" pitchFamily="18" charset="0"/>
                              <a:cs typeface="Times New Roman" panose="02020603050405020304" pitchFamily="18" charset="0"/>
                            </a:rPr>
                            <m:t>ln</m:t>
                          </m:r>
                          <m:r>
                            <a:rPr lang="fr-FR" i="1">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h</m:t>
                              </m:r>
                            </m:e>
                            <m:sub>
                              <m:r>
                                <a:rPr lang="fr-FR" b="0" i="1" smtClean="0">
                                  <a:latin typeface="Cambria Math" panose="02040503050406030204" pitchFamily="18" charset="0"/>
                                  <a:cs typeface="Times New Roman" panose="02020603050405020304" pitchFamily="18" charset="0"/>
                                </a:rPr>
                                <m:t>2</m:t>
                              </m:r>
                            </m:sub>
                          </m:sSub>
                          <m:r>
                            <a:rPr lang="fr-FR" i="1">
                              <a:latin typeface="Cambria Math" panose="02040503050406030204" pitchFamily="18" charset="0"/>
                              <a:cs typeface="Times New Roman" panose="02020603050405020304" pitchFamily="18" charset="0"/>
                            </a:rPr>
                            <m:t>)</m:t>
                          </m:r>
                        </m:den>
                      </m:f>
                      <m:r>
                        <a:rPr lang="fr-FR" b="0" i="1" noProof="0" smtClean="0">
                          <a:latin typeface="Cambria Math" panose="02040503050406030204" pitchFamily="18" charset="0"/>
                          <a:cs typeface="Times New Roman" panose="02020603050405020304" pitchFamily="18" charset="0"/>
                        </a:rPr>
                        <m:t>=0.159</m:t>
                      </m:r>
                    </m:oMath>
                  </m:oMathPara>
                </a14:m>
                <a:endParaRPr lang="fr-FR" noProof="0"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noProof="0" dirty="0">
                  <a:latin typeface="Times New Roman" panose="02020603050405020304" pitchFamily="18"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CC06D459-C9F1-BABC-5C0C-4AE0062DAA5A}"/>
                  </a:ext>
                </a:extLst>
              </p:cNvPr>
              <p:cNvSpPr txBox="1">
                <a:spLocks noRot="1" noChangeAspect="1" noMove="1" noResize="1" noEditPoints="1" noAdjustHandles="1" noChangeArrowheads="1" noChangeShapeType="1" noTextEdit="1"/>
              </p:cNvSpPr>
              <p:nvPr/>
            </p:nvSpPr>
            <p:spPr>
              <a:xfrm>
                <a:off x="4862086" y="1123251"/>
                <a:ext cx="7329914" cy="2936958"/>
              </a:xfrm>
              <a:prstGeom prst="rect">
                <a:avLst/>
              </a:prstGeom>
              <a:blipFill>
                <a:blip r:embed="rId3"/>
                <a:stretch>
                  <a:fillRect l="-749" t="-1037" r="-666"/>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226ACF6A-9F1C-5AF5-64DD-AAA4F8690BA7}"/>
              </a:ext>
            </a:extLst>
          </p:cNvPr>
          <p:cNvPicPr>
            <a:picLocks noChangeAspect="1"/>
          </p:cNvPicPr>
          <p:nvPr/>
        </p:nvPicPr>
        <p:blipFill>
          <a:blip r:embed="rId4"/>
          <a:stretch>
            <a:fillRect/>
          </a:stretch>
        </p:blipFill>
        <p:spPr>
          <a:xfrm>
            <a:off x="195491" y="4330870"/>
            <a:ext cx="4590919" cy="2412638"/>
          </a:xfrm>
          <a:prstGeom prst="rect">
            <a:avLst/>
          </a:prstGeom>
          <a:ln w="38100">
            <a:solidFill>
              <a:schemeClr val="tx1"/>
            </a:solidFill>
          </a:ln>
        </p:spPr>
      </p:pic>
      <p:graphicFrame>
        <p:nvGraphicFramePr>
          <p:cNvPr id="6" name="Chart 5">
            <a:extLst>
              <a:ext uri="{FF2B5EF4-FFF2-40B4-BE49-F238E27FC236}">
                <a16:creationId xmlns:a16="http://schemas.microsoft.com/office/drawing/2014/main" id="{9394616A-C8AF-B45B-5EF0-5A042A0C2036}"/>
              </a:ext>
            </a:extLst>
          </p:cNvPr>
          <p:cNvGraphicFramePr>
            <a:graphicFrameLocks/>
          </p:cNvGraphicFramePr>
          <p:nvPr>
            <p:extLst>
              <p:ext uri="{D42A27DB-BD31-4B8C-83A1-F6EECF244321}">
                <p14:modId xmlns:p14="http://schemas.microsoft.com/office/powerpoint/2010/main" val="3612979892"/>
              </p:ext>
            </p:extLst>
          </p:nvPr>
        </p:nvGraphicFramePr>
        <p:xfrm>
          <a:off x="0" y="996799"/>
          <a:ext cx="4824248" cy="324097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04060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3010A-DAFD-A9A3-BE78-15C7BDF3DDDB}"/>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8347863-C065-D108-2745-72546AC0C1E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60C7752-751C-B280-204E-C5F5E4B1080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623D8BAF-52DF-B832-CF4B-D72332E315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81E66B3-EC50-1DB7-5246-A0A1D85B27B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4" name="Picture 3" descr="A multicolored object with holes&#10;&#10;AI-generated content may be incorrect.">
            <a:extLst>
              <a:ext uri="{FF2B5EF4-FFF2-40B4-BE49-F238E27FC236}">
                <a16:creationId xmlns:a16="http://schemas.microsoft.com/office/drawing/2014/main" id="{53ED0A81-57CD-C16F-8A9A-2BCDAA3F4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04" y="1440592"/>
            <a:ext cx="4830555" cy="24779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3FB8D1-D18F-47C7-D1B2-4705A477397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 </a:t>
                </a:r>
                <a:r>
                  <a:rPr lang="fr-FR" b="1" noProof="0" dirty="0">
                    <a:latin typeface="Times New Roman" panose="02020603050405020304" pitchFamily="18" charset="0"/>
                    <a:cs typeface="Times New Roman" panose="02020603050405020304" pitchFamily="18" charset="0"/>
                  </a:rPr>
                  <a:t>vérification de solution </a:t>
                </a:r>
                <a:r>
                  <a:rPr lang="fr-FR" noProof="0" dirty="0">
                    <a:latin typeface="Times New Roman" panose="02020603050405020304" pitchFamily="18" charset="0"/>
                    <a:cs typeface="Times New Roman" panose="02020603050405020304" pitchFamily="18" charset="0"/>
                  </a:rPr>
                  <a:t>à pour but d’estimer les différentes sources d’erreurs et de quantifier les incertitudes. </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notre étude, on rappelle que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On se limite au mouvement de </a:t>
                </a:r>
                <a:r>
                  <a:rPr lang="fr-FR" b="1" noProof="0" dirty="0">
                    <a:latin typeface="Times New Roman" panose="02020603050405020304" pitchFamily="18" charset="0"/>
                    <a:cs typeface="Times New Roman" panose="02020603050405020304" pitchFamily="18" charset="0"/>
                  </a:rPr>
                  <a:t>flexion</a:t>
                </a:r>
                <a:r>
                  <a:rPr lang="fr-FR" noProof="0" dirty="0">
                    <a:latin typeface="Times New Roman" panose="02020603050405020304" pitchFamily="18" charset="0"/>
                    <a:cs typeface="Times New Roman" panose="02020603050405020304" pitchFamily="18" charset="0"/>
                  </a:rPr>
                  <a:t> avec une force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dirigée vers le bas.</a:t>
                </a:r>
              </a:p>
            </p:txBody>
          </p:sp>
        </mc:Choice>
        <mc:Fallback xmlns="">
          <p:sp>
            <p:nvSpPr>
              <p:cNvPr id="5" name="TextBox 4">
                <a:extLst>
                  <a:ext uri="{FF2B5EF4-FFF2-40B4-BE49-F238E27FC236}">
                    <a16:creationId xmlns:a16="http://schemas.microsoft.com/office/drawing/2014/main" id="{E13FB8D1-D18F-47C7-D1B2-4705A477397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400" t="-566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9D3F7280-79FE-6679-FD09-21759D67BD31}"/>
              </a:ext>
            </a:extLst>
          </p:cNvPr>
          <p:cNvSpPr txBox="1"/>
          <p:nvPr/>
        </p:nvSpPr>
        <p:spPr>
          <a:xfrm>
            <a:off x="5568381" y="1440592"/>
            <a:ext cx="6623619" cy="1200329"/>
          </a:xfrm>
          <a:prstGeom prst="rect">
            <a:avLst/>
          </a:prstGeom>
          <a:noFill/>
        </p:spPr>
        <p:txBody>
          <a:bodyPr wrap="square" rtlCol="0">
            <a:spAutoFit/>
          </a:bodyPr>
          <a:lstStyle/>
          <a:p>
            <a:pPr marL="342900" indent="-342900" algn="just">
              <a:buAutoNum type="arabicPeriod"/>
            </a:pPr>
            <a:r>
              <a:rPr lang="fr-FR" b="1" dirty="0">
                <a:latin typeface="Times New Roman" panose="02020603050405020304" pitchFamily="18" charset="0"/>
                <a:cs typeface="Times New Roman" panose="02020603050405020304" pitchFamily="18" charset="0"/>
              </a:rPr>
              <a:t>Choix du maillage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Pour le maillage, nous avons choisi</a:t>
            </a:r>
            <a:r>
              <a:rPr lang="fr-FR" dirty="0">
                <a:latin typeface="Times New Roman" panose="02020603050405020304" pitchFamily="18" charset="0"/>
                <a:cs typeface="Times New Roman" panose="02020603050405020304" pitchFamily="18" charset="0"/>
              </a:rPr>
              <a:t>s de prendre les fonctions suivantes : </a:t>
            </a:r>
            <a:endParaRPr lang="fr-FR" noProof="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A31FEA3-15F3-A5B2-8631-79D870FD9189}"/>
              </a:ext>
            </a:extLst>
          </p:cNvPr>
          <p:cNvPicPr>
            <a:picLocks noChangeAspect="1"/>
          </p:cNvPicPr>
          <p:nvPr/>
        </p:nvPicPr>
        <p:blipFill>
          <a:blip r:embed="rId4"/>
          <a:stretch>
            <a:fillRect/>
          </a:stretch>
        </p:blipFill>
        <p:spPr>
          <a:xfrm>
            <a:off x="5568381" y="3475596"/>
            <a:ext cx="2162477" cy="885949"/>
          </a:xfrm>
          <a:prstGeom prst="rect">
            <a:avLst/>
          </a:prstGeom>
        </p:spPr>
      </p:pic>
      <p:sp>
        <p:nvSpPr>
          <p:cNvPr id="10" name="TextBox 9">
            <a:extLst>
              <a:ext uri="{FF2B5EF4-FFF2-40B4-BE49-F238E27FC236}">
                <a16:creationId xmlns:a16="http://schemas.microsoft.com/office/drawing/2014/main" id="{FB7FDD76-3978-200B-32AC-62FEBBC52D44}"/>
              </a:ext>
            </a:extLst>
          </p:cNvPr>
          <p:cNvSpPr txBox="1"/>
          <p:nvPr/>
        </p:nvSpPr>
        <p:spPr>
          <a:xfrm>
            <a:off x="8550624" y="2535418"/>
            <a:ext cx="3641376"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des </a:t>
            </a:r>
            <a:r>
              <a:rPr lang="fr-FR" b="1" noProof="0" dirty="0">
                <a:latin typeface="Times New Roman" panose="02020603050405020304" pitchFamily="18" charset="0"/>
                <a:cs typeface="Times New Roman" panose="02020603050405020304" pitchFamily="18" charset="0"/>
              </a:rPr>
              <a:t>éléments d’ordre 2 </a:t>
            </a:r>
            <a:r>
              <a:rPr lang="fr-FR" noProof="0" dirty="0">
                <a:latin typeface="Times New Roman" panose="02020603050405020304" pitchFamily="18" charset="0"/>
                <a:cs typeface="Times New Roman" panose="02020603050405020304" pitchFamily="18" charset="0"/>
              </a:rPr>
              <a:t>avec un type d’élément automatique.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607B03-1BC0-C771-595F-432338076A8B}"/>
                  </a:ext>
                </a:extLst>
              </p:cNvPr>
              <p:cNvSpPr txBox="1"/>
              <p:nvPr/>
            </p:nvSpPr>
            <p:spPr>
              <a:xfrm>
                <a:off x="8550624" y="3237749"/>
                <a:ext cx="3641376"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la taille des éléments aux globales de la géométrie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b="1" noProof="0" dirty="0">
                    <a:latin typeface="Times New Roman" panose="02020603050405020304" pitchFamily="18" charset="0"/>
                    <a:cs typeface="Times New Roman" panose="02020603050405020304" pitchFamily="18" charset="0"/>
                  </a:rPr>
                  <a:t> Paramètre fluctuant </a:t>
                </a:r>
                <a:r>
                  <a:rPr lang="fr-FR" noProof="0" dirty="0">
                    <a:latin typeface="Times New Roman" panose="02020603050405020304" pitchFamily="18" charset="0"/>
                    <a:cs typeface="Times New Roman" panose="02020603050405020304" pitchFamily="18" charset="0"/>
                  </a:rPr>
                  <a:t>entre les différents raffinements. </a:t>
                </a:r>
                <a:endParaRPr lang="fr-FR" b="1"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1A607B03-1BC0-C771-595F-432338076A8B}"/>
                  </a:ext>
                </a:extLst>
              </p:cNvPr>
              <p:cNvSpPr txBox="1">
                <a:spLocks noRot="1" noChangeAspect="1" noMove="1" noResize="1" noEditPoints="1" noAdjustHandles="1" noChangeArrowheads="1" noChangeShapeType="1" noTextEdit="1"/>
              </p:cNvSpPr>
              <p:nvPr/>
            </p:nvSpPr>
            <p:spPr>
              <a:xfrm>
                <a:off x="8550624" y="3237749"/>
                <a:ext cx="3641376" cy="1200329"/>
              </a:xfrm>
              <a:prstGeom prst="rect">
                <a:avLst/>
              </a:prstGeom>
              <a:blipFill>
                <a:blip r:embed="rId5"/>
                <a:stretch>
                  <a:fillRect l="-1508" t="-2538" r="-1340" b="-7107"/>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F1FBAD-7C20-C706-E6A5-B20EBC80F0F6}"/>
              </a:ext>
            </a:extLst>
          </p:cNvPr>
          <p:cNvSpPr txBox="1"/>
          <p:nvPr/>
        </p:nvSpPr>
        <p:spPr>
          <a:xfrm>
            <a:off x="8550624" y="4494078"/>
            <a:ext cx="3641376"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un raffinement de maillage sur les faces qui reçoivent les </a:t>
            </a:r>
            <a:r>
              <a:rPr lang="fr-FR" b="1" noProof="0" dirty="0">
                <a:latin typeface="Times New Roman" panose="02020603050405020304" pitchFamily="18" charset="0"/>
                <a:cs typeface="Times New Roman" panose="02020603050405020304" pitchFamily="18" charset="0"/>
              </a:rPr>
              <a:t>conditions aux limites </a:t>
            </a:r>
            <a:r>
              <a:rPr lang="fr-FR" noProof="0" dirty="0">
                <a:latin typeface="Times New Roman" panose="02020603050405020304" pitchFamily="18" charset="0"/>
                <a:cs typeface="Times New Roman" panose="02020603050405020304" pitchFamily="18" charset="0"/>
              </a:rPr>
              <a:t>de Neumann. </a:t>
            </a:r>
            <a:endParaRPr lang="fr-FR" b="1" noProof="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D49B9546-9E06-3F1B-67AE-CDE54685608B}"/>
              </a:ext>
            </a:extLst>
          </p:cNvPr>
          <p:cNvCxnSpPr>
            <a:cxnSpLocks/>
          </p:cNvCxnSpPr>
          <p:nvPr/>
        </p:nvCxnSpPr>
        <p:spPr>
          <a:xfrm flipV="1">
            <a:off x="7730858" y="2907161"/>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80972539-C73D-4278-5BF7-104942B2DDC7}"/>
              </a:ext>
            </a:extLst>
          </p:cNvPr>
          <p:cNvCxnSpPr>
            <a:cxnSpLocks/>
          </p:cNvCxnSpPr>
          <p:nvPr/>
        </p:nvCxnSpPr>
        <p:spPr>
          <a:xfrm>
            <a:off x="7730858" y="4035972"/>
            <a:ext cx="517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F64B1CF-78E3-E145-2A94-E4E959096099}"/>
              </a:ext>
            </a:extLst>
          </p:cNvPr>
          <p:cNvCxnSpPr>
            <a:cxnSpLocks/>
          </p:cNvCxnSpPr>
          <p:nvPr/>
        </p:nvCxnSpPr>
        <p:spPr>
          <a:xfrm>
            <a:off x="7730858" y="4257205"/>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a:extLst>
              <a:ext uri="{FF2B5EF4-FFF2-40B4-BE49-F238E27FC236}">
                <a16:creationId xmlns:a16="http://schemas.microsoft.com/office/drawing/2014/main" id="{33ED872E-179F-A9C0-F2A5-3AD41FFB9EF1}"/>
              </a:ext>
            </a:extLst>
          </p:cNvPr>
          <p:cNvPicPr>
            <a:picLocks noChangeAspect="1"/>
          </p:cNvPicPr>
          <p:nvPr/>
        </p:nvPicPr>
        <p:blipFill>
          <a:blip r:embed="rId6"/>
          <a:stretch>
            <a:fillRect/>
          </a:stretch>
        </p:blipFill>
        <p:spPr>
          <a:xfrm>
            <a:off x="1004424" y="4158206"/>
            <a:ext cx="3237914" cy="2313276"/>
          </a:xfrm>
          <a:prstGeom prst="rect">
            <a:avLst/>
          </a:prstGeom>
          <a:ln>
            <a:solidFill>
              <a:schemeClr val="tx1"/>
            </a:solidFill>
          </a:ln>
        </p:spPr>
      </p:pic>
      <p:cxnSp>
        <p:nvCxnSpPr>
          <p:cNvPr id="26" name="Straight Arrow Connector 25">
            <a:extLst>
              <a:ext uri="{FF2B5EF4-FFF2-40B4-BE49-F238E27FC236}">
                <a16:creationId xmlns:a16="http://schemas.microsoft.com/office/drawing/2014/main" id="{24747122-5B36-739F-9F5D-A25E30C5894E}"/>
              </a:ext>
            </a:extLst>
          </p:cNvPr>
          <p:cNvCxnSpPr>
            <a:cxnSpLocks/>
          </p:cNvCxnSpPr>
          <p:nvPr/>
        </p:nvCxnSpPr>
        <p:spPr>
          <a:xfrm>
            <a:off x="3979716" y="5372124"/>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ED3FFF44-1763-2C72-B7EF-4BAA1E20308F}"/>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17C5F0-368F-E284-A61A-C3045C6891D1}"/>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BF41D9D-82DF-C3F4-5E79-9F90515FE944}"/>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85B08DD-0A2D-7F00-A27D-0359CCD8796F}"/>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B4B6C7C-6463-E2E8-72B3-5CFE5A079E3B}"/>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3D955B2-F219-8CB6-1E53-3AA6415D6650}"/>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6D7FD71-B1AD-0F14-A6E2-E849307A4B3A}"/>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618A658-E824-26F7-2526-3280361FFBE8}"/>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C554D35-7624-2528-FD55-5AD0D0D02370}"/>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FB335B7-5A67-A708-9BF0-15568CAD7AA8}"/>
              </a:ext>
            </a:extLst>
          </p:cNvPr>
          <p:cNvSpPr txBox="1"/>
          <p:nvPr/>
        </p:nvSpPr>
        <p:spPr>
          <a:xfrm>
            <a:off x="5568380" y="5828384"/>
            <a:ext cx="6623619"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Il y a 2 conditions aux limites : une force appliquée à une surface et une condition de support fixe bloquant les degrès de libertés.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585DC19-B449-1015-A282-9C33F7EDCA40}"/>
                  </a:ext>
                </a:extLst>
              </p:cNvPr>
              <p:cNvSpPr txBox="1"/>
              <p:nvPr/>
            </p:nvSpPr>
            <p:spPr>
              <a:xfrm>
                <a:off x="3885276" y="5315707"/>
                <a:ext cx="476506" cy="380553"/>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2585DC19-B449-1015-A282-9C33F7EDCA40}"/>
                  </a:ext>
                </a:extLst>
              </p:cNvPr>
              <p:cNvSpPr txBox="1">
                <a:spLocks noRot="1" noChangeAspect="1" noMove="1" noResize="1" noEditPoints="1" noAdjustHandles="1" noChangeArrowheads="1" noChangeShapeType="1" noTextEdit="1"/>
              </p:cNvSpPr>
              <p:nvPr/>
            </p:nvSpPr>
            <p:spPr>
              <a:xfrm>
                <a:off x="3885276" y="5315707"/>
                <a:ext cx="476506" cy="380553"/>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67245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8313-9F80-4532-5AC1-238C9A2F187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19D0D5B-6B77-955C-4207-02574A420E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D29A8BD-2791-1AC8-62D9-5F930E1F874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F7D7F64B-A86E-3E76-9425-91F21151A8B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88995BB-87D3-4E19-E9A8-C9C69BA1D25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D2931CAA-5B1D-3DB8-5405-0EBED6E73DDA}"/>
              </a:ext>
            </a:extLst>
          </p:cNvPr>
          <p:cNvSpPr txBox="1"/>
          <p:nvPr/>
        </p:nvSpPr>
        <p:spPr>
          <a:xfrm>
            <a:off x="0" y="627468"/>
            <a:ext cx="12192000" cy="1200329"/>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2. Résultats</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Une fois les différentes simulations réalisées avec un maillage de plus en plus fin (i.e., jusqu’à la limite de la licence</a:t>
            </a:r>
            <a:r>
              <a:rPr lang="fr-FR" dirty="0">
                <a:latin typeface="Times New Roman" panose="02020603050405020304" pitchFamily="18" charset="0"/>
                <a:cs typeface="Times New Roman" panose="02020603050405020304" pitchFamily="18" charset="0"/>
              </a:rPr>
              <a:t>), nous obtenons le graphique post-traiter à l’aide de Python suivant : </a:t>
            </a:r>
            <a:r>
              <a:rPr lang="fr-FR" noProof="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C33A69A-4ABB-390F-8D1C-5D58AB9AF2C3}"/>
              </a:ext>
            </a:extLst>
          </p:cNvPr>
          <p:cNvPicPr>
            <a:picLocks noChangeAspect="1"/>
          </p:cNvPicPr>
          <p:nvPr/>
        </p:nvPicPr>
        <p:blipFill>
          <a:blip r:embed="rId2"/>
          <a:stretch>
            <a:fillRect/>
          </a:stretch>
        </p:blipFill>
        <p:spPr>
          <a:xfrm>
            <a:off x="501349" y="1858989"/>
            <a:ext cx="4559249" cy="349057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FB3464-F9D7-F388-8CA4-20C652C808AB}"/>
                  </a:ext>
                </a:extLst>
              </p:cNvPr>
              <p:cNvSpPr txBox="1"/>
              <p:nvPr/>
            </p:nvSpPr>
            <p:spPr>
              <a:xfrm>
                <a:off x="5568381" y="1994590"/>
                <a:ext cx="6623619" cy="313932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qu’à mesure que l’on raffine le maillage (i.e. éléments de tailles plus petites), on a une augmentation de la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Cette dernière se stabilise cependant après la taille des éléments soient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cs typeface="Times New Roman" panose="02020603050405020304" pitchFamily="18" charset="0"/>
                      </a:rPr>
                      <m:t>𝑒</m:t>
                    </m:r>
                    <m:r>
                      <a:rPr lang="fr-FR" b="0" i="1" noProof="0" smtClean="0">
                        <a:latin typeface="Cambria Math" panose="02040503050406030204" pitchFamily="18" charset="0"/>
                        <a:cs typeface="Times New Roman" panose="02020603050405020304" pitchFamily="18" charset="0"/>
                      </a:rPr>
                      <m:t>−3 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Il semblerait donc que nous aillons atteint un « plateau ».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Malheureusement limité par la licence, nous n’avons aucune certitude quant à la véracité de ce plateau, seul des hypothèses peuvent donc être émises.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Des hypothèses sur la raison de ce plateau sont données </a:t>
                </a:r>
                <a:r>
                  <a:rPr lang="fr-FR" dirty="0">
                    <a:latin typeface="Times New Roman" panose="02020603050405020304" pitchFamily="18" charset="0"/>
                    <a:cs typeface="Times New Roman" panose="02020603050405020304" pitchFamily="18" charset="0"/>
                  </a:rPr>
                  <a:t>dans </a:t>
                </a:r>
                <a:r>
                  <a:rPr lang="fr-FR" noProof="0" dirty="0">
                    <a:latin typeface="Times New Roman" panose="02020603050405020304" pitchFamily="18" charset="0"/>
                    <a:cs typeface="Times New Roman" panose="02020603050405020304" pitchFamily="18" charset="0"/>
                  </a:rPr>
                  <a:t>quelques slides.   </a:t>
                </a:r>
              </a:p>
            </p:txBody>
          </p:sp>
        </mc:Choice>
        <mc:Fallback xmlns="">
          <p:sp>
            <p:nvSpPr>
              <p:cNvPr id="8" name="TextBox 7">
                <a:extLst>
                  <a:ext uri="{FF2B5EF4-FFF2-40B4-BE49-F238E27FC236}">
                    <a16:creationId xmlns:a16="http://schemas.microsoft.com/office/drawing/2014/main" id="{A3FB3464-F9D7-F388-8CA4-20C652C808AB}"/>
                  </a:ext>
                </a:extLst>
              </p:cNvPr>
              <p:cNvSpPr txBox="1">
                <a:spLocks noRot="1" noChangeAspect="1" noMove="1" noResize="1" noEditPoints="1" noAdjustHandles="1" noChangeArrowheads="1" noChangeShapeType="1" noTextEdit="1"/>
              </p:cNvSpPr>
              <p:nvPr/>
            </p:nvSpPr>
            <p:spPr>
              <a:xfrm>
                <a:off x="5568381" y="1994590"/>
                <a:ext cx="6623619" cy="3139321"/>
              </a:xfrm>
              <a:prstGeom prst="rect">
                <a:avLst/>
              </a:prstGeom>
              <a:blipFill>
                <a:blip r:embed="rId3"/>
                <a:stretch>
                  <a:fillRect l="-736" t="-971" r="-828" b="-21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87056C-9D45-21F4-6CDE-BB39E364A145}"/>
                  </a:ext>
                </a:extLst>
              </p:cNvPr>
              <p:cNvSpPr txBox="1"/>
              <p:nvPr/>
            </p:nvSpPr>
            <p:spPr>
              <a:xfrm>
                <a:off x="0" y="5626892"/>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ne prenant que les résultats donc que les résultats supposément sur la convergence asymptotique, nous pouvons calculer </a:t>
                </a:r>
                <a:r>
                  <a:rPr lang="fr-FR" b="1" noProof="0" dirty="0">
                    <a:latin typeface="Times New Roman" panose="02020603050405020304" pitchFamily="18" charset="0"/>
                    <a:cs typeface="Times New Roman" panose="02020603050405020304" pitchFamily="18" charset="0"/>
                  </a:rPr>
                  <a:t>l’ordre de convergence observé</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noProof="0" dirty="0">
                    <a:latin typeface="Times New Roman" panose="02020603050405020304" pitchFamily="18" charset="0"/>
                    <a:cs typeface="Times New Roman" panose="02020603050405020304" pitchFamily="18" charset="0"/>
                  </a:rPr>
                  <a:t>. Etant donné que les coefficients de raffinement</a:t>
                </a:r>
                <a:r>
                  <a:rPr lang="fr-FR" dirty="0">
                    <a:latin typeface="Times New Roman" panose="02020603050405020304" pitchFamily="18" charset="0"/>
                    <a:cs typeface="Times New Roman" panose="02020603050405020304" pitchFamily="18" charset="0"/>
                  </a:rPr>
                  <a:t>s ne sont pas égaux, nous allons utilisé la formule itérative proposé dans le cours de MEC8211. </a:t>
                </a:r>
                <a:r>
                  <a:rPr lang="fr-FR" noProof="0" dirty="0">
                    <a:latin typeface="Times New Roman" panose="02020603050405020304" pitchFamily="18" charset="0"/>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3787056C-9D45-21F4-6CDE-BB39E364A145}"/>
                  </a:ext>
                </a:extLst>
              </p:cNvPr>
              <p:cNvSpPr txBox="1">
                <a:spLocks noRot="1" noChangeAspect="1" noMove="1" noResize="1" noEditPoints="1" noAdjustHandles="1" noChangeArrowheads="1" noChangeShapeType="1" noTextEdit="1"/>
              </p:cNvSpPr>
              <p:nvPr/>
            </p:nvSpPr>
            <p:spPr>
              <a:xfrm>
                <a:off x="0" y="5626892"/>
                <a:ext cx="12192000" cy="923330"/>
              </a:xfrm>
              <a:prstGeom prst="rect">
                <a:avLst/>
              </a:prstGeom>
              <a:blipFill>
                <a:blip r:embed="rId4"/>
                <a:stretch>
                  <a:fillRect l="-400" t="-3289" r="-400" b="-921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9D58840C-50FD-E58B-670F-C4615DAF690D}"/>
              </a:ext>
            </a:extLst>
          </p:cNvPr>
          <p:cNvSpPr txBox="1"/>
          <p:nvPr/>
        </p:nvSpPr>
        <p:spPr>
          <a:xfrm>
            <a:off x="501349" y="531911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pic>
        <p:nvPicPr>
          <p:cNvPr id="2050" name="Picture 2">
            <a:extLst>
              <a:ext uri="{FF2B5EF4-FFF2-40B4-BE49-F238E27FC236}">
                <a16:creationId xmlns:a16="http://schemas.microsoft.com/office/drawing/2014/main" id="{C26E7882-1A4B-4D9E-20C6-8D0DCC3535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37740" y="77926"/>
            <a:ext cx="384679" cy="4221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469B70-0A01-2F0B-8630-A75E636CB8E6}"/>
              </a:ext>
            </a:extLst>
          </p:cNvPr>
          <p:cNvSpPr txBox="1"/>
          <p:nvPr/>
        </p:nvSpPr>
        <p:spPr>
          <a:xfrm>
            <a:off x="6722419" y="73201"/>
            <a:ext cx="1953873" cy="338554"/>
          </a:xfrm>
          <a:prstGeom prst="rect">
            <a:avLst/>
          </a:prstGeom>
          <a:noFill/>
        </p:spPr>
        <p:txBody>
          <a:bodyPr wrap="square" rtlCol="0">
            <a:spAutoFit/>
          </a:bodyPr>
          <a:lstStyle/>
          <a:p>
            <a:pPr algn="just"/>
            <a:r>
              <a:rPr lang="fr-FR" sz="1600" i="1" noProof="0" dirty="0">
                <a:latin typeface="Times New Roman" panose="02020603050405020304" pitchFamily="18" charset="0"/>
                <a:cs typeface="Times New Roman" panose="02020603050405020304" pitchFamily="18" charset="0"/>
              </a:rPr>
              <a:t>Cv_Asymptotique.py</a:t>
            </a:r>
          </a:p>
        </p:txBody>
      </p:sp>
    </p:spTree>
    <p:extLst>
      <p:ext uri="{BB962C8B-B14F-4D97-AF65-F5344CB8AC3E}">
        <p14:creationId xmlns:p14="http://schemas.microsoft.com/office/powerpoint/2010/main" val="312469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3115</Words>
  <Application>Microsoft Office PowerPoint</Application>
  <PresentationFormat>Widescreen</PresentationFormat>
  <Paragraphs>234</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7</cp:revision>
  <dcterms:created xsi:type="dcterms:W3CDTF">2025-02-04T13:03:07Z</dcterms:created>
  <dcterms:modified xsi:type="dcterms:W3CDTF">2025-04-04T14:29:02Z</dcterms:modified>
</cp:coreProperties>
</file>