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74" r:id="rId4"/>
    <p:sldId id="269" r:id="rId5"/>
    <p:sldId id="270" r:id="rId6"/>
    <p:sldId id="271" r:id="rId7"/>
    <p:sldId id="285" r:id="rId8"/>
    <p:sldId id="272" r:id="rId9"/>
    <p:sldId id="276" r:id="rId10"/>
    <p:sldId id="277" r:id="rId11"/>
    <p:sldId id="281" r:id="rId12"/>
    <p:sldId id="278" r:id="rId13"/>
    <p:sldId id="273" r:id="rId14"/>
    <p:sldId id="280" r:id="rId15"/>
    <p:sldId id="282" r:id="rId16"/>
    <p:sldId id="279" r:id="rId17"/>
    <p:sldId id="283" r:id="rId18"/>
    <p:sldId id="284"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4880" dt="2025-04-02T21:07:27.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1" d="100"/>
          <a:sy n="101"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2T21:07:27.506" v="14416"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del">
          <ac:chgData name="François GLEYZON" userId="a2d04f23f7faf3ef" providerId="LiveId" clId="{1404D58C-429C-4D75-B5B2-E1C9B8E0DC36}" dt="2025-04-01T21:36:38.752" v="11462" actId="478"/>
          <ac:spMkLst>
            <pc:docMk/>
            <pc:sldMk cId="3668441629" sldId="270"/>
            <ac:spMk id="6" creationId="{73EA8C2C-962B-A4D7-CB8B-B0B479089529}"/>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delSp modSp add del mod">
        <pc:chgData name="François GLEYZON" userId="a2d04f23f7faf3ef" providerId="LiveId" clId="{1404D58C-429C-4D75-B5B2-E1C9B8E0DC36}" dt="2025-04-02T20:03:37.951" v="13865" actId="103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2T19:49:09.336" v="12830" actId="313"/>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pChg chg="add mod">
          <ac:chgData name="François GLEYZON" userId="a2d04f23f7faf3ef" providerId="LiveId" clId="{1404D58C-429C-4D75-B5B2-E1C9B8E0DC36}" dt="2025-04-02T19:59:46.997" v="13368" actId="20577"/>
          <ac:spMkLst>
            <pc:docMk/>
            <pc:sldMk cId="1301843568" sldId="271"/>
            <ac:spMk id="30" creationId="{ABEC8F3C-5D2C-B5E6-D734-4E769F8B49C9}"/>
          </ac:spMkLst>
        </pc:spChg>
        <pc:spChg chg="add mod">
          <ac:chgData name="François GLEYZON" userId="a2d04f23f7faf3ef" providerId="LiveId" clId="{1404D58C-429C-4D75-B5B2-E1C9B8E0DC36}" dt="2025-04-02T19:59:54.027" v="13371" actId="1076"/>
          <ac:spMkLst>
            <pc:docMk/>
            <pc:sldMk cId="1301843568" sldId="271"/>
            <ac:spMk id="31" creationId="{EC48CA77-D243-6742-3D25-563290156031}"/>
          </ac:spMkLst>
        </pc:spChg>
        <pc:spChg chg="add del mod">
          <ac:chgData name="François GLEYZON" userId="a2d04f23f7faf3ef" providerId="LiveId" clId="{1404D58C-429C-4D75-B5B2-E1C9B8E0DC36}" dt="2025-04-02T19:53:32.145" v="12880" actId="478"/>
          <ac:spMkLst>
            <pc:docMk/>
            <pc:sldMk cId="1301843568" sldId="271"/>
            <ac:spMk id="32" creationId="{1D4C34E6-F14D-F176-A6A7-96AFB71A7E8C}"/>
          </ac:spMkLst>
        </pc:spChg>
        <pc:spChg chg="add mod">
          <ac:chgData name="François GLEYZON" userId="a2d04f23f7faf3ef" providerId="LiveId" clId="{1404D58C-429C-4D75-B5B2-E1C9B8E0DC36}" dt="2025-04-02T19:59:43.057" v="13366" actId="20577"/>
          <ac:spMkLst>
            <pc:docMk/>
            <pc:sldMk cId="1301843568" sldId="271"/>
            <ac:spMk id="33" creationId="{F9088A17-6F0F-45B8-F534-74405D3A0CF2}"/>
          </ac:spMkLst>
        </pc:spChg>
        <pc:spChg chg="add mod">
          <ac:chgData name="François GLEYZON" userId="a2d04f23f7faf3ef" providerId="LiveId" clId="{1404D58C-429C-4D75-B5B2-E1C9B8E0DC36}" dt="2025-04-02T19:57:14.057" v="12916" actId="1076"/>
          <ac:spMkLst>
            <pc:docMk/>
            <pc:sldMk cId="1301843568" sldId="271"/>
            <ac:spMk id="34" creationId="{57438053-5A5F-77E2-7330-A1032FBBA535}"/>
          </ac:spMkLst>
        </pc:spChg>
        <pc:spChg chg="add mod">
          <ac:chgData name="François GLEYZON" userId="a2d04f23f7faf3ef" providerId="LiveId" clId="{1404D58C-429C-4D75-B5B2-E1C9B8E0DC36}" dt="2025-04-02T20:02:53.916" v="13762" actId="20577"/>
          <ac:spMkLst>
            <pc:docMk/>
            <pc:sldMk cId="1301843568" sldId="271"/>
            <ac:spMk id="35" creationId="{BBCF9757-BD7F-825E-BBF5-A47B9F61CC5A}"/>
          </ac:spMkLst>
        </pc:spChg>
        <pc:spChg chg="add mod">
          <ac:chgData name="François GLEYZON" userId="a2d04f23f7faf3ef" providerId="LiveId" clId="{1404D58C-429C-4D75-B5B2-E1C9B8E0DC36}" dt="2025-04-02T20:01:20.079" v="13531" actId="20577"/>
          <ac:spMkLst>
            <pc:docMk/>
            <pc:sldMk cId="1301843568" sldId="271"/>
            <ac:spMk id="37" creationId="{8228AAD3-C604-5297-887F-FD4EA2C65FCD}"/>
          </ac:spMkLst>
        </pc:spChg>
        <pc:grpChg chg="add mod">
          <ac:chgData name="François GLEYZON" userId="a2d04f23f7faf3ef" providerId="LiveId" clId="{1404D58C-429C-4D75-B5B2-E1C9B8E0DC36}" dt="2025-04-02T20:03:22.929" v="13771" actId="688"/>
          <ac:grpSpMkLst>
            <pc:docMk/>
            <pc:sldMk cId="1301843568" sldId="271"/>
            <ac:grpSpMk id="48" creationId="{373738C1-F8F4-0DF7-7C92-E9FA80748F7C}"/>
          </ac:grpSpMkLst>
        </pc:grpChg>
        <pc:cxnChg chg="add mod">
          <ac:chgData name="François GLEYZON" userId="a2d04f23f7faf3ef" providerId="LiveId" clId="{1404D58C-429C-4D75-B5B2-E1C9B8E0DC36}" dt="2025-04-02T19:50:07.501" v="12855" actId="1076"/>
          <ac:cxnSpMkLst>
            <pc:docMk/>
            <pc:sldMk cId="1301843568" sldId="271"/>
            <ac:cxnSpMk id="5" creationId="{E7DB76BC-9BB3-C940-E209-029E0CFEFBEE}"/>
          </ac:cxnSpMkLst>
        </pc:cxnChg>
        <pc:cxnChg chg="add mod">
          <ac:chgData name="François GLEYZON" userId="a2d04f23f7faf3ef" providerId="LiveId" clId="{1404D58C-429C-4D75-B5B2-E1C9B8E0DC36}" dt="2025-04-02T19:50:07.501" v="12855" actId="1076"/>
          <ac:cxnSpMkLst>
            <pc:docMk/>
            <pc:sldMk cId="1301843568" sldId="271"/>
            <ac:cxnSpMk id="6" creationId="{28B71C72-F80B-BC53-93C2-C2952E462040}"/>
          </ac:cxnSpMkLst>
        </pc:cxnChg>
        <pc:cxnChg chg="add mod">
          <ac:chgData name="François GLEYZON" userId="a2d04f23f7faf3ef" providerId="LiveId" clId="{1404D58C-429C-4D75-B5B2-E1C9B8E0DC36}" dt="2025-04-02T19:50:07.501" v="12855" actId="1076"/>
          <ac:cxnSpMkLst>
            <pc:docMk/>
            <pc:sldMk cId="1301843568" sldId="271"/>
            <ac:cxnSpMk id="7" creationId="{F7C1317A-DB69-E3AB-DF7B-14B4C4A341AF}"/>
          </ac:cxnSpMkLst>
        </pc:cxnChg>
        <pc:cxnChg chg="add mod">
          <ac:chgData name="François GLEYZON" userId="a2d04f23f7faf3ef" providerId="LiveId" clId="{1404D58C-429C-4D75-B5B2-E1C9B8E0DC36}" dt="2025-04-02T19:50:07.501" v="12855" actId="1076"/>
          <ac:cxnSpMkLst>
            <pc:docMk/>
            <pc:sldMk cId="1301843568" sldId="271"/>
            <ac:cxnSpMk id="13" creationId="{62690880-517B-DC49-3C0F-95704E551FF9}"/>
          </ac:cxnSpMkLst>
        </pc:cxnChg>
        <pc:cxnChg chg="add mod">
          <ac:chgData name="François GLEYZON" userId="a2d04f23f7faf3ef" providerId="LiveId" clId="{1404D58C-429C-4D75-B5B2-E1C9B8E0DC36}" dt="2025-04-02T19:50:07.501" v="12855" actId="1076"/>
          <ac:cxnSpMkLst>
            <pc:docMk/>
            <pc:sldMk cId="1301843568" sldId="271"/>
            <ac:cxnSpMk id="14" creationId="{814D020B-5C94-EE10-6EB7-5A66224DBBD4}"/>
          </ac:cxnSpMkLst>
        </pc:cxnChg>
        <pc:cxnChg chg="add mod">
          <ac:chgData name="François GLEYZON" userId="a2d04f23f7faf3ef" providerId="LiveId" clId="{1404D58C-429C-4D75-B5B2-E1C9B8E0DC36}" dt="2025-04-02T19:50:07.501" v="12855" actId="1076"/>
          <ac:cxnSpMkLst>
            <pc:docMk/>
            <pc:sldMk cId="1301843568" sldId="271"/>
            <ac:cxnSpMk id="18" creationId="{5A854165-EE1C-3210-A367-C344D8B27F0C}"/>
          </ac:cxnSpMkLst>
        </pc:cxnChg>
        <pc:cxnChg chg="add mod">
          <ac:chgData name="François GLEYZON" userId="a2d04f23f7faf3ef" providerId="LiveId" clId="{1404D58C-429C-4D75-B5B2-E1C9B8E0DC36}" dt="2025-04-02T19:50:07.501" v="12855" actId="1076"/>
          <ac:cxnSpMkLst>
            <pc:docMk/>
            <pc:sldMk cId="1301843568" sldId="271"/>
            <ac:cxnSpMk id="19" creationId="{9F713B18-7A8D-5768-E418-A192EEE5CB03}"/>
          </ac:cxnSpMkLst>
        </pc:cxnChg>
        <pc:cxnChg chg="add mod">
          <ac:chgData name="François GLEYZON" userId="a2d04f23f7faf3ef" providerId="LiveId" clId="{1404D58C-429C-4D75-B5B2-E1C9B8E0DC36}" dt="2025-04-02T19:50:07.501" v="12855" actId="1076"/>
          <ac:cxnSpMkLst>
            <pc:docMk/>
            <pc:sldMk cId="1301843568" sldId="271"/>
            <ac:cxnSpMk id="20" creationId="{D0669758-FA07-079C-F5AC-77F5D05289CF}"/>
          </ac:cxnSpMkLst>
        </pc:cxnChg>
        <pc:cxnChg chg="add mod">
          <ac:chgData name="François GLEYZON" userId="a2d04f23f7faf3ef" providerId="LiveId" clId="{1404D58C-429C-4D75-B5B2-E1C9B8E0DC36}" dt="2025-04-02T19:50:07.501" v="12855" actId="1076"/>
          <ac:cxnSpMkLst>
            <pc:docMk/>
            <pc:sldMk cId="1301843568" sldId="271"/>
            <ac:cxnSpMk id="21" creationId="{F2022A77-C1C6-8653-C1DE-F52AB8DDDF38}"/>
          </ac:cxnSpMkLst>
        </pc:cxnChg>
        <pc:cxnChg chg="add mod">
          <ac:chgData name="François GLEYZON" userId="a2d04f23f7faf3ef" providerId="LiveId" clId="{1404D58C-429C-4D75-B5B2-E1C9B8E0DC36}" dt="2025-04-02T19:50:18.501" v="12857" actId="13822"/>
          <ac:cxnSpMkLst>
            <pc:docMk/>
            <pc:sldMk cId="1301843568" sldId="271"/>
            <ac:cxnSpMk id="23" creationId="{8FF7121A-80A8-3D24-9762-772CA66CA123}"/>
          </ac:cxnSpMkLst>
        </pc:cxnChg>
        <pc:cxnChg chg="add mod">
          <ac:chgData name="François GLEYZON" userId="a2d04f23f7faf3ef" providerId="LiveId" clId="{1404D58C-429C-4D75-B5B2-E1C9B8E0DC36}" dt="2025-04-02T19:53:01.707" v="12861" actId="14100"/>
          <ac:cxnSpMkLst>
            <pc:docMk/>
            <pc:sldMk cId="1301843568" sldId="271"/>
            <ac:cxnSpMk id="24" creationId="{D16B12DF-CB30-2C1A-B274-9A393D1A96BE}"/>
          </ac:cxnSpMkLst>
        </pc:cxnChg>
        <pc:cxnChg chg="add mod">
          <ac:chgData name="François GLEYZON" userId="a2d04f23f7faf3ef" providerId="LiveId" clId="{1404D58C-429C-4D75-B5B2-E1C9B8E0DC36}" dt="2025-04-02T19:53:09.786" v="12865" actId="1076"/>
          <ac:cxnSpMkLst>
            <pc:docMk/>
            <pc:sldMk cId="1301843568" sldId="271"/>
            <ac:cxnSpMk id="27" creationId="{47EF0F99-8AED-83C9-31B5-8566666DCFA5}"/>
          </ac:cxnSpMkLst>
        </pc:cxnChg>
        <pc:cxnChg chg="add mod">
          <ac:chgData name="François GLEYZON" userId="a2d04f23f7faf3ef" providerId="LiveId" clId="{1404D58C-429C-4D75-B5B2-E1C9B8E0DC36}" dt="2025-04-02T20:03:13.368" v="13766" actId="164"/>
          <ac:cxnSpMkLst>
            <pc:docMk/>
            <pc:sldMk cId="1301843568" sldId="271"/>
            <ac:cxnSpMk id="38" creationId="{A7636B28-15D7-0DD9-67A0-F82A247F8224}"/>
          </ac:cxnSpMkLst>
        </pc:cxnChg>
        <pc:cxnChg chg="add mod">
          <ac:chgData name="François GLEYZON" userId="a2d04f23f7faf3ef" providerId="LiveId" clId="{1404D58C-429C-4D75-B5B2-E1C9B8E0DC36}" dt="2025-04-02T20:03:13.368" v="13766" actId="164"/>
          <ac:cxnSpMkLst>
            <pc:docMk/>
            <pc:sldMk cId="1301843568" sldId="271"/>
            <ac:cxnSpMk id="40" creationId="{57E3D6AE-1205-55ED-7A2E-92C84BC319CC}"/>
          </ac:cxnSpMkLst>
        </pc:cxnChg>
        <pc:cxnChg chg="add mod">
          <ac:chgData name="François GLEYZON" userId="a2d04f23f7faf3ef" providerId="LiveId" clId="{1404D58C-429C-4D75-B5B2-E1C9B8E0DC36}" dt="2025-04-02T20:03:13.368" v="13766" actId="164"/>
          <ac:cxnSpMkLst>
            <pc:docMk/>
            <pc:sldMk cId="1301843568" sldId="271"/>
            <ac:cxnSpMk id="41" creationId="{95A7D25A-E2B1-2C66-CDE7-4724DA093947}"/>
          </ac:cxnSpMkLst>
        </pc:cxnChg>
        <pc:cxnChg chg="add mod">
          <ac:chgData name="François GLEYZON" userId="a2d04f23f7faf3ef" providerId="LiveId" clId="{1404D58C-429C-4D75-B5B2-E1C9B8E0DC36}" dt="2025-04-02T20:03:13.368" v="13766" actId="164"/>
          <ac:cxnSpMkLst>
            <pc:docMk/>
            <pc:sldMk cId="1301843568" sldId="271"/>
            <ac:cxnSpMk id="42" creationId="{BF955E54-6BF8-A8BB-F637-5F4E73A56D69}"/>
          </ac:cxnSpMkLst>
        </pc:cxnChg>
        <pc:cxnChg chg="add mod">
          <ac:chgData name="François GLEYZON" userId="a2d04f23f7faf3ef" providerId="LiveId" clId="{1404D58C-429C-4D75-B5B2-E1C9B8E0DC36}" dt="2025-04-02T20:03:13.368" v="13766" actId="164"/>
          <ac:cxnSpMkLst>
            <pc:docMk/>
            <pc:sldMk cId="1301843568" sldId="271"/>
            <ac:cxnSpMk id="43" creationId="{382046EB-0122-CDF1-0346-22A54CC85E64}"/>
          </ac:cxnSpMkLst>
        </pc:cxnChg>
        <pc:cxnChg chg="add mod">
          <ac:chgData name="François GLEYZON" userId="a2d04f23f7faf3ef" providerId="LiveId" clId="{1404D58C-429C-4D75-B5B2-E1C9B8E0DC36}" dt="2025-04-02T20:03:13.368" v="13766" actId="164"/>
          <ac:cxnSpMkLst>
            <pc:docMk/>
            <pc:sldMk cId="1301843568" sldId="271"/>
            <ac:cxnSpMk id="44" creationId="{45D4099C-324D-B1C2-3C90-3D4720BFBD69}"/>
          </ac:cxnSpMkLst>
        </pc:cxnChg>
        <pc:cxnChg chg="add mod">
          <ac:chgData name="François GLEYZON" userId="a2d04f23f7faf3ef" providerId="LiveId" clId="{1404D58C-429C-4D75-B5B2-E1C9B8E0DC36}" dt="2025-04-02T20:03:13.368" v="13766" actId="164"/>
          <ac:cxnSpMkLst>
            <pc:docMk/>
            <pc:sldMk cId="1301843568" sldId="271"/>
            <ac:cxnSpMk id="45" creationId="{F9B2B4C9-C9FE-977A-C0CA-EC0EA65F6625}"/>
          </ac:cxnSpMkLst>
        </pc:cxnChg>
        <pc:cxnChg chg="add mod">
          <ac:chgData name="François GLEYZON" userId="a2d04f23f7faf3ef" providerId="LiveId" clId="{1404D58C-429C-4D75-B5B2-E1C9B8E0DC36}" dt="2025-04-02T20:03:13.368" v="13766" actId="164"/>
          <ac:cxnSpMkLst>
            <pc:docMk/>
            <pc:sldMk cId="1301843568" sldId="271"/>
            <ac:cxnSpMk id="46" creationId="{08093AFB-006C-6339-7A93-ECB7A663C22A}"/>
          </ac:cxnSpMkLst>
        </pc:cxnChg>
        <pc:cxnChg chg="add mod">
          <ac:chgData name="François GLEYZON" userId="a2d04f23f7faf3ef" providerId="LiveId" clId="{1404D58C-429C-4D75-B5B2-E1C9B8E0DC36}" dt="2025-04-02T20:03:13.368" v="13766" actId="164"/>
          <ac:cxnSpMkLst>
            <pc:docMk/>
            <pc:sldMk cId="1301843568" sldId="271"/>
            <ac:cxnSpMk id="47" creationId="{93982DD8-09BB-4BD6-061A-ACD51224AF63}"/>
          </ac:cxnSpMkLst>
        </pc:cxnChg>
        <pc:cxnChg chg="add mod">
          <ac:chgData name="François GLEYZON" userId="a2d04f23f7faf3ef" providerId="LiveId" clId="{1404D58C-429C-4D75-B5B2-E1C9B8E0DC36}" dt="2025-04-02T20:03:37.951" v="13865" actId="1037"/>
          <ac:cxnSpMkLst>
            <pc:docMk/>
            <pc:sldMk cId="1301843568" sldId="271"/>
            <ac:cxnSpMk id="49" creationId="{7AD041D5-1EBB-4508-AA12-9AF67DDAD96D}"/>
          </ac:cxnSpMkLst>
        </pc:cxnChg>
      </pc:sldChg>
      <pc:sldChg chg="addSp delSp modSp add del mod">
        <pc:chgData name="François GLEYZON" userId="a2d04f23f7faf3ef" providerId="LiveId" clId="{1404D58C-429C-4D75-B5B2-E1C9B8E0DC36}" dt="2025-04-02T20:03:07.095" v="13764" actId="107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4-02T20:03:07.095" v="13764"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modSp add del mod">
        <pc:chgData name="François GLEYZON" userId="a2d04f23f7faf3ef" providerId="LiveId" clId="{1404D58C-429C-4D75-B5B2-E1C9B8E0DC36}" dt="2025-04-01T21:45:20.637" v="12543"/>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1T21:45:20.637" v="12543"/>
          <ac:spMkLst>
            <pc:docMk/>
            <pc:sldMk cId="963883029" sldId="279"/>
            <ac:spMk id="4" creationId="{640E9F43-23DF-C789-C91E-1D3E8A53E34B}"/>
          </ac:spMkLst>
        </pc:spChg>
        <pc:picChg chg="add mod">
          <ac:chgData name="François GLEYZON" userId="a2d04f23f7faf3ef" providerId="LiveId" clId="{1404D58C-429C-4D75-B5B2-E1C9B8E0DC36}" dt="2025-03-30T11:28:26.609" v="10669" actId="1076"/>
          <ac:picMkLst>
            <pc:docMk/>
            <pc:sldMk cId="963883029" sldId="279"/>
            <ac:picMk id="1026" creationId="{6C16ABBD-690A-5D2D-DEE7-6BEA283DD965}"/>
          </ac:picMkLst>
        </pc:picChg>
        <pc:picChg chg="add mod">
          <ac:chgData name="François GLEYZON" userId="a2d04f23f7faf3ef" providerId="LiveId" clId="{1404D58C-429C-4D75-B5B2-E1C9B8E0DC36}" dt="2025-03-30T11:28:30.097" v="10670" actId="1076"/>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mod">
        <pc:chgData name="François GLEYZON" userId="a2d04f23f7faf3ef" providerId="LiveId" clId="{1404D58C-429C-4D75-B5B2-E1C9B8E0DC36}" dt="2025-04-01T21:47:44.623" v="12713" actId="20577"/>
        <pc:sldMkLst>
          <pc:docMk/>
          <pc:sldMk cId="3801532562" sldId="283"/>
        </pc:sldMkLst>
        <pc:spChg chg="mod">
          <ac:chgData name="François GLEYZON" userId="a2d04f23f7faf3ef" providerId="LiveId" clId="{1404D58C-429C-4D75-B5B2-E1C9B8E0DC36}" dt="2025-04-01T21:47:44.623" v="12713" actId="20577"/>
          <ac:spMkLst>
            <pc:docMk/>
            <pc:sldMk cId="3801532562" sldId="283"/>
            <ac:spMk id="3" creationId="{A79F57BC-6F26-9353-4409-4041965470AE}"/>
          </ac:spMkLst>
        </pc:spChg>
        <pc:spChg chg="del">
          <ac:chgData name="François GLEYZON" userId="a2d04f23f7faf3ef" providerId="LiveId" clId="{1404D58C-429C-4D75-B5B2-E1C9B8E0DC36}" dt="2025-04-01T21:43:40.782" v="12409" actId="478"/>
          <ac:spMkLst>
            <pc:docMk/>
            <pc:sldMk cId="3801532562" sldId="283"/>
            <ac:spMk id="4" creationId="{1A0E44C7-B105-B7BA-F0FF-F131BA300D84}"/>
          </ac:spMkLst>
        </pc:spChg>
        <pc:picChg chg="del">
          <ac:chgData name="François GLEYZON" userId="a2d04f23f7faf3ef" providerId="LiveId" clId="{1404D58C-429C-4D75-B5B2-E1C9B8E0DC36}" dt="2025-04-01T21:43:39.463" v="12407" actId="478"/>
          <ac:picMkLst>
            <pc:docMk/>
            <pc:sldMk cId="3801532562" sldId="283"/>
            <ac:picMk id="1026" creationId="{69441BAA-0E9D-C5D1-39A8-82A4F2FB38C6}"/>
          </ac:picMkLst>
        </pc:picChg>
        <pc:picChg chg="del">
          <ac:chgData name="François GLEYZON" userId="a2d04f23f7faf3ef" providerId="LiveId" clId="{1404D58C-429C-4D75-B5B2-E1C9B8E0DC36}" dt="2025-04-01T21:43:39.815" v="12408" actId="478"/>
          <ac:picMkLst>
            <pc:docMk/>
            <pc:sldMk cId="3801532562" sldId="283"/>
            <ac:picMk id="1028" creationId="{1A5B628A-BB45-447B-A095-18F1D77B0A19}"/>
          </ac:picMkLst>
        </pc:picChg>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sldChg chg="addSp delSp modSp add mod">
        <pc:chgData name="François GLEYZON" userId="a2d04f23f7faf3ef" providerId="LiveId" clId="{1404D58C-429C-4D75-B5B2-E1C9B8E0DC36}" dt="2025-04-02T21:07:27.506" v="14416" actId="20577"/>
        <pc:sldMkLst>
          <pc:docMk/>
          <pc:sldMk cId="2304060261" sldId="285"/>
        </pc:sldMkLst>
        <pc:spChg chg="mod">
          <ac:chgData name="François GLEYZON" userId="a2d04f23f7faf3ef" providerId="LiveId" clId="{1404D58C-429C-4D75-B5B2-E1C9B8E0DC36}" dt="2025-04-02T21:03:37.901" v="14001" actId="20577"/>
          <ac:spMkLst>
            <pc:docMk/>
            <pc:sldMk cId="2304060261" sldId="285"/>
            <ac:spMk id="3" creationId="{5060CDE2-EF03-66AD-B44C-6026E33F5ADC}"/>
          </ac:spMkLst>
        </pc:spChg>
        <pc:spChg chg="add">
          <ac:chgData name="François GLEYZON" userId="a2d04f23f7faf3ef" providerId="LiveId" clId="{1404D58C-429C-4D75-B5B2-E1C9B8E0DC36}" dt="2025-04-02T21:03:42.976" v="14004"/>
          <ac:spMkLst>
            <pc:docMk/>
            <pc:sldMk cId="2304060261" sldId="285"/>
            <ac:spMk id="4" creationId="{24B1DD51-7780-32D9-4C37-29435C98BC78}"/>
          </ac:spMkLst>
        </pc:spChg>
        <pc:spChg chg="add mod">
          <ac:chgData name="François GLEYZON" userId="a2d04f23f7faf3ef" providerId="LiveId" clId="{1404D58C-429C-4D75-B5B2-E1C9B8E0DC36}" dt="2025-04-02T21:07:27.506" v="14416" actId="20577"/>
          <ac:spMkLst>
            <pc:docMk/>
            <pc:sldMk cId="2304060261" sldId="285"/>
            <ac:spMk id="10" creationId="{CC06D459-C9F1-BABC-5C0C-4AE0062DAA5A}"/>
          </ac:spMkLst>
        </pc:spChg>
        <pc:spChg chg="del">
          <ac:chgData name="François GLEYZON" userId="a2d04f23f7faf3ef" providerId="LiveId" clId="{1404D58C-429C-4D75-B5B2-E1C9B8E0DC36}" dt="2025-04-02T21:03:41.057" v="14002" actId="478"/>
          <ac:spMkLst>
            <pc:docMk/>
            <pc:sldMk cId="2304060261" sldId="285"/>
            <ac:spMk id="30" creationId="{87CD6C2B-55AD-68FD-884C-6E31155398D9}"/>
          </ac:spMkLst>
        </pc:spChg>
        <pc:spChg chg="del">
          <ac:chgData name="François GLEYZON" userId="a2d04f23f7faf3ef" providerId="LiveId" clId="{1404D58C-429C-4D75-B5B2-E1C9B8E0DC36}" dt="2025-04-02T21:03:41.057" v="14002" actId="478"/>
          <ac:spMkLst>
            <pc:docMk/>
            <pc:sldMk cId="2304060261" sldId="285"/>
            <ac:spMk id="31" creationId="{C0CF259C-EBBC-EA83-869B-6173D71DB827}"/>
          </ac:spMkLst>
        </pc:spChg>
        <pc:spChg chg="del">
          <ac:chgData name="François GLEYZON" userId="a2d04f23f7faf3ef" providerId="LiveId" clId="{1404D58C-429C-4D75-B5B2-E1C9B8E0DC36}" dt="2025-04-02T21:03:41.057" v="14002" actId="478"/>
          <ac:spMkLst>
            <pc:docMk/>
            <pc:sldMk cId="2304060261" sldId="285"/>
            <ac:spMk id="33" creationId="{AEC03FCD-E530-1263-D443-B35324D6313C}"/>
          </ac:spMkLst>
        </pc:spChg>
        <pc:spChg chg="del">
          <ac:chgData name="François GLEYZON" userId="a2d04f23f7faf3ef" providerId="LiveId" clId="{1404D58C-429C-4D75-B5B2-E1C9B8E0DC36}" dt="2025-04-02T21:03:41.057" v="14002" actId="478"/>
          <ac:spMkLst>
            <pc:docMk/>
            <pc:sldMk cId="2304060261" sldId="285"/>
            <ac:spMk id="34" creationId="{A8992990-1FBC-B4B0-6065-12EEE7EE1843}"/>
          </ac:spMkLst>
        </pc:spChg>
        <pc:spChg chg="del">
          <ac:chgData name="François GLEYZON" userId="a2d04f23f7faf3ef" providerId="LiveId" clId="{1404D58C-429C-4D75-B5B2-E1C9B8E0DC36}" dt="2025-04-02T21:03:41.835" v="14003" actId="478"/>
          <ac:spMkLst>
            <pc:docMk/>
            <pc:sldMk cId="2304060261" sldId="285"/>
            <ac:spMk id="35" creationId="{FDE70FD0-528C-6F52-B748-AD9AE27BB810}"/>
          </ac:spMkLst>
        </pc:spChg>
        <pc:spChg chg="del">
          <ac:chgData name="François GLEYZON" userId="a2d04f23f7faf3ef" providerId="LiveId" clId="{1404D58C-429C-4D75-B5B2-E1C9B8E0DC36}" dt="2025-04-02T21:03:41.057" v="14002" actId="478"/>
          <ac:spMkLst>
            <pc:docMk/>
            <pc:sldMk cId="2304060261" sldId="285"/>
            <ac:spMk id="37" creationId="{7C9A947F-F539-017B-40AC-83CD5A6E5DB7}"/>
          </ac:spMkLst>
        </pc:spChg>
        <pc:grpChg chg="del">
          <ac:chgData name="François GLEYZON" userId="a2d04f23f7faf3ef" providerId="LiveId" clId="{1404D58C-429C-4D75-B5B2-E1C9B8E0DC36}" dt="2025-04-02T21:03:41.057" v="14002" actId="478"/>
          <ac:grpSpMkLst>
            <pc:docMk/>
            <pc:sldMk cId="2304060261" sldId="285"/>
            <ac:grpSpMk id="48" creationId="{2636A78B-262C-89DB-67D7-BB8BE118E1D6}"/>
          </ac:grpSpMkLst>
        </pc:grpChg>
        <pc:picChg chg="add mod">
          <ac:chgData name="François GLEYZON" userId="a2d04f23f7faf3ef" providerId="LiveId" clId="{1404D58C-429C-4D75-B5B2-E1C9B8E0DC36}" dt="2025-04-02T21:03:56.130" v="14009" actId="1076"/>
          <ac:picMkLst>
            <pc:docMk/>
            <pc:sldMk cId="2304060261" sldId="285"/>
            <ac:picMk id="8" creationId="{D056D13C-594B-3A1A-64F9-C6CD44AB8024}"/>
          </ac:picMkLst>
        </pc:picChg>
        <pc:cxnChg chg="del">
          <ac:chgData name="François GLEYZON" userId="a2d04f23f7faf3ef" providerId="LiveId" clId="{1404D58C-429C-4D75-B5B2-E1C9B8E0DC36}" dt="2025-04-02T21:03:41.057" v="14002" actId="478"/>
          <ac:cxnSpMkLst>
            <pc:docMk/>
            <pc:sldMk cId="2304060261" sldId="285"/>
            <ac:cxnSpMk id="7" creationId="{8E2C6F12-EF49-9D92-9068-23E13078AD9D}"/>
          </ac:cxnSpMkLst>
        </pc:cxnChg>
        <pc:cxnChg chg="del">
          <ac:chgData name="François GLEYZON" userId="a2d04f23f7faf3ef" providerId="LiveId" clId="{1404D58C-429C-4D75-B5B2-E1C9B8E0DC36}" dt="2025-04-02T21:03:41.057" v="14002" actId="478"/>
          <ac:cxnSpMkLst>
            <pc:docMk/>
            <pc:sldMk cId="2304060261" sldId="285"/>
            <ac:cxnSpMk id="21" creationId="{A5A692EF-4E9B-7582-C08E-C74C15A00376}"/>
          </ac:cxnSpMkLst>
        </pc:cxnChg>
        <pc:cxnChg chg="del">
          <ac:chgData name="François GLEYZON" userId="a2d04f23f7faf3ef" providerId="LiveId" clId="{1404D58C-429C-4D75-B5B2-E1C9B8E0DC36}" dt="2025-04-02T21:03:41.057" v="14002" actId="478"/>
          <ac:cxnSpMkLst>
            <pc:docMk/>
            <pc:sldMk cId="2304060261" sldId="285"/>
            <ac:cxnSpMk id="27" creationId="{872C4C45-6BD0-64C7-6C14-863F2213BF48}"/>
          </ac:cxnSpMkLst>
        </pc:cxnChg>
        <pc:cxnChg chg="del">
          <ac:chgData name="François GLEYZON" userId="a2d04f23f7faf3ef" providerId="LiveId" clId="{1404D58C-429C-4D75-B5B2-E1C9B8E0DC36}" dt="2025-04-02T21:03:41.057" v="14002" actId="478"/>
          <ac:cxnSpMkLst>
            <pc:docMk/>
            <pc:sldMk cId="2304060261" sldId="285"/>
            <ac:cxnSpMk id="49" creationId="{DA0B6933-F94A-9E6D-CFE1-5BA5AF18CDAC}"/>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02/04/2025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02/04/2025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0.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290.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0.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8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0.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30.png"/></Relationships>
</file>

<file path=ppt/slides/_rels/slide17.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1026" name="Picture 2" descr="Image générée">
            <a:extLst>
              <a:ext uri="{FF2B5EF4-FFF2-40B4-BE49-F238E27FC236}">
                <a16:creationId xmlns:a16="http://schemas.microsoft.com/office/drawing/2014/main" id="{6C16ABBD-690A-5D2D-DEE7-6BEA283D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8" y="1400250"/>
            <a:ext cx="4857750" cy="386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énérée">
            <a:extLst>
              <a:ext uri="{FF2B5EF4-FFF2-40B4-BE49-F238E27FC236}">
                <a16:creationId xmlns:a16="http://schemas.microsoft.com/office/drawing/2014/main" id="{4607879A-50B3-9811-6ABC-DBE88997E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404" y="1497347"/>
            <a:ext cx="5029452" cy="3863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a:t>
                </a:r>
                <a:r>
                  <a:rPr lang="fr-FR" dirty="0">
                    <a:highlight>
                      <a:srgbClr val="FFFF00"/>
                    </a:highlight>
                    <a:latin typeface="Times New Roman" panose="02020603050405020304" pitchFamily="18" charset="0"/>
                    <a:cs typeface="Times New Roman" panose="02020603050405020304" pitchFamily="18" charset="0"/>
                  </a:rPr>
                  <a:t>FAIRE QUELQUES INTERPRETATION/LECTURE GRAPHIQUE + calcul de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4"/>
                <a:stretch>
                  <a:fillRect l="-400" t="-3226" r="-900" b="-7097"/>
                </a:stretch>
              </a:blipFill>
            </p:spPr>
            <p:txBody>
              <a:bodyPr/>
              <a:lstStyle/>
              <a:p>
                <a:r>
                  <a:rPr lang="en-GB">
                    <a:noFill/>
                  </a:rPr>
                  <a:t> </a:t>
                </a:r>
              </a:p>
            </p:txBody>
          </p:sp>
        </mc:Fallback>
      </mc:AlternateContent>
    </p:spTree>
    <p:extLst>
      <p:ext uri="{BB962C8B-B14F-4D97-AF65-F5344CB8AC3E}">
        <p14:creationId xmlns:p14="http://schemas.microsoft.com/office/powerpoint/2010/main" val="9638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159441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smtClean="0">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5 équations (soit 10 fois moins que pour </a:t>
                </a:r>
                <a:r>
                  <a:rPr lang="fr-FR">
                    <a:latin typeface="Times New Roman" panose="02020603050405020304" pitchFamily="18" charset="0"/>
                    <a:cs typeface="Times New Roman" panose="02020603050405020304" pitchFamily="18" charset="0"/>
                  </a:rPr>
                  <a:t>la méthode de Monte Carlo). </a:t>
                </a:r>
                <a:endParaRPr lang="fr-FR" noProof="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1594411"/>
              </a:xfrm>
              <a:prstGeom prst="rect">
                <a:avLst/>
              </a:prstGeom>
              <a:blipFill>
                <a:blip r:embed="rId2"/>
                <a:stretch>
                  <a:fillRect l="-400" t="-2299" r="-400" b="-5364"/>
                </a:stretch>
              </a:blipFill>
            </p:spPr>
            <p:txBody>
              <a:bodyPr/>
              <a:lstStyle/>
              <a:p>
                <a:r>
                  <a:rPr lang="en-GB">
                    <a:noFill/>
                  </a:rPr>
                  <a:t> </a:t>
                </a:r>
              </a:p>
            </p:txBody>
          </p:sp>
        </mc:Fallback>
      </mc:AlternateContent>
    </p:spTree>
    <p:extLst>
      <p:ext uri="{BB962C8B-B14F-4D97-AF65-F5344CB8AC3E}">
        <p14:creationId xmlns:p14="http://schemas.microsoft.com/office/powerpoint/2010/main" val="380153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xmlns="">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On prend une géométrie simplifiée de notre problème (avec des dimensions approximées) : </a:t>
                </a:r>
              </a:p>
            </p:txBody>
          </p:sp>
        </mc:Choice>
        <mc:Fallback>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1200329"/>
              </a:xfrm>
              <a:prstGeom prst="rect">
                <a:avLst/>
              </a:prstGeom>
              <a:blipFill>
                <a:blip r:embed="rId2"/>
                <a:stretch>
                  <a:fillRect l="-400" t="-3046" r="-400" b="-7107"/>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E7DB76BC-9BB3-C940-E209-029E0CFEFBEE}"/>
              </a:ext>
            </a:extLst>
          </p:cNvPr>
          <p:cNvCxnSpPr/>
          <p:nvPr/>
        </p:nvCxnSpPr>
        <p:spPr>
          <a:xfrm>
            <a:off x="220717" y="2443438"/>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28B71C72-F80B-BC53-93C2-C2952E462040}"/>
              </a:ext>
            </a:extLst>
          </p:cNvPr>
          <p:cNvCxnSpPr/>
          <p:nvPr/>
        </p:nvCxnSpPr>
        <p:spPr>
          <a:xfrm>
            <a:off x="220717" y="3228874"/>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7C1317A-DB69-E3AB-DF7B-14B4C4A341AF}"/>
              </a:ext>
            </a:extLst>
          </p:cNvPr>
          <p:cNvCxnSpPr>
            <a:cxnSpLocks/>
          </p:cNvCxnSpPr>
          <p:nvPr/>
        </p:nvCxnSpPr>
        <p:spPr>
          <a:xfrm flipV="1">
            <a:off x="2654913" y="3082144"/>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2690880-517B-DC49-3C0F-95704E551FF9}"/>
              </a:ext>
            </a:extLst>
          </p:cNvPr>
          <p:cNvCxnSpPr>
            <a:cxnSpLocks/>
          </p:cNvCxnSpPr>
          <p:nvPr/>
        </p:nvCxnSpPr>
        <p:spPr>
          <a:xfrm flipV="1">
            <a:off x="2654912" y="386758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814D020B-5C94-EE10-6EB7-5A66224DBBD4}"/>
              </a:ext>
            </a:extLst>
          </p:cNvPr>
          <p:cNvCxnSpPr>
            <a:cxnSpLocks/>
          </p:cNvCxnSpPr>
          <p:nvPr/>
        </p:nvCxnSpPr>
        <p:spPr>
          <a:xfrm flipV="1">
            <a:off x="2654911" y="3528106"/>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5A854165-EE1C-3210-A367-C344D8B27F0C}"/>
              </a:ext>
            </a:extLst>
          </p:cNvPr>
          <p:cNvCxnSpPr>
            <a:cxnSpLocks/>
          </p:cNvCxnSpPr>
          <p:nvPr/>
        </p:nvCxnSpPr>
        <p:spPr>
          <a:xfrm flipV="1">
            <a:off x="4023359" y="3082144"/>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F713B18-7A8D-5768-E418-A192EEE5CB03}"/>
              </a:ext>
            </a:extLst>
          </p:cNvPr>
          <p:cNvCxnSpPr>
            <a:cxnSpLocks/>
          </p:cNvCxnSpPr>
          <p:nvPr/>
        </p:nvCxnSpPr>
        <p:spPr>
          <a:xfrm flipV="1">
            <a:off x="220717" y="2443438"/>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D0669758-FA07-079C-F5AC-77F5D05289CF}"/>
              </a:ext>
            </a:extLst>
          </p:cNvPr>
          <p:cNvCxnSpPr/>
          <p:nvPr/>
        </p:nvCxnSpPr>
        <p:spPr>
          <a:xfrm>
            <a:off x="1589163" y="1994590"/>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F2022A77-C1C6-8653-C1DE-F52AB8DDDF38}"/>
              </a:ext>
            </a:extLst>
          </p:cNvPr>
          <p:cNvCxnSpPr>
            <a:cxnSpLocks/>
          </p:cNvCxnSpPr>
          <p:nvPr/>
        </p:nvCxnSpPr>
        <p:spPr>
          <a:xfrm flipV="1">
            <a:off x="220716" y="199459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8FF7121A-80A8-3D24-9762-772CA66CA123}"/>
              </a:ext>
            </a:extLst>
          </p:cNvPr>
          <p:cNvCxnSpPr/>
          <p:nvPr/>
        </p:nvCxnSpPr>
        <p:spPr>
          <a:xfrm>
            <a:off x="220716" y="3429000"/>
            <a:ext cx="2371135" cy="109255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D16B12DF-CB30-2C1A-B274-9A393D1A96BE}"/>
              </a:ext>
            </a:extLst>
          </p:cNvPr>
          <p:cNvCxnSpPr>
            <a:cxnSpLocks/>
          </p:cNvCxnSpPr>
          <p:nvPr/>
        </p:nvCxnSpPr>
        <p:spPr>
          <a:xfrm flipV="1">
            <a:off x="2717972" y="4023360"/>
            <a:ext cx="1374756" cy="44774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47EF0F99-8AED-83C9-31B5-8566666DCFA5}"/>
              </a:ext>
            </a:extLst>
          </p:cNvPr>
          <p:cNvCxnSpPr>
            <a:cxnSpLocks/>
          </p:cNvCxnSpPr>
          <p:nvPr/>
        </p:nvCxnSpPr>
        <p:spPr>
          <a:xfrm flipV="1">
            <a:off x="4149480" y="3025125"/>
            <a:ext cx="0" cy="89569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BEC8F3C-5D2C-B5E6-D734-4E769F8B49C9}"/>
                  </a:ext>
                </a:extLst>
              </p:cNvPr>
              <p:cNvSpPr txBox="1"/>
              <p:nvPr/>
            </p:nvSpPr>
            <p:spPr>
              <a:xfrm rot="20529838">
                <a:off x="3086036" y="4182689"/>
                <a:ext cx="9612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𝑏</m:t>
                      </m:r>
                      <m:r>
                        <a:rPr lang="fr-FR" b="0" i="1" smtClean="0">
                          <a:latin typeface="Cambria Math" panose="02040503050406030204" pitchFamily="18" charset="0"/>
                        </a:rPr>
                        <m:t>=8 </m:t>
                      </m:r>
                      <m:r>
                        <a:rPr lang="fr-FR" b="0" i="1" smtClean="0">
                          <a:latin typeface="Cambria Math" panose="02040503050406030204" pitchFamily="18" charset="0"/>
                        </a:rPr>
                        <m:t>𝑐𝑚</m:t>
                      </m:r>
                    </m:oMath>
                  </m:oMathPara>
                </a14:m>
                <a:endParaRPr lang="en-GB" dirty="0"/>
              </a:p>
            </p:txBody>
          </p:sp>
        </mc:Choice>
        <mc:Fallback>
          <p:sp>
            <p:nvSpPr>
              <p:cNvPr id="30" name="TextBox 29">
                <a:extLst>
                  <a:ext uri="{FF2B5EF4-FFF2-40B4-BE49-F238E27FC236}">
                    <a16:creationId xmlns:a16="http://schemas.microsoft.com/office/drawing/2014/main" id="{ABEC8F3C-5D2C-B5E6-D734-4E769F8B49C9}"/>
                  </a:ext>
                </a:extLst>
              </p:cNvPr>
              <p:cNvSpPr txBox="1">
                <a:spLocks noRot="1" noChangeAspect="1" noMove="1" noResize="1" noEditPoints="1" noAdjustHandles="1" noChangeArrowheads="1" noChangeShapeType="1" noTextEdit="1"/>
              </p:cNvSpPr>
              <p:nvPr/>
            </p:nvSpPr>
            <p:spPr>
              <a:xfrm rot="20529838">
                <a:off x="3086036" y="4182689"/>
                <a:ext cx="961225" cy="276999"/>
              </a:xfrm>
              <a:prstGeom prst="rect">
                <a:avLst/>
              </a:prstGeom>
              <a:blipFill>
                <a:blip r:embed="rId3"/>
                <a:stretch>
                  <a:fillRect l="-5455" r="-2424" b="-652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C48CA77-D243-6742-3D25-563290156031}"/>
                  </a:ext>
                </a:extLst>
              </p:cNvPr>
              <p:cNvSpPr txBox="1"/>
              <p:nvPr/>
            </p:nvSpPr>
            <p:spPr>
              <a:xfrm>
                <a:off x="3961810" y="2728330"/>
                <a:ext cx="9633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=4 </m:t>
                      </m:r>
                      <m:r>
                        <a:rPr lang="fr-FR" b="0" i="1" smtClean="0">
                          <a:latin typeface="Cambria Math" panose="02040503050406030204" pitchFamily="18" charset="0"/>
                        </a:rPr>
                        <m:t>𝑐𝑚</m:t>
                      </m:r>
                    </m:oMath>
                  </m:oMathPara>
                </a14:m>
                <a:endParaRPr lang="en-GB" dirty="0"/>
              </a:p>
            </p:txBody>
          </p:sp>
        </mc:Choice>
        <mc:Fallback>
          <p:sp>
            <p:nvSpPr>
              <p:cNvPr id="31" name="TextBox 30">
                <a:extLst>
                  <a:ext uri="{FF2B5EF4-FFF2-40B4-BE49-F238E27FC236}">
                    <a16:creationId xmlns:a16="http://schemas.microsoft.com/office/drawing/2014/main" id="{EC48CA77-D243-6742-3D25-563290156031}"/>
                  </a:ext>
                </a:extLst>
              </p:cNvPr>
              <p:cNvSpPr txBox="1">
                <a:spLocks noRot="1" noChangeAspect="1" noMove="1" noResize="1" noEditPoints="1" noAdjustHandles="1" noChangeArrowheads="1" noChangeShapeType="1" noTextEdit="1"/>
              </p:cNvSpPr>
              <p:nvPr/>
            </p:nvSpPr>
            <p:spPr>
              <a:xfrm>
                <a:off x="3961810" y="2728330"/>
                <a:ext cx="963341" cy="276999"/>
              </a:xfrm>
              <a:prstGeom prst="rect">
                <a:avLst/>
              </a:prstGeom>
              <a:blipFill>
                <a:blip r:embed="rId4"/>
                <a:stretch>
                  <a:fillRect l="-6329" r="-3165"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9088A17-6F0F-45B8-F534-74405D3A0CF2}"/>
                  </a:ext>
                </a:extLst>
              </p:cNvPr>
              <p:cNvSpPr txBox="1"/>
              <p:nvPr/>
            </p:nvSpPr>
            <p:spPr>
              <a:xfrm rot="1456734">
                <a:off x="766691" y="3969714"/>
                <a:ext cx="10875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=24 </m:t>
                      </m:r>
                      <m:r>
                        <a:rPr lang="fr-FR" b="0" i="1" smtClean="0">
                          <a:latin typeface="Cambria Math" panose="02040503050406030204" pitchFamily="18" charset="0"/>
                        </a:rPr>
                        <m:t>𝑐𝑚</m:t>
                      </m:r>
                    </m:oMath>
                  </m:oMathPara>
                </a14:m>
                <a:endParaRPr lang="en-GB" dirty="0"/>
              </a:p>
            </p:txBody>
          </p:sp>
        </mc:Choice>
        <mc:Fallback>
          <p:sp>
            <p:nvSpPr>
              <p:cNvPr id="33" name="TextBox 32">
                <a:extLst>
                  <a:ext uri="{FF2B5EF4-FFF2-40B4-BE49-F238E27FC236}">
                    <a16:creationId xmlns:a16="http://schemas.microsoft.com/office/drawing/2014/main" id="{F9088A17-6F0F-45B8-F534-74405D3A0CF2}"/>
                  </a:ext>
                </a:extLst>
              </p:cNvPr>
              <p:cNvSpPr txBox="1">
                <a:spLocks noRot="1" noChangeAspect="1" noMove="1" noResize="1" noEditPoints="1" noAdjustHandles="1" noChangeArrowheads="1" noChangeShapeType="1" noTextEdit="1"/>
              </p:cNvSpPr>
              <p:nvPr/>
            </p:nvSpPr>
            <p:spPr>
              <a:xfrm rot="1456734">
                <a:off x="766691" y="3969714"/>
                <a:ext cx="1087542" cy="276999"/>
              </a:xfrm>
              <a:prstGeom prst="rect">
                <a:avLst/>
              </a:prstGeom>
              <a:blipFill>
                <a:blip r:embed="rId5"/>
                <a:stretch>
                  <a:fillRect l="-4945" t="-862" b="-86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7438053-5A5F-77E2-7330-A1032FBBA535}"/>
                  </a:ext>
                </a:extLst>
              </p:cNvPr>
              <p:cNvSpPr txBox="1"/>
              <p:nvPr/>
            </p:nvSpPr>
            <p:spPr>
              <a:xfrm>
                <a:off x="996531" y="2251336"/>
                <a:ext cx="131138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=20 </m:t>
                      </m:r>
                      <m:r>
                        <a:rPr lang="fr-FR" b="0" i="1" smtClean="0">
                          <a:latin typeface="Cambria Math" panose="02040503050406030204" pitchFamily="18" charset="0"/>
                        </a:rPr>
                        <m:t>𝑀𝑃𝑎</m:t>
                      </m:r>
                    </m:oMath>
                  </m:oMathPara>
                </a14:m>
                <a:endParaRPr lang="fr-FR" b="0" dirty="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𝜈</m:t>
                      </m:r>
                      <m:r>
                        <a:rPr lang="fr-FR" b="0" i="1" smtClean="0">
                          <a:latin typeface="Cambria Math" panose="02040503050406030204" pitchFamily="18" charset="0"/>
                        </a:rPr>
                        <m:t>=0.4</m:t>
                      </m:r>
                    </m:oMath>
                  </m:oMathPara>
                </a14:m>
                <a:endParaRPr lang="en-GB" dirty="0"/>
              </a:p>
            </p:txBody>
          </p:sp>
        </mc:Choice>
        <mc:Fallback>
          <p:sp>
            <p:nvSpPr>
              <p:cNvPr id="34" name="TextBox 33">
                <a:extLst>
                  <a:ext uri="{FF2B5EF4-FFF2-40B4-BE49-F238E27FC236}">
                    <a16:creationId xmlns:a16="http://schemas.microsoft.com/office/drawing/2014/main" id="{57438053-5A5F-77E2-7330-A1032FBBA535}"/>
                  </a:ext>
                </a:extLst>
              </p:cNvPr>
              <p:cNvSpPr txBox="1">
                <a:spLocks noRot="1" noChangeAspect="1" noMove="1" noResize="1" noEditPoints="1" noAdjustHandles="1" noChangeArrowheads="1" noChangeShapeType="1" noTextEdit="1"/>
              </p:cNvSpPr>
              <p:nvPr/>
            </p:nvSpPr>
            <p:spPr>
              <a:xfrm>
                <a:off x="996531" y="2251336"/>
                <a:ext cx="1311385" cy="553998"/>
              </a:xfrm>
              <a:prstGeom prst="rect">
                <a:avLst/>
              </a:prstGeom>
              <a:blipFill>
                <a:blip r:embed="rId6"/>
                <a:stretch>
                  <a:fillRect l="-6019" b="-32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BCF9757-BD7F-825E-BBF5-A47B9F61CC5A}"/>
                  </a:ext>
                </a:extLst>
              </p:cNvPr>
              <p:cNvSpPr txBox="1"/>
              <p:nvPr/>
            </p:nvSpPr>
            <p:spPr>
              <a:xfrm>
                <a:off x="4975599" y="1726528"/>
                <a:ext cx="7216402" cy="425090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applique 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on encastre l’autre section de la poutre et on définit un matériau proche de la résine qui sera utilisé pour la vérification de solution. Pour ce problème</a:t>
                </a:r>
                <a:r>
                  <a:rPr lang="fr-FR" dirty="0">
                    <a:latin typeface="Times New Roman" panose="02020603050405020304" pitchFamily="18" charset="0"/>
                    <a:cs typeface="Times New Roman" panose="02020603050405020304" pitchFamily="18" charset="0"/>
                  </a:rPr>
                  <a:t>, nous avons une solution analytique bien connue du calcul structurel tel que la flèche maximale est donnée par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𝑦</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𝐿</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𝐸𝐼</m:t>
                          </m:r>
                        </m:den>
                      </m:f>
                    </m:oMath>
                  </m:oMathPara>
                </a14:m>
                <a:endParaRPr lang="fr-FR" noProof="0"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Plus généralement,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∈[0;</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𝐿</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nous avons la flèche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𝑥</m:t>
                          </m:r>
                        </m:e>
                      </m:d>
                      <m:r>
                        <a:rPr lang="fr-FR" b="0" i="1" noProof="0"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𝑥</m:t>
                              </m:r>
                            </m:e>
                            <m:sup>
                              <m:r>
                                <a:rPr lang="fr-FR" b="0" i="1" smtClean="0">
                                  <a:latin typeface="Cambria Math" panose="02040503050406030204" pitchFamily="18" charset="0"/>
                                  <a:cs typeface="Times New Roman" panose="02020603050405020304" pitchFamily="18" charset="0"/>
                                </a:rPr>
                                <m:t>2</m:t>
                              </m:r>
                            </m:sup>
                          </m:sSup>
                        </m:num>
                        <m:den>
                          <m:r>
                            <a:rPr lang="fr-FR" i="1">
                              <a:latin typeface="Cambria Math" panose="02040503050406030204" pitchFamily="18" charset="0"/>
                              <a:cs typeface="Times New Roman" panose="02020603050405020304" pitchFamily="18" charset="0"/>
                            </a:rPr>
                            <m:t>3</m:t>
                          </m:r>
                          <m:r>
                            <a:rPr lang="fr-FR" i="1">
                              <a:latin typeface="Cambria Math" panose="02040503050406030204" pitchFamily="18" charset="0"/>
                              <a:cs typeface="Times New Roman" panose="02020603050405020304" pitchFamily="18" charset="0"/>
                            </a:rPr>
                            <m:t>𝐸𝐼</m:t>
                          </m:r>
                        </m:den>
                      </m:f>
                      <m:d>
                        <m:dPr>
                          <m:begChr m:val="["/>
                          <m:endChr m:val="]"/>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𝐿</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e>
                      </m:d>
                    </m:oMath>
                  </m:oMathPara>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allons donc comparer la solution obtenue avec Ansys afin de calculer l’erreur de discrétisation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pour plusieurs maillages. </a:t>
                </a:r>
              </a:p>
            </p:txBody>
          </p:sp>
        </mc:Choice>
        <mc:Fallback>
          <p:sp>
            <p:nvSpPr>
              <p:cNvPr id="35" name="TextBox 34">
                <a:extLst>
                  <a:ext uri="{FF2B5EF4-FFF2-40B4-BE49-F238E27FC236}">
                    <a16:creationId xmlns:a16="http://schemas.microsoft.com/office/drawing/2014/main" id="{BBCF9757-BD7F-825E-BBF5-A47B9F61CC5A}"/>
                  </a:ext>
                </a:extLst>
              </p:cNvPr>
              <p:cNvSpPr txBox="1">
                <a:spLocks noRot="1" noChangeAspect="1" noMove="1" noResize="1" noEditPoints="1" noAdjustHandles="1" noChangeArrowheads="1" noChangeShapeType="1" noTextEdit="1"/>
              </p:cNvSpPr>
              <p:nvPr/>
            </p:nvSpPr>
            <p:spPr>
              <a:xfrm>
                <a:off x="4975599" y="1726528"/>
                <a:ext cx="7216402" cy="4250907"/>
              </a:xfrm>
              <a:prstGeom prst="rect">
                <a:avLst/>
              </a:prstGeom>
              <a:blipFill>
                <a:blip r:embed="rId7"/>
                <a:stretch>
                  <a:fillRect l="-676" t="-716" r="-760" b="-12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228AAD3-C604-5297-887F-FD4EA2C65FCD}"/>
                  </a:ext>
                </a:extLst>
              </p:cNvPr>
              <p:cNvSpPr txBox="1"/>
              <p:nvPr/>
            </p:nvSpPr>
            <p:spPr>
              <a:xfrm>
                <a:off x="1" y="4736978"/>
                <a:ext cx="414948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Soit </a:t>
                </a:r>
                <a14:m>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le moment quadratique, qui pour une section rectangulaire est calculé à l’aide de la formule suivante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𝑏</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h</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12</m:t>
                          </m:r>
                        </m:den>
                      </m:f>
                      <m:r>
                        <a:rPr lang="fr-FR" b="0" i="1" smtClean="0">
                          <a:latin typeface="Cambria Math" panose="02040503050406030204" pitchFamily="18" charset="0"/>
                          <a:cs typeface="Times New Roman" panose="02020603050405020304" pitchFamily="18" charset="0"/>
                        </a:rPr>
                        <m:t>=4.2667×</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cs typeface="Times New Roman" panose="02020603050405020304" pitchFamily="18" charset="0"/>
                            </a:rPr>
                            <m:t>−7</m:t>
                          </m:r>
                        </m:sup>
                      </m:sSup>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𝑚</m:t>
                          </m:r>
                        </m:e>
                        <m:sup>
                          <m:r>
                            <a:rPr lang="fr-FR" b="0" i="1" smtClean="0">
                              <a:latin typeface="Cambria Math" panose="02040503050406030204" pitchFamily="18" charset="0"/>
                              <a:cs typeface="Times New Roman" panose="02020603050405020304" pitchFamily="18" charset="0"/>
                            </a:rPr>
                            <m:t>4</m:t>
                          </m:r>
                        </m:sup>
                      </m:sSup>
                    </m:oMath>
                  </m:oMathPara>
                </a14:m>
                <a:endParaRPr lang="fr-FR" noProof="0" dirty="0">
                  <a:latin typeface="Times New Roman" panose="02020603050405020304" pitchFamily="18" charset="0"/>
                  <a:cs typeface="Times New Roman" panose="02020603050405020304" pitchFamily="18" charset="0"/>
                </a:endParaRPr>
              </a:p>
            </p:txBody>
          </p:sp>
        </mc:Choice>
        <mc:Fallback>
          <p:sp>
            <p:nvSpPr>
              <p:cNvPr id="37" name="TextBox 36">
                <a:extLst>
                  <a:ext uri="{FF2B5EF4-FFF2-40B4-BE49-F238E27FC236}">
                    <a16:creationId xmlns:a16="http://schemas.microsoft.com/office/drawing/2014/main" id="{8228AAD3-C604-5297-887F-FD4EA2C65FCD}"/>
                  </a:ext>
                </a:extLst>
              </p:cNvPr>
              <p:cNvSpPr txBox="1">
                <a:spLocks noRot="1" noChangeAspect="1" noMove="1" noResize="1" noEditPoints="1" noAdjustHandles="1" noChangeArrowheads="1" noChangeShapeType="1" noTextEdit="1"/>
              </p:cNvSpPr>
              <p:nvPr/>
            </p:nvSpPr>
            <p:spPr>
              <a:xfrm>
                <a:off x="1" y="4736978"/>
                <a:ext cx="4149480" cy="1754326"/>
              </a:xfrm>
              <a:prstGeom prst="rect">
                <a:avLst/>
              </a:prstGeom>
              <a:blipFill>
                <a:blip r:embed="rId8"/>
                <a:stretch>
                  <a:fillRect l="-1175" t="-1736" r="-1175"/>
                </a:stretch>
              </a:blipFill>
            </p:spPr>
            <p:txBody>
              <a:bodyPr/>
              <a:lstStyle/>
              <a:p>
                <a:r>
                  <a:rPr lang="en-GB">
                    <a:noFill/>
                  </a:rPr>
                  <a:t> </a:t>
                </a:r>
              </a:p>
            </p:txBody>
          </p:sp>
        </mc:Fallback>
      </mc:AlternateContent>
      <p:grpSp>
        <p:nvGrpSpPr>
          <p:cNvPr id="48" name="Group 47">
            <a:extLst>
              <a:ext uri="{FF2B5EF4-FFF2-40B4-BE49-F238E27FC236}">
                <a16:creationId xmlns:a16="http://schemas.microsoft.com/office/drawing/2014/main" id="{373738C1-F8F4-0DF7-7C92-E9FA80748F7C}"/>
              </a:ext>
            </a:extLst>
          </p:cNvPr>
          <p:cNvGrpSpPr/>
          <p:nvPr/>
        </p:nvGrpSpPr>
        <p:grpSpPr>
          <a:xfrm rot="4244367">
            <a:off x="587523" y="1525897"/>
            <a:ext cx="199697" cy="1123906"/>
            <a:chOff x="1061106" y="4512704"/>
            <a:chExt cx="199697" cy="1123906"/>
          </a:xfrm>
        </p:grpSpPr>
        <p:cxnSp>
          <p:nvCxnSpPr>
            <p:cNvPr id="38" name="Straight Connector 37">
              <a:extLst>
                <a:ext uri="{FF2B5EF4-FFF2-40B4-BE49-F238E27FC236}">
                  <a16:creationId xmlns:a16="http://schemas.microsoft.com/office/drawing/2014/main" id="{A7636B28-15D7-0DD9-67A0-F82A247F8224}"/>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7E3D6AE-1205-55ED-7A2E-92C84BC319CC}"/>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A7D25A-E2B1-2C66-CDE7-4724DA093947}"/>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F955E54-6BF8-A8BB-F637-5F4E73A56D69}"/>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82046EB-0122-CDF1-0346-22A54CC85E64}"/>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D4099C-324D-B1C2-3C90-3D4720BFBD69}"/>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B2B4C9-C9FE-977A-C0CA-EC0EA65F6625}"/>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8093AFB-006C-6339-7A93-ECB7A663C22A}"/>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3982DD8-09BB-4BD6-061A-ACD51224AF63}"/>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7AD041D5-1EBB-4508-AA12-9AF67DDAD96D}"/>
              </a:ext>
            </a:extLst>
          </p:cNvPr>
          <p:cNvCxnSpPr>
            <a:cxnSpLocks/>
          </p:cNvCxnSpPr>
          <p:nvPr/>
        </p:nvCxnSpPr>
        <p:spPr>
          <a:xfrm>
            <a:off x="3412158" y="3511796"/>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203E-32CE-1541-286D-B1A45F4AD7B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8AE79-9BBD-1F08-058E-BD57A732C39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1653FF-1BE3-7026-00C7-660F1505EB9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5990D748-283D-DC4E-9640-B1D20997116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F7C0597E-48E4-D585-EA65-82B80AA440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060CDE2-EF03-66AD-B44C-6026E33F5ADC}"/>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plusieurs simulations, nous pouvons tracer l’erreur de discrétisation en fonction de </a:t>
                </a:r>
                <a14:m>
                  <m:oMath xmlns:m="http://schemas.openxmlformats.org/officeDocument/2006/math">
                    <m:r>
                      <m:rPr>
                        <m:sty m:val="p"/>
                      </m:rPr>
                      <a:rPr lang="fr-FR" b="0" i="0" noProof="0" smtClean="0">
                        <a:latin typeface="Cambria Math" panose="02040503050406030204" pitchFamily="18" charset="0"/>
                        <a:cs typeface="Times New Roman" panose="02020603050405020304" pitchFamily="18" charset="0"/>
                      </a:rPr>
                      <m:t>Δ</m:t>
                    </m:r>
                    <m:r>
                      <a:rPr lang="fr-FR" b="0" i="1" noProof="0" smtClean="0">
                        <a:latin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de la manière suivante : </a:t>
                </a:r>
              </a:p>
            </p:txBody>
          </p:sp>
        </mc:Choice>
        <mc:Fallback>
          <p:sp>
            <p:nvSpPr>
              <p:cNvPr id="3" name="TextBox 2">
                <a:extLst>
                  <a:ext uri="{FF2B5EF4-FFF2-40B4-BE49-F238E27FC236}">
                    <a16:creationId xmlns:a16="http://schemas.microsoft.com/office/drawing/2014/main" id="{5060CDE2-EF03-66AD-B44C-6026E33F5ADC}"/>
                  </a:ext>
                </a:extLst>
              </p:cNvPr>
              <p:cNvSpPr txBox="1">
                <a:spLocks noRot="1" noChangeAspect="1" noMove="1" noResize="1" noEditPoints="1" noAdjustHandles="1" noChangeArrowheads="1" noChangeShapeType="1" noTextEdit="1"/>
              </p:cNvSpPr>
              <p:nvPr/>
            </p:nvSpPr>
            <p:spPr>
              <a:xfrm>
                <a:off x="0" y="627468"/>
                <a:ext cx="12192000" cy="369332"/>
              </a:xfrm>
              <a:prstGeom prst="rect">
                <a:avLst/>
              </a:prstGeom>
              <a:blipFill>
                <a:blip r:embed="rId2"/>
                <a:stretch>
                  <a:fillRect l="-400" t="-9836" b="-24590"/>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D056D13C-594B-3A1A-64F9-C6CD44AB8024}"/>
              </a:ext>
            </a:extLst>
          </p:cNvPr>
          <p:cNvPicPr>
            <a:picLocks noChangeAspect="1"/>
          </p:cNvPicPr>
          <p:nvPr/>
        </p:nvPicPr>
        <p:blipFill>
          <a:blip r:embed="rId3"/>
          <a:stretch>
            <a:fillRect/>
          </a:stretch>
        </p:blipFill>
        <p:spPr>
          <a:xfrm>
            <a:off x="0" y="1123251"/>
            <a:ext cx="6096000" cy="383590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C06D459-C9F1-BABC-5C0C-4AE0062DAA5A}"/>
                  </a:ext>
                </a:extLst>
              </p:cNvPr>
              <p:cNvSpPr txBox="1"/>
              <p:nvPr/>
            </p:nvSpPr>
            <p:spPr>
              <a:xfrm>
                <a:off x="6096000" y="1123251"/>
                <a:ext cx="6096000" cy="23829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Ces 5 simulations (limitées par la licence étudiante), nous confirme l’appartenance à la zone de convergence asymptotique.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trouver l’ordre de convergence, nous utilisons la formule du cours suivante (en prenant les deux derniers points) : </a:t>
                </a:r>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func>
                            <m:funcPr>
                              <m:ctrlPr>
                                <a:rPr lang="fr-FR" b="0" i="1" noProof="0" smtClean="0">
                                  <a:latin typeface="Cambria Math" panose="02040503050406030204" pitchFamily="18" charset="0"/>
                                  <a:cs typeface="Times New Roman" panose="02020603050405020304" pitchFamily="18" charset="0"/>
                                </a:rPr>
                              </m:ctrlPr>
                            </m:funcPr>
                            <m:fName>
                              <m:r>
                                <m:rPr>
                                  <m:sty m:val="p"/>
                                </m:rPr>
                                <a:rPr lang="fr-FR" b="0" i="0" noProof="0" smtClean="0">
                                  <a:latin typeface="Cambria Math" panose="02040503050406030204" pitchFamily="18" charset="0"/>
                                  <a:cs typeface="Times New Roman" panose="02020603050405020304" pitchFamily="18" charset="0"/>
                                </a:rPr>
                                <m:t>ln</m:t>
                              </m:r>
                            </m:fName>
                            <m:e>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𝜀</m:t>
                                      </m:r>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h</m:t>
                                          </m:r>
                                        </m:e>
                                        <m:sub>
                                          <m:r>
                                            <a:rPr lang="fr-FR" b="0" i="1" noProof="0" smtClean="0">
                                              <a:latin typeface="Cambria Math" panose="02040503050406030204" pitchFamily="18" charset="0"/>
                                              <a:cs typeface="Times New Roman" panose="02020603050405020304" pitchFamily="18" charset="0"/>
                                            </a:rPr>
                                            <m:t>1</m:t>
                                          </m:r>
                                        </m:sub>
                                      </m:sSub>
                                    </m:sub>
                                  </m:sSub>
                                </m:e>
                              </m:d>
                            </m:e>
                          </m:func>
                          <m:r>
                            <a:rPr lang="fr-FR" b="0" i="1" noProof="0" smtClean="0">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𝜀</m:t>
                              </m:r>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sub>
                          </m:sSub>
                          <m:r>
                            <a:rPr lang="fr-FR" i="1">
                              <a:latin typeface="Cambria Math" panose="02040503050406030204" pitchFamily="18" charset="0"/>
                              <a:cs typeface="Times New Roman" panose="02020603050405020304" pitchFamily="18" charset="0"/>
                            </a:rPr>
                            <m:t>)</m:t>
                          </m:r>
                        </m:num>
                        <m:den>
                          <m:func>
                            <m:funcPr>
                              <m:ctrlPr>
                                <a:rPr lang="fr-FR"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cs typeface="Times New Roman" panose="02020603050405020304" pitchFamily="18" charset="0"/>
                                </a:rPr>
                                <m:t>ln</m:t>
                              </m:r>
                            </m:fName>
                            <m:e>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1</m:t>
                                      </m:r>
                                    </m:sub>
                                  </m:sSub>
                                </m:e>
                              </m:d>
                            </m:e>
                          </m:func>
                          <m:r>
                            <a:rPr lang="fr-FR" i="1">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r>
                            <a:rPr lang="fr-FR" i="1">
                              <a:latin typeface="Cambria Math" panose="02040503050406030204" pitchFamily="18" charset="0"/>
                              <a:cs typeface="Times New Roman" panose="02020603050405020304" pitchFamily="18" charset="0"/>
                            </a:rPr>
                            <m:t>)</m:t>
                          </m:r>
                        </m:den>
                      </m:f>
                      <m:r>
                        <a:rPr lang="fr-FR" b="0" i="1" noProof="0" smtClean="0">
                          <a:latin typeface="Cambria Math" panose="02040503050406030204" pitchFamily="18" charset="0"/>
                          <a:cs typeface="Times New Roman" panose="02020603050405020304" pitchFamily="18" charset="0"/>
                        </a:rPr>
                        <m:t>=</m:t>
                      </m:r>
                    </m:oMath>
                  </m:oMathPara>
                </a14:m>
                <a:endParaRPr lang="fr-FR" noProof="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CC06D459-C9F1-BABC-5C0C-4AE0062DAA5A}"/>
                  </a:ext>
                </a:extLst>
              </p:cNvPr>
              <p:cNvSpPr txBox="1">
                <a:spLocks noRot="1" noChangeAspect="1" noMove="1" noResize="1" noEditPoints="1" noAdjustHandles="1" noChangeArrowheads="1" noChangeShapeType="1" noTextEdit="1"/>
              </p:cNvSpPr>
              <p:nvPr/>
            </p:nvSpPr>
            <p:spPr>
              <a:xfrm>
                <a:off x="6096000" y="1123251"/>
                <a:ext cx="6096000" cy="2382960"/>
              </a:xfrm>
              <a:prstGeom prst="rect">
                <a:avLst/>
              </a:prstGeom>
              <a:blipFill>
                <a:blip r:embed="rId4"/>
                <a:stretch>
                  <a:fillRect l="-800" t="-1279" r="-800"/>
                </a:stretch>
              </a:blipFill>
            </p:spPr>
            <p:txBody>
              <a:bodyPr/>
              <a:lstStyle/>
              <a:p>
                <a:r>
                  <a:rPr lang="en-GB">
                    <a:noFill/>
                  </a:rPr>
                  <a:t> </a:t>
                </a:r>
              </a:p>
            </p:txBody>
          </p:sp>
        </mc:Fallback>
      </mc:AlternateContent>
    </p:spTree>
    <p:extLst>
      <p:ext uri="{BB962C8B-B14F-4D97-AF65-F5344CB8AC3E}">
        <p14:creationId xmlns:p14="http://schemas.microsoft.com/office/powerpoint/2010/main" val="23040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2583</Words>
  <Application>Microsoft Office PowerPoint</Application>
  <PresentationFormat>Widescreen</PresentationFormat>
  <Paragraphs>194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6</cp:revision>
  <dcterms:created xsi:type="dcterms:W3CDTF">2025-02-04T13:03:07Z</dcterms:created>
  <dcterms:modified xsi:type="dcterms:W3CDTF">2025-04-02T21:07:38Z</dcterms:modified>
</cp:coreProperties>
</file>