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5" r:id="rId3"/>
    <p:sldId id="274" r:id="rId4"/>
    <p:sldId id="269" r:id="rId5"/>
    <p:sldId id="270" r:id="rId6"/>
    <p:sldId id="271" r:id="rId7"/>
    <p:sldId id="272" r:id="rId8"/>
    <p:sldId id="276" r:id="rId9"/>
    <p:sldId id="277" r:id="rId10"/>
    <p:sldId id="281" r:id="rId11"/>
    <p:sldId id="278" r:id="rId12"/>
    <p:sldId id="273" r:id="rId13"/>
    <p:sldId id="280" r:id="rId14"/>
    <p:sldId id="279" r:id="rId15"/>
    <p:sldId id="275" r:id="rId16"/>
    <p:sldId id="268" r:id="rId17"/>
    <p:sldId id="267" r:id="rId18"/>
    <p:sldId id="257" r:id="rId19"/>
    <p:sldId id="258" r:id="rId20"/>
    <p:sldId id="259" r:id="rId21"/>
    <p:sldId id="266" r:id="rId22"/>
    <p:sldId id="260" r:id="rId23"/>
    <p:sldId id="261"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3366" dt="2025-03-28T20:39:29.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1" d="100"/>
          <a:sy n="101" d="100"/>
        </p:scale>
        <p:origin x="42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28T20:40:04.072" v="9111"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27T15:47:44.026" v="7434" actId="1037"/>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mod">
        <pc:chgData name="François GLEYZON" userId="a2d04f23f7faf3ef" providerId="LiveId" clId="{1404D58C-429C-4D75-B5B2-E1C9B8E0DC36}" dt="2025-03-27T21:10:24.446" v="8858" actId="20577"/>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7T21:10:24.446" v="8858" actId="20577"/>
          <ac:spMkLst>
            <pc:docMk/>
            <pc:sldMk cId="3992977093" sldId="273"/>
            <ac:spMk id="14" creationId="{48BDC8D2-B524-1313-821E-AE3DCCAD58E5}"/>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27T20:56:52.069" v="7850" actId="1076"/>
          <ac:picMkLst>
            <pc:docMk/>
            <pc:sldMk cId="3992977093" sldId="273"/>
            <ac:picMk id="10" creationId="{71B00AE5-45C4-9ACA-101A-43DB73FF576D}"/>
          </ac:picMkLst>
        </pc:picChg>
        <pc:picChg chg="add del mod">
          <ac:chgData name="François GLEYZON" userId="a2d04f23f7faf3ef" providerId="LiveId" clId="{1404D58C-429C-4D75-B5B2-E1C9B8E0DC36}" dt="2025-03-27T20:56:35.793" v="7847" actId="21"/>
          <ac:picMkLst>
            <pc:docMk/>
            <pc:sldMk cId="3992977093" sldId="273"/>
            <ac:picMk id="12" creationId="{3E431663-A0A1-F147-8DD1-649B435558AF}"/>
          </ac:picMkLst>
        </pc:pic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28T20:37:21.921" v="9093" actId="20577"/>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mod">
        <pc:chgData name="François GLEYZON" userId="a2d04f23f7faf3ef" providerId="LiveId" clId="{1404D58C-429C-4D75-B5B2-E1C9B8E0DC36}" dt="2025-03-28T20:39:27.177" v="9100" actId="1035"/>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del mod">
          <ac:chgData name="François GLEYZON" userId="a2d04f23f7faf3ef" providerId="LiveId" clId="{1404D58C-429C-4D75-B5B2-E1C9B8E0DC36}" dt="2025-03-28T20:35:42.567" v="8998" actId="478"/>
          <ac:picMkLst>
            <pc:docMk/>
            <pc:sldMk cId="1989661597" sldId="277"/>
            <ac:picMk id="3" creationId="{9418A06D-5188-6FDC-24BC-F87439036057}"/>
          </ac:picMkLst>
        </pc:pic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28T20:36:42.950" v="9002" actId="20577"/>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
        <pc:chgData name="François GLEYZON" userId="a2d04f23f7faf3ef" providerId="LiveId" clId="{1404D58C-429C-4D75-B5B2-E1C9B8E0DC36}" dt="2025-03-27T15:48:09.571" v="7435"/>
        <pc:sldMkLst>
          <pc:docMk/>
          <pc:sldMk cId="963883029" sldId="279"/>
        </pc:sldMkLst>
      </pc:sldChg>
      <pc:sldChg chg="addSp delSp modSp add mod">
        <pc:chgData name="François GLEYZON" userId="a2d04f23f7faf3ef" providerId="LiveId" clId="{1404D58C-429C-4D75-B5B2-E1C9B8E0DC36}" dt="2025-03-28T20:40:04.072" v="911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del">
          <ac:chgData name="François GLEYZON" userId="a2d04f23f7faf3ef" providerId="LiveId" clId="{1404D58C-429C-4D75-B5B2-E1C9B8E0DC36}" dt="2025-03-27T21:05:37.824" v="8495" actId="478"/>
          <ac:spMkLst>
            <pc:docMk/>
            <pc:sldMk cId="956691911" sldId="280"/>
            <ac:spMk id="13" creationId="{30FD23D6-F439-5EE3-0133-24669F1EF0A4}"/>
          </ac:spMkLst>
        </pc:spChg>
        <pc:spChg chg="add mod">
          <ac:chgData name="François GLEYZON" userId="a2d04f23f7faf3ef" providerId="LiveId" clId="{1404D58C-429C-4D75-B5B2-E1C9B8E0DC36}" dt="2025-03-28T20:40:04.072" v="9111" actId="20577"/>
          <ac:spMkLst>
            <pc:docMk/>
            <pc:sldMk cId="956691911" sldId="280"/>
            <ac:spMk id="14" creationId="{15BE0636-0290-4D62-2BBD-81087B277E96}"/>
          </ac:spMkLst>
        </pc:spChg>
        <pc:spChg chg="add del mod">
          <ac:chgData name="François GLEYZON" userId="a2d04f23f7faf3ef" providerId="LiveId" clId="{1404D58C-429C-4D75-B5B2-E1C9B8E0DC36}" dt="2025-03-27T21:11:48.167" v="8891" actId="478"/>
          <ac:spMkLst>
            <pc:docMk/>
            <pc:sldMk cId="956691911" sldId="280"/>
            <ac:spMk id="16" creationId="{DF78B8ED-CA81-7442-722A-9100B46FFC0F}"/>
          </ac:spMkLst>
        </pc:spChg>
        <pc:spChg chg="add del mod">
          <ac:chgData name="François GLEYZON" userId="a2d04f23f7faf3ef" providerId="LiveId" clId="{1404D58C-429C-4D75-B5B2-E1C9B8E0DC36}" dt="2025-03-27T21:11:00.101" v="8865"/>
          <ac:spMkLst>
            <pc:docMk/>
            <pc:sldMk cId="956691911" sldId="280"/>
            <ac:spMk id="17" creationId="{DA909163-8B12-2698-D0BA-A5A3E3CFC4D8}"/>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del">
          <ac:chgData name="François GLEYZON" userId="a2d04f23f7faf3ef" providerId="LiveId" clId="{1404D58C-429C-4D75-B5B2-E1C9B8E0DC36}" dt="2025-03-27T21:05:35.780" v="8493" actId="478"/>
          <ac:picMkLst>
            <pc:docMk/>
            <pc:sldMk cId="956691911" sldId="280"/>
            <ac:picMk id="7" creationId="{D6A04802-FD94-CCF6-E27E-B6CC2EE0B512}"/>
          </ac:picMkLst>
        </pc:pic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del">
          <ac:chgData name="François GLEYZON" userId="a2d04f23f7faf3ef" providerId="LiveId" clId="{1404D58C-429C-4D75-B5B2-E1C9B8E0DC36}" dt="2025-03-27T21:05:36.341" v="8494" actId="478"/>
          <ac:picMkLst>
            <pc:docMk/>
            <pc:sldMk cId="956691911" sldId="280"/>
            <ac:picMk id="10" creationId="{8570CB32-03D9-F400-9EEA-BD3656F09699}"/>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sldChg>
      <pc:sldChg chg="addSp delSp modSp mod">
        <pc:chgData name="François GLEYZON" userId="a2d04f23f7faf3ef" providerId="LiveId" clId="{1404D58C-429C-4D75-B5B2-E1C9B8E0DC36}" dt="2025-03-28T20:39:29.615" v="9101"/>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8T20:39:06.835" v="9095"/>
          <ac:spMkLst>
            <pc:docMk/>
            <pc:sldMk cId="1526862644" sldId="281"/>
            <ac:spMk id="5" creationId="{309D56B0-990D-A3FC-9388-987F015973E1}"/>
          </ac:spMkLst>
        </pc:spChg>
        <pc:spChg chg="del">
          <ac:chgData name="François GLEYZON" userId="a2d04f23f7faf3ef" providerId="LiveId" clId="{1404D58C-429C-4D75-B5B2-E1C9B8E0DC36}" dt="2025-03-28T20:39:22.007" v="9098" actId="478"/>
          <ac:spMkLst>
            <pc:docMk/>
            <pc:sldMk cId="1526862644" sldId="281"/>
            <ac:spMk id="6" creationId="{3956B676-E09A-819D-5A1C-CC4FD9C9ABCC}"/>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28/03/2025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24</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28/03/2025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28/03/2025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5.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9.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0.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0.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0.png"/><Relationship Id="rId7" Type="http://schemas.openxmlformats.org/officeDocument/2006/relationships/image" Target="../media/image39.png"/><Relationship Id="rId2" Type="http://schemas.openxmlformats.org/officeDocument/2006/relationships/image" Target="../media/image340.png"/><Relationship Id="rId1" Type="http://schemas.openxmlformats.org/officeDocument/2006/relationships/slideLayout" Target="../slideLayouts/slideLayout1.xml"/><Relationship Id="rId6" Type="http://schemas.openxmlformats.org/officeDocument/2006/relationships/image" Target="../media/image380.png"/><Relationship Id="rId5" Type="http://schemas.openxmlformats.org/officeDocument/2006/relationships/image" Target="../media/image370.png"/><Relationship Id="rId10" Type="http://schemas.openxmlformats.org/officeDocument/2006/relationships/image" Target="../media/image42.png"/><Relationship Id="rId4" Type="http://schemas.openxmlformats.org/officeDocument/2006/relationships/image" Target="../media/image360.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0.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u="sng"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u="sng"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a:t>
                </a:r>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spTree>
    <p:extLst>
      <p:ext uri="{BB962C8B-B14F-4D97-AF65-F5344CB8AC3E}">
        <p14:creationId xmlns:p14="http://schemas.microsoft.com/office/powerpoint/2010/main" val="39929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spTree>
    <p:extLst>
      <p:ext uri="{BB962C8B-B14F-4D97-AF65-F5344CB8AC3E}">
        <p14:creationId xmlns:p14="http://schemas.microsoft.com/office/powerpoint/2010/main" val="95669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963883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3507</Words>
  <Application>Microsoft Office PowerPoint</Application>
  <PresentationFormat>Widescreen</PresentationFormat>
  <Paragraphs>270</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6</cp:revision>
  <dcterms:created xsi:type="dcterms:W3CDTF">2025-02-04T13:03:07Z</dcterms:created>
  <dcterms:modified xsi:type="dcterms:W3CDTF">2025-03-28T20:40:14Z</dcterms:modified>
</cp:coreProperties>
</file>