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5" r:id="rId3"/>
    <p:sldId id="274" r:id="rId4"/>
    <p:sldId id="269" r:id="rId5"/>
    <p:sldId id="270" r:id="rId6"/>
    <p:sldId id="271" r:id="rId7"/>
    <p:sldId id="272" r:id="rId8"/>
    <p:sldId id="276" r:id="rId9"/>
    <p:sldId id="277" r:id="rId10"/>
    <p:sldId id="279" r:id="rId11"/>
    <p:sldId id="278" r:id="rId12"/>
    <p:sldId id="273" r:id="rId13"/>
    <p:sldId id="275" r:id="rId14"/>
    <p:sldId id="268" r:id="rId15"/>
    <p:sldId id="267" r:id="rId16"/>
    <p:sldId id="257" r:id="rId17"/>
    <p:sldId id="258" r:id="rId18"/>
    <p:sldId id="259" r:id="rId19"/>
    <p:sldId id="266" r:id="rId20"/>
    <p:sldId id="260" r:id="rId21"/>
    <p:sldId id="261" r:id="rId22"/>
    <p:sldId id="263" r:id="rId23"/>
    <p:sldId id="2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E2F4"/>
    <a:srgbClr val="980000"/>
    <a:srgbClr val="ECECEC"/>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4D58C-429C-4D75-B5B2-E1C9B8E0DC36}" v="2395" dt="2025-03-18T00:13:16.1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p:scale>
          <a:sx n="75" d="100"/>
          <a:sy n="75" d="100"/>
        </p:scale>
        <p:origin x="883"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1404D58C-429C-4D75-B5B2-E1C9B8E0DC36}"/>
    <pc:docChg chg="undo redo custSel addSld modSld sldOrd">
      <pc:chgData name="François GLEYZON" userId="a2d04f23f7faf3ef" providerId="LiveId" clId="{1404D58C-429C-4D75-B5B2-E1C9B8E0DC36}" dt="2025-03-18T00:13:16.107" v="7136" actId="13926"/>
      <pc:docMkLst>
        <pc:docMk/>
      </pc:docMkLst>
      <pc:sldChg chg="addSp delSp modSp mod">
        <pc:chgData name="François GLEYZON" userId="a2d04f23f7faf3ef" providerId="LiveId" clId="{1404D58C-429C-4D75-B5B2-E1C9B8E0DC36}" dt="2025-03-16T18:23:34.728" v="6917" actId="13926"/>
        <pc:sldMkLst>
          <pc:docMk/>
          <pc:sldMk cId="2801290844" sldId="256"/>
        </pc:sldMkLst>
        <pc:spChg chg="mod">
          <ac:chgData name="François GLEYZON" userId="a2d04f23f7faf3ef" providerId="LiveId" clId="{1404D58C-429C-4D75-B5B2-E1C9B8E0DC36}" dt="2025-03-16T18:23:34.728" v="6917" actId="13926"/>
          <ac:spMkLst>
            <pc:docMk/>
            <pc:sldMk cId="2801290844" sldId="256"/>
            <ac:spMk id="5" creationId="{CCB64622-7D99-EF9C-E64A-6B7A68B130E7}"/>
          </ac:spMkLst>
        </pc:spChg>
        <pc:spChg chg="add mod">
          <ac:chgData name="François GLEYZON" userId="a2d04f23f7faf3ef" providerId="LiveId" clId="{1404D58C-429C-4D75-B5B2-E1C9B8E0DC36}" dt="2025-03-16T14:36:30.969" v="1516"/>
          <ac:spMkLst>
            <pc:docMk/>
            <pc:sldMk cId="2801290844" sldId="256"/>
            <ac:spMk id="12" creationId="{B3FBCD95-757E-0D30-1DE3-8FB709355D99}"/>
          </ac:spMkLst>
        </pc:spChg>
        <pc:spChg chg="mod">
          <ac:chgData name="François GLEYZON" userId="a2d04f23f7faf3ef" providerId="LiveId" clId="{1404D58C-429C-4D75-B5B2-E1C9B8E0DC36}" dt="2025-03-16T14:16:11.423" v="10"/>
          <ac:spMkLst>
            <pc:docMk/>
            <pc:sldMk cId="2801290844" sldId="256"/>
            <ac:spMk id="13" creationId="{2A150A6C-B8B3-44CE-8884-B81C5AD95D13}"/>
          </ac:spMkLst>
        </pc:spChg>
      </pc:sldChg>
      <pc:sldChg chg="addSp delSp mod">
        <pc:chgData name="François GLEYZON" userId="a2d04f23f7faf3ef" providerId="LiveId" clId="{1404D58C-429C-4D75-B5B2-E1C9B8E0DC36}" dt="2025-03-16T14:16:57.551" v="36" actId="22"/>
        <pc:sldMkLst>
          <pc:docMk/>
          <pc:sldMk cId="2487955664" sldId="257"/>
        </pc:sldMkLst>
      </pc:sldChg>
      <pc:sldChg chg="addSp delSp modSp mod">
        <pc:chgData name="François GLEYZON" userId="a2d04f23f7faf3ef" providerId="LiveId" clId="{1404D58C-429C-4D75-B5B2-E1C9B8E0DC36}" dt="2025-03-16T18:23:45.777" v="6935" actId="20577"/>
        <pc:sldMkLst>
          <pc:docMk/>
          <pc:sldMk cId="1966793551" sldId="265"/>
        </pc:sldMkLst>
        <pc:spChg chg="mod">
          <ac:chgData name="François GLEYZON" userId="a2d04f23f7faf3ef" providerId="LiveId" clId="{1404D58C-429C-4D75-B5B2-E1C9B8E0DC36}" dt="2025-03-16T14:17:32.286" v="61" actId="20577"/>
          <ac:spMkLst>
            <pc:docMk/>
            <pc:sldMk cId="1966793551" sldId="265"/>
            <ac:spMk id="9" creationId="{6E9846D3-47A3-2AE6-6383-AB77CC5B517E}"/>
          </ac:spMkLst>
        </pc:spChg>
        <pc:spChg chg="add mod">
          <ac:chgData name="François GLEYZON" userId="a2d04f23f7faf3ef" providerId="LiveId" clId="{1404D58C-429C-4D75-B5B2-E1C9B8E0DC36}" dt="2025-03-16T14:24:23.045" v="574" actId="20577"/>
          <ac:spMkLst>
            <pc:docMk/>
            <pc:sldMk cId="1966793551" sldId="265"/>
            <ac:spMk id="11" creationId="{072A0C86-E46F-7872-4F73-D0C64405F9A7}"/>
          </ac:spMkLst>
        </pc:spChg>
        <pc:spChg chg="add mod">
          <ac:chgData name="François GLEYZON" userId="a2d04f23f7faf3ef" providerId="LiveId" clId="{1404D58C-429C-4D75-B5B2-E1C9B8E0DC36}" dt="2025-03-16T18:23:45.777" v="6935" actId="20577"/>
          <ac:spMkLst>
            <pc:docMk/>
            <pc:sldMk cId="1966793551" sldId="265"/>
            <ac:spMk id="28" creationId="{A3F4CAB7-21CC-3B13-8827-56C233CE43A0}"/>
          </ac:spMkLst>
        </pc:spChg>
        <pc:spChg chg="add mod">
          <ac:chgData name="François GLEYZON" userId="a2d04f23f7faf3ef" providerId="LiveId" clId="{1404D58C-429C-4D75-B5B2-E1C9B8E0DC36}" dt="2025-03-16T14:28:50.048" v="782" actId="14100"/>
          <ac:spMkLst>
            <pc:docMk/>
            <pc:sldMk cId="1966793551" sldId="265"/>
            <ac:spMk id="29" creationId="{16F0C38C-ADF0-05C8-AB97-6D861D171C8A}"/>
          </ac:spMkLst>
        </pc:spChg>
        <pc:spChg chg="add mod">
          <ac:chgData name="François GLEYZON" userId="a2d04f23f7faf3ef" providerId="LiveId" clId="{1404D58C-429C-4D75-B5B2-E1C9B8E0DC36}" dt="2025-03-16T14:37:03.623" v="1524" actId="164"/>
          <ac:spMkLst>
            <pc:docMk/>
            <pc:sldMk cId="1966793551" sldId="265"/>
            <ac:spMk id="30" creationId="{F9012EBE-327E-81BA-D0CC-DFFC3A81D06E}"/>
          </ac:spMkLst>
        </pc:spChg>
        <pc:spChg chg="add mod">
          <ac:chgData name="François GLEYZON" userId="a2d04f23f7faf3ef" providerId="LiveId" clId="{1404D58C-429C-4D75-B5B2-E1C9B8E0DC36}" dt="2025-03-16T14:37:03.623" v="1524" actId="164"/>
          <ac:spMkLst>
            <pc:docMk/>
            <pc:sldMk cId="1966793551" sldId="265"/>
            <ac:spMk id="31" creationId="{E096CA17-3B37-1EC9-086C-6073F9F0E327}"/>
          </ac:spMkLst>
        </pc:spChg>
        <pc:spChg chg="add mod">
          <ac:chgData name="François GLEYZON" userId="a2d04f23f7faf3ef" providerId="LiveId" clId="{1404D58C-429C-4D75-B5B2-E1C9B8E0DC36}" dt="2025-03-16T14:36:12.133" v="1510" actId="20577"/>
          <ac:spMkLst>
            <pc:docMk/>
            <pc:sldMk cId="1966793551" sldId="265"/>
            <ac:spMk id="48" creationId="{4BF5205A-C21B-DC10-00D1-30EE1B56E60B}"/>
          </ac:spMkLst>
        </pc:spChg>
        <pc:spChg chg="add mod">
          <ac:chgData name="François GLEYZON" userId="a2d04f23f7faf3ef" providerId="LiveId" clId="{1404D58C-429C-4D75-B5B2-E1C9B8E0DC36}" dt="2025-03-16T14:36:25.253" v="1514" actId="20577"/>
          <ac:spMkLst>
            <pc:docMk/>
            <pc:sldMk cId="1966793551" sldId="265"/>
            <ac:spMk id="49" creationId="{A79242B3-F8EA-94FD-D9D9-2D85B18818DC}"/>
          </ac:spMkLst>
        </pc:spChg>
        <pc:grpChg chg="add mod">
          <ac:chgData name="François GLEYZON" userId="a2d04f23f7faf3ef" providerId="LiveId" clId="{1404D58C-429C-4D75-B5B2-E1C9B8E0DC36}" dt="2025-03-16T14:37:08.843" v="1548" actId="1038"/>
          <ac:grpSpMkLst>
            <pc:docMk/>
            <pc:sldMk cId="1966793551" sldId="265"/>
            <ac:grpSpMk id="50" creationId="{6D300C5F-060B-A29B-5E63-8AB2F8289D3E}"/>
          </ac:grpSpMkLst>
        </pc:grpChg>
        <pc:picChg chg="add mod">
          <ac:chgData name="François GLEYZON" userId="a2d04f23f7faf3ef" providerId="LiveId" clId="{1404D58C-429C-4D75-B5B2-E1C9B8E0DC36}" dt="2025-03-16T14:37:03.623" v="1524" actId="164"/>
          <ac:picMkLst>
            <pc:docMk/>
            <pc:sldMk cId="1966793551" sldId="265"/>
            <ac:picMk id="16" creationId="{C8511678-E88F-7D51-904A-00D5D2E20854}"/>
          </ac:picMkLst>
        </pc:picChg>
        <pc:picChg chg="add mod">
          <ac:chgData name="François GLEYZON" userId="a2d04f23f7faf3ef" providerId="LiveId" clId="{1404D58C-429C-4D75-B5B2-E1C9B8E0DC36}" dt="2025-03-16T14:37:03.623" v="1524" actId="164"/>
          <ac:picMkLst>
            <pc:docMk/>
            <pc:sldMk cId="1966793551" sldId="265"/>
            <ac:picMk id="22" creationId="{E271FBCE-EB1D-54CC-CAFB-7E1DFF99CA2E}"/>
          </ac:picMkLst>
        </pc:picChg>
      </pc:sldChg>
      <pc:sldChg chg="add ord">
        <pc:chgData name="François GLEYZON" userId="a2d04f23f7faf3ef" providerId="LiveId" clId="{1404D58C-429C-4D75-B5B2-E1C9B8E0DC36}" dt="2025-03-16T14:17:18.713" v="44"/>
        <pc:sldMkLst>
          <pc:docMk/>
          <pc:sldMk cId="3204585435" sldId="267"/>
        </pc:sldMkLst>
      </pc:sldChg>
      <pc:sldChg chg="addSp modSp new mod">
        <pc:chgData name="François GLEYZON" userId="a2d04f23f7faf3ef" providerId="LiveId" clId="{1404D58C-429C-4D75-B5B2-E1C9B8E0DC36}" dt="2025-03-16T14:17:16.283" v="42" actId="207"/>
        <pc:sldMkLst>
          <pc:docMk/>
          <pc:sldMk cId="1821676052" sldId="268"/>
        </pc:sldMkLst>
        <pc:spChg chg="add mod">
          <ac:chgData name="François GLEYZON" userId="a2d04f23f7faf3ef" providerId="LiveId" clId="{1404D58C-429C-4D75-B5B2-E1C9B8E0DC36}" dt="2025-03-16T14:17:16.283" v="42" actId="207"/>
          <ac:spMkLst>
            <pc:docMk/>
            <pc:sldMk cId="1821676052" sldId="268"/>
            <ac:spMk id="2" creationId="{CE60E174-1138-FE64-FEE9-6D62A3AC6AD5}"/>
          </ac:spMkLst>
        </pc:spChg>
      </pc:sldChg>
      <pc:sldChg chg="addSp modSp add mod">
        <pc:chgData name="François GLEYZON" userId="a2d04f23f7faf3ef" providerId="LiveId" clId="{1404D58C-429C-4D75-B5B2-E1C9B8E0DC36}" dt="2025-03-16T18:28:40.057" v="7126" actId="113"/>
        <pc:sldMkLst>
          <pc:docMk/>
          <pc:sldMk cId="2830059827" sldId="269"/>
        </pc:sldMkLst>
        <pc:spChg chg="add mod">
          <ac:chgData name="François GLEYZON" userId="a2d04f23f7faf3ef" providerId="LiveId" clId="{1404D58C-429C-4D75-B5B2-E1C9B8E0DC36}" dt="2025-03-16T14:36:36.203" v="1519"/>
          <ac:spMkLst>
            <pc:docMk/>
            <pc:sldMk cId="2830059827" sldId="269"/>
            <ac:spMk id="2" creationId="{80394A4F-406B-36BD-74F1-B5D4E71043BB}"/>
          </ac:spMkLst>
        </pc:spChg>
        <pc:spChg chg="add mod">
          <ac:chgData name="François GLEYZON" userId="a2d04f23f7faf3ef" providerId="LiveId" clId="{1404D58C-429C-4D75-B5B2-E1C9B8E0DC36}" dt="2025-03-16T15:10:21.692" v="2647" actId="113"/>
          <ac:spMkLst>
            <pc:docMk/>
            <pc:sldMk cId="2830059827" sldId="269"/>
            <ac:spMk id="3" creationId="{1C52FBAC-7EC8-BE7C-95EC-C16D6E8AF899}"/>
          </ac:spMkLst>
        </pc:spChg>
        <pc:spChg chg="add mod">
          <ac:chgData name="François GLEYZON" userId="a2d04f23f7faf3ef" providerId="LiveId" clId="{1404D58C-429C-4D75-B5B2-E1C9B8E0DC36}" dt="2025-03-16T15:06:51.653" v="2533" actId="1035"/>
          <ac:spMkLst>
            <pc:docMk/>
            <pc:sldMk cId="2830059827" sldId="269"/>
            <ac:spMk id="4" creationId="{78B77FF1-8B2E-A1A3-EF89-C57622AB1454}"/>
          </ac:spMkLst>
        </pc:spChg>
        <pc:spChg chg="add mod">
          <ac:chgData name="François GLEYZON" userId="a2d04f23f7faf3ef" providerId="LiveId" clId="{1404D58C-429C-4D75-B5B2-E1C9B8E0DC36}" dt="2025-03-16T15:06:51.653" v="2533" actId="1035"/>
          <ac:spMkLst>
            <pc:docMk/>
            <pc:sldMk cId="2830059827" sldId="269"/>
            <ac:spMk id="5" creationId="{739A139A-CC56-81D5-3FFE-43CECF04B84D}"/>
          </ac:spMkLst>
        </pc:spChg>
        <pc:spChg chg="add mod">
          <ac:chgData name="François GLEYZON" userId="a2d04f23f7faf3ef" providerId="LiveId" clId="{1404D58C-429C-4D75-B5B2-E1C9B8E0DC36}" dt="2025-03-16T15:06:51.653" v="2533" actId="1035"/>
          <ac:spMkLst>
            <pc:docMk/>
            <pc:sldMk cId="2830059827" sldId="269"/>
            <ac:spMk id="6" creationId="{A343BD2D-3517-D6F9-AED8-67B2A11B82DC}"/>
          </ac:spMkLst>
        </pc:spChg>
        <pc:spChg chg="add mod">
          <ac:chgData name="François GLEYZON" userId="a2d04f23f7faf3ef" providerId="LiveId" clId="{1404D58C-429C-4D75-B5B2-E1C9B8E0DC36}" dt="2025-03-16T15:09:51.483" v="2643" actId="1076"/>
          <ac:spMkLst>
            <pc:docMk/>
            <pc:sldMk cId="2830059827" sldId="269"/>
            <ac:spMk id="7" creationId="{2AD06AC7-B335-02C5-39E6-6F2C36E7AA8C}"/>
          </ac:spMkLst>
        </pc:spChg>
        <pc:spChg chg="add mod">
          <ac:chgData name="François GLEYZON" userId="a2d04f23f7faf3ef" providerId="LiveId" clId="{1404D58C-429C-4D75-B5B2-E1C9B8E0DC36}" dt="2025-03-16T15:25:15.576" v="3276" actId="113"/>
          <ac:spMkLst>
            <pc:docMk/>
            <pc:sldMk cId="2830059827" sldId="269"/>
            <ac:spMk id="11" creationId="{80852BB1-1AEF-BA63-A523-0B2E23F62449}"/>
          </ac:spMkLst>
        </pc:spChg>
        <pc:spChg chg="add mod">
          <ac:chgData name="François GLEYZON" userId="a2d04f23f7faf3ef" providerId="LiveId" clId="{1404D58C-429C-4D75-B5B2-E1C9B8E0DC36}" dt="2025-03-16T18:28:40.057" v="7126" actId="113"/>
          <ac:spMkLst>
            <pc:docMk/>
            <pc:sldMk cId="2830059827" sldId="269"/>
            <ac:spMk id="17" creationId="{D1FEB786-966B-0D83-37C9-2EBFF8D0D322}"/>
          </ac:spMkLst>
        </pc:spChg>
        <pc:spChg chg="add mod">
          <ac:chgData name="François GLEYZON" userId="a2d04f23f7faf3ef" providerId="LiveId" clId="{1404D58C-429C-4D75-B5B2-E1C9B8E0DC36}" dt="2025-03-16T15:14:56.424" v="2791" actId="1076"/>
          <ac:spMkLst>
            <pc:docMk/>
            <pc:sldMk cId="2830059827" sldId="269"/>
            <ac:spMk id="18" creationId="{2DA8E8F2-2AF9-DB7D-FA62-83A39D6661D9}"/>
          </ac:spMkLst>
        </pc:spChg>
        <pc:spChg chg="add mod">
          <ac:chgData name="François GLEYZON" userId="a2d04f23f7faf3ef" providerId="LiveId" clId="{1404D58C-429C-4D75-B5B2-E1C9B8E0DC36}" dt="2025-03-16T15:14:59.278" v="2792" actId="20577"/>
          <ac:spMkLst>
            <pc:docMk/>
            <pc:sldMk cId="2830059827" sldId="269"/>
            <ac:spMk id="19" creationId="{EEC0C2AA-6F3D-50A5-6859-E9FF640D7681}"/>
          </ac:spMkLst>
        </pc:spChg>
        <pc:spChg chg="add mod">
          <ac:chgData name="François GLEYZON" userId="a2d04f23f7faf3ef" providerId="LiveId" clId="{1404D58C-429C-4D75-B5B2-E1C9B8E0DC36}" dt="2025-03-16T15:15:33.082" v="2879" actId="20577"/>
          <ac:spMkLst>
            <pc:docMk/>
            <pc:sldMk cId="2830059827" sldId="269"/>
            <ac:spMk id="21" creationId="{52EED8E5-7326-32DB-C13F-1498B2A40CDF}"/>
          </ac:spMkLst>
        </pc:spChg>
        <pc:spChg chg="add mod">
          <ac:chgData name="François GLEYZON" userId="a2d04f23f7faf3ef" providerId="LiveId" clId="{1404D58C-429C-4D75-B5B2-E1C9B8E0DC36}" dt="2025-03-16T15:19:24.017" v="3044" actId="1076"/>
          <ac:spMkLst>
            <pc:docMk/>
            <pc:sldMk cId="2830059827" sldId="269"/>
            <ac:spMk id="24" creationId="{BD3233B2-F816-A13E-92F5-924BA2130E34}"/>
          </ac:spMkLst>
        </pc:spChg>
        <pc:spChg chg="add mod">
          <ac:chgData name="François GLEYZON" userId="a2d04f23f7faf3ef" providerId="LiveId" clId="{1404D58C-429C-4D75-B5B2-E1C9B8E0DC36}" dt="2025-03-16T15:22:33.858" v="3247" actId="20577"/>
          <ac:spMkLst>
            <pc:docMk/>
            <pc:sldMk cId="2830059827" sldId="269"/>
            <ac:spMk id="25" creationId="{5FCF3EA4-1C17-404E-D7DC-4DCD39E349EE}"/>
          </ac:spMkLst>
        </pc:spChg>
        <pc:cxnChg chg="add mod">
          <ac:chgData name="François GLEYZON" userId="a2d04f23f7faf3ef" providerId="LiveId" clId="{1404D58C-429C-4D75-B5B2-E1C9B8E0DC36}" dt="2025-03-16T15:10:55.005" v="2660" actId="20577"/>
          <ac:cxnSpMkLst>
            <pc:docMk/>
            <pc:sldMk cId="2830059827" sldId="269"/>
            <ac:cxnSpMk id="10" creationId="{FA3DA1B2-AD0A-283D-1F5D-AD9276E7401C}"/>
          </ac:cxnSpMkLst>
        </pc:cxnChg>
        <pc:cxnChg chg="add mod">
          <ac:chgData name="François GLEYZON" userId="a2d04f23f7faf3ef" providerId="LiveId" clId="{1404D58C-429C-4D75-B5B2-E1C9B8E0DC36}" dt="2025-03-16T15:15:39.872" v="2882" actId="14100"/>
          <ac:cxnSpMkLst>
            <pc:docMk/>
            <pc:sldMk cId="2830059827" sldId="269"/>
            <ac:cxnSpMk id="20" creationId="{EFED52EE-D353-671B-312B-C6260B9FA771}"/>
          </ac:cxnSpMkLst>
        </pc:cxnChg>
      </pc:sldChg>
      <pc:sldChg chg="addSp modSp add mod">
        <pc:chgData name="François GLEYZON" userId="a2d04f23f7faf3ef" providerId="LiveId" clId="{1404D58C-429C-4D75-B5B2-E1C9B8E0DC36}" dt="2025-03-16T14:36:37.943" v="1520"/>
        <pc:sldMkLst>
          <pc:docMk/>
          <pc:sldMk cId="3668441629" sldId="270"/>
        </pc:sldMkLst>
        <pc:spChg chg="add mod">
          <ac:chgData name="François GLEYZON" userId="a2d04f23f7faf3ef" providerId="LiveId" clId="{1404D58C-429C-4D75-B5B2-E1C9B8E0DC36}" dt="2025-03-16T14:36:37.943" v="1520"/>
          <ac:spMkLst>
            <pc:docMk/>
            <pc:sldMk cId="3668441629" sldId="270"/>
            <ac:spMk id="2" creationId="{59F282F9-3609-1522-0AA2-327E0A7E7A9B}"/>
          </ac:spMkLst>
        </pc:spChg>
        <pc:spChg chg="mod">
          <ac:chgData name="François GLEYZON" userId="a2d04f23f7faf3ef" providerId="LiveId" clId="{1404D58C-429C-4D75-B5B2-E1C9B8E0DC36}" dt="2025-03-16T14:17:42.635" v="76" actId="20577"/>
          <ac:spMkLst>
            <pc:docMk/>
            <pc:sldMk cId="3668441629" sldId="270"/>
            <ac:spMk id="9" creationId="{9D2D06DC-6CE6-B872-3049-9B0D28F68101}"/>
          </ac:spMkLst>
        </pc:spChg>
      </pc:sldChg>
      <pc:sldChg chg="addSp modSp add mod">
        <pc:chgData name="François GLEYZON" userId="a2d04f23f7faf3ef" providerId="LiveId" clId="{1404D58C-429C-4D75-B5B2-E1C9B8E0DC36}" dt="2025-03-16T14:36:40.083" v="1521"/>
        <pc:sldMkLst>
          <pc:docMk/>
          <pc:sldMk cId="1301843568" sldId="271"/>
        </pc:sldMkLst>
        <pc:spChg chg="add mod">
          <ac:chgData name="François GLEYZON" userId="a2d04f23f7faf3ef" providerId="LiveId" clId="{1404D58C-429C-4D75-B5B2-E1C9B8E0DC36}" dt="2025-03-16T14:36:40.083" v="1521"/>
          <ac:spMkLst>
            <pc:docMk/>
            <pc:sldMk cId="1301843568" sldId="271"/>
            <ac:spMk id="2" creationId="{B03F54C8-C74E-296C-FF98-648447B3C076}"/>
          </ac:spMkLst>
        </pc:spChg>
        <pc:spChg chg="mod">
          <ac:chgData name="François GLEYZON" userId="a2d04f23f7faf3ef" providerId="LiveId" clId="{1404D58C-429C-4D75-B5B2-E1C9B8E0DC36}" dt="2025-03-16T14:17:52.241" v="97" actId="20577"/>
          <ac:spMkLst>
            <pc:docMk/>
            <pc:sldMk cId="1301843568" sldId="271"/>
            <ac:spMk id="9" creationId="{9AC59951-2052-5891-EC5A-4BBED090FE92}"/>
          </ac:spMkLst>
        </pc:spChg>
      </pc:sldChg>
      <pc:sldChg chg="addSp delSp modSp add mod">
        <pc:chgData name="François GLEYZON" userId="a2d04f23f7faf3ef" providerId="LiveId" clId="{1404D58C-429C-4D75-B5B2-E1C9B8E0DC36}" dt="2025-03-16T18:21:18.427" v="6846" actId="1038"/>
        <pc:sldMkLst>
          <pc:docMk/>
          <pc:sldMk cId="1767245589" sldId="272"/>
        </pc:sldMkLst>
        <pc:spChg chg="add mod">
          <ac:chgData name="François GLEYZON" userId="a2d04f23f7faf3ef" providerId="LiveId" clId="{1404D58C-429C-4D75-B5B2-E1C9B8E0DC36}" dt="2025-03-16T14:36:41.923" v="1522"/>
          <ac:spMkLst>
            <pc:docMk/>
            <pc:sldMk cId="1767245589" sldId="272"/>
            <ac:spMk id="2" creationId="{281E66B3-EC50-1DB7-5246-A0A1D85B27B2}"/>
          </ac:spMkLst>
        </pc:spChg>
        <pc:spChg chg="add mod">
          <ac:chgData name="François GLEYZON" userId="a2d04f23f7faf3ef" providerId="LiveId" clId="{1404D58C-429C-4D75-B5B2-E1C9B8E0DC36}" dt="2025-03-16T17:38:31.338" v="3598" actId="113"/>
          <ac:spMkLst>
            <pc:docMk/>
            <pc:sldMk cId="1767245589" sldId="272"/>
            <ac:spMk id="5" creationId="{E13FB8D1-D18F-47C7-D1B2-4705A4773972}"/>
          </ac:spMkLst>
        </pc:spChg>
        <pc:spChg chg="add mod">
          <ac:chgData name="François GLEYZON" userId="a2d04f23f7faf3ef" providerId="LiveId" clId="{1404D58C-429C-4D75-B5B2-E1C9B8E0DC36}" dt="2025-03-16T17:43:23.848" v="3944" actId="20577"/>
          <ac:spMkLst>
            <pc:docMk/>
            <pc:sldMk cId="1767245589" sldId="272"/>
            <ac:spMk id="6" creationId="{9D3F7280-79FE-6679-FD09-21759D67BD31}"/>
          </ac:spMkLst>
        </pc:spChg>
        <pc:spChg chg="mod">
          <ac:chgData name="François GLEYZON" userId="a2d04f23f7faf3ef" providerId="LiveId" clId="{1404D58C-429C-4D75-B5B2-E1C9B8E0DC36}" dt="2025-03-16T14:18:01.236" v="108" actId="20577"/>
          <ac:spMkLst>
            <pc:docMk/>
            <pc:sldMk cId="1767245589" sldId="272"/>
            <ac:spMk id="9" creationId="{D60C7752-751C-B280-204E-C5F5E4B10805}"/>
          </ac:spMkLst>
        </pc:spChg>
        <pc:spChg chg="add mod">
          <ac:chgData name="François GLEYZON" userId="a2d04f23f7faf3ef" providerId="LiveId" clId="{1404D58C-429C-4D75-B5B2-E1C9B8E0DC36}" dt="2025-03-16T18:02:10.159" v="6248" actId="1076"/>
          <ac:spMkLst>
            <pc:docMk/>
            <pc:sldMk cId="1767245589" sldId="272"/>
            <ac:spMk id="10" creationId="{FB7FDD76-3978-200B-32AC-62FEBBC52D44}"/>
          </ac:spMkLst>
        </pc:spChg>
        <pc:spChg chg="add mod">
          <ac:chgData name="François GLEYZON" userId="a2d04f23f7faf3ef" providerId="LiveId" clId="{1404D58C-429C-4D75-B5B2-E1C9B8E0DC36}" dt="2025-03-16T18:02:15.543" v="6249" actId="465"/>
          <ac:spMkLst>
            <pc:docMk/>
            <pc:sldMk cId="1767245589" sldId="272"/>
            <ac:spMk id="11" creationId="{1A607B03-1BC0-C771-595F-432338076A8B}"/>
          </ac:spMkLst>
        </pc:spChg>
        <pc:spChg chg="add mod">
          <ac:chgData name="François GLEYZON" userId="a2d04f23f7faf3ef" providerId="LiveId" clId="{1404D58C-429C-4D75-B5B2-E1C9B8E0DC36}" dt="2025-03-16T18:02:10.159" v="6248" actId="1076"/>
          <ac:spMkLst>
            <pc:docMk/>
            <pc:sldMk cId="1767245589" sldId="272"/>
            <ac:spMk id="12" creationId="{EEF1FBAD-7C20-C706-E6A5-B20EBC80F0F6}"/>
          </ac:spMkLst>
        </pc:spChg>
        <pc:spChg chg="add mod">
          <ac:chgData name="François GLEYZON" userId="a2d04f23f7faf3ef" providerId="LiveId" clId="{1404D58C-429C-4D75-B5B2-E1C9B8E0DC36}" dt="2025-03-16T18:09:11.697" v="6453" actId="1076"/>
          <ac:spMkLst>
            <pc:docMk/>
            <pc:sldMk cId="1767245589" sldId="272"/>
            <ac:spMk id="41" creationId="{DFB335B7-5A67-A708-9BF0-15568CAD7AA8}"/>
          </ac:spMkLst>
        </pc:spChg>
        <pc:spChg chg="add mod">
          <ac:chgData name="François GLEYZON" userId="a2d04f23f7faf3ef" providerId="LiveId" clId="{1404D58C-429C-4D75-B5B2-E1C9B8E0DC36}" dt="2025-03-16T18:21:18.427" v="6846" actId="1038"/>
          <ac:spMkLst>
            <pc:docMk/>
            <pc:sldMk cId="1767245589" sldId="272"/>
            <ac:spMk id="42" creationId="{2585DC19-B449-1015-A282-9C33F7EDCA40}"/>
          </ac:spMkLst>
        </pc:spChg>
        <pc:picChg chg="add mod">
          <ac:chgData name="François GLEYZON" userId="a2d04f23f7faf3ef" providerId="LiveId" clId="{1404D58C-429C-4D75-B5B2-E1C9B8E0DC36}" dt="2025-03-16T17:38:33.760" v="3599" actId="1076"/>
          <ac:picMkLst>
            <pc:docMk/>
            <pc:sldMk cId="1767245589" sldId="272"/>
            <ac:picMk id="4" creationId="{53ED0A81-57CD-C16F-8A9A-2BCDAA3F406E}"/>
          </ac:picMkLst>
        </pc:picChg>
        <pc:picChg chg="add mod">
          <ac:chgData name="François GLEYZON" userId="a2d04f23f7faf3ef" providerId="LiveId" clId="{1404D58C-429C-4D75-B5B2-E1C9B8E0DC36}" dt="2025-03-16T18:02:22.290" v="6250" actId="1076"/>
          <ac:picMkLst>
            <pc:docMk/>
            <pc:sldMk cId="1767245589" sldId="272"/>
            <ac:picMk id="8" creationId="{8A31FEA3-15F3-A5B2-8631-79D870FD9189}"/>
          </ac:picMkLst>
        </pc:picChg>
        <pc:picChg chg="add mod">
          <ac:chgData name="François GLEYZON" userId="a2d04f23f7faf3ef" providerId="LiveId" clId="{1404D58C-429C-4D75-B5B2-E1C9B8E0DC36}" dt="2025-03-16T18:06:56.413" v="6270" actId="1076"/>
          <ac:picMkLst>
            <pc:docMk/>
            <pc:sldMk cId="1767245589" sldId="272"/>
            <ac:picMk id="25" creationId="{33ED872E-179F-A9C0-F2A5-3AD41FFB9EF1}"/>
          </ac:picMkLst>
        </pc:picChg>
        <pc:cxnChg chg="add mod">
          <ac:chgData name="François GLEYZON" userId="a2d04f23f7faf3ef" providerId="LiveId" clId="{1404D58C-429C-4D75-B5B2-E1C9B8E0DC36}" dt="2025-03-16T18:02:32.678" v="6253" actId="14100"/>
          <ac:cxnSpMkLst>
            <pc:docMk/>
            <pc:sldMk cId="1767245589" sldId="272"/>
            <ac:cxnSpMk id="13" creationId="{D49B9546-9E06-3F1B-67AE-CDE54685608B}"/>
          </ac:cxnSpMkLst>
        </pc:cxnChg>
        <pc:cxnChg chg="add mod">
          <ac:chgData name="François GLEYZON" userId="a2d04f23f7faf3ef" providerId="LiveId" clId="{1404D58C-429C-4D75-B5B2-E1C9B8E0DC36}" dt="2025-03-16T18:02:38.187" v="6256" actId="14100"/>
          <ac:cxnSpMkLst>
            <pc:docMk/>
            <pc:sldMk cId="1767245589" sldId="272"/>
            <ac:cxnSpMk id="16" creationId="{80972539-C73D-4278-5BF7-104942B2DDC7}"/>
          </ac:cxnSpMkLst>
        </pc:cxnChg>
        <pc:cxnChg chg="add mod">
          <ac:chgData name="François GLEYZON" userId="a2d04f23f7faf3ef" providerId="LiveId" clId="{1404D58C-429C-4D75-B5B2-E1C9B8E0DC36}" dt="2025-03-16T18:02:56.302" v="6263" actId="1076"/>
          <ac:cxnSpMkLst>
            <pc:docMk/>
            <pc:sldMk cId="1767245589" sldId="272"/>
            <ac:cxnSpMk id="22" creationId="{5F64B1CF-78E3-E145-2A94-E4E959096099}"/>
          </ac:cxnSpMkLst>
        </pc:cxnChg>
        <pc:cxnChg chg="add mod">
          <ac:chgData name="François GLEYZON" userId="a2d04f23f7faf3ef" providerId="LiveId" clId="{1404D58C-429C-4D75-B5B2-E1C9B8E0DC36}" dt="2025-03-16T18:07:23.828" v="6276" actId="1076"/>
          <ac:cxnSpMkLst>
            <pc:docMk/>
            <pc:sldMk cId="1767245589" sldId="272"/>
            <ac:cxnSpMk id="26" creationId="{24747122-5B36-739F-9F5D-A25E30C5894E}"/>
          </ac:cxnSpMkLst>
        </pc:cxnChg>
        <pc:cxnChg chg="add mod">
          <ac:chgData name="François GLEYZON" userId="a2d04f23f7faf3ef" providerId="LiveId" clId="{1404D58C-429C-4D75-B5B2-E1C9B8E0DC36}" dt="2025-03-16T18:08:12.757" v="6293" actId="1076"/>
          <ac:cxnSpMkLst>
            <pc:docMk/>
            <pc:sldMk cId="1767245589" sldId="272"/>
            <ac:cxnSpMk id="29" creationId="{ED3FFF44-1763-2C72-B7EF-4BAA1E20308F}"/>
          </ac:cxnSpMkLst>
        </pc:cxnChg>
        <pc:cxnChg chg="add mod">
          <ac:chgData name="François GLEYZON" userId="a2d04f23f7faf3ef" providerId="LiveId" clId="{1404D58C-429C-4D75-B5B2-E1C9B8E0DC36}" dt="2025-03-16T18:08:12.757" v="6293" actId="1076"/>
          <ac:cxnSpMkLst>
            <pc:docMk/>
            <pc:sldMk cId="1767245589" sldId="272"/>
            <ac:cxnSpMk id="30" creationId="{ED17C5F0-368F-E284-A61A-C3045C6891D1}"/>
          </ac:cxnSpMkLst>
        </pc:cxnChg>
        <pc:cxnChg chg="add mod">
          <ac:chgData name="François GLEYZON" userId="a2d04f23f7faf3ef" providerId="LiveId" clId="{1404D58C-429C-4D75-B5B2-E1C9B8E0DC36}" dt="2025-03-16T18:08:12.757" v="6293" actId="1076"/>
          <ac:cxnSpMkLst>
            <pc:docMk/>
            <pc:sldMk cId="1767245589" sldId="272"/>
            <ac:cxnSpMk id="32" creationId="{EBF41D9D-82DF-C3F4-5E79-9F90515FE944}"/>
          </ac:cxnSpMkLst>
        </pc:cxnChg>
        <pc:cxnChg chg="add mod">
          <ac:chgData name="François GLEYZON" userId="a2d04f23f7faf3ef" providerId="LiveId" clId="{1404D58C-429C-4D75-B5B2-E1C9B8E0DC36}" dt="2025-03-16T18:08:12.757" v="6293" actId="1076"/>
          <ac:cxnSpMkLst>
            <pc:docMk/>
            <pc:sldMk cId="1767245589" sldId="272"/>
            <ac:cxnSpMk id="33" creationId="{485B08DD-0A2D-7F00-A27D-0359CCD8796F}"/>
          </ac:cxnSpMkLst>
        </pc:cxnChg>
        <pc:cxnChg chg="add mod">
          <ac:chgData name="François GLEYZON" userId="a2d04f23f7faf3ef" providerId="LiveId" clId="{1404D58C-429C-4D75-B5B2-E1C9B8E0DC36}" dt="2025-03-16T18:08:12.757" v="6293" actId="1076"/>
          <ac:cxnSpMkLst>
            <pc:docMk/>
            <pc:sldMk cId="1767245589" sldId="272"/>
            <ac:cxnSpMk id="34" creationId="{0B4B6C7C-6463-E2E8-72B3-5CFE5A079E3B}"/>
          </ac:cxnSpMkLst>
        </pc:cxnChg>
        <pc:cxnChg chg="add mod">
          <ac:chgData name="François GLEYZON" userId="a2d04f23f7faf3ef" providerId="LiveId" clId="{1404D58C-429C-4D75-B5B2-E1C9B8E0DC36}" dt="2025-03-16T18:08:12.757" v="6293" actId="1076"/>
          <ac:cxnSpMkLst>
            <pc:docMk/>
            <pc:sldMk cId="1767245589" sldId="272"/>
            <ac:cxnSpMk id="35" creationId="{03D955B2-F219-8CB6-1E53-3AA6415D6650}"/>
          </ac:cxnSpMkLst>
        </pc:cxnChg>
        <pc:cxnChg chg="add mod">
          <ac:chgData name="François GLEYZON" userId="a2d04f23f7faf3ef" providerId="LiveId" clId="{1404D58C-429C-4D75-B5B2-E1C9B8E0DC36}" dt="2025-03-16T18:08:12.757" v="6293" actId="1076"/>
          <ac:cxnSpMkLst>
            <pc:docMk/>
            <pc:sldMk cId="1767245589" sldId="272"/>
            <ac:cxnSpMk id="37" creationId="{16D7FD71-B1AD-0F14-A6E2-E849307A4B3A}"/>
          </ac:cxnSpMkLst>
        </pc:cxnChg>
        <pc:cxnChg chg="add mod">
          <ac:chgData name="François GLEYZON" userId="a2d04f23f7faf3ef" providerId="LiveId" clId="{1404D58C-429C-4D75-B5B2-E1C9B8E0DC36}" dt="2025-03-16T18:08:12.757" v="6293" actId="1076"/>
          <ac:cxnSpMkLst>
            <pc:docMk/>
            <pc:sldMk cId="1767245589" sldId="272"/>
            <ac:cxnSpMk id="38" creationId="{8618A658-E824-26F7-2526-3280361FFBE8}"/>
          </ac:cxnSpMkLst>
        </pc:cxnChg>
        <pc:cxnChg chg="add mod">
          <ac:chgData name="François GLEYZON" userId="a2d04f23f7faf3ef" providerId="LiveId" clId="{1404D58C-429C-4D75-B5B2-E1C9B8E0DC36}" dt="2025-03-16T18:08:12.757" v="6293" actId="1076"/>
          <ac:cxnSpMkLst>
            <pc:docMk/>
            <pc:sldMk cId="1767245589" sldId="272"/>
            <ac:cxnSpMk id="40" creationId="{CC554D35-7624-2528-FD55-5AD0D0D02370}"/>
          </ac:cxnSpMkLst>
        </pc:cxnChg>
      </pc:sldChg>
      <pc:sldChg chg="addSp modSp add mod">
        <pc:chgData name="François GLEYZON" userId="a2d04f23f7faf3ef" providerId="LiveId" clId="{1404D58C-429C-4D75-B5B2-E1C9B8E0DC36}" dt="2025-03-16T14:36:45.214" v="1523"/>
        <pc:sldMkLst>
          <pc:docMk/>
          <pc:sldMk cId="3992977093" sldId="273"/>
        </pc:sldMkLst>
        <pc:spChg chg="add mod">
          <ac:chgData name="François GLEYZON" userId="a2d04f23f7faf3ef" providerId="LiveId" clId="{1404D58C-429C-4D75-B5B2-E1C9B8E0DC36}" dt="2025-03-16T14:36:45.214" v="1523"/>
          <ac:spMkLst>
            <pc:docMk/>
            <pc:sldMk cId="3992977093" sldId="273"/>
            <ac:spMk id="2" creationId="{0042AAB7-5C77-4BBB-D2D5-854226AC3ED2}"/>
          </ac:spMkLst>
        </pc:spChg>
        <pc:spChg chg="mod">
          <ac:chgData name="François GLEYZON" userId="a2d04f23f7faf3ef" providerId="LiveId" clId="{1404D58C-429C-4D75-B5B2-E1C9B8E0DC36}" dt="2025-03-16T14:18:10.318" v="137" actId="20577"/>
          <ac:spMkLst>
            <pc:docMk/>
            <pc:sldMk cId="3992977093" sldId="273"/>
            <ac:spMk id="9" creationId="{C9B5B16C-1DB0-E947-93DF-D6622677A8E5}"/>
          </ac:spMkLst>
        </pc:spChg>
      </pc:sldChg>
      <pc:sldChg chg="addSp delSp modSp add mod">
        <pc:chgData name="François GLEYZON" userId="a2d04f23f7faf3ef" providerId="LiveId" clId="{1404D58C-429C-4D75-B5B2-E1C9B8E0DC36}" dt="2025-03-16T18:23:52.809" v="6936" actId="113"/>
        <pc:sldMkLst>
          <pc:docMk/>
          <pc:sldMk cId="1403034857" sldId="274"/>
        </pc:sldMkLst>
        <pc:spChg chg="add mod">
          <ac:chgData name="François GLEYZON" userId="a2d04f23f7faf3ef" providerId="LiveId" clId="{1404D58C-429C-4D75-B5B2-E1C9B8E0DC36}" dt="2025-03-16T17:42:43.868" v="3939" actId="20577"/>
          <ac:spMkLst>
            <pc:docMk/>
            <pc:sldMk cId="1403034857" sldId="274"/>
            <ac:spMk id="2" creationId="{250421EB-6552-6AB6-6F25-DA6377842E5D}"/>
          </ac:spMkLst>
        </pc:spChg>
        <pc:spChg chg="add mod">
          <ac:chgData name="François GLEYZON" userId="a2d04f23f7faf3ef" providerId="LiveId" clId="{1404D58C-429C-4D75-B5B2-E1C9B8E0DC36}" dt="2025-03-16T14:34:27.905" v="1172" actId="20577"/>
          <ac:spMkLst>
            <pc:docMk/>
            <pc:sldMk cId="1403034857" sldId="274"/>
            <ac:spMk id="4" creationId="{E3C49277-8E12-BB83-3B74-7BE038B51A44}"/>
          </ac:spMkLst>
        </pc:spChg>
        <pc:spChg chg="add mod">
          <ac:chgData name="François GLEYZON" userId="a2d04f23f7faf3ef" providerId="LiveId" clId="{1404D58C-429C-4D75-B5B2-E1C9B8E0DC36}" dt="2025-03-16T14:36:33.003" v="1517"/>
          <ac:spMkLst>
            <pc:docMk/>
            <pc:sldMk cId="1403034857" sldId="274"/>
            <ac:spMk id="6" creationId="{47CB0EFF-830F-8349-9DB3-FB9A307C5887}"/>
          </ac:spMkLst>
        </pc:spChg>
        <pc:spChg chg="add mod">
          <ac:chgData name="François GLEYZON" userId="a2d04f23f7faf3ef" providerId="LiveId" clId="{1404D58C-429C-4D75-B5B2-E1C9B8E0DC36}" dt="2025-03-16T14:41:39.123" v="2068" actId="20577"/>
          <ac:spMkLst>
            <pc:docMk/>
            <pc:sldMk cId="1403034857" sldId="274"/>
            <ac:spMk id="8" creationId="{23AAE550-8793-C14A-40F5-CD14768E5CC4}"/>
          </ac:spMkLst>
        </pc:spChg>
        <pc:spChg chg="mod">
          <ac:chgData name="François GLEYZON" userId="a2d04f23f7faf3ef" providerId="LiveId" clId="{1404D58C-429C-4D75-B5B2-E1C9B8E0DC36}" dt="2025-03-16T14:33:28.183" v="1132"/>
          <ac:spMkLst>
            <pc:docMk/>
            <pc:sldMk cId="1403034857" sldId="274"/>
            <ac:spMk id="11" creationId="{CC039125-0F68-3456-446E-4D9C7474E349}"/>
          </ac:spMkLst>
        </pc:spChg>
        <pc:spChg chg="add mod">
          <ac:chgData name="François GLEYZON" userId="a2d04f23f7faf3ef" providerId="LiveId" clId="{1404D58C-429C-4D75-B5B2-E1C9B8E0DC36}" dt="2025-03-16T18:23:52.809" v="6936" actId="113"/>
          <ac:spMkLst>
            <pc:docMk/>
            <pc:sldMk cId="1403034857" sldId="274"/>
            <ac:spMk id="13" creationId="{F42919BC-EA1A-4B98-6077-4001FBC5468F}"/>
          </ac:spMkLst>
        </pc:spChg>
        <pc:picChg chg="add mod">
          <ac:chgData name="François GLEYZON" userId="a2d04f23f7faf3ef" providerId="LiveId" clId="{1404D58C-429C-4D75-B5B2-E1C9B8E0DC36}" dt="2025-03-16T14:34:09.753" v="1139" actId="1076"/>
          <ac:picMkLst>
            <pc:docMk/>
            <pc:sldMk cId="1403034857" sldId="274"/>
            <ac:picMk id="3" creationId="{E01AC50A-D99A-D3E4-4BBB-CAE8C1141722}"/>
          </ac:picMkLst>
        </pc:picChg>
        <pc:picChg chg="add mod">
          <ac:chgData name="François GLEYZON" userId="a2d04f23f7faf3ef" providerId="LiveId" clId="{1404D58C-429C-4D75-B5B2-E1C9B8E0DC36}" dt="2025-03-16T14:41:10.123" v="2055" actId="1076"/>
          <ac:picMkLst>
            <pc:docMk/>
            <pc:sldMk cId="1403034857" sldId="274"/>
            <ac:picMk id="14" creationId="{6D57DE72-C86C-8864-4204-0A2213B42D38}"/>
          </ac:picMkLst>
        </pc:picChg>
        <pc:picChg chg="add mod">
          <ac:chgData name="François GLEYZON" userId="a2d04f23f7faf3ef" providerId="LiveId" clId="{1404D58C-429C-4D75-B5B2-E1C9B8E0DC36}" dt="2025-03-16T17:43:16.898" v="3942" actId="1076"/>
          <ac:picMkLst>
            <pc:docMk/>
            <pc:sldMk cId="1403034857" sldId="274"/>
            <ac:picMk id="1026" creationId="{C8CA877A-7DDE-FEB7-24D0-9EE0DFAC3ACC}"/>
          </ac:picMkLst>
        </pc:picChg>
      </pc:sldChg>
      <pc:sldChg chg="addSp delSp modSp add mod">
        <pc:chgData name="François GLEYZON" userId="a2d04f23f7faf3ef" providerId="LiveId" clId="{1404D58C-429C-4D75-B5B2-E1C9B8E0DC36}" dt="2025-03-16T18:27:24.448" v="7125" actId="114"/>
        <pc:sldMkLst>
          <pc:docMk/>
          <pc:sldMk cId="3135963873" sldId="275"/>
        </pc:sldMkLst>
        <pc:spChg chg="add mod">
          <ac:chgData name="François GLEYZON" userId="a2d04f23f7faf3ef" providerId="LiveId" clId="{1404D58C-429C-4D75-B5B2-E1C9B8E0DC36}" dt="2025-03-16T18:27:24.448" v="7125" actId="114"/>
          <ac:spMkLst>
            <pc:docMk/>
            <pc:sldMk cId="3135963873" sldId="275"/>
            <ac:spMk id="5" creationId="{FAC551E2-7AD3-5FEF-E2DE-209EDBFB2695}"/>
          </ac:spMkLst>
        </pc:spChg>
        <pc:spChg chg="mod">
          <ac:chgData name="François GLEYZON" userId="a2d04f23f7faf3ef" providerId="LiveId" clId="{1404D58C-429C-4D75-B5B2-E1C9B8E0DC36}" dt="2025-03-16T15:23:02.888" v="3258" actId="20577"/>
          <ac:spMkLst>
            <pc:docMk/>
            <pc:sldMk cId="3135963873" sldId="275"/>
            <ac:spMk id="9" creationId="{A1BFB0DE-CCDE-5E15-B93D-0C46D50CF46E}"/>
          </ac:spMkLst>
        </pc:spChg>
      </pc:sldChg>
      <pc:sldChg chg="addSp delSp modSp add mod">
        <pc:chgData name="François GLEYZON" userId="a2d04f23f7faf3ef" providerId="LiveId" clId="{1404D58C-429C-4D75-B5B2-E1C9B8E0DC36}" dt="2025-03-16T18:25:24.592" v="6981" actId="114"/>
        <pc:sldMkLst>
          <pc:docMk/>
          <pc:sldMk cId="312469821" sldId="276"/>
        </pc:sldMkLst>
        <pc:spChg chg="mod">
          <ac:chgData name="François GLEYZON" userId="a2d04f23f7faf3ef" providerId="LiveId" clId="{1404D58C-429C-4D75-B5B2-E1C9B8E0DC36}" dt="2025-03-16T17:45:37.898" v="4201" actId="33524"/>
          <ac:spMkLst>
            <pc:docMk/>
            <pc:sldMk cId="312469821" sldId="276"/>
            <ac:spMk id="5" creationId="{D2931CAA-5B1D-3DB8-5405-0EBED6E73DDA}"/>
          </ac:spMkLst>
        </pc:spChg>
        <pc:spChg chg="add mod">
          <ac:chgData name="François GLEYZON" userId="a2d04f23f7faf3ef" providerId="LiveId" clId="{1404D58C-429C-4D75-B5B2-E1C9B8E0DC36}" dt="2025-03-16T17:58:26.908" v="5884" actId="13926"/>
          <ac:spMkLst>
            <pc:docMk/>
            <pc:sldMk cId="312469821" sldId="276"/>
            <ac:spMk id="8" creationId="{A3FB3464-F9D7-F388-8CA4-20C652C808AB}"/>
          </ac:spMkLst>
        </pc:spChg>
        <pc:spChg chg="add mod">
          <ac:chgData name="François GLEYZON" userId="a2d04f23f7faf3ef" providerId="LiveId" clId="{1404D58C-429C-4D75-B5B2-E1C9B8E0DC36}" dt="2025-03-16T18:24:53.792" v="6937" actId="1076"/>
          <ac:spMkLst>
            <pc:docMk/>
            <pc:sldMk cId="312469821" sldId="276"/>
            <ac:spMk id="10" creationId="{3787056C-9D45-21F4-6CDE-BB39E364A145}"/>
          </ac:spMkLst>
        </pc:spChg>
        <pc:spChg chg="add mod">
          <ac:chgData name="François GLEYZON" userId="a2d04f23f7faf3ef" providerId="LiveId" clId="{1404D58C-429C-4D75-B5B2-E1C9B8E0DC36}" dt="2025-03-16T18:25:24.592" v="6981" actId="114"/>
          <ac:spMkLst>
            <pc:docMk/>
            <pc:sldMk cId="312469821" sldId="276"/>
            <ac:spMk id="11" creationId="{9D58840C-50FD-E58B-670F-C4615DAF690D}"/>
          </ac:spMkLst>
        </pc:spChg>
        <pc:picChg chg="add mod">
          <ac:chgData name="François GLEYZON" userId="a2d04f23f7faf3ef" providerId="LiveId" clId="{1404D58C-429C-4D75-B5B2-E1C9B8E0DC36}" dt="2025-03-16T17:49:26.117" v="4766" actId="1076"/>
          <ac:picMkLst>
            <pc:docMk/>
            <pc:sldMk cId="312469821" sldId="276"/>
            <ac:picMk id="7" creationId="{4C33A69A-4ABB-390F-8D1C-5D58AB9AF2C3}"/>
          </ac:picMkLst>
        </pc:picChg>
      </pc:sldChg>
      <pc:sldChg chg="addSp delSp modSp add mod">
        <pc:chgData name="François GLEYZON" userId="a2d04f23f7faf3ef" providerId="LiveId" clId="{1404D58C-429C-4D75-B5B2-E1C9B8E0DC36}" dt="2025-03-16T18:25:55.029" v="6991" actId="1076"/>
        <pc:sldMkLst>
          <pc:docMk/>
          <pc:sldMk cId="1989661597" sldId="277"/>
        </pc:sldMkLst>
        <pc:spChg chg="mod">
          <ac:chgData name="François GLEYZON" userId="a2d04f23f7faf3ef" providerId="LiveId" clId="{1404D58C-429C-4D75-B5B2-E1C9B8E0DC36}" dt="2025-03-16T18:25:42.620" v="6987" actId="6549"/>
          <ac:spMkLst>
            <pc:docMk/>
            <pc:sldMk cId="1989661597" sldId="277"/>
            <ac:spMk id="5" creationId="{4DAC8AF4-A004-7163-A739-49ECA39B9FEC}"/>
          </ac:spMkLst>
        </pc:spChg>
        <pc:spChg chg="mod">
          <ac:chgData name="François GLEYZON" userId="a2d04f23f7faf3ef" providerId="LiveId" clId="{1404D58C-429C-4D75-B5B2-E1C9B8E0DC36}" dt="2025-03-16T18:25:46.907" v="6988" actId="1076"/>
          <ac:spMkLst>
            <pc:docMk/>
            <pc:sldMk cId="1989661597" sldId="277"/>
            <ac:spMk id="10" creationId="{01A678EA-30F3-62CE-A9F0-10C182D4BBB2}"/>
          </ac:spMkLst>
        </pc:spChg>
        <pc:spChg chg="add mod">
          <ac:chgData name="François GLEYZON" userId="a2d04f23f7faf3ef" providerId="LiveId" clId="{1404D58C-429C-4D75-B5B2-E1C9B8E0DC36}" dt="2025-03-16T18:25:55.029" v="6991" actId="1076"/>
          <ac:spMkLst>
            <pc:docMk/>
            <pc:sldMk cId="1989661597" sldId="277"/>
            <ac:spMk id="12" creationId="{AFD64144-DA5F-8B73-6CEA-181D47AD5646}"/>
          </ac:spMkLst>
        </pc:spChg>
        <pc:spChg chg="add mod">
          <ac:chgData name="François GLEYZON" userId="a2d04f23f7faf3ef" providerId="LiveId" clId="{1404D58C-429C-4D75-B5B2-E1C9B8E0DC36}" dt="2025-03-16T18:25:52.377" v="6990" actId="1076"/>
          <ac:spMkLst>
            <pc:docMk/>
            <pc:sldMk cId="1989661597" sldId="277"/>
            <ac:spMk id="13" creationId="{C4557F9C-855D-3055-9D46-7013C9868120}"/>
          </ac:spMkLst>
        </pc:spChg>
        <pc:picChg chg="add mod">
          <ac:chgData name="François GLEYZON" userId="a2d04f23f7faf3ef" providerId="LiveId" clId="{1404D58C-429C-4D75-B5B2-E1C9B8E0DC36}" dt="2025-03-16T18:25:48.590" v="6989" actId="1076"/>
          <ac:picMkLst>
            <pc:docMk/>
            <pc:sldMk cId="1989661597" sldId="277"/>
            <ac:picMk id="11" creationId="{76E36435-5B32-C3F8-CDBC-02E2B5086320}"/>
          </ac:picMkLst>
        </pc:picChg>
      </pc:sldChg>
      <pc:sldChg chg="addSp delSp modSp add mod">
        <pc:chgData name="François GLEYZON" userId="a2d04f23f7faf3ef" providerId="LiveId" clId="{1404D58C-429C-4D75-B5B2-E1C9B8E0DC36}" dt="2025-03-18T00:13:16.107" v="7136" actId="13926"/>
        <pc:sldMkLst>
          <pc:docMk/>
          <pc:sldMk cId="3353157011" sldId="278"/>
        </pc:sldMkLst>
        <pc:spChg chg="add mod">
          <ac:chgData name="François GLEYZON" userId="a2d04f23f7faf3ef" providerId="LiveId" clId="{1404D58C-429C-4D75-B5B2-E1C9B8E0DC36}" dt="2025-03-16T18:20:16.267" v="6837" actId="207"/>
          <ac:spMkLst>
            <pc:docMk/>
            <pc:sldMk cId="3353157011" sldId="278"/>
            <ac:spMk id="3" creationId="{9B7F5462-4ABB-EBA2-0610-D1DC1488F1E8}"/>
          </ac:spMkLst>
        </pc:spChg>
        <pc:spChg chg="add mod">
          <ac:chgData name="François GLEYZON" userId="a2d04f23f7faf3ef" providerId="LiveId" clId="{1404D58C-429C-4D75-B5B2-E1C9B8E0DC36}" dt="2025-03-16T18:22:57.632" v="6908" actId="13926"/>
          <ac:spMkLst>
            <pc:docMk/>
            <pc:sldMk cId="3353157011" sldId="278"/>
            <ac:spMk id="4" creationId="{071085C4-0B93-7C4D-668E-440636B813C4}"/>
          </ac:spMkLst>
        </pc:spChg>
        <pc:spChg chg="mod">
          <ac:chgData name="François GLEYZON" userId="a2d04f23f7faf3ef" providerId="LiveId" clId="{1404D58C-429C-4D75-B5B2-E1C9B8E0DC36}" dt="2025-03-18T00:13:16.107" v="7136" actId="13926"/>
          <ac:spMkLst>
            <pc:docMk/>
            <pc:sldMk cId="3353157011" sldId="278"/>
            <ac:spMk id="5" creationId="{123C1752-9749-D963-C34A-A3CB069DD9C5}"/>
          </ac:spMkLst>
        </pc:spChg>
      </pc:sldChg>
    </pc:docChg>
  </pc:docChgLst>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5T18:58:39.562" v="10910" actId="108"/>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pChg chg="add mod">
          <ac:chgData name="François GLEYZON" userId="a2d04f23f7faf3ef" providerId="LiveId" clId="{8625411A-B743-4065-8137-36E899DC5753}" dt="2025-02-14T00:29:59.019" v="10862" actId="790"/>
          <ac:spMkLst>
            <pc:docMk/>
            <pc:sldMk cId="2487955664" sldId="257"/>
            <ac:spMk id="2" creationId="{0DD9D8E2-6A02-3C17-6B4A-972E3FEF8B78}"/>
          </ac:spMkLst>
        </pc:spChg>
        <pc:spChg chg="add mod">
          <ac:chgData name="François GLEYZON" userId="a2d04f23f7faf3ef" providerId="LiveId" clId="{8625411A-B743-4065-8137-36E899DC5753}" dt="2025-02-14T00:29:59.019" v="10862" actId="790"/>
          <ac:spMkLst>
            <pc:docMk/>
            <pc:sldMk cId="2487955664" sldId="257"/>
            <ac:spMk id="3" creationId="{C6304A20-79B7-2C12-19AC-070605972BB4}"/>
          </ac:spMkLst>
        </pc:spChg>
        <pc:spChg chg="add mod">
          <ac:chgData name="François GLEYZON" userId="a2d04f23f7faf3ef" providerId="LiveId" clId="{8625411A-B743-4065-8137-36E899DC5753}" dt="2025-02-14T00:29:59.019" v="10862" actId="790"/>
          <ac:spMkLst>
            <pc:docMk/>
            <pc:sldMk cId="2487955664" sldId="257"/>
            <ac:spMk id="4" creationId="{6C8DEBA5-DA61-1066-6DD5-9ED99B65BDE2}"/>
          </ac:spMkLst>
        </pc:spChg>
        <pc:spChg chg="add mod">
          <ac:chgData name="François GLEYZON" userId="a2d04f23f7faf3ef" providerId="LiveId" clId="{8625411A-B743-4065-8137-36E899DC5753}" dt="2025-02-06T23:31:11.565" v="5377" actId="20577"/>
          <ac:spMkLst>
            <pc:docMk/>
            <pc:sldMk cId="2487955664" sldId="257"/>
            <ac:spMk id="5" creationId="{23191802-DDDD-42A4-5146-C9137EA1E7FC}"/>
          </ac:spMkLst>
        </pc:spChg>
        <pc:spChg chg="add mod">
          <ac:chgData name="François GLEYZON" userId="a2d04f23f7faf3ef" providerId="LiveId" clId="{8625411A-B743-4065-8137-36E899DC5753}" dt="2025-02-14T00:29:59.019" v="10862" actId="790"/>
          <ac:spMkLst>
            <pc:docMk/>
            <pc:sldMk cId="2487955664" sldId="257"/>
            <ac:spMk id="6" creationId="{5BBDB4D0-9A92-6089-6661-C0A341FDEA0B}"/>
          </ac:spMkLst>
        </pc:spChg>
        <pc:spChg chg="add mod">
          <ac:chgData name="François GLEYZON" userId="a2d04f23f7faf3ef" providerId="LiveId" clId="{8625411A-B743-4065-8137-36E899DC5753}" dt="2025-02-06T23:28:25.372" v="5329" actId="1035"/>
          <ac:spMkLst>
            <pc:docMk/>
            <pc:sldMk cId="2487955664" sldId="257"/>
            <ac:spMk id="7" creationId="{6B2A08AA-F960-DA16-2E29-6E16E7EF6D86}"/>
          </ac:spMkLst>
        </pc:spChg>
        <pc:spChg chg="add mod">
          <ac:chgData name="François GLEYZON" userId="a2d04f23f7faf3ef" providerId="LiveId" clId="{8625411A-B743-4065-8137-36E899DC5753}" dt="2025-02-06T23:28:25.372" v="5329" actId="1035"/>
          <ac:spMkLst>
            <pc:docMk/>
            <pc:sldMk cId="2487955664" sldId="257"/>
            <ac:spMk id="8" creationId="{CDBBDA96-548C-5311-ADC2-47F677ACF600}"/>
          </ac:spMkLst>
        </pc:spChg>
        <pc:spChg chg="add mod">
          <ac:chgData name="François GLEYZON" userId="a2d04f23f7faf3ef" providerId="LiveId" clId="{8625411A-B743-4065-8137-36E899DC5753}" dt="2025-02-04T18:52:07.462" v="1909"/>
          <ac:spMkLst>
            <pc:docMk/>
            <pc:sldMk cId="2487955664" sldId="257"/>
            <ac:spMk id="9" creationId="{12F42263-6065-A83C-E411-4ED7173E4338}"/>
          </ac:spMkLst>
        </pc:spChg>
        <pc:spChg chg="add mod">
          <ac:chgData name="François GLEYZON" userId="a2d04f23f7faf3ef" providerId="LiveId" clId="{8625411A-B743-4065-8137-36E899DC5753}" dt="2025-02-04T18:52:07.462" v="1909"/>
          <ac:spMkLst>
            <pc:docMk/>
            <pc:sldMk cId="2487955664" sldId="257"/>
            <ac:spMk id="10" creationId="{FE65A178-E024-8E58-B6D0-9640B4670699}"/>
          </ac:spMkLst>
        </pc:spChg>
        <pc:spChg chg="add mod">
          <ac:chgData name="François GLEYZON" userId="a2d04f23f7faf3ef" providerId="LiveId" clId="{8625411A-B743-4065-8137-36E899DC5753}" dt="2025-02-14T00:29:59.019" v="10862" actId="790"/>
          <ac:spMkLst>
            <pc:docMk/>
            <pc:sldMk cId="2487955664" sldId="257"/>
            <ac:spMk id="11" creationId="{C368F3E9-43F6-9985-334E-21C88E71758D}"/>
          </ac:spMkLst>
        </pc:spChg>
        <pc:spChg chg="add mod">
          <ac:chgData name="François GLEYZON" userId="a2d04f23f7faf3ef" providerId="LiveId" clId="{8625411A-B743-4065-8137-36E899DC5753}" dt="2025-02-06T23:23:30.511" v="4925" actId="1035"/>
          <ac:spMkLst>
            <pc:docMk/>
            <pc:sldMk cId="2487955664" sldId="257"/>
            <ac:spMk id="12" creationId="{CD555B3B-1273-B030-5A00-48B9923A6D1D}"/>
          </ac:spMkLst>
        </pc:spChg>
        <pc:spChg chg="add mod">
          <ac:chgData name="François GLEYZON" userId="a2d04f23f7faf3ef" providerId="LiveId" clId="{8625411A-B743-4065-8137-36E899DC5753}" dt="2025-02-06T23:23:30.511" v="4925" actId="1035"/>
          <ac:spMkLst>
            <pc:docMk/>
            <pc:sldMk cId="2487955664" sldId="257"/>
            <ac:spMk id="16" creationId="{2DC757D9-32CE-64B4-6E3D-3D217D7E5F46}"/>
          </ac:spMkLst>
        </pc:spChg>
        <pc:spChg chg="add mod">
          <ac:chgData name="François GLEYZON" userId="a2d04f23f7faf3ef" providerId="LiveId" clId="{8625411A-B743-4065-8137-36E899DC5753}" dt="2025-02-06T23:23:30.511" v="4925" actId="1035"/>
          <ac:spMkLst>
            <pc:docMk/>
            <pc:sldMk cId="2487955664" sldId="257"/>
            <ac:spMk id="21" creationId="{3EC77938-36F5-9BEC-0F4B-506822FDA0D7}"/>
          </ac:spMkLst>
        </pc:spChg>
        <pc:spChg chg="add mod">
          <ac:chgData name="François GLEYZON" userId="a2d04f23f7faf3ef" providerId="LiveId" clId="{8625411A-B743-4065-8137-36E899DC5753}" dt="2025-02-14T00:29:59.019" v="10862" actId="790"/>
          <ac:spMkLst>
            <pc:docMk/>
            <pc:sldMk cId="2487955664" sldId="257"/>
            <ac:spMk id="22" creationId="{076029C1-43EB-D64D-D844-7C346AFBB080}"/>
          </ac:spMkLst>
        </pc:spChg>
        <pc:spChg chg="mod">
          <ac:chgData name="François GLEYZON" userId="a2d04f23f7faf3ef" providerId="LiveId" clId="{8625411A-B743-4065-8137-36E899DC5753}" dt="2025-02-06T23:27:42.206" v="5242" actId="1036"/>
          <ac:spMkLst>
            <pc:docMk/>
            <pc:sldMk cId="2487955664" sldId="257"/>
            <ac:spMk id="27" creationId="{07EBCD55-934E-A1D6-843D-1695B2FD8ECB}"/>
          </ac:spMkLst>
        </pc:spChg>
        <pc:spChg chg="add mod">
          <ac:chgData name="François GLEYZON" userId="a2d04f23f7faf3ef" providerId="LiveId" clId="{8625411A-B743-4065-8137-36E899DC5753}" dt="2025-02-06T23:23:30.511" v="4925" actId="1035"/>
          <ac:spMkLst>
            <pc:docMk/>
            <pc:sldMk cId="2487955664" sldId="257"/>
            <ac:spMk id="28" creationId="{80F08257-A450-5C04-241D-1002B4DA1E8B}"/>
          </ac:spMkLst>
        </pc:spChg>
        <pc:spChg chg="add mod">
          <ac:chgData name="François GLEYZON" userId="a2d04f23f7faf3ef" providerId="LiveId" clId="{8625411A-B743-4065-8137-36E899DC5753}" dt="2025-02-14T00:29:59.019" v="10862" actId="790"/>
          <ac:spMkLst>
            <pc:docMk/>
            <pc:sldMk cId="2487955664" sldId="257"/>
            <ac:spMk id="29" creationId="{CF2D0C7F-4528-1D12-5632-7B96F6D67486}"/>
          </ac:spMkLst>
        </pc:spChg>
        <pc:spChg chg="add mod">
          <ac:chgData name="François GLEYZON" userId="a2d04f23f7faf3ef" providerId="LiveId" clId="{8625411A-B743-4065-8137-36E899DC5753}" dt="2025-02-14T00:29:59.019" v="10862" actId="790"/>
          <ac:spMkLst>
            <pc:docMk/>
            <pc:sldMk cId="2487955664" sldId="257"/>
            <ac:spMk id="30" creationId="{B95AA804-9E2B-DDFF-2C53-F06543210144}"/>
          </ac:spMkLst>
        </pc:spChg>
        <pc:spChg chg="mod">
          <ac:chgData name="François GLEYZON" userId="a2d04f23f7faf3ef" providerId="LiveId" clId="{8625411A-B743-4065-8137-36E899DC5753}" dt="2025-02-14T00:29:59.019" v="10862" actId="790"/>
          <ac:spMkLst>
            <pc:docMk/>
            <pc:sldMk cId="2487955664" sldId="257"/>
            <ac:spMk id="31" creationId="{B702B995-55B0-6F3A-DB50-C2AAA6DF1383}"/>
          </ac:spMkLst>
        </pc:spChg>
        <pc:spChg chg="add mod">
          <ac:chgData name="François GLEYZON" userId="a2d04f23f7faf3ef" providerId="LiveId" clId="{8625411A-B743-4065-8137-36E899DC5753}" dt="2025-02-14T00:29:59.019" v="10862" actId="790"/>
          <ac:spMkLst>
            <pc:docMk/>
            <pc:sldMk cId="2487955664" sldId="257"/>
            <ac:spMk id="34" creationId="{FFB0AD25-EAC1-F45C-A5E3-3E651AE94BA5}"/>
          </ac:spMkLst>
        </pc:spChg>
        <pc:cxnChg chg="mod">
          <ac:chgData name="François GLEYZON" userId="a2d04f23f7faf3ef" providerId="LiveId" clId="{8625411A-B743-4065-8137-36E899DC5753}" dt="2025-02-06T23:27:42.206" v="5242" actId="1036"/>
          <ac:cxnSpMkLst>
            <pc:docMk/>
            <pc:sldMk cId="2487955664" sldId="257"/>
            <ac:cxnSpMk id="26" creationId="{8913117D-71DC-16F9-2BD3-DA9D3BA1721B}"/>
          </ac:cxnSpMkLst>
        </pc:cxnChg>
        <pc:cxnChg chg="mod">
          <ac:chgData name="François GLEYZON" userId="a2d04f23f7faf3ef" providerId="LiveId" clId="{8625411A-B743-4065-8137-36E899DC5753}" dt="2025-02-06T23:27:42.206" v="5242" actId="1036"/>
          <ac:cxnSpMkLst>
            <pc:docMk/>
            <pc:sldMk cId="2487955664" sldId="257"/>
            <ac:cxnSpMk id="32" creationId="{E7582D37-C97C-B041-C9D4-64A63AD497FB}"/>
          </ac:cxnSpMkLst>
        </pc:cxnChg>
      </pc:sldChg>
      <pc:sldChg chg="addSp delSp modSp mod">
        <pc:chgData name="François GLEYZON" userId="a2d04f23f7faf3ef" providerId="LiveId" clId="{8625411A-B743-4065-8137-36E899DC5753}" dt="2025-02-14T00:29:59.019" v="10862" actId="790"/>
        <pc:sldMkLst>
          <pc:docMk/>
          <pc:sldMk cId="3497435959" sldId="258"/>
        </pc:sldMkLst>
        <pc:spChg chg="add mod">
          <ac:chgData name="François GLEYZON" userId="a2d04f23f7faf3ef" providerId="LiveId" clId="{8625411A-B743-4065-8137-36E899DC5753}" dt="2025-02-06T23:31:14.856" v="5378" actId="20577"/>
          <ac:spMkLst>
            <pc:docMk/>
            <pc:sldMk cId="3497435959" sldId="258"/>
            <ac:spMk id="2" creationId="{15E3945D-6F25-3B0C-40EA-4E0819F2C4F2}"/>
          </ac:spMkLst>
        </pc:spChg>
        <pc:spChg chg="add mod">
          <ac:chgData name="François GLEYZON" userId="a2d04f23f7faf3ef" providerId="LiveId" clId="{8625411A-B743-4065-8137-36E899DC5753}" dt="2025-02-14T00:29:59.019" v="10862" actId="790"/>
          <ac:spMkLst>
            <pc:docMk/>
            <pc:sldMk cId="3497435959" sldId="258"/>
            <ac:spMk id="3" creationId="{55C4A58F-66DC-5C22-B369-CB6316DD2D90}"/>
          </ac:spMkLst>
        </pc:spChg>
        <pc:spChg chg="add mod">
          <ac:chgData name="François GLEYZON" userId="a2d04f23f7faf3ef" providerId="LiveId" clId="{8625411A-B743-4065-8137-36E899DC5753}" dt="2025-02-14T00:29:59.019" v="10862" actId="790"/>
          <ac:spMkLst>
            <pc:docMk/>
            <pc:sldMk cId="3497435959" sldId="258"/>
            <ac:spMk id="5" creationId="{9CD1EF5B-835F-C5A9-1EDA-8188A89EC195}"/>
          </ac:spMkLst>
        </pc:spChg>
        <pc:spChg chg="add mod">
          <ac:chgData name="François GLEYZON" userId="a2d04f23f7faf3ef" providerId="LiveId" clId="{8625411A-B743-4065-8137-36E899DC5753}" dt="2025-02-04T18:34:57.447" v="1036" actId="14100"/>
          <ac:spMkLst>
            <pc:docMk/>
            <pc:sldMk cId="3497435959" sldId="258"/>
            <ac:spMk id="6" creationId="{FF2C842C-65F6-F6AA-8AD7-2C57C499709A}"/>
          </ac:spMkLst>
        </pc:spChg>
        <pc:spChg chg="add mod">
          <ac:chgData name="François GLEYZON" userId="a2d04f23f7faf3ef" providerId="LiveId" clId="{8625411A-B743-4065-8137-36E899DC5753}" dt="2025-02-04T18:35:15.573" v="1047" actId="14100"/>
          <ac:spMkLst>
            <pc:docMk/>
            <pc:sldMk cId="3497435959" sldId="258"/>
            <ac:spMk id="7" creationId="{0DE0C8D9-3B6A-5353-D429-49011476A1F8}"/>
          </ac:spMkLst>
        </pc:spChg>
        <pc:spChg chg="add mod">
          <ac:chgData name="François GLEYZON" userId="a2d04f23f7faf3ef" providerId="LiveId" clId="{8625411A-B743-4065-8137-36E899DC5753}" dt="2025-02-04T18:49:20.703" v="1855" actId="1036"/>
          <ac:spMkLst>
            <pc:docMk/>
            <pc:sldMk cId="3497435959" sldId="258"/>
            <ac:spMk id="9" creationId="{7A54EB86-CFDF-B2E1-C61C-91BFFAB2C8CA}"/>
          </ac:spMkLst>
        </pc:spChg>
        <pc:spChg chg="add mod">
          <ac:chgData name="François GLEYZON" userId="a2d04f23f7faf3ef" providerId="LiveId" clId="{8625411A-B743-4065-8137-36E899DC5753}" dt="2025-02-04T18:49:16.845" v="1841" actId="1036"/>
          <ac:spMkLst>
            <pc:docMk/>
            <pc:sldMk cId="3497435959" sldId="258"/>
            <ac:spMk id="10" creationId="{40541310-AE63-A3AD-7F42-7A4E4EFFBB68}"/>
          </ac:spMkLst>
        </pc:spChg>
        <pc:spChg chg="add mod">
          <ac:chgData name="François GLEYZON" userId="a2d04f23f7faf3ef" providerId="LiveId" clId="{8625411A-B743-4065-8137-36E899DC5753}" dt="2025-02-04T18:49:06.405" v="1828" actId="1076"/>
          <ac:spMkLst>
            <pc:docMk/>
            <pc:sldMk cId="3497435959" sldId="258"/>
            <ac:spMk id="11" creationId="{CAA7A204-9C2C-295B-8685-3AA6C75E9424}"/>
          </ac:spMkLst>
        </pc:spChg>
        <pc:spChg chg="add mod">
          <ac:chgData name="François GLEYZON" userId="a2d04f23f7faf3ef" providerId="LiveId" clId="{8625411A-B743-4065-8137-36E899DC5753}" dt="2025-02-14T00:29:59.019" v="10862" actId="790"/>
          <ac:spMkLst>
            <pc:docMk/>
            <pc:sldMk cId="3497435959" sldId="258"/>
            <ac:spMk id="12" creationId="{F949E2F4-B036-5D37-EA90-EDCD5AAC03C6}"/>
          </ac:spMkLst>
        </pc:spChg>
        <pc:spChg chg="add mod">
          <ac:chgData name="François GLEYZON" userId="a2d04f23f7faf3ef" providerId="LiveId" clId="{8625411A-B743-4065-8137-36E899DC5753}" dt="2025-02-04T18:49:28.348" v="1876" actId="1035"/>
          <ac:spMkLst>
            <pc:docMk/>
            <pc:sldMk cId="3497435959" sldId="258"/>
            <ac:spMk id="13" creationId="{3C68DC94-F6BA-F627-DAD0-C1726F459CF5}"/>
          </ac:spMkLst>
        </pc:spChg>
        <pc:spChg chg="add mod">
          <ac:chgData name="François GLEYZON" userId="a2d04f23f7faf3ef" providerId="LiveId" clId="{8625411A-B743-4065-8137-36E899DC5753}" dt="2025-02-04T18:49:28.348" v="1876" actId="1035"/>
          <ac:spMkLst>
            <pc:docMk/>
            <pc:sldMk cId="3497435959" sldId="258"/>
            <ac:spMk id="15" creationId="{21CE31FA-9166-6A75-0AB5-0610E859D3D6}"/>
          </ac:spMkLst>
        </pc:spChg>
        <pc:spChg chg="add mod">
          <ac:chgData name="François GLEYZON" userId="a2d04f23f7faf3ef" providerId="LiveId" clId="{8625411A-B743-4065-8137-36E899DC5753}" dt="2025-02-14T00:29:59.019" v="10862" actId="790"/>
          <ac:spMkLst>
            <pc:docMk/>
            <pc:sldMk cId="3497435959" sldId="258"/>
            <ac:spMk id="16" creationId="{2C10BAD9-A32E-DD4A-233B-BEF6AD17CC1D}"/>
          </ac:spMkLst>
        </pc:spChg>
        <pc:spChg chg="add mod">
          <ac:chgData name="François GLEYZON" userId="a2d04f23f7faf3ef" providerId="LiveId" clId="{8625411A-B743-4065-8137-36E899DC5753}" dt="2025-02-14T00:29:59.019" v="10862" actId="790"/>
          <ac:spMkLst>
            <pc:docMk/>
            <pc:sldMk cId="3497435959" sldId="258"/>
            <ac:spMk id="17" creationId="{CC266515-B8A3-2D6D-A91E-14FABFB4ABCF}"/>
          </ac:spMkLst>
        </pc:spChg>
        <pc:spChg chg="add mod">
          <ac:chgData name="François GLEYZON" userId="a2d04f23f7faf3ef" providerId="LiveId" clId="{8625411A-B743-4065-8137-36E899DC5753}" dt="2025-02-14T00:29:59.019" v="10862" actId="790"/>
          <ac:spMkLst>
            <pc:docMk/>
            <pc:sldMk cId="3497435959" sldId="258"/>
            <ac:spMk id="18" creationId="{882C8DE4-5422-A89D-8FBB-C2B7D9F1BA70}"/>
          </ac:spMkLst>
        </pc:spChg>
        <pc:spChg chg="add mod">
          <ac:chgData name="François GLEYZON" userId="a2d04f23f7faf3ef" providerId="LiveId" clId="{8625411A-B743-4065-8137-36E899DC5753}" dt="2025-02-04T18:49:28.348" v="1876" actId="1035"/>
          <ac:spMkLst>
            <pc:docMk/>
            <pc:sldMk cId="3497435959" sldId="258"/>
            <ac:spMk id="19" creationId="{CF58FD18-BF05-78EF-3E0A-E929A15FA58C}"/>
          </ac:spMkLst>
        </pc:spChg>
        <pc:spChg chg="add mod">
          <ac:chgData name="François GLEYZON" userId="a2d04f23f7faf3ef" providerId="LiveId" clId="{8625411A-B743-4065-8137-36E899DC5753}" dt="2025-02-14T00:29:59.019" v="10862" actId="790"/>
          <ac:spMkLst>
            <pc:docMk/>
            <pc:sldMk cId="3497435959" sldId="258"/>
            <ac:spMk id="20" creationId="{E0DAB1B9-05DD-17A1-7A8D-8B89EBCC3A8A}"/>
          </ac:spMkLst>
        </pc:spChg>
        <pc:spChg chg="add mod">
          <ac:chgData name="François GLEYZON" userId="a2d04f23f7faf3ef" providerId="LiveId" clId="{8625411A-B743-4065-8137-36E899DC5753}" dt="2025-02-04T18:49:34.251" v="1891" actId="1035"/>
          <ac:spMkLst>
            <pc:docMk/>
            <pc:sldMk cId="3497435959" sldId="258"/>
            <ac:spMk id="21" creationId="{2A9B90A1-45FE-8F0C-EA45-0AC7A3A9AE95}"/>
          </ac:spMkLst>
        </pc:spChg>
        <pc:spChg chg="add mod">
          <ac:chgData name="François GLEYZON" userId="a2d04f23f7faf3ef" providerId="LiveId" clId="{8625411A-B743-4065-8137-36E899DC5753}" dt="2025-02-04T18:49:44.445" v="1893" actId="1076"/>
          <ac:spMkLst>
            <pc:docMk/>
            <pc:sldMk cId="3497435959" sldId="258"/>
            <ac:spMk id="22" creationId="{EE117A1E-FBA2-2F9E-7628-42ADAF4EEF27}"/>
          </ac:spMkLst>
        </pc:spChg>
        <pc:spChg chg="add mod">
          <ac:chgData name="François GLEYZON" userId="a2d04f23f7faf3ef" providerId="LiveId" clId="{8625411A-B743-4065-8137-36E899DC5753}" dt="2025-02-14T00:29:59.019" v="10862" actId="790"/>
          <ac:spMkLst>
            <pc:docMk/>
            <pc:sldMk cId="3497435959" sldId="258"/>
            <ac:spMk id="23" creationId="{06997358-454D-FBA1-6230-D064B53DE30F}"/>
          </ac:spMkLst>
        </pc:spChg>
        <pc:spChg chg="add mod">
          <ac:chgData name="François GLEYZON" userId="a2d04f23f7faf3ef" providerId="LiveId" clId="{8625411A-B743-4065-8137-36E899DC5753}" dt="2025-02-14T00:29:59.019" v="10862" actId="790"/>
          <ac:spMkLst>
            <pc:docMk/>
            <pc:sldMk cId="3497435959" sldId="258"/>
            <ac:spMk id="24" creationId="{25CE67D6-7061-86BB-E365-D7DABF25D4BD}"/>
          </ac:spMkLst>
        </pc:spChg>
        <pc:spChg chg="add mod">
          <ac:chgData name="François GLEYZON" userId="a2d04f23f7faf3ef" providerId="LiveId" clId="{8625411A-B743-4065-8137-36E899DC5753}" dt="2025-02-14T00:29:59.019" v="10862" actId="790"/>
          <ac:spMkLst>
            <pc:docMk/>
            <pc:sldMk cId="3497435959" sldId="258"/>
            <ac:spMk id="25" creationId="{B470B1BB-9175-D252-0FD6-D944156FDFDC}"/>
          </ac:spMkLst>
        </pc:spChg>
      </pc:sldChg>
      <pc:sldChg chg="addSp modSp mod">
        <pc:chgData name="François GLEYZON" userId="a2d04f23f7faf3ef" providerId="LiveId" clId="{8625411A-B743-4065-8137-36E899DC5753}" dt="2025-02-14T00:29:59.019" v="10862" actId="790"/>
        <pc:sldMkLst>
          <pc:docMk/>
          <pc:sldMk cId="415248" sldId="259"/>
        </pc:sldMkLst>
        <pc:spChg chg="add mod">
          <ac:chgData name="François GLEYZON" userId="a2d04f23f7faf3ef" providerId="LiveId" clId="{8625411A-B743-4065-8137-36E899DC5753}" dt="2025-02-04T18:52:28.174" v="1914"/>
          <ac:spMkLst>
            <pc:docMk/>
            <pc:sldMk cId="415248" sldId="259"/>
            <ac:spMk id="2" creationId="{845A09FB-16B3-B837-523E-8D7F73B75CC0}"/>
          </ac:spMkLst>
        </pc:spChg>
        <pc:spChg chg="add mod">
          <ac:chgData name="François GLEYZON" userId="a2d04f23f7faf3ef" providerId="LiveId" clId="{8625411A-B743-4065-8137-36E899DC5753}" dt="2025-02-14T00:29:59.019" v="10862" actId="790"/>
          <ac:spMkLst>
            <pc:docMk/>
            <pc:sldMk cId="415248" sldId="259"/>
            <ac:spMk id="3" creationId="{2F45E5DC-AF12-AC1B-4A96-5780DBFD0F9C}"/>
          </ac:spMkLst>
        </pc:spChg>
        <pc:spChg chg="add mod">
          <ac:chgData name="François GLEYZON" userId="a2d04f23f7faf3ef" providerId="LiveId" clId="{8625411A-B743-4065-8137-36E899DC5753}" dt="2025-02-14T00:29:59.019" v="10862" actId="790"/>
          <ac:spMkLst>
            <pc:docMk/>
            <pc:sldMk cId="415248" sldId="259"/>
            <ac:spMk id="4" creationId="{F4448BA4-BA0D-CE0F-201D-5B4246507255}"/>
          </ac:spMkLst>
        </pc:spChg>
        <pc:spChg chg="add mod">
          <ac:chgData name="François GLEYZON" userId="a2d04f23f7faf3ef" providerId="LiveId" clId="{8625411A-B743-4065-8137-36E899DC5753}" dt="2025-02-14T00:29:59.019" v="10862" actId="790"/>
          <ac:spMkLst>
            <pc:docMk/>
            <pc:sldMk cId="415248" sldId="259"/>
            <ac:spMk id="5" creationId="{BF1044FE-32D6-7128-0568-F93B8370CBF7}"/>
          </ac:spMkLst>
        </pc:spChg>
        <pc:spChg chg="add mod">
          <ac:chgData name="François GLEYZON" userId="a2d04f23f7faf3ef" providerId="LiveId" clId="{8625411A-B743-4065-8137-36E899DC5753}" dt="2025-02-14T00:29:59.019" v="10862" actId="790"/>
          <ac:spMkLst>
            <pc:docMk/>
            <pc:sldMk cId="415248" sldId="259"/>
            <ac:spMk id="6" creationId="{0FBFC751-B26B-BF68-AC85-1AA19D1A521D}"/>
          </ac:spMkLst>
        </pc:spChg>
        <pc:spChg chg="add mod">
          <ac:chgData name="François GLEYZON" userId="a2d04f23f7faf3ef" providerId="LiveId" clId="{8625411A-B743-4065-8137-36E899DC5753}" dt="2025-02-14T00:29:59.019" v="10862" actId="790"/>
          <ac:spMkLst>
            <pc:docMk/>
            <pc:sldMk cId="415248" sldId="259"/>
            <ac:spMk id="7" creationId="{F3FFE8A4-13E1-E7B6-9B31-8448E3416D08}"/>
          </ac:spMkLst>
        </pc:spChg>
        <pc:spChg chg="add mod">
          <ac:chgData name="François GLEYZON" userId="a2d04f23f7faf3ef" providerId="LiveId" clId="{8625411A-B743-4065-8137-36E899DC5753}" dt="2025-02-04T18:55:24.919" v="2107" actId="1076"/>
          <ac:spMkLst>
            <pc:docMk/>
            <pc:sldMk cId="415248" sldId="259"/>
            <ac:spMk id="8" creationId="{6BB1C867-C351-AD95-9E0C-DA0DECB600FA}"/>
          </ac:spMkLst>
        </pc:spChg>
        <pc:spChg chg="add mod">
          <ac:chgData name="François GLEYZON" userId="a2d04f23f7faf3ef" providerId="LiveId" clId="{8625411A-B743-4065-8137-36E899DC5753}" dt="2025-02-14T00:29:59.019" v="10862" actId="790"/>
          <ac:spMkLst>
            <pc:docMk/>
            <pc:sldMk cId="415248" sldId="259"/>
            <ac:spMk id="9" creationId="{92C0F2ED-7353-0CDD-8463-44215B733A41}"/>
          </ac:spMkLst>
        </pc:spChg>
        <pc:spChg chg="add mod">
          <ac:chgData name="François GLEYZON" userId="a2d04f23f7faf3ef" providerId="LiveId" clId="{8625411A-B743-4065-8137-36E899DC5753}" dt="2025-02-04T18:58:45.243" v="2280" actId="1035"/>
          <ac:spMkLst>
            <pc:docMk/>
            <pc:sldMk cId="415248" sldId="259"/>
            <ac:spMk id="10" creationId="{7937DF65-B2AA-378E-18BE-BE6286680F63}"/>
          </ac:spMkLst>
        </pc:spChg>
        <pc:spChg chg="add mod">
          <ac:chgData name="François GLEYZON" userId="a2d04f23f7faf3ef" providerId="LiveId" clId="{8625411A-B743-4065-8137-36E899DC5753}" dt="2025-02-04T18:58:45.243" v="2280" actId="1035"/>
          <ac:spMkLst>
            <pc:docMk/>
            <pc:sldMk cId="415248" sldId="259"/>
            <ac:spMk id="11" creationId="{2636C49C-4168-B48C-E500-C9FD01C5EBEC}"/>
          </ac:spMkLst>
        </pc:spChg>
        <pc:spChg chg="add mod">
          <ac:chgData name="François GLEYZON" userId="a2d04f23f7faf3ef" providerId="LiveId" clId="{8625411A-B743-4065-8137-36E899DC5753}" dt="2025-02-14T00:29:59.019" v="10862" actId="790"/>
          <ac:spMkLst>
            <pc:docMk/>
            <pc:sldMk cId="415248" sldId="259"/>
            <ac:spMk id="12" creationId="{5AD634CA-104B-7F98-F84D-ECC3C4754980}"/>
          </ac:spMkLst>
        </pc:spChg>
        <pc:spChg chg="add mod">
          <ac:chgData name="François GLEYZON" userId="a2d04f23f7faf3ef" providerId="LiveId" clId="{8625411A-B743-4065-8137-36E899DC5753}" dt="2025-02-14T00:29:59.019" v="10862" actId="790"/>
          <ac:spMkLst>
            <pc:docMk/>
            <pc:sldMk cId="415248" sldId="259"/>
            <ac:spMk id="13" creationId="{997C35EC-1834-8CCA-7703-6CDC8E8D8AB9}"/>
          </ac:spMkLst>
        </pc:spChg>
        <pc:spChg chg="add mod">
          <ac:chgData name="François GLEYZON" userId="a2d04f23f7faf3ef" providerId="LiveId" clId="{8625411A-B743-4065-8137-36E899DC5753}" dt="2025-02-14T00:29:59.019" v="10862" actId="790"/>
          <ac:spMkLst>
            <pc:docMk/>
            <pc:sldMk cId="415248" sldId="259"/>
            <ac:spMk id="14" creationId="{B8FBF898-C2BA-0660-7838-80479B22F286}"/>
          </ac:spMkLst>
        </pc:spChg>
        <pc:spChg chg="add mod">
          <ac:chgData name="François GLEYZON" userId="a2d04f23f7faf3ef" providerId="LiveId" clId="{8625411A-B743-4065-8137-36E899DC5753}" dt="2025-02-06T23:06:09.808" v="4533" actId="20577"/>
          <ac:spMkLst>
            <pc:docMk/>
            <pc:sldMk cId="415248" sldId="259"/>
            <ac:spMk id="15" creationId="{D0D4259A-0C98-BAFE-3E33-AEBE5015294A}"/>
          </ac:spMkLst>
        </pc:spChg>
        <pc:spChg chg="add mod">
          <ac:chgData name="François GLEYZON" userId="a2d04f23f7faf3ef" providerId="LiveId" clId="{8625411A-B743-4065-8137-36E899DC5753}" dt="2025-02-14T00:29:59.019" v="10862" actId="790"/>
          <ac:spMkLst>
            <pc:docMk/>
            <pc:sldMk cId="415248" sldId="259"/>
            <ac:spMk id="16" creationId="{4F81872E-E651-294D-B348-E611465E53BB}"/>
          </ac:spMkLst>
        </pc:spChg>
        <pc:spChg chg="add mod">
          <ac:chgData name="François GLEYZON" userId="a2d04f23f7faf3ef" providerId="LiveId" clId="{8625411A-B743-4065-8137-36E899DC5753}" dt="2025-02-05T20:24:42.838" v="2998" actId="14100"/>
          <ac:spMkLst>
            <pc:docMk/>
            <pc:sldMk cId="415248" sldId="259"/>
            <ac:spMk id="21" creationId="{19EAFEE6-6B99-E2E7-968A-B6336653D699}"/>
          </ac:spMkLst>
        </pc:spChg>
        <pc:picChg chg="add mod">
          <ac:chgData name="François GLEYZON" userId="a2d04f23f7faf3ef" providerId="LiveId" clId="{8625411A-B743-4065-8137-36E899DC5753}" dt="2025-02-05T20:24:08.167" v="2990" actId="1076"/>
          <ac:picMkLst>
            <pc:docMk/>
            <pc:sldMk cId="415248" sldId="259"/>
            <ac:picMk id="17" creationId="{429771DA-C7D2-B11F-BF31-76F203BCE2D9}"/>
          </ac:picMkLst>
        </pc:picChg>
        <pc:picChg chg="add mod">
          <ac:chgData name="François GLEYZON" userId="a2d04f23f7faf3ef" providerId="LiveId" clId="{8625411A-B743-4065-8137-36E899DC5753}" dt="2025-02-05T20:24:28.533" v="2994" actId="14100"/>
          <ac:picMkLst>
            <pc:docMk/>
            <pc:sldMk cId="415248" sldId="259"/>
            <ac:picMk id="19" creationId="{922DDEA9-C091-1B9B-FC36-448765828197}"/>
          </ac:picMkLst>
        </pc:picChg>
      </pc:sldChg>
      <pc:sldChg chg="addSp delSp modSp mod">
        <pc:chgData name="François GLEYZON" userId="a2d04f23f7faf3ef" providerId="LiveId" clId="{8625411A-B743-4065-8137-36E899DC5753}" dt="2025-02-14T00:29:59.019" v="10862" actId="790"/>
        <pc:sldMkLst>
          <pc:docMk/>
          <pc:sldMk cId="1063259523" sldId="260"/>
        </pc:sldMkLst>
        <pc:spChg chg="add mod">
          <ac:chgData name="François GLEYZON" userId="a2d04f23f7faf3ef" providerId="LiveId" clId="{8625411A-B743-4065-8137-36E899DC5753}" dt="2025-02-14T00:29:59.019" v="10862" actId="790"/>
          <ac:spMkLst>
            <pc:docMk/>
            <pc:sldMk cId="1063259523" sldId="260"/>
            <ac:spMk id="2" creationId="{D4D11120-046A-B879-F48F-AA4B97B885CE}"/>
          </ac:spMkLst>
        </pc:spChg>
        <pc:spChg chg="add mod">
          <ac:chgData name="François GLEYZON" userId="a2d04f23f7faf3ef" providerId="LiveId" clId="{8625411A-B743-4065-8137-36E899DC5753}" dt="2025-02-14T00:29:59.019" v="10862" actId="790"/>
          <ac:spMkLst>
            <pc:docMk/>
            <pc:sldMk cId="1063259523" sldId="260"/>
            <ac:spMk id="3" creationId="{DA380A89-ACCE-21D7-8570-DC0B7DBD979C}"/>
          </ac:spMkLst>
        </pc:spChg>
        <pc:spChg chg="add mod">
          <ac:chgData name="François GLEYZON" userId="a2d04f23f7faf3ef" providerId="LiveId" clId="{8625411A-B743-4065-8137-36E899DC5753}" dt="2025-02-14T00:29:59.019" v="10862" actId="790"/>
          <ac:spMkLst>
            <pc:docMk/>
            <pc:sldMk cId="1063259523" sldId="260"/>
            <ac:spMk id="4" creationId="{FC70D617-18DE-E581-E946-0A074FF29DC2}"/>
          </ac:spMkLst>
        </pc:spChg>
        <pc:spChg chg="add mod">
          <ac:chgData name="François GLEYZON" userId="a2d04f23f7faf3ef" providerId="LiveId" clId="{8625411A-B743-4065-8137-36E899DC5753}" dt="2025-02-14T00:29:59.019" v="10862" actId="790"/>
          <ac:spMkLst>
            <pc:docMk/>
            <pc:sldMk cId="1063259523" sldId="260"/>
            <ac:spMk id="5" creationId="{5E5B943B-90A9-465F-97D4-8F6E6FF06177}"/>
          </ac:spMkLst>
        </pc:spChg>
        <pc:spChg chg="add mod">
          <ac:chgData name="François GLEYZON" userId="a2d04f23f7faf3ef" providerId="LiveId" clId="{8625411A-B743-4065-8137-36E899DC5753}" dt="2025-02-14T00:29:59.019" v="10862" actId="790"/>
          <ac:spMkLst>
            <pc:docMk/>
            <pc:sldMk cId="1063259523" sldId="260"/>
            <ac:spMk id="6" creationId="{A00EC9BE-9081-B130-BAED-D85EE92F344B}"/>
          </ac:spMkLst>
        </pc:spChg>
        <pc:spChg chg="add mod">
          <ac:chgData name="François GLEYZON" userId="a2d04f23f7faf3ef" providerId="LiveId" clId="{8625411A-B743-4065-8137-36E899DC5753}" dt="2025-02-08T18:00:32.630" v="6518" actId="20577"/>
          <ac:spMkLst>
            <pc:docMk/>
            <pc:sldMk cId="1063259523" sldId="260"/>
            <ac:spMk id="10" creationId="{26AB2202-18AC-F301-719D-754BE34A0087}"/>
          </ac:spMkLst>
        </pc:spChg>
        <pc:spChg chg="add mod">
          <ac:chgData name="François GLEYZON" userId="a2d04f23f7faf3ef" providerId="LiveId" clId="{8625411A-B743-4065-8137-36E899DC5753}" dt="2025-02-08T18:01:00.633" v="6524" actId="20577"/>
          <ac:spMkLst>
            <pc:docMk/>
            <pc:sldMk cId="1063259523" sldId="260"/>
            <ac:spMk id="11" creationId="{FD71607F-6BF1-5FDA-D422-68E62421CCE4}"/>
          </ac:spMkLst>
        </pc:spChg>
        <pc:spChg chg="add mod">
          <ac:chgData name="François GLEYZON" userId="a2d04f23f7faf3ef" providerId="LiveId" clId="{8625411A-B743-4065-8137-36E899DC5753}" dt="2025-02-14T00:29:59.019" v="10862" actId="790"/>
          <ac:spMkLst>
            <pc:docMk/>
            <pc:sldMk cId="1063259523" sldId="260"/>
            <ac:spMk id="12" creationId="{73418CF3-9DE2-B2FD-E08F-1CB82508ACE1}"/>
          </ac:spMkLst>
        </pc:spChg>
        <pc:spChg chg="add mod">
          <ac:chgData name="François GLEYZON" userId="a2d04f23f7faf3ef" providerId="LiveId" clId="{8625411A-B743-4065-8137-36E899DC5753}" dt="2025-02-08T17:50:17.939" v="5412" actId="20577"/>
          <ac:spMkLst>
            <pc:docMk/>
            <pc:sldMk cId="1063259523" sldId="260"/>
            <ac:spMk id="13" creationId="{BCC94210-BE15-F432-6F90-9C9CCCFEA72F}"/>
          </ac:spMkLst>
        </pc:spChg>
        <pc:spChg chg="add mod">
          <ac:chgData name="François GLEYZON" userId="a2d04f23f7faf3ef" providerId="LiveId" clId="{8625411A-B743-4065-8137-36E899DC5753}" dt="2025-02-14T00:29:59.019" v="10862" actId="790"/>
          <ac:spMkLst>
            <pc:docMk/>
            <pc:sldMk cId="1063259523" sldId="260"/>
            <ac:spMk id="14" creationId="{EE88CA0C-9480-BE62-2525-C882E004697A}"/>
          </ac:spMkLst>
        </pc:spChg>
        <pc:spChg chg="add mod">
          <ac:chgData name="François GLEYZON" userId="a2d04f23f7faf3ef" providerId="LiveId" clId="{8625411A-B743-4065-8137-36E899DC5753}" dt="2025-02-14T00:29:59.019" v="10862" actId="790"/>
          <ac:spMkLst>
            <pc:docMk/>
            <pc:sldMk cId="1063259523" sldId="260"/>
            <ac:spMk id="15" creationId="{C3CD8751-5795-D6B9-2248-03D689648744}"/>
          </ac:spMkLst>
        </pc:spChg>
        <pc:spChg chg="add mod">
          <ac:chgData name="François GLEYZON" userId="a2d04f23f7faf3ef" providerId="LiveId" clId="{8625411A-B743-4065-8137-36E899DC5753}" dt="2025-02-14T00:29:59.019" v="10862" actId="790"/>
          <ac:spMkLst>
            <pc:docMk/>
            <pc:sldMk cId="1063259523" sldId="260"/>
            <ac:spMk id="16" creationId="{DA5226F6-F4A9-B138-C97F-881284C5A869}"/>
          </ac:spMkLst>
        </pc:spChg>
        <pc:spChg chg="add mod">
          <ac:chgData name="François GLEYZON" userId="a2d04f23f7faf3ef" providerId="LiveId" clId="{8625411A-B743-4065-8137-36E899DC5753}" dt="2025-02-14T00:29:59.019" v="10862" actId="790"/>
          <ac:spMkLst>
            <pc:docMk/>
            <pc:sldMk cId="1063259523" sldId="260"/>
            <ac:spMk id="17" creationId="{418967CF-1F4B-E249-C88C-988ADBD4981B}"/>
          </ac:spMkLst>
        </pc:spChg>
        <pc:picChg chg="add mod">
          <ac:chgData name="François GLEYZON" userId="a2d04f23f7faf3ef" providerId="LiveId" clId="{8625411A-B743-4065-8137-36E899DC5753}" dt="2025-02-08T17:50:00.095" v="5402" actId="14100"/>
          <ac:picMkLst>
            <pc:docMk/>
            <pc:sldMk cId="1063259523" sldId="260"/>
            <ac:picMk id="9" creationId="{637A6A04-BF56-1147-EEED-6205E7F093FF}"/>
          </ac:picMkLst>
        </pc:picChg>
      </pc:sldChg>
      <pc:sldChg chg="addSp delSp modSp mod">
        <pc:chgData name="François GLEYZON" userId="a2d04f23f7faf3ef" providerId="LiveId" clId="{8625411A-B743-4065-8137-36E899DC5753}" dt="2025-02-14T00:29:59.019" v="10862" actId="790"/>
        <pc:sldMkLst>
          <pc:docMk/>
          <pc:sldMk cId="1452944335" sldId="261"/>
        </pc:sldMkLst>
        <pc:spChg chg="add mod">
          <ac:chgData name="François GLEYZON" userId="a2d04f23f7faf3ef" providerId="LiveId" clId="{8625411A-B743-4065-8137-36E899DC5753}" dt="2025-02-05T21:03:08.663" v="4147"/>
          <ac:spMkLst>
            <pc:docMk/>
            <pc:sldMk cId="1452944335" sldId="261"/>
            <ac:spMk id="2" creationId="{0ED4C262-ADCF-AE6F-3CBC-6A388E77DD6D}"/>
          </ac:spMkLst>
        </pc:spChg>
        <pc:spChg chg="add mod">
          <ac:chgData name="François GLEYZON" userId="a2d04f23f7faf3ef" providerId="LiveId" clId="{8625411A-B743-4065-8137-36E899DC5753}" dt="2025-02-05T21:03:10.680" v="4149" actId="20577"/>
          <ac:spMkLst>
            <pc:docMk/>
            <pc:sldMk cId="1452944335" sldId="261"/>
            <ac:spMk id="3" creationId="{CECDEB89-FD89-A4AD-837C-99F0CAD8BC0E}"/>
          </ac:spMkLst>
        </pc:spChg>
        <pc:spChg chg="add mod">
          <ac:chgData name="François GLEYZON" userId="a2d04f23f7faf3ef" providerId="LiveId" clId="{8625411A-B743-4065-8137-36E899DC5753}" dt="2025-02-05T21:03:08.663" v="4147"/>
          <ac:spMkLst>
            <pc:docMk/>
            <pc:sldMk cId="1452944335" sldId="261"/>
            <ac:spMk id="4" creationId="{F7C7A1CB-DE34-AD40-E16D-6AA4F785CAE1}"/>
          </ac:spMkLst>
        </pc:spChg>
        <pc:spChg chg="add mod">
          <ac:chgData name="François GLEYZON" userId="a2d04f23f7faf3ef" providerId="LiveId" clId="{8625411A-B743-4065-8137-36E899DC5753}" dt="2025-02-05T21:03:31.477" v="4163" actId="20577"/>
          <ac:spMkLst>
            <pc:docMk/>
            <pc:sldMk cId="1452944335" sldId="261"/>
            <ac:spMk id="5" creationId="{D8E09B78-47CC-84BD-A259-AA9B0A6D0125}"/>
          </ac:spMkLst>
        </pc:spChg>
        <pc:spChg chg="add mod">
          <ac:chgData name="François GLEYZON" userId="a2d04f23f7faf3ef" providerId="LiveId" clId="{8625411A-B743-4065-8137-36E899DC5753}" dt="2025-02-05T21:03:45.175" v="4169" actId="14100"/>
          <ac:spMkLst>
            <pc:docMk/>
            <pc:sldMk cId="1452944335" sldId="261"/>
            <ac:spMk id="6" creationId="{EE12E67D-0239-1317-5143-EADC4A6FD1E7}"/>
          </ac:spMkLst>
        </pc:spChg>
        <pc:spChg chg="add mod">
          <ac:chgData name="François GLEYZON" userId="a2d04f23f7faf3ef" providerId="LiveId" clId="{8625411A-B743-4065-8137-36E899DC5753}" dt="2025-02-05T21:03:23.262" v="4150"/>
          <ac:spMkLst>
            <pc:docMk/>
            <pc:sldMk cId="1452944335" sldId="261"/>
            <ac:spMk id="7" creationId="{EA320C37-86BC-1C54-FDB3-FB623D060A31}"/>
          </ac:spMkLst>
        </pc:spChg>
        <pc:spChg chg="add mod">
          <ac:chgData name="François GLEYZON" userId="a2d04f23f7faf3ef" providerId="LiveId" clId="{8625411A-B743-4065-8137-36E899DC5753}" dt="2025-02-14T00:29:59.019" v="10862" actId="790"/>
          <ac:spMkLst>
            <pc:docMk/>
            <pc:sldMk cId="1452944335" sldId="261"/>
            <ac:spMk id="8" creationId="{3F891217-F85C-D70C-2308-582197B55664}"/>
          </ac:spMkLst>
        </pc:spChg>
        <pc:spChg chg="add mod">
          <ac:chgData name="François GLEYZON" userId="a2d04f23f7faf3ef" providerId="LiveId" clId="{8625411A-B743-4065-8137-36E899DC5753}" dt="2025-02-14T00:29:59.019" v="10862" actId="790"/>
          <ac:spMkLst>
            <pc:docMk/>
            <pc:sldMk cId="1452944335" sldId="261"/>
            <ac:spMk id="9" creationId="{15BED661-D5E8-5D5F-962C-7A789302F672}"/>
          </ac:spMkLst>
        </pc:spChg>
        <pc:spChg chg="add mod">
          <ac:chgData name="François GLEYZON" userId="a2d04f23f7faf3ef" providerId="LiveId" clId="{8625411A-B743-4065-8137-36E899DC5753}" dt="2025-02-14T00:29:59.019" v="10862" actId="790"/>
          <ac:spMkLst>
            <pc:docMk/>
            <pc:sldMk cId="1452944335" sldId="261"/>
            <ac:spMk id="10" creationId="{4B5486D3-9894-C2BC-A87B-09DEDB4C8900}"/>
          </ac:spMkLst>
        </pc:spChg>
        <pc:spChg chg="add mod">
          <ac:chgData name="François GLEYZON" userId="a2d04f23f7faf3ef" providerId="LiveId" clId="{8625411A-B743-4065-8137-36E899DC5753}" dt="2025-02-14T00:29:59.019" v="10862" actId="790"/>
          <ac:spMkLst>
            <pc:docMk/>
            <pc:sldMk cId="1452944335" sldId="261"/>
            <ac:spMk id="11" creationId="{2C5B5726-7BDA-16C2-725D-68E0A9FFBD27}"/>
          </ac:spMkLst>
        </pc:spChg>
        <pc:spChg chg="add mod">
          <ac:chgData name="François GLEYZON" userId="a2d04f23f7faf3ef" providerId="LiveId" clId="{8625411A-B743-4065-8137-36E899DC5753}" dt="2025-02-14T00:29:59.019" v="10862" actId="790"/>
          <ac:spMkLst>
            <pc:docMk/>
            <pc:sldMk cId="1452944335" sldId="261"/>
            <ac:spMk id="12" creationId="{2443DA39-C273-D2B8-F9E1-87B2F44BDC42}"/>
          </ac:spMkLst>
        </pc:spChg>
        <pc:spChg chg="add mod">
          <ac:chgData name="François GLEYZON" userId="a2d04f23f7faf3ef" providerId="LiveId" clId="{8625411A-B743-4065-8137-36E899DC5753}" dt="2025-02-14T00:29:59.019" v="10862" actId="790"/>
          <ac:spMkLst>
            <pc:docMk/>
            <pc:sldMk cId="1452944335" sldId="261"/>
            <ac:spMk id="13" creationId="{B7F086DE-1FC4-C625-C46F-7162AFC5DB60}"/>
          </ac:spMkLst>
        </pc:spChg>
        <pc:spChg chg="add mod">
          <ac:chgData name="François GLEYZON" userId="a2d04f23f7faf3ef" providerId="LiveId" clId="{8625411A-B743-4065-8137-36E899DC5753}" dt="2025-02-11T00:26:52.927" v="7559" actId="20577"/>
          <ac:spMkLst>
            <pc:docMk/>
            <pc:sldMk cId="1452944335" sldId="261"/>
            <ac:spMk id="17" creationId="{3CF42690-7162-FF5D-0928-122CB4424C2F}"/>
          </ac:spMkLst>
        </pc:spChg>
        <pc:spChg chg="add mod">
          <ac:chgData name="François GLEYZON" userId="a2d04f23f7faf3ef" providerId="LiveId" clId="{8625411A-B743-4065-8137-36E899DC5753}" dt="2025-02-14T00:29:59.019" v="10862" actId="790"/>
          <ac:spMkLst>
            <pc:docMk/>
            <pc:sldMk cId="1452944335" sldId="261"/>
            <ac:spMk id="18" creationId="{F4DF8ABF-BD8B-C0FA-91D0-EDC9227E9B17}"/>
          </ac:spMkLst>
        </pc:spChg>
        <pc:spChg chg="add mod">
          <ac:chgData name="François GLEYZON" userId="a2d04f23f7faf3ef" providerId="LiveId" clId="{8625411A-B743-4065-8137-36E899DC5753}" dt="2025-02-08T18:05:26.449" v="6705"/>
          <ac:spMkLst>
            <pc:docMk/>
            <pc:sldMk cId="1452944335" sldId="261"/>
            <ac:spMk id="19" creationId="{464B3D4D-12EB-D238-43B4-6F57113E9E0A}"/>
          </ac:spMkLst>
        </pc:spChg>
        <pc:spChg chg="add mod">
          <ac:chgData name="François GLEYZON" userId="a2d04f23f7faf3ef" providerId="LiveId" clId="{8625411A-B743-4065-8137-36E899DC5753}" dt="2025-02-08T18:07:09.460" v="6734" actId="1076"/>
          <ac:spMkLst>
            <pc:docMk/>
            <pc:sldMk cId="1452944335" sldId="261"/>
            <ac:spMk id="20" creationId="{F7B2648C-C01D-2FC8-0F3F-A810BEC0B6B3}"/>
          </ac:spMkLst>
        </pc:spChg>
        <pc:spChg chg="add mod">
          <ac:chgData name="François GLEYZON" userId="a2d04f23f7faf3ef" providerId="LiveId" clId="{8625411A-B743-4065-8137-36E899DC5753}" dt="2025-02-14T00:29:59.019" v="10862" actId="790"/>
          <ac:spMkLst>
            <pc:docMk/>
            <pc:sldMk cId="1452944335" sldId="261"/>
            <ac:spMk id="21" creationId="{83D574B7-1395-2485-4E73-08C18756132D}"/>
          </ac:spMkLst>
        </pc:spChg>
        <pc:spChg chg="add mod">
          <ac:chgData name="François GLEYZON" userId="a2d04f23f7faf3ef" providerId="LiveId" clId="{8625411A-B743-4065-8137-36E899DC5753}" dt="2025-02-08T18:07:20.688" v="6749" actId="1036"/>
          <ac:spMkLst>
            <pc:docMk/>
            <pc:sldMk cId="1452944335" sldId="261"/>
            <ac:spMk id="22" creationId="{7C293DC5-C800-0980-6F2B-BE6AD964B1B5}"/>
          </ac:spMkLst>
        </pc:spChg>
        <pc:spChg chg="add mod">
          <ac:chgData name="François GLEYZON" userId="a2d04f23f7faf3ef" providerId="LiveId" clId="{8625411A-B743-4065-8137-36E899DC5753}" dt="2025-02-14T00:29:59.019" v="10862" actId="790"/>
          <ac:spMkLst>
            <pc:docMk/>
            <pc:sldMk cId="1452944335" sldId="261"/>
            <ac:spMk id="23" creationId="{3BF53B97-0F67-E339-0733-64B4CBED7BE3}"/>
          </ac:spMkLst>
        </pc:spChg>
        <pc:spChg chg="add mod">
          <ac:chgData name="François GLEYZON" userId="a2d04f23f7faf3ef" providerId="LiveId" clId="{8625411A-B743-4065-8137-36E899DC5753}" dt="2025-02-14T00:29:59.019" v="10862" actId="790"/>
          <ac:spMkLst>
            <pc:docMk/>
            <pc:sldMk cId="1452944335" sldId="261"/>
            <ac:spMk id="24" creationId="{5348E2F8-935A-84B2-C999-9952A11CE7E6}"/>
          </ac:spMkLst>
        </pc:spChg>
        <pc:picChg chg="add mod ord">
          <ac:chgData name="François GLEYZON" userId="a2d04f23f7faf3ef" providerId="LiveId" clId="{8625411A-B743-4065-8137-36E899DC5753}" dt="2025-02-11T00:23:56.069" v="7257" actId="167"/>
          <ac:picMkLst>
            <pc:docMk/>
            <pc:sldMk cId="1452944335" sldId="261"/>
            <ac:picMk id="16" creationId="{C17D4E60-FB62-8A17-CC77-4C431C144C76}"/>
          </ac:picMkLst>
        </pc:picChg>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pChg chg="add mod">
          <ac:chgData name="François GLEYZON" userId="a2d04f23f7faf3ef" providerId="LiveId" clId="{8625411A-B743-4065-8137-36E899DC5753}" dt="2025-02-14T00:29:59.019" v="10862" actId="790"/>
          <ac:spMkLst>
            <pc:docMk/>
            <pc:sldMk cId="2174773392" sldId="263"/>
            <ac:spMk id="2" creationId="{925022B4-230C-8FA2-0518-C2E8AFFB6489}"/>
          </ac:spMkLst>
        </pc:spChg>
        <pc:spChg chg="add mod">
          <ac:chgData name="François GLEYZON" userId="a2d04f23f7faf3ef" providerId="LiveId" clId="{8625411A-B743-4065-8137-36E899DC5753}" dt="2025-02-14T00:29:59.019" v="10862" actId="790"/>
          <ac:spMkLst>
            <pc:docMk/>
            <pc:sldMk cId="2174773392" sldId="263"/>
            <ac:spMk id="3" creationId="{D915C169-08CC-8E5B-81AB-578EC8D11F35}"/>
          </ac:spMkLst>
        </pc:spChg>
        <pc:spChg chg="add mod">
          <ac:chgData name="François GLEYZON" userId="a2d04f23f7faf3ef" providerId="LiveId" clId="{8625411A-B743-4065-8137-36E899DC5753}" dt="2025-02-14T00:29:59.019" v="10862" actId="790"/>
          <ac:spMkLst>
            <pc:docMk/>
            <pc:sldMk cId="2174773392" sldId="263"/>
            <ac:spMk id="4" creationId="{8FE9FC21-9C8A-1D90-E870-039EFD96A39D}"/>
          </ac:spMkLst>
        </pc:spChg>
        <pc:spChg chg="add mod">
          <ac:chgData name="François GLEYZON" userId="a2d04f23f7faf3ef" providerId="LiveId" clId="{8625411A-B743-4065-8137-36E899DC5753}" dt="2025-02-14T00:29:59.019" v="10862" actId="790"/>
          <ac:spMkLst>
            <pc:docMk/>
            <pc:sldMk cId="2174773392" sldId="263"/>
            <ac:spMk id="5" creationId="{A1169C53-176F-E0EA-C65C-D36F96EBBFEE}"/>
          </ac:spMkLst>
        </pc:spChg>
        <pc:spChg chg="add mod">
          <ac:chgData name="François GLEYZON" userId="a2d04f23f7faf3ef" providerId="LiveId" clId="{8625411A-B743-4065-8137-36E899DC5753}" dt="2025-02-14T00:29:59.019" v="10862" actId="790"/>
          <ac:spMkLst>
            <pc:docMk/>
            <pc:sldMk cId="2174773392" sldId="263"/>
            <ac:spMk id="6" creationId="{51B5442A-C3C4-1A8F-D37A-D5F1A379EC7E}"/>
          </ac:spMkLst>
        </pc:spChg>
        <pc:spChg chg="add mod">
          <ac:chgData name="François GLEYZON" userId="a2d04f23f7faf3ef" providerId="LiveId" clId="{8625411A-B743-4065-8137-36E899DC5753}" dt="2025-02-14T00:35:27.563" v="10895" actId="20577"/>
          <ac:spMkLst>
            <pc:docMk/>
            <pc:sldMk cId="2174773392" sldId="263"/>
            <ac:spMk id="10" creationId="{13A11EAD-00C7-DE8C-6393-ABE7B1826CB4}"/>
          </ac:spMkLst>
        </pc:spChg>
        <pc:spChg chg="add mod">
          <ac:chgData name="François GLEYZON" userId="a2d04f23f7faf3ef" providerId="LiveId" clId="{8625411A-B743-4065-8137-36E899DC5753}" dt="2025-02-14T00:29:59.019" v="10862" actId="790"/>
          <ac:spMkLst>
            <pc:docMk/>
            <pc:sldMk cId="2174773392" sldId="263"/>
            <ac:spMk id="11" creationId="{35DD8227-809D-06CE-9270-2CC91121E055}"/>
          </ac:spMkLst>
        </pc:spChg>
        <pc:spChg chg="add mod">
          <ac:chgData name="François GLEYZON" userId="a2d04f23f7faf3ef" providerId="LiveId" clId="{8625411A-B743-4065-8137-36E899DC5753}" dt="2025-02-14T00:36:09.326" v="10909" actId="20577"/>
          <ac:spMkLst>
            <pc:docMk/>
            <pc:sldMk cId="2174773392" sldId="263"/>
            <ac:spMk id="15" creationId="{7BDA4E76-F589-4B48-9CFA-A285AB337AE0}"/>
          </ac:spMkLst>
        </pc:spChg>
        <pc:picChg chg="add mod ord">
          <ac:chgData name="François GLEYZON" userId="a2d04f23f7faf3ef" providerId="LiveId" clId="{8625411A-B743-4065-8137-36E899DC5753}" dt="2025-02-11T00:31:41.028" v="7626" actId="167"/>
          <ac:picMkLst>
            <pc:docMk/>
            <pc:sldMk cId="2174773392" sldId="263"/>
            <ac:picMk id="13" creationId="{EF2EFB49-ED70-4B27-2033-047136B683A5}"/>
          </ac:picMkLst>
        </pc:picChg>
      </pc:sldChg>
      <pc:sldChg chg="addSp modSp mod">
        <pc:chgData name="François GLEYZON" userId="a2d04f23f7faf3ef" providerId="LiveId" clId="{8625411A-B743-4065-8137-36E899DC5753}" dt="2025-02-15T18:58:39.562" v="10910" actId="108"/>
        <pc:sldMkLst>
          <pc:docMk/>
          <pc:sldMk cId="508563345" sldId="264"/>
        </pc:sldMkLst>
        <pc:spChg chg="add mod">
          <ac:chgData name="François GLEYZON" userId="a2d04f23f7faf3ef" providerId="LiveId" clId="{8625411A-B743-4065-8137-36E899DC5753}" dt="2025-02-14T00:29:59.019" v="10862" actId="790"/>
          <ac:spMkLst>
            <pc:docMk/>
            <pc:sldMk cId="508563345" sldId="264"/>
            <ac:spMk id="2" creationId="{B899300B-16B9-2AA1-42EF-D7A03458C2E6}"/>
          </ac:spMkLst>
        </pc:spChg>
        <pc:spChg chg="add mod">
          <ac:chgData name="François GLEYZON" userId="a2d04f23f7faf3ef" providerId="LiveId" clId="{8625411A-B743-4065-8137-36E899DC5753}" dt="2025-02-14T00:29:59.019" v="10862" actId="790"/>
          <ac:spMkLst>
            <pc:docMk/>
            <pc:sldMk cId="508563345" sldId="264"/>
            <ac:spMk id="3" creationId="{EAF0A628-343C-FBA6-4F88-4768C17AB397}"/>
          </ac:spMkLst>
        </pc:spChg>
        <pc:spChg chg="add mod">
          <ac:chgData name="François GLEYZON" userId="a2d04f23f7faf3ef" providerId="LiveId" clId="{8625411A-B743-4065-8137-36E899DC5753}" dt="2025-02-14T00:29:59.019" v="10862" actId="790"/>
          <ac:spMkLst>
            <pc:docMk/>
            <pc:sldMk cId="508563345" sldId="264"/>
            <ac:spMk id="4" creationId="{F6CA68CB-DA07-9D19-19A7-568713D60BFC}"/>
          </ac:spMkLst>
        </pc:spChg>
        <pc:spChg chg="add mod">
          <ac:chgData name="François GLEYZON" userId="a2d04f23f7faf3ef" providerId="LiveId" clId="{8625411A-B743-4065-8137-36E899DC5753}" dt="2025-02-14T00:29:59.019" v="10862" actId="790"/>
          <ac:spMkLst>
            <pc:docMk/>
            <pc:sldMk cId="508563345" sldId="264"/>
            <ac:spMk id="5" creationId="{D2E50873-3ABD-E877-EB14-EB6279F4EA4F}"/>
          </ac:spMkLst>
        </pc:spChg>
        <pc:spChg chg="add mod">
          <ac:chgData name="François GLEYZON" userId="a2d04f23f7faf3ef" providerId="LiveId" clId="{8625411A-B743-4065-8137-36E899DC5753}" dt="2025-02-14T00:29:59.019" v="10862" actId="790"/>
          <ac:spMkLst>
            <pc:docMk/>
            <pc:sldMk cId="508563345" sldId="264"/>
            <ac:spMk id="6" creationId="{C0FB229F-7FDE-60BB-7C9D-FA8C75D93FFE}"/>
          </ac:spMkLst>
        </pc:spChg>
        <pc:spChg chg="add mod">
          <ac:chgData name="François GLEYZON" userId="a2d04f23f7faf3ef" providerId="LiveId" clId="{8625411A-B743-4065-8137-36E899DC5753}" dt="2025-02-14T00:29:59.019" v="10862" actId="790"/>
          <ac:spMkLst>
            <pc:docMk/>
            <pc:sldMk cId="508563345" sldId="264"/>
            <ac:spMk id="7" creationId="{70CF15AE-9D08-54F9-6B23-DBA1C0275690}"/>
          </ac:spMkLst>
        </pc:spChg>
        <pc:spChg chg="add mod">
          <ac:chgData name="François GLEYZON" userId="a2d04f23f7faf3ef" providerId="LiveId" clId="{8625411A-B743-4065-8137-36E899DC5753}" dt="2025-02-14T00:29:59.019" v="10862" actId="790"/>
          <ac:spMkLst>
            <pc:docMk/>
            <pc:sldMk cId="508563345" sldId="264"/>
            <ac:spMk id="8" creationId="{3F71D19F-FB6D-FE38-AC51-717B965503B7}"/>
          </ac:spMkLst>
        </pc:spChg>
        <pc:spChg chg="add mod">
          <ac:chgData name="François GLEYZON" userId="a2d04f23f7faf3ef" providerId="LiveId" clId="{8625411A-B743-4065-8137-36E899DC5753}" dt="2025-02-14T00:29:59.019" v="10862" actId="790"/>
          <ac:spMkLst>
            <pc:docMk/>
            <pc:sldMk cId="508563345" sldId="264"/>
            <ac:spMk id="9" creationId="{1A3D098E-C0A1-7DE8-1262-2E4E31F8E4CB}"/>
          </ac:spMkLst>
        </pc:spChg>
        <pc:spChg chg="add mod">
          <ac:chgData name="François GLEYZON" userId="a2d04f23f7faf3ef" providerId="LiveId" clId="{8625411A-B743-4065-8137-36E899DC5753}" dt="2025-02-14T00:29:59.019" v="10862" actId="790"/>
          <ac:spMkLst>
            <pc:docMk/>
            <pc:sldMk cId="508563345" sldId="264"/>
            <ac:spMk id="10" creationId="{1827829A-69C1-05E0-82FC-47D7A4E8CFA8}"/>
          </ac:spMkLst>
        </pc:spChg>
        <pc:spChg chg="add mod">
          <ac:chgData name="François GLEYZON" userId="a2d04f23f7faf3ef" providerId="LiveId" clId="{8625411A-B743-4065-8137-36E899DC5753}" dt="2025-02-12T23:23:47.526" v="10793" actId="20577"/>
          <ac:spMkLst>
            <pc:docMk/>
            <pc:sldMk cId="508563345" sldId="264"/>
            <ac:spMk id="11" creationId="{F3FF0ABE-9BDA-8589-BCA2-AC743838ACFC}"/>
          </ac:spMkLst>
        </pc:spChg>
        <pc:spChg chg="add mod">
          <ac:chgData name="François GLEYZON" userId="a2d04f23f7faf3ef" providerId="LiveId" clId="{8625411A-B743-4065-8137-36E899DC5753}" dt="2025-02-14T00:29:59.019" v="10862" actId="790"/>
          <ac:spMkLst>
            <pc:docMk/>
            <pc:sldMk cId="508563345" sldId="264"/>
            <ac:spMk id="12" creationId="{280E63AB-7E7C-412D-9775-611C8F43CE44}"/>
          </ac:spMkLst>
        </pc:spChg>
        <pc:spChg chg="mod">
          <ac:chgData name="François GLEYZON" userId="a2d04f23f7faf3ef" providerId="LiveId" clId="{8625411A-B743-4065-8137-36E899DC5753}" dt="2025-02-15T18:58:39.562" v="10910" actId="108"/>
          <ac:spMkLst>
            <pc:docMk/>
            <pc:sldMk cId="508563345" sldId="264"/>
            <ac:spMk id="13" creationId="{F2151F1C-7D98-8A07-DABB-9BF880922990}"/>
          </ac:spMkLst>
        </pc:spChg>
      </pc:sldChg>
      <pc:sldChg chg="addSp delSp modSp mod">
        <pc:chgData name="François GLEYZON" userId="a2d04f23f7faf3ef" providerId="LiveId" clId="{8625411A-B743-4065-8137-36E899DC5753}" dt="2025-02-14T00:29:59.019" v="10862" actId="790"/>
        <pc:sldMkLst>
          <pc:docMk/>
          <pc:sldMk cId="1966793551" sldId="265"/>
        </pc:sldMkLst>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pChg chg="mod">
          <ac:chgData name="François GLEYZON" userId="a2d04f23f7faf3ef" providerId="LiveId" clId="{8625411A-B743-4065-8137-36E899DC5753}" dt="2025-02-14T00:29:59.019" v="10862" actId="790"/>
          <ac:spMkLst>
            <pc:docMk/>
            <pc:sldMk cId="3013734229" sldId="266"/>
            <ac:spMk id="2" creationId="{C9E00D78-DC6F-B3E5-4EE1-57B17573A042}"/>
          </ac:spMkLst>
        </pc:spChg>
        <pc:spChg chg="mod">
          <ac:chgData name="François GLEYZON" userId="a2d04f23f7faf3ef" providerId="LiveId" clId="{8625411A-B743-4065-8137-36E899DC5753}" dt="2025-02-14T00:29:59.019" v="10862" actId="790"/>
          <ac:spMkLst>
            <pc:docMk/>
            <pc:sldMk cId="3013734229" sldId="266"/>
            <ac:spMk id="3" creationId="{0D204C9D-C124-A4B2-CA14-D7E07F23E83A}"/>
          </ac:spMkLst>
        </pc:spChg>
        <pc:spChg chg="mod">
          <ac:chgData name="François GLEYZON" userId="a2d04f23f7faf3ef" providerId="LiveId" clId="{8625411A-B743-4065-8137-36E899DC5753}" dt="2025-02-14T00:29:59.019" v="10862" actId="790"/>
          <ac:spMkLst>
            <pc:docMk/>
            <pc:sldMk cId="3013734229" sldId="266"/>
            <ac:spMk id="4" creationId="{1852E0AB-15C7-963A-94A1-AF3CA0D6A0A8}"/>
          </ac:spMkLst>
        </pc:spChg>
        <pc:spChg chg="mod">
          <ac:chgData name="François GLEYZON" userId="a2d04f23f7faf3ef" providerId="LiveId" clId="{8625411A-B743-4065-8137-36E899DC5753}" dt="2025-02-14T00:33:54.989" v="10892" actId="20577"/>
          <ac:spMkLst>
            <pc:docMk/>
            <pc:sldMk cId="3013734229" sldId="266"/>
            <ac:spMk id="5" creationId="{12FC6A74-40DA-DC90-686B-24F2DCFDC298}"/>
          </ac:spMkLst>
        </pc:spChg>
        <pc:spChg chg="add mod">
          <ac:chgData name="François GLEYZON" userId="a2d04f23f7faf3ef" providerId="LiveId" clId="{8625411A-B743-4065-8137-36E899DC5753}" dt="2025-02-14T00:29:59.019" v="10862" actId="790"/>
          <ac:spMkLst>
            <pc:docMk/>
            <pc:sldMk cId="3013734229" sldId="266"/>
            <ac:spMk id="6" creationId="{EFF7D163-40AD-E242-C15E-A6E9259FCFCF}"/>
          </ac:spMkLst>
        </pc:spChg>
        <pc:spChg chg="add mod">
          <ac:chgData name="François GLEYZON" userId="a2d04f23f7faf3ef" providerId="LiveId" clId="{8625411A-B743-4065-8137-36E899DC5753}" dt="2025-02-14T00:29:59.019" v="10862" actId="790"/>
          <ac:spMkLst>
            <pc:docMk/>
            <pc:sldMk cId="3013734229" sldId="266"/>
            <ac:spMk id="16" creationId="{B39967A9-E27A-C14E-CB1A-C73498778C17}"/>
          </ac:spMkLst>
        </pc:spChg>
        <pc:spChg chg="add mod">
          <ac:chgData name="François GLEYZON" userId="a2d04f23f7faf3ef" providerId="LiveId" clId="{8625411A-B743-4065-8137-36E899DC5753}" dt="2025-02-14T00:29:59.019" v="10862" actId="790"/>
          <ac:spMkLst>
            <pc:docMk/>
            <pc:sldMk cId="3013734229" sldId="266"/>
            <ac:spMk id="22" creationId="{6202A4EB-70C1-FC90-04FF-E6EC22746993}"/>
          </ac:spMkLst>
        </pc:spChg>
        <pc:spChg chg="add mod">
          <ac:chgData name="François GLEYZON" userId="a2d04f23f7faf3ef" providerId="LiveId" clId="{8625411A-B743-4065-8137-36E899DC5753}" dt="2025-02-14T00:29:59.019" v="10862" actId="790"/>
          <ac:spMkLst>
            <pc:docMk/>
            <pc:sldMk cId="3013734229" sldId="266"/>
            <ac:spMk id="24" creationId="{76493576-D5CC-FFCD-A3CC-42A2E2B30ACE}"/>
          </ac:spMkLst>
        </pc:spChg>
        <pc:spChg chg="add mod">
          <ac:chgData name="François GLEYZON" userId="a2d04f23f7faf3ef" providerId="LiveId" clId="{8625411A-B743-4065-8137-36E899DC5753}" dt="2025-02-14T00:29:59.019" v="10862" actId="790"/>
          <ac:spMkLst>
            <pc:docMk/>
            <pc:sldMk cId="3013734229" sldId="266"/>
            <ac:spMk id="25" creationId="{10BF094A-0B6E-84CD-1409-00B3E540E17B}"/>
          </ac:spMkLst>
        </pc:spChg>
        <pc:picChg chg="add mod ord">
          <ac:chgData name="François GLEYZON" userId="a2d04f23f7faf3ef" providerId="LiveId" clId="{8625411A-B743-4065-8137-36E899DC5753}" dt="2025-02-08T17:46:06.830" v="5393" actId="167"/>
          <ac:picMkLst>
            <pc:docMk/>
            <pc:sldMk cId="3013734229" sldId="266"/>
            <ac:picMk id="8" creationId="{F5478F9D-5ACE-798B-6D07-047046B54D1B}"/>
          </ac:picMkLst>
        </pc:picChg>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25/03/2025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2</a:t>
            </a:fld>
            <a:endParaRPr lang="en-GB"/>
          </a:p>
        </p:txBody>
      </p:sp>
    </p:spTree>
    <p:extLst>
      <p:ext uri="{BB962C8B-B14F-4D97-AF65-F5344CB8AC3E}">
        <p14:creationId xmlns:p14="http://schemas.microsoft.com/office/powerpoint/2010/main" val="212843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12AE-F98C-C71B-01EC-456BB46198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DEAB8E-1544-C443-F834-0577518D93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79A9FC-9D6E-9B2D-268B-6D8B189726D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023C31F-DD9B-A334-8F29-BC65E10D440A}"/>
              </a:ext>
            </a:extLst>
          </p:cNvPr>
          <p:cNvSpPr>
            <a:spLocks noGrp="1"/>
          </p:cNvSpPr>
          <p:nvPr>
            <p:ph type="sldNum" sz="quarter" idx="5"/>
          </p:nvPr>
        </p:nvSpPr>
        <p:spPr/>
        <p:txBody>
          <a:bodyPr/>
          <a:lstStyle/>
          <a:p>
            <a:fld id="{6CA8F5A3-1210-481E-B98C-38D1ADA5BAE1}" type="slidenum">
              <a:rPr lang="en-GB" smtClean="0"/>
              <a:t>3</a:t>
            </a:fld>
            <a:endParaRPr lang="en-GB"/>
          </a:p>
        </p:txBody>
      </p:sp>
    </p:spTree>
    <p:extLst>
      <p:ext uri="{BB962C8B-B14F-4D97-AF65-F5344CB8AC3E}">
        <p14:creationId xmlns:p14="http://schemas.microsoft.com/office/powerpoint/2010/main" val="2502919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22</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2C235542-6AF3-40E2-B916-E7FB7255D1E0}" type="datetime1">
              <a:rPr lang="en-GB" smtClean="0"/>
              <a:t>25/03/2025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a:xfrm>
            <a:off x="11607800" y="6539055"/>
            <a:ext cx="584200" cy="365125"/>
          </a:xfrm>
        </p:spPr>
        <p:txBody>
          <a:bodyPr/>
          <a:lstStyle>
            <a:lvl1pPr>
              <a:defRPr>
                <a:solidFill>
                  <a:schemeClr val="tx1"/>
                </a:solidFill>
              </a:defRPr>
            </a:lvl1pPr>
          </a:lstStyle>
          <a:p>
            <a:fld id="{74DDA11D-2719-4AB3-AAA7-DB2910A56E08}" type="slidenum">
              <a:rPr lang="en-GB" smtClean="0"/>
              <a:pPr/>
              <a:t>‹#›</a:t>
            </a:fld>
            <a:endParaRPr lang="en-GB" dirty="0"/>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7044358E-7217-49B8-8B5F-9B102524ACE7}" type="datetime1">
              <a:rPr lang="en-GB" smtClean="0"/>
              <a:t>25/03/2025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8AF947F3-BBAD-4B53-B944-F2F9B7CC2DB3}" type="datetime1">
              <a:rPr lang="en-GB" smtClean="0"/>
              <a:t>25/03/2025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6608DFAE-9F32-4679-9DEF-2942E79CB680}" type="datetime1">
              <a:rPr lang="en-GB" smtClean="0"/>
              <a:t>25/03/2025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818C44B1-8DF9-41A1-8E44-9471D74A11EE}" type="datetime1">
              <a:rPr lang="en-GB" smtClean="0"/>
              <a:t>25/03/2025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2EBBE434-1C68-4ACC-8BDA-91B693526034}" type="datetime1">
              <a:rPr lang="en-GB" smtClean="0"/>
              <a:t>25/03/2025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1FD32515-A3F5-4704-843F-65E8FE9B3BD1}" type="datetime1">
              <a:rPr lang="en-GB" smtClean="0"/>
              <a:t>25/03/2025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20C2AEFB-15DA-42E3-9124-FEB623B41B4C}" type="datetime1">
              <a:rPr lang="en-GB" smtClean="0"/>
              <a:t>25/03/2025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A5F0821C-9B4B-4623-8E32-1DCCAB8C13D4}" type="datetime1">
              <a:rPr lang="en-GB" smtClean="0"/>
              <a:t>25/03/2025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DA932208-CEBD-4369-B684-82B78067F2CB}" type="datetime1">
              <a:rPr lang="en-GB" smtClean="0"/>
              <a:t>25/03/2025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5111748E-543C-418B-85C4-C226E3BDD74B}" type="datetime1">
              <a:rPr lang="en-GB" smtClean="0"/>
              <a:t>25/03/2025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E40228-CAE7-4FA7-A460-1F25CA374B9E}" type="datetime1">
              <a:rPr lang="en-GB" smtClean="0"/>
              <a:t>25/03/2025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11607800" y="6548291"/>
            <a:ext cx="584200" cy="365125"/>
          </a:xfrm>
          <a:prstGeom prst="rect">
            <a:avLst/>
          </a:prstGeom>
        </p:spPr>
        <p:txBody>
          <a:bodyPr vert="horz" lIns="91440" tIns="45720" rIns="91440" bIns="45720" rtlCol="0" anchor="ctr"/>
          <a:lstStyle>
            <a:lvl1pPr algn="r">
              <a:defRPr sz="1200">
                <a:solidFill>
                  <a:schemeClr val="tx1"/>
                </a:solidFill>
              </a:defRPr>
            </a:lvl1pPr>
          </a:lstStyle>
          <a:p>
            <a:fld id="{74DDA11D-2719-4AB3-AAA7-DB2910A56E08}" type="slidenum">
              <a:rPr lang="en-GB" smtClean="0"/>
              <a:pPr/>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innovationspace.ansys.com/courses/wp-content/uploads/2020/10/Lesson3_LargeDeformationsGoverningEquations.pdf"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10.png"/><Relationship Id="rId7" Type="http://schemas.openxmlformats.org/officeDocument/2006/relationships/image" Target="../media/image61.png"/><Relationship Id="rId12"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510.png"/><Relationship Id="rId11" Type="http://schemas.openxmlformats.org/officeDocument/2006/relationships/image" Target="../media/image100.png"/><Relationship Id="rId5" Type="http://schemas.openxmlformats.org/officeDocument/2006/relationships/image" Target="../media/image410.png"/><Relationship Id="rId10" Type="http://schemas.openxmlformats.org/officeDocument/2006/relationships/image" Target="../media/image90.png"/><Relationship Id="rId4" Type="http://schemas.openxmlformats.org/officeDocument/2006/relationships/image" Target="../media/image310.png"/><Relationship Id="rId9" Type="http://schemas.openxmlformats.org/officeDocument/2006/relationships/image" Target="../media/image80.png"/></Relationships>
</file>

<file path=ppt/slides/_rels/slide16.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1.xml"/><Relationship Id="rId6" Type="http://schemas.openxmlformats.org/officeDocument/2006/relationships/image" Target="../media/image160.png"/><Relationship Id="rId11" Type="http://schemas.openxmlformats.org/officeDocument/2006/relationships/image" Target="../media/image211.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17.xml.rels><?xml version="1.0" encoding="UTF-8" standalone="yes"?>
<Relationships xmlns="http://schemas.openxmlformats.org/package/2006/relationships"><Relationship Id="rId8" Type="http://schemas.openxmlformats.org/officeDocument/2006/relationships/image" Target="../media/image280.png"/><Relationship Id="rId13" Type="http://schemas.openxmlformats.org/officeDocument/2006/relationships/image" Target="../media/image33.png"/><Relationship Id="rId3" Type="http://schemas.openxmlformats.org/officeDocument/2006/relationships/image" Target="../media/image230.png"/><Relationship Id="rId7" Type="http://schemas.openxmlformats.org/officeDocument/2006/relationships/image" Target="../media/image270.png"/><Relationship Id="rId12" Type="http://schemas.openxmlformats.org/officeDocument/2006/relationships/image" Target="../media/image32.png"/><Relationship Id="rId2" Type="http://schemas.openxmlformats.org/officeDocument/2006/relationships/image" Target="../media/image220.png"/><Relationship Id="rId1" Type="http://schemas.openxmlformats.org/officeDocument/2006/relationships/slideLayout" Target="../slideLayouts/slideLayout1.xml"/><Relationship Id="rId6" Type="http://schemas.openxmlformats.org/officeDocument/2006/relationships/image" Target="../media/image260.png"/><Relationship Id="rId11" Type="http://schemas.openxmlformats.org/officeDocument/2006/relationships/image" Target="../media/image311.png"/><Relationship Id="rId5" Type="http://schemas.openxmlformats.org/officeDocument/2006/relationships/image" Target="../media/image250.png"/><Relationship Id="rId10" Type="http://schemas.openxmlformats.org/officeDocument/2006/relationships/image" Target="../media/image300.png"/><Relationship Id="rId4" Type="http://schemas.openxmlformats.org/officeDocument/2006/relationships/image" Target="../media/image240.png"/><Relationship Id="rId9" Type="http://schemas.openxmlformats.org/officeDocument/2006/relationships/image" Target="../media/image290.png"/></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1.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0" y="2939854"/>
            <a:ext cx="12192000" cy="1077218"/>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Projet – Vérification d'une orthèse optimisée topologiquement sollicitée mécaniquement en grande déformation</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4241254"/>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4518253"/>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https://github.com/GauthierBRUNEL/MEC8211_projet</a:t>
            </a:r>
          </a:p>
        </p:txBody>
      </p:sp>
      <p:sp>
        <p:nvSpPr>
          <p:cNvPr id="10" name="Slide Number Placeholder 9">
            <a:extLst>
              <a:ext uri="{FF2B5EF4-FFF2-40B4-BE49-F238E27FC236}">
                <a16:creationId xmlns:a16="http://schemas.microsoft.com/office/drawing/2014/main" id="{23BAA019-B68B-8892-4E02-1B6EE73AA461}"/>
              </a:ext>
            </a:extLst>
          </p:cNvPr>
          <p:cNvSpPr>
            <a:spLocks noGrp="1"/>
          </p:cNvSpPr>
          <p:nvPr>
            <p:ph type="sldNum" sz="quarter" idx="12"/>
          </p:nvPr>
        </p:nvSpPr>
        <p:spPr/>
        <p:txBody>
          <a:bodyPr/>
          <a:lstStyle/>
          <a:p>
            <a:fld id="{74DDA11D-2719-4AB3-AAA7-DB2910A56E08}" type="slidenum">
              <a:rPr lang="en-GB" smtClean="0"/>
              <a:t>1</a:t>
            </a:fld>
            <a:endParaRPr lang="en-GB" dirty="0"/>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199A9-F0B5-7962-30BE-189DF600CB30}"/>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033D6C3-FAC4-BC39-B0A0-9F0EC1871F6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AFC361F-8931-9AA0-0DB0-D4F87FD8B4ED}"/>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80109EBB-569A-FC2E-FA2D-245AF6BB225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09D56B0-990D-A3FC-9388-987F015973E1}"/>
                  </a:ext>
                </a:extLst>
              </p:cNvPr>
              <p:cNvSpPr txBox="1"/>
              <p:nvPr/>
            </p:nvSpPr>
            <p:spPr>
              <a:xfrm>
                <a:off x="0" y="1046772"/>
                <a:ext cx="12192000" cy="5355312"/>
              </a:xfrm>
              <a:prstGeom prst="rect">
                <a:avLst/>
              </a:prstGeom>
              <a:noFill/>
            </p:spPr>
            <p:txBody>
              <a:bodyPr wrap="square" rtlCol="0">
                <a:spAutoFit/>
              </a:bodyPr>
              <a:lstStyle/>
              <a:p>
                <a:pPr>
                  <a:buNone/>
                </a:pPr>
                <a:r>
                  <a:rPr lang="fr-FR" u="sng" dirty="0"/>
                  <a:t>D’où vient le plateau sur la SRQ ?</a:t>
                </a:r>
              </a:p>
              <a:p>
                <a:pPr marL="285750" indent="-285750">
                  <a:buFont typeface="Arial" panose="020B0604020202020204" pitchFamily="34" charset="0"/>
                  <a:buChar char="•"/>
                </a:pPr>
                <a:r>
                  <a:rPr lang="fr-FR" dirty="0"/>
                  <a:t>Convergence numérique</a:t>
                </a:r>
              </a:p>
              <a:p>
                <a:pPr marL="742950" lvl="1" indent="-285750">
                  <a:buFont typeface="Arial" panose="020B0604020202020204" pitchFamily="34" charset="0"/>
                  <a:buChar char="•"/>
                </a:pPr>
                <a:r>
                  <a:rPr lang="fr-FR" dirty="0"/>
                  <a:t>Une fois un certain seuil atteint, l’erreur de discrétisation devient négligeable.</a:t>
                </a:r>
              </a:p>
              <a:p>
                <a:pPr marL="285750" indent="-285750">
                  <a:buFont typeface="Arial" panose="020B0604020202020204" pitchFamily="34" charset="0"/>
                  <a:buChar char="•"/>
                </a:pPr>
                <a:r>
                  <a:rPr lang="fr-FR" dirty="0"/>
                  <a:t>Limite physique</a:t>
                </a:r>
              </a:p>
              <a:p>
                <a:pPr marL="742950" lvl="1" indent="-285750">
                  <a:buFont typeface="Arial" panose="020B0604020202020204" pitchFamily="34" charset="0"/>
                  <a:buChar char="•"/>
                </a:pPr>
                <a:r>
                  <a:rPr lang="fr-FR" dirty="0"/>
                  <a:t>En grandes déformations, l’influence d’un maillage plus fin sur la réponse globale diminue progressivement.</a:t>
                </a:r>
              </a:p>
              <a:p>
                <a:pPr marL="285750" indent="-285750">
                  <a:buFont typeface="Arial" panose="020B0604020202020204" pitchFamily="34" charset="0"/>
                  <a:buChar char="•"/>
                </a:pPr>
                <a:r>
                  <a:rPr lang="fr-FR" dirty="0"/>
                  <a:t>Erreurs numériques et limites logicielles</a:t>
                </a:r>
              </a:p>
              <a:p>
                <a:pPr marL="742950" lvl="1" indent="-285750">
                  <a:buFont typeface="Arial" panose="020B0604020202020204" pitchFamily="34" charset="0"/>
                  <a:buChar char="•"/>
                </a:pPr>
                <a:r>
                  <a:rPr lang="fr-FR" dirty="0"/>
                  <a:t>Précision machine : les erreurs itératives peuvent prendre le dessus sur l’erreur de discrétisation.</a:t>
                </a:r>
              </a:p>
              <a:p>
                <a:pPr marL="742950" lvl="1" indent="-285750">
                  <a:buFont typeface="Arial" panose="020B0604020202020204" pitchFamily="34" charset="0"/>
                  <a:buChar char="•"/>
                </a:pPr>
                <a:r>
                  <a:rPr lang="fr-FR" dirty="0"/>
                  <a:t>Version étudiante d’Ansys : restriction sur le nombre de nœuds, impossible de confirmer l’étendue du plateau.</a:t>
                </a:r>
              </a:p>
              <a:p>
                <a:pPr marL="742950" lvl="1" indent="-285750">
                  <a:buFont typeface="Arial" panose="020B0604020202020204" pitchFamily="34" charset="0"/>
                  <a:buChar char="•"/>
                </a:pPr>
                <a:endParaRPr lang="fr-FR" dirty="0"/>
              </a:p>
              <a:p>
                <a:r>
                  <a:rPr lang="fr-FR" u="sng" dirty="0"/>
                  <a:t>Pourquoi l’ordre de convergence observé n’est pas égal à l’ordre de convergence formel ?</a:t>
                </a:r>
              </a:p>
              <a:p>
                <a:r>
                  <a:rPr lang="fr-FR" dirty="0"/>
                  <a:t>La convergence du modèle est dégradée. </a:t>
                </a:r>
              </a:p>
              <a:p>
                <a:pPr marL="285750" indent="-285750">
                  <a:buFont typeface="Arial" panose="020B0604020202020204" pitchFamily="34" charset="0"/>
                  <a:buChar char="•"/>
                </a:pPr>
                <a:r>
                  <a:rPr lang="fr-FR" dirty="0"/>
                  <a:t>Si les conditions aux limites sont mal capturées par le maillage, elles peuvent induire des erreurs locales qui ralentissent la convergence.</a:t>
                </a:r>
              </a:p>
              <a:p>
                <a:pPr marL="742950" lvl="1" indent="-285750">
                  <a:buFont typeface="Arial" panose="020B0604020202020204" pitchFamily="34" charset="0"/>
                  <a:buChar char="•"/>
                </a:pPr>
                <a:r>
                  <a:rPr lang="fr-FR" dirty="0"/>
                  <a:t>Si la zone où </a:t>
                </a:r>
                <a14:m>
                  <m:oMath xmlns:m="http://schemas.openxmlformats.org/officeDocument/2006/math">
                    <m:sSub>
                      <m:sSubPr>
                        <m:ctrlPr>
                          <a:rPr lang="fr-FR" i="1" dirty="0" smtClean="0">
                            <a:latin typeface="Cambria Math" panose="02040503050406030204" pitchFamily="18" charset="0"/>
                          </a:rPr>
                        </m:ctrlPr>
                      </m:sSubPr>
                      <m:e>
                        <m:r>
                          <a:rPr lang="fr-FR" i="1" dirty="0" smtClean="0">
                            <a:latin typeface="Cambria Math" panose="02040503050406030204" pitchFamily="18" charset="0"/>
                          </a:rPr>
                          <m:t>𝑢</m:t>
                        </m:r>
                      </m:e>
                      <m:sub>
                        <m:r>
                          <a:rPr lang="fr-FR" b="0" i="1" dirty="0" smtClean="0">
                            <a:latin typeface="Cambria Math" panose="02040503050406030204" pitchFamily="18" charset="0"/>
                          </a:rPr>
                          <m:t>𝑚𝑎𝑥</m:t>
                        </m:r>
                      </m:sub>
                    </m:sSub>
                  </m:oMath>
                </a14:m>
                <a:r>
                  <a:rPr lang="fr-FR" dirty="0"/>
                  <a:t>​ se produit est mal maillée, elle peut dominer l’erreur globale.</a:t>
                </a:r>
              </a:p>
              <a:p>
                <a:pPr marL="742950" lvl="1" indent="-285750">
                  <a:buFont typeface="Arial" panose="020B0604020202020204" pitchFamily="34" charset="0"/>
                  <a:buChar char="•"/>
                </a:pPr>
                <a:r>
                  <a:rPr lang="fr-FR" dirty="0"/>
                  <a:t>Si les contraintes appliquées sont trop localisées (ex : un point de contact), la convergence peut être plus lente qu’attendu. Dans notre cas, les conditions aux limites sont appliquées sur les extrémités de l’orthèse. Les appliquer de manière plus réaliste avec surface d’application plus grande aurait pu aider à conserver la convergence du modèle à 3. </a:t>
                </a:r>
              </a:p>
              <a:p>
                <a:pPr marL="285750" indent="-285750">
                  <a:buFont typeface="Arial" panose="020B0604020202020204" pitchFamily="34" charset="0"/>
                  <a:buChar char="•"/>
                </a:pPr>
                <a:endParaRPr lang="fr-FR" dirty="0"/>
              </a:p>
            </p:txBody>
          </p:sp>
        </mc:Choice>
        <mc:Fallback>
          <p:sp>
            <p:nvSpPr>
              <p:cNvPr id="5" name="TextBox 4">
                <a:extLst>
                  <a:ext uri="{FF2B5EF4-FFF2-40B4-BE49-F238E27FC236}">
                    <a16:creationId xmlns:a16="http://schemas.microsoft.com/office/drawing/2014/main" id="{309D56B0-990D-A3FC-9388-987F015973E1}"/>
                  </a:ext>
                </a:extLst>
              </p:cNvPr>
              <p:cNvSpPr txBox="1">
                <a:spLocks noRot="1" noChangeAspect="1" noMove="1" noResize="1" noEditPoints="1" noAdjustHandles="1" noChangeArrowheads="1" noChangeShapeType="1" noTextEdit="1"/>
              </p:cNvSpPr>
              <p:nvPr/>
            </p:nvSpPr>
            <p:spPr>
              <a:xfrm>
                <a:off x="0" y="1046772"/>
                <a:ext cx="12192000" cy="5355312"/>
              </a:xfrm>
              <a:prstGeom prst="rect">
                <a:avLst/>
              </a:prstGeom>
              <a:blipFill>
                <a:blip r:embed="rId2"/>
                <a:stretch>
                  <a:fillRect l="-400" t="-569"/>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485899BC-9B81-1527-02FE-52AC944D2E5A}"/>
              </a:ext>
            </a:extLst>
          </p:cNvPr>
          <p:cNvSpPr txBox="1"/>
          <p:nvPr/>
        </p:nvSpPr>
        <p:spPr>
          <a:xfrm>
            <a:off x="0" y="507670"/>
            <a:ext cx="12192000"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3. Interprétation des résultats</a:t>
            </a:r>
          </a:p>
          <a:p>
            <a:pPr algn="just"/>
            <a:endParaRPr lang="fr-FR"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3956B676-E09A-819D-5A1C-CC4FD9C9ABCC}"/>
              </a:ext>
            </a:extLst>
          </p:cNvPr>
          <p:cNvSpPr>
            <a:spLocks noGrp="1"/>
          </p:cNvSpPr>
          <p:nvPr>
            <p:ph type="sldNum" sz="quarter" idx="12"/>
          </p:nvPr>
        </p:nvSpPr>
        <p:spPr/>
        <p:txBody>
          <a:bodyPr/>
          <a:lstStyle/>
          <a:p>
            <a:fld id="{74DDA11D-2719-4AB3-AAA7-DB2910A56E08}" type="slidenum">
              <a:rPr lang="en-GB" smtClean="0"/>
              <a:t>10</a:t>
            </a:fld>
            <a:endParaRPr lang="en-GB"/>
          </a:p>
        </p:txBody>
      </p:sp>
    </p:spTree>
    <p:extLst>
      <p:ext uri="{BB962C8B-B14F-4D97-AF65-F5344CB8AC3E}">
        <p14:creationId xmlns:p14="http://schemas.microsoft.com/office/powerpoint/2010/main" val="1526862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84F6A-1E6D-8125-8A60-0ACF8B8585AC}"/>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8CF9AED9-1C1F-EA6E-2CFF-93672628891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BA9DD4F-AFA4-9876-2C25-F163852E3490}"/>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47CCC58D-1701-C768-F035-3D6403159B5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23C1752-9749-D963-C34A-A3CB069DD9C5}"/>
                  </a:ext>
                </a:extLst>
              </p:cNvPr>
              <p:cNvSpPr txBox="1"/>
              <p:nvPr/>
            </p:nvSpPr>
            <p:spPr>
              <a:xfrm>
                <a:off x="0" y="627468"/>
                <a:ext cx="12192000" cy="212481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sommes donc dans le cas où : </a:t>
                </a: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f>
                            <m:fPr>
                              <m:ctrlPr>
                                <a:rPr lang="fr-FR" i="1" smtClean="0">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num>
                            <m:den>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den>
                          </m:f>
                        </m:e>
                      </m:d>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16,66</m:t>
                      </m:r>
                      <m:r>
                        <a:rPr lang="fr-FR" b="0" i="1" smtClean="0">
                          <a:latin typeface="Cambria Math" panose="02040503050406030204" pitchFamily="18" charset="0"/>
                          <a:cs typeface="Times New Roman" panose="02020603050405020304" pitchFamily="18" charset="0"/>
                        </a:rPr>
                        <m:t>%&gt;10 %</m:t>
                      </m:r>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appliquons donc le GCI afin de quantifier l’incertitude que nous avons sur le déplacement maximal. Ainsi, avec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𝐹</m:t>
                        </m:r>
                      </m:e>
                      <m:sub>
                        <m:r>
                          <a:rPr lang="fr-FR" b="0" i="1" smtClean="0">
                            <a:latin typeface="Cambria Math" panose="02040503050406030204" pitchFamily="18" charset="0"/>
                            <a:cs typeface="Times New Roman" panose="02020603050405020304" pitchFamily="18" charset="0"/>
                          </a:rPr>
                          <m:t>𝑠</m:t>
                        </m:r>
                      </m:sub>
                    </m:sSub>
                    <m:r>
                      <a:rPr lang="fr-FR" b="0" i="1" smtClean="0">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b="0" i="1" smtClean="0">
                        <a:latin typeface="Cambria Math" panose="02040503050406030204" pitchFamily="18" charset="0"/>
                        <a:cs typeface="Times New Roman" panose="02020603050405020304" pitchFamily="18" charset="0"/>
                      </a:rPr>
                      <m:t>𝑝</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pour le déplacement avec les éléments de taille </a:t>
                </a:r>
                <a14:m>
                  <m:oMath xmlns:m="http://schemas.openxmlformats.org/officeDocument/2006/math">
                    <m:r>
                      <a:rPr lang="fr-FR" b="0" i="1" smtClean="0">
                        <a:latin typeface="Cambria Math" panose="02040503050406030204" pitchFamily="18" charset="0"/>
                        <a:cs typeface="Times New Roman" panose="02020603050405020304" pitchFamily="18" charset="0"/>
                      </a:rPr>
                      <m:t>4</m:t>
                    </m:r>
                    <m:r>
                      <a:rPr lang="fr-FR" b="0" i="1" smtClean="0">
                        <a:latin typeface="Cambria Math" panose="02040503050406030204" pitchFamily="18" charset="0"/>
                        <a:cs typeface="Times New Roman" panose="02020603050405020304" pitchFamily="18" charset="0"/>
                      </a:rPr>
                      <m:t>𝑒</m:t>
                    </m:r>
                    <m:r>
                      <a:rPr lang="fr-FR" b="0" i="1" smtClean="0">
                        <a:latin typeface="Cambria Math" panose="02040503050406030204" pitchFamily="18" charset="0"/>
                        <a:cs typeface="Times New Roman" panose="02020603050405020304" pitchFamily="18" charset="0"/>
                      </a:rPr>
                      <m:t>−3</m:t>
                    </m:r>
                    <m:r>
                      <a:rPr lang="fr-FR" b="0" i="1" smtClean="0">
                        <a:latin typeface="Cambria Math" panose="02040503050406030204" pitchFamily="18" charset="0"/>
                        <a:cs typeface="Times New Roman" panose="02020603050405020304" pitchFamily="18" charset="0"/>
                      </a:rPr>
                      <m:t>𝑚</m:t>
                    </m:r>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fr-FR" b="0" i="1" dirty="0" smtClean="0">
                            <a:latin typeface="Cambria Math" panose="02040503050406030204" pitchFamily="18" charset="0"/>
                            <a:cs typeface="Times New Roman" panose="02020603050405020304" pitchFamily="18" charset="0"/>
                          </a:rPr>
                        </m:ctrlPr>
                      </m:sSubPr>
                      <m:e>
                        <m:r>
                          <a:rPr lang="fr-FR" b="0" i="1" dirty="0" smtClean="0">
                            <a:latin typeface="Cambria Math" panose="02040503050406030204" pitchFamily="18" charset="0"/>
                            <a:cs typeface="Times New Roman" panose="02020603050405020304" pitchFamily="18" charset="0"/>
                          </a:rPr>
                          <m:t>𝑓</m:t>
                        </m:r>
                      </m:e>
                      <m:sub>
                        <m:r>
                          <a:rPr lang="fr-FR" b="0" i="1" dirty="0" smtClean="0">
                            <a:latin typeface="Cambria Math" panose="02040503050406030204" pitchFamily="18" charset="0"/>
                            <a:cs typeface="Times New Roman" panose="02020603050405020304" pitchFamily="18" charset="0"/>
                          </a:rPr>
                          <m:t>h</m:t>
                        </m:r>
                      </m:sub>
                    </m:sSub>
                  </m:oMath>
                </a14:m>
                <a:r>
                  <a:rPr lang="fr-FR" dirty="0">
                    <a:latin typeface="Times New Roman" panose="02020603050405020304" pitchFamily="18" charset="0"/>
                    <a:cs typeface="Times New Roman" panose="02020603050405020304" pitchFamily="18" charset="0"/>
                  </a:rPr>
                  <a:t>), nous avons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highlight>
                                <a:srgbClr val="FFFF00"/>
                              </a:highlight>
                              <a:latin typeface="Cambria Math" panose="02040503050406030204" pitchFamily="18" charset="0"/>
                              <a:cs typeface="Times New Roman" panose="02020603050405020304" pitchFamily="18" charset="0"/>
                            </a:rPr>
                          </m:ctrlPr>
                        </m:sSubPr>
                        <m:e>
                          <m:r>
                            <a:rPr lang="fr-FR" b="0" i="1" smtClean="0">
                              <a:highlight>
                                <a:srgbClr val="FFFF00"/>
                              </a:highlight>
                              <a:latin typeface="Cambria Math" panose="02040503050406030204" pitchFamily="18" charset="0"/>
                              <a:cs typeface="Times New Roman" panose="02020603050405020304" pitchFamily="18" charset="0"/>
                            </a:rPr>
                            <m:t>𝑓</m:t>
                          </m:r>
                        </m:e>
                        <m:sub>
                          <m:r>
                            <a:rPr lang="fr-FR" b="0" i="1" smtClean="0">
                              <a:highlight>
                                <a:srgbClr val="FFFF00"/>
                              </a:highlight>
                              <a:latin typeface="Cambria Math" panose="02040503050406030204" pitchFamily="18" charset="0"/>
                              <a:cs typeface="Times New Roman" panose="02020603050405020304" pitchFamily="18" charset="0"/>
                            </a:rPr>
                            <m:t>𝑛𝑢𝑚</m:t>
                          </m:r>
                        </m:sub>
                      </m:sSub>
                      <m:r>
                        <a:rPr lang="fr-FR" i="1">
                          <a:highlight>
                            <a:srgbClr val="FFFF00"/>
                          </a:highlight>
                          <a:latin typeface="Cambria Math" panose="02040503050406030204" pitchFamily="18" charset="0"/>
                          <a:cs typeface="Times New Roman" panose="02020603050405020304" pitchFamily="18" charset="0"/>
                        </a:rPr>
                        <m:t>=0.030555</m:t>
                      </m:r>
                      <m:r>
                        <a:rPr lang="fr-FR" b="0" i="1" smtClean="0">
                          <a:highlight>
                            <a:srgbClr val="FFFF00"/>
                          </a:highlight>
                          <a:latin typeface="Cambria Math" panose="02040503050406030204" pitchFamily="18" charset="0"/>
                          <a:cs typeface="Times New Roman" panose="02020603050405020304" pitchFamily="18" charset="0"/>
                        </a:rPr>
                        <m:t> </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𝑋</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 </m:t>
                      </m:r>
                      <m:r>
                        <a:rPr lang="fr-FR" b="0" smtClean="0">
                          <a:highlight>
                            <a:srgbClr val="FFFF00"/>
                          </a:highlight>
                          <a:latin typeface="Cambria Math" panose="02040503050406030204" pitchFamily="18" charset="0"/>
                          <a:ea typeface="Cambria Math" panose="02040503050406030204" pitchFamily="18" charset="0"/>
                        </a:rPr>
                        <m:t>⇒</m:t>
                      </m:r>
                      <m:sSub>
                        <m:sSubPr>
                          <m:ctrlPr>
                            <a:rPr lang="fr-FR" i="1">
                              <a:highlight>
                                <a:srgbClr val="FFFF00"/>
                              </a:highlight>
                              <a:latin typeface="Cambria Math" panose="02040503050406030204" pitchFamily="18" charset="0"/>
                              <a:cs typeface="Times New Roman" panose="02020603050405020304" pitchFamily="18" charset="0"/>
                            </a:rPr>
                          </m:ctrlPr>
                        </m:sSubPr>
                        <m:e>
                          <m:r>
                            <a:rPr lang="fr-FR" i="1">
                              <a:highlight>
                                <a:srgbClr val="FFFF00"/>
                              </a:highlight>
                              <a:latin typeface="Cambria Math" panose="02040503050406030204" pitchFamily="18" charset="0"/>
                              <a:cs typeface="Times New Roman" panose="02020603050405020304" pitchFamily="18" charset="0"/>
                            </a:rPr>
                            <m:t>𝑓</m:t>
                          </m:r>
                        </m:e>
                        <m:sub>
                          <m:r>
                            <a:rPr lang="fr-FR" i="1">
                              <a:highlight>
                                <a:srgbClr val="FFFF00"/>
                              </a:highlight>
                              <a:latin typeface="Cambria Math" panose="02040503050406030204" pitchFamily="18" charset="0"/>
                              <a:cs typeface="Times New Roman" panose="02020603050405020304" pitchFamily="18" charset="0"/>
                            </a:rPr>
                            <m:t>𝑛𝑢𝑚</m:t>
                          </m:r>
                        </m:sub>
                      </m:sSub>
                      <m:r>
                        <a:rPr lang="fr-FR" i="1">
                          <a:highlight>
                            <a:srgbClr val="FFFF00"/>
                          </a:highlight>
                          <a:latin typeface="Cambria Math" panose="02040503050406030204" pitchFamily="18" charset="0"/>
                          <a:cs typeface="Times New Roman" panose="02020603050405020304" pitchFamily="18" charset="0"/>
                        </a:rPr>
                        <m:t>=30</m:t>
                      </m:r>
                      <m:r>
                        <a:rPr lang="fr-FR" b="0" i="1" smtClean="0">
                          <a:highlight>
                            <a:srgbClr val="FFFF00"/>
                          </a:highlight>
                          <a:latin typeface="Cambria Math" panose="02040503050406030204" pitchFamily="18" charset="0"/>
                          <a:cs typeface="Times New Roman" panose="02020603050405020304" pitchFamily="18" charset="0"/>
                        </a:rPr>
                        <m:t>.</m:t>
                      </m:r>
                      <m:r>
                        <a:rPr lang="fr-FR" i="1">
                          <a:highlight>
                            <a:srgbClr val="FFFF00"/>
                          </a:highlight>
                          <a:latin typeface="Cambria Math" panose="02040503050406030204" pitchFamily="18" charset="0"/>
                          <a:cs typeface="Times New Roman" panose="02020603050405020304" pitchFamily="18" charset="0"/>
                        </a:rPr>
                        <m:t>555 </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𝑋</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𝑚𝑚</m:t>
                      </m:r>
                    </m:oMath>
                  </m:oMathPara>
                </a14:m>
                <a:endParaRPr lang="fr-FR" dirty="0">
                  <a:highlight>
                    <a:srgbClr val="FFFF00"/>
                  </a:highlight>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123C1752-9749-D963-C34A-A3CB069DD9C5}"/>
                  </a:ext>
                </a:extLst>
              </p:cNvPr>
              <p:cNvSpPr txBox="1">
                <a:spLocks noRot="1" noChangeAspect="1" noMove="1" noResize="1" noEditPoints="1" noAdjustHandles="1" noChangeArrowheads="1" noChangeShapeType="1" noTextEdit="1"/>
              </p:cNvSpPr>
              <p:nvPr/>
            </p:nvSpPr>
            <p:spPr>
              <a:xfrm>
                <a:off x="0" y="627468"/>
                <a:ext cx="12192000" cy="2124812"/>
              </a:xfrm>
              <a:prstGeom prst="rect">
                <a:avLst/>
              </a:prstGeom>
              <a:blipFill>
                <a:blip r:embed="rId2"/>
                <a:stretch>
                  <a:fillRect l="-400" t="-1724" r="-400" b="-1724"/>
                </a:stretch>
              </a:blipFill>
            </p:spPr>
            <p:txBody>
              <a:bodyPr/>
              <a:lstStyle/>
              <a:p>
                <a:r>
                  <a:rPr lang="fr-FR">
                    <a:noFill/>
                  </a:rPr>
                  <a:t> </a:t>
                </a:r>
              </a:p>
            </p:txBody>
          </p:sp>
        </mc:Fallback>
      </mc:AlternateContent>
      <p:sp>
        <p:nvSpPr>
          <p:cNvPr id="3" name="Rectangle 2">
            <a:extLst>
              <a:ext uri="{FF2B5EF4-FFF2-40B4-BE49-F238E27FC236}">
                <a16:creationId xmlns:a16="http://schemas.microsoft.com/office/drawing/2014/main" id="{9B7F5462-4ABB-EBA2-0610-D1DC1488F1E8}"/>
              </a:ext>
            </a:extLst>
          </p:cNvPr>
          <p:cNvSpPr/>
          <p:nvPr/>
        </p:nvSpPr>
        <p:spPr>
          <a:xfrm>
            <a:off x="6521450" y="2374900"/>
            <a:ext cx="3111500" cy="3683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071085C4-0B93-7C4D-668E-440636B813C4}"/>
              </a:ext>
            </a:extLst>
          </p:cNvPr>
          <p:cNvSpPr txBox="1"/>
          <p:nvPr/>
        </p:nvSpPr>
        <p:spPr>
          <a:xfrm>
            <a:off x="0" y="3007030"/>
            <a:ext cx="12192000" cy="923330"/>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3. Conclusion sur la vérification de solution </a:t>
            </a:r>
          </a:p>
          <a:p>
            <a:pPr algn="just"/>
            <a:endParaRPr lang="fr-FR" dirty="0">
              <a:latin typeface="Times New Roman" panose="02020603050405020304" pitchFamily="18" charset="0"/>
              <a:cs typeface="Times New Roman" panose="02020603050405020304" pitchFamily="18" charset="0"/>
            </a:endParaRPr>
          </a:p>
          <a:p>
            <a:pPr algn="just"/>
            <a:r>
              <a:rPr lang="fr-FR" dirty="0">
                <a:highlight>
                  <a:srgbClr val="FFFF00"/>
                </a:highlight>
                <a:latin typeface="Times New Roman" panose="02020603050405020304" pitchFamily="18" charset="0"/>
                <a:cs typeface="Times New Roman" panose="02020603050405020304" pitchFamily="18" charset="0"/>
              </a:rPr>
              <a:t>…</a:t>
            </a:r>
          </a:p>
        </p:txBody>
      </p:sp>
      <p:sp>
        <p:nvSpPr>
          <p:cNvPr id="6" name="Slide Number Placeholder 5">
            <a:extLst>
              <a:ext uri="{FF2B5EF4-FFF2-40B4-BE49-F238E27FC236}">
                <a16:creationId xmlns:a16="http://schemas.microsoft.com/office/drawing/2014/main" id="{BC013935-0F2F-AC5B-E6B8-DB2CF634EC31}"/>
              </a:ext>
            </a:extLst>
          </p:cNvPr>
          <p:cNvSpPr>
            <a:spLocks noGrp="1"/>
          </p:cNvSpPr>
          <p:nvPr>
            <p:ph type="sldNum" sz="quarter" idx="12"/>
          </p:nvPr>
        </p:nvSpPr>
        <p:spPr/>
        <p:txBody>
          <a:bodyPr/>
          <a:lstStyle/>
          <a:p>
            <a:fld id="{74DDA11D-2719-4AB3-AAA7-DB2910A56E08}" type="slidenum">
              <a:rPr lang="en-GB" smtClean="0"/>
              <a:t>11</a:t>
            </a:fld>
            <a:endParaRPr lang="en-GB"/>
          </a:p>
        </p:txBody>
      </p:sp>
    </p:spTree>
    <p:extLst>
      <p:ext uri="{BB962C8B-B14F-4D97-AF65-F5344CB8AC3E}">
        <p14:creationId xmlns:p14="http://schemas.microsoft.com/office/powerpoint/2010/main" val="3353157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E2C5C-9376-0033-9C53-61F5C64A7F6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F11203A-FE15-B754-26DE-191D2C37475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C9B5B16C-1DB0-E947-93DF-D6622677A8E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52CEAA3-6F3C-6440-794D-5FA1832BCAF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Slide Number Placeholder 2">
            <a:extLst>
              <a:ext uri="{FF2B5EF4-FFF2-40B4-BE49-F238E27FC236}">
                <a16:creationId xmlns:a16="http://schemas.microsoft.com/office/drawing/2014/main" id="{6364B82E-9F18-6C9C-47D7-04F79C973FFD}"/>
              </a:ext>
            </a:extLst>
          </p:cNvPr>
          <p:cNvSpPr>
            <a:spLocks noGrp="1"/>
          </p:cNvSpPr>
          <p:nvPr>
            <p:ph type="sldNum" sz="quarter" idx="12"/>
          </p:nvPr>
        </p:nvSpPr>
        <p:spPr/>
        <p:txBody>
          <a:bodyPr/>
          <a:lstStyle/>
          <a:p>
            <a:fld id="{74DDA11D-2719-4AB3-AAA7-DB2910A56E08}" type="slidenum">
              <a:rPr lang="en-GB" smtClean="0"/>
              <a:t>12</a:t>
            </a:fld>
            <a:endParaRPr lang="en-GB"/>
          </a:p>
        </p:txBody>
      </p:sp>
    </p:spTree>
    <p:extLst>
      <p:ext uri="{BB962C8B-B14F-4D97-AF65-F5344CB8AC3E}">
        <p14:creationId xmlns:p14="http://schemas.microsoft.com/office/powerpoint/2010/main" val="3992977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CD39F-1AA1-CA3E-121A-DAC967D4790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AE948C0-E759-6464-6FE4-89E821AF784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1BFB0DE-CCDE-5E15-B93D-0C46D50CF46E}"/>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REFERENCES</a:t>
            </a:r>
          </a:p>
        </p:txBody>
      </p:sp>
      <p:sp>
        <p:nvSpPr>
          <p:cNvPr id="39" name="Rectangle 38">
            <a:extLst>
              <a:ext uri="{FF2B5EF4-FFF2-40B4-BE49-F238E27FC236}">
                <a16:creationId xmlns:a16="http://schemas.microsoft.com/office/drawing/2014/main" id="{AE6F7881-5CAD-BF53-F5ED-913A8168C5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FAC551E2-7AD3-5FEF-E2DE-209EDBFB2695}"/>
              </a:ext>
            </a:extLst>
          </p:cNvPr>
          <p:cNvSpPr txBox="1"/>
          <p:nvPr/>
        </p:nvSpPr>
        <p:spPr>
          <a:xfrm>
            <a:off x="0" y="627468"/>
            <a:ext cx="12192000" cy="2062103"/>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Ansys. (2020, </a:t>
            </a:r>
            <a:r>
              <a:rPr lang="en-GB" sz="1600" dirty="0" err="1">
                <a:latin typeface="Times New Roman" panose="02020603050405020304" pitchFamily="18" charset="0"/>
                <a:cs typeface="Times New Roman" panose="02020603050405020304" pitchFamily="18" charset="0"/>
              </a:rPr>
              <a:t>octobre</a:t>
            </a:r>
            <a:r>
              <a:rPr lang="en-GB" sz="1600" dirty="0">
                <a:latin typeface="Times New Roman" panose="02020603050405020304" pitchFamily="18" charset="0"/>
                <a:cs typeface="Times New Roman" panose="02020603050405020304" pitchFamily="18" charset="0"/>
              </a:rPr>
              <a:t>). </a:t>
            </a:r>
            <a:r>
              <a:rPr lang="en-GB" sz="1600" i="1" dirty="0">
                <a:latin typeface="Times New Roman" panose="02020603050405020304" pitchFamily="18" charset="0"/>
                <a:cs typeface="Times New Roman" panose="02020603050405020304" pitchFamily="18" charset="0"/>
              </a:rPr>
              <a:t>Lesson 3: Large deformations governing equations</a:t>
            </a:r>
            <a:r>
              <a:rPr lang="en-GB" sz="1600" dirty="0">
                <a:latin typeface="Times New Roman" panose="02020603050405020304" pitchFamily="18" charset="0"/>
                <a:cs typeface="Times New Roman" panose="02020603050405020304" pitchFamily="18" charset="0"/>
              </a:rPr>
              <a:t> [PDF]. Ansys Innovation Space. </a:t>
            </a:r>
            <a:r>
              <a:rPr lang="en-GB" sz="1600" dirty="0">
                <a:latin typeface="Times New Roman" panose="02020603050405020304" pitchFamily="18" charset="0"/>
                <a:cs typeface="Times New Roman" panose="02020603050405020304" pitchFamily="18" charset="0"/>
                <a:hlinkClick r:id="rId2"/>
              </a:rPr>
              <a:t>https://innovationspace.ansys.com/courses/wp-content/uploads/2020/10/Lesson3_LargeDeformationsGoverningEquations.pdf</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err="1">
                <a:latin typeface="Times New Roman" panose="02020603050405020304" pitchFamily="18" charset="0"/>
                <a:cs typeface="Times New Roman" panose="02020603050405020304" pitchFamily="18" charset="0"/>
              </a:rPr>
              <a:t>Labed</a:t>
            </a:r>
            <a:r>
              <a:rPr lang="fr-FR" sz="1600" dirty="0">
                <a:latin typeface="Times New Roman" panose="02020603050405020304" pitchFamily="18" charset="0"/>
                <a:cs typeface="Times New Roman" panose="02020603050405020304" pitchFamily="18" charset="0"/>
              </a:rPr>
              <a:t>, N. &amp; </a:t>
            </a:r>
            <a:r>
              <a:rPr lang="fr-FR" sz="1600" dirty="0" err="1">
                <a:latin typeface="Times New Roman" panose="02020603050405020304" pitchFamily="18" charset="0"/>
                <a:cs typeface="Times New Roman" panose="02020603050405020304" pitchFamily="18" charset="0"/>
              </a:rPr>
              <a:t>Peyraut</a:t>
            </a:r>
            <a:r>
              <a:rPr lang="fr-FR" sz="1600" dirty="0">
                <a:latin typeface="Times New Roman" panose="02020603050405020304" pitchFamily="18" charset="0"/>
                <a:cs typeface="Times New Roman" panose="02020603050405020304" pitchFamily="18" charset="0"/>
              </a:rPr>
              <a:t>, F. (n.d.). </a:t>
            </a:r>
            <a:r>
              <a:rPr lang="fr-FR" sz="1600" i="1" dirty="0">
                <a:latin typeface="Times New Roman" panose="02020603050405020304" pitchFamily="18" charset="0"/>
                <a:cs typeface="Times New Roman" panose="02020603050405020304" pitchFamily="18" charset="0"/>
              </a:rPr>
              <a:t>TE41 Mécanique des milieux continus</a:t>
            </a:r>
            <a:r>
              <a:rPr lang="fr-FR" sz="1600" dirty="0">
                <a:latin typeface="Times New Roman" panose="02020603050405020304" pitchFamily="18" charset="0"/>
                <a:cs typeface="Times New Roman" panose="02020603050405020304" pitchFamily="18" charset="0"/>
              </a:rPr>
              <a:t> [Cours]. Université de Technologie de Belfort-Montbéliard (UTBM).</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Chamoret, D. (n.d.). </a:t>
            </a:r>
            <a:r>
              <a:rPr lang="fr-FR" sz="1600" i="1" dirty="0">
                <a:latin typeface="Times New Roman" panose="02020603050405020304" pitchFamily="18" charset="0"/>
                <a:cs typeface="Times New Roman" panose="02020603050405020304" pitchFamily="18" charset="0"/>
              </a:rPr>
              <a:t>MN44 Introduction to multi-</a:t>
            </a:r>
            <a:r>
              <a:rPr lang="fr-FR" sz="1600" i="1" dirty="0" err="1">
                <a:latin typeface="Times New Roman" panose="02020603050405020304" pitchFamily="18" charset="0"/>
                <a:cs typeface="Times New Roman" panose="02020603050405020304" pitchFamily="18" charset="0"/>
              </a:rPr>
              <a:t>physics</a:t>
            </a:r>
            <a:r>
              <a:rPr lang="fr-FR" sz="1600" i="1" dirty="0">
                <a:latin typeface="Times New Roman" panose="02020603050405020304" pitchFamily="18" charset="0"/>
                <a:cs typeface="Times New Roman" panose="02020603050405020304" pitchFamily="18" charset="0"/>
              </a:rPr>
              <a:t> simulation</a:t>
            </a:r>
            <a:r>
              <a:rPr lang="fr-FR" sz="1600" dirty="0">
                <a:latin typeface="Times New Roman" panose="02020603050405020304" pitchFamily="18" charset="0"/>
                <a:cs typeface="Times New Roman" panose="02020603050405020304" pitchFamily="18" charset="0"/>
              </a:rPr>
              <a:t> [Cours]. Université de Technologie de Belfort-Montbéliard (UTBM).</a:t>
            </a:r>
          </a:p>
          <a:p>
            <a:endParaRPr lang="fr-FR"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Trépanier, J-Y. (n.d). </a:t>
            </a:r>
            <a:r>
              <a:rPr lang="fr-FR" sz="1600" i="1" dirty="0">
                <a:latin typeface="Times New Roman" panose="02020603050405020304" pitchFamily="18" charset="0"/>
                <a:cs typeface="Times New Roman" panose="02020603050405020304" pitchFamily="18" charset="0"/>
              </a:rPr>
              <a:t>MEC8211 Vérification et validation en modélisation numérique </a:t>
            </a:r>
            <a:r>
              <a:rPr lang="fr-FR" sz="1600" dirty="0">
                <a:latin typeface="Times New Roman" panose="02020603050405020304" pitchFamily="18" charset="0"/>
                <a:cs typeface="Times New Roman" panose="02020603050405020304" pitchFamily="18" charset="0"/>
              </a:rPr>
              <a:t>[Cours]. Polytechnique Montréal (PM). </a:t>
            </a:r>
            <a:endParaRPr lang="en-GB"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AA3A291-34E9-A3C8-B75C-F5D6B39A2618}"/>
              </a:ext>
            </a:extLst>
          </p:cNvPr>
          <p:cNvSpPr>
            <a:spLocks noGrp="1"/>
          </p:cNvSpPr>
          <p:nvPr>
            <p:ph type="sldNum" sz="quarter" idx="12"/>
          </p:nvPr>
        </p:nvSpPr>
        <p:spPr/>
        <p:txBody>
          <a:bodyPr/>
          <a:lstStyle/>
          <a:p>
            <a:fld id="{74DDA11D-2719-4AB3-AAA7-DB2910A56E08}" type="slidenum">
              <a:rPr lang="en-GB" smtClean="0"/>
              <a:t>13</a:t>
            </a:fld>
            <a:endParaRPr lang="en-GB"/>
          </a:p>
        </p:txBody>
      </p:sp>
    </p:spTree>
    <p:extLst>
      <p:ext uri="{BB962C8B-B14F-4D97-AF65-F5344CB8AC3E}">
        <p14:creationId xmlns:p14="http://schemas.microsoft.com/office/powerpoint/2010/main" val="3135963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0E174-1138-FE64-FEE9-6D62A3AC6AD5}"/>
              </a:ext>
            </a:extLst>
          </p:cNvPr>
          <p:cNvSpPr/>
          <p:nvPr/>
        </p:nvSpPr>
        <p:spPr>
          <a:xfrm>
            <a:off x="0" y="-44143"/>
            <a:ext cx="12192000" cy="690214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lide Number Placeholder 2">
            <a:extLst>
              <a:ext uri="{FF2B5EF4-FFF2-40B4-BE49-F238E27FC236}">
                <a16:creationId xmlns:a16="http://schemas.microsoft.com/office/drawing/2014/main" id="{65AC614A-8A89-E8B7-6955-1CCBC90F8AB0}"/>
              </a:ext>
            </a:extLst>
          </p:cNvPr>
          <p:cNvSpPr>
            <a:spLocks noGrp="1"/>
          </p:cNvSpPr>
          <p:nvPr>
            <p:ph type="sldNum" sz="quarter" idx="12"/>
          </p:nvPr>
        </p:nvSpPr>
        <p:spPr/>
        <p:txBody>
          <a:bodyPr/>
          <a:lstStyle/>
          <a:p>
            <a:fld id="{74DDA11D-2719-4AB3-AAA7-DB2910A56E08}" type="slidenum">
              <a:rPr lang="en-GB" smtClean="0"/>
              <a:t>14</a:t>
            </a:fld>
            <a:endParaRPr lang="en-GB"/>
          </a:p>
        </p:txBody>
      </p:sp>
    </p:spTree>
    <p:extLst>
      <p:ext uri="{BB962C8B-B14F-4D97-AF65-F5344CB8AC3E}">
        <p14:creationId xmlns:p14="http://schemas.microsoft.com/office/powerpoint/2010/main" val="182167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D931D-62D3-EBD0-B9DF-871BB5A28AE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8AC510FB-96BF-1425-FE22-3689BB4D877C}"/>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75FB1DB-7311-3F44-D0CD-B1172ADE3335}"/>
                  </a:ext>
                </a:extLst>
              </p:cNvPr>
              <p:cNvSpPr txBox="1"/>
              <p:nvPr/>
            </p:nvSpPr>
            <p:spPr>
              <a:xfrm>
                <a:off x="442065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oMath>
                  </m:oMathPara>
                </a14:m>
                <a:endParaRPr lang="fr-FR" noProof="0" dirty="0"/>
              </a:p>
            </p:txBody>
          </p:sp>
        </mc:Choice>
        <mc:Fallback xmlns="">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42065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C454658-2BBC-946F-0368-A5A1286AC2EE}"/>
                  </a:ext>
                </a:extLst>
              </p:cNvPr>
              <p:cNvSpPr txBox="1"/>
              <p:nvPr/>
            </p:nvSpPr>
            <p:spPr>
              <a:xfrm>
                <a:off x="4420651" y="2479449"/>
                <a:ext cx="3202800" cy="598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noProof="0" smtClean="0">
                          <a:latin typeface="Cambria Math" panose="02040503050406030204" pitchFamily="18" charset="0"/>
                        </a:rPr>
                        <m:t>0</m:t>
                      </m:r>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r>
                        <a:rPr lang="fr-FR" noProof="0" smtClean="0">
                          <a:latin typeface="Cambria Math" panose="02040503050406030204" pitchFamily="18" charset="0"/>
                        </a:rPr>
                        <m:t>⇒</m:t>
                      </m:r>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420651" y="2479449"/>
                <a:ext cx="3202800" cy="598497"/>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BB47975C-A994-9CA3-24F0-2A48CEB034E6}"/>
              </a:ext>
            </a:extLst>
          </p:cNvPr>
          <p:cNvSpPr txBox="1"/>
          <p:nvPr/>
        </p:nvSpPr>
        <p:spPr>
          <a:xfrm>
            <a:off x="0" y="185513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considère le problème suivant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D85A531-88BF-1D17-0C29-DEF1D6A4DB9C}"/>
                  </a:ext>
                </a:extLst>
              </p:cNvPr>
              <p:cNvSpPr txBox="1"/>
              <p:nvPr/>
            </p:nvSpPr>
            <p:spPr>
              <a:xfrm>
                <a:off x="0" y="2301387"/>
                <a:ext cx="4281914" cy="77655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suppose que le problème est stationnaire (</a:t>
                </a:r>
                <a14:m>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ce qui implique que : </a:t>
                </a:r>
              </a:p>
            </p:txBody>
          </p:sp>
        </mc:Choice>
        <mc:Fallback xmlns="">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301387"/>
                <a:ext cx="4281914" cy="776559"/>
              </a:xfrm>
              <a:prstGeom prst="rect">
                <a:avLst/>
              </a:prstGeom>
              <a:blipFill>
                <a:blip r:embed="rId4"/>
                <a:stretch>
                  <a:fillRect l="-1140" t="-4724" r="-1140" b="-39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831BFF5-3237-C607-7CDF-EDE4B130DC41}"/>
                  </a:ext>
                </a:extLst>
              </p:cNvPr>
              <p:cNvSpPr txBox="1"/>
              <p:nvPr/>
            </p:nvSpPr>
            <p:spPr>
              <a:xfrm>
                <a:off x="4430480" y="3077946"/>
                <a:ext cx="3525324" cy="6338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sSup>
                            <m:sSupPr>
                              <m:ctrlPr>
                                <a:rPr lang="fr-FR" b="0" i="1" noProof="0" smtClean="0">
                                  <a:latin typeface="Cambria Math" panose="02040503050406030204" pitchFamily="18" charset="0"/>
                                </a:rPr>
                              </m:ctrlPr>
                            </m:sSupPr>
                            <m:e>
                              <m:r>
                                <a:rPr lang="fr-FR" b="0" i="1" noProof="0" smtClean="0">
                                  <a:latin typeface="Cambria Math" panose="02040503050406030204" pitchFamily="18" charset="0"/>
                                </a:rPr>
                                <m:t>𝑟</m:t>
                              </m:r>
                            </m:e>
                            <m:sup>
                              <m:r>
                                <a:rPr lang="fr-FR" b="0" i="1" noProof="0" smtClean="0">
                                  <a:latin typeface="Cambria Math" panose="02040503050406030204" pitchFamily="18" charset="0"/>
                                </a:rPr>
                                <m:t>2</m:t>
                              </m:r>
                            </m:sup>
                          </m:sSup>
                        </m:den>
                      </m:f>
                      <m:f>
                        <m:fPr>
                          <m:ctrlPr>
                            <a:rPr lang="fr-FR" b="0" i="1" noProof="0" smtClean="0">
                              <a:latin typeface="Cambria Math" panose="02040503050406030204" pitchFamily="18" charset="0"/>
                            </a:rPr>
                          </m:ctrlPr>
                        </m:fPr>
                        <m:num>
                          <m:sSup>
                            <m:sSupPr>
                              <m:ctrlPr>
                                <a:rPr lang="fr-FR" b="0" i="1" noProof="0" smtClean="0">
                                  <a:latin typeface="Cambria Math" panose="02040503050406030204" pitchFamily="18" charset="0"/>
                                </a:rPr>
                              </m:ctrlPr>
                            </m:sSupPr>
                            <m:e>
                              <m:r>
                                <a:rPr lang="fr-FR" b="0" i="1" noProof="0" smtClean="0">
                                  <a:latin typeface="Cambria Math" panose="02040503050406030204" pitchFamily="18" charset="0"/>
                                </a:rPr>
                                <m:t>𝜕</m:t>
                              </m:r>
                            </m:e>
                            <m:sup>
                              <m:r>
                                <a:rPr lang="fr-FR" b="0" i="1" noProof="0" smtClean="0">
                                  <a:latin typeface="Cambria Math" panose="02040503050406030204" pitchFamily="18" charset="0"/>
                                </a:rPr>
                                <m:t>2</m:t>
                              </m:r>
                            </m:sup>
                          </m:sSup>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𝑧</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6" name="TextBox 5">
                <a:extLst>
                  <a:ext uri="{FF2B5EF4-FFF2-40B4-BE49-F238E27FC236}">
                    <a16:creationId xmlns:a16="http://schemas.microsoft.com/office/drawing/2014/main" id="{009BAB9B-ED9C-FB2B-C91C-A3841B943DAF}"/>
                  </a:ext>
                </a:extLst>
              </p:cNvPr>
              <p:cNvSpPr txBox="1">
                <a:spLocks noRot="1" noChangeAspect="1" noMove="1" noResize="1" noEditPoints="1" noAdjustHandles="1" noChangeArrowheads="1" noChangeShapeType="1" noTextEdit="1"/>
              </p:cNvSpPr>
              <p:nvPr/>
            </p:nvSpPr>
            <p:spPr>
              <a:xfrm>
                <a:off x="4430480" y="3077946"/>
                <a:ext cx="3525324" cy="633891"/>
              </a:xfrm>
              <a:prstGeom prst="rect">
                <a:avLst/>
              </a:prstGeom>
              <a:blipFill>
                <a:blip r:embed="rId5"/>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A59F37D1-031B-17EC-6618-F6E964536E20}"/>
              </a:ext>
            </a:extLst>
          </p:cNvPr>
          <p:cNvSpPr txBox="1"/>
          <p:nvPr/>
        </p:nvSpPr>
        <p:spPr>
          <a:xfrm>
            <a:off x="8205427" y="321022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problème est un problème </a:t>
            </a:r>
            <a:r>
              <a:rPr lang="fr-FR" b="1" noProof="0" dirty="0">
                <a:latin typeface="Times New Roman" panose="02020603050405020304" pitchFamily="18" charset="0"/>
                <a:cs typeface="Times New Roman" panose="02020603050405020304" pitchFamily="18" charset="0"/>
              </a:rPr>
              <a:t>elliptique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2F0CBF-6A17-9DE7-998E-2794727DFF61}"/>
                  </a:ext>
                </a:extLst>
              </p:cNvPr>
              <p:cNvSpPr txBox="1"/>
              <p:nvPr/>
            </p:nvSpPr>
            <p:spPr>
              <a:xfrm>
                <a:off x="0" y="5336881"/>
                <a:ext cx="4281914"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noProof="0" smtClean="0">
                        <a:latin typeface="Cambria Math" panose="02040503050406030204" pitchFamily="18" charset="0"/>
                        <a:ea typeface="Cambria Math" panose="02040503050406030204" pitchFamily="18" charset="0"/>
                      </a:rPr>
                      <m:t>𝜃</m:t>
                    </m:r>
                  </m:oMath>
                </a14:m>
                <a:r>
                  <a:rPr lang="fr-FR" noProof="0" dirty="0">
                    <a:latin typeface="Times New Roman" panose="02020603050405020304" pitchFamily="18" charset="0"/>
                    <a:cs typeface="Times New Roman" panose="02020603050405020304" pitchFamily="18" charset="0"/>
                  </a:rPr>
                  <a:t>)</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noProof="0" smtClean="0">
                        <a:latin typeface="Cambria Math" panose="02040503050406030204" pitchFamily="18" charset="0"/>
                      </a:rPr>
                      <m:t>𝑧</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5336881"/>
                <a:ext cx="4281914" cy="1200329"/>
              </a:xfrm>
              <a:prstGeom prst="rect">
                <a:avLst/>
              </a:prstGeom>
              <a:blipFill>
                <a:blip r:embed="rId6"/>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FAC4234-0DFA-B9A7-70B5-52879D2EEBBA}"/>
                  </a:ext>
                </a:extLst>
              </p:cNvPr>
              <p:cNvSpPr txBox="1"/>
              <p:nvPr/>
            </p:nvSpPr>
            <p:spPr>
              <a:xfrm>
                <a:off x="4430480" y="59370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5937045"/>
                <a:ext cx="1876283" cy="276999"/>
              </a:xfrm>
              <a:prstGeom prst="rect">
                <a:avLst/>
              </a:prstGeom>
              <a:blipFill>
                <a:blip r:embed="rId7"/>
                <a:stretch>
                  <a:fillRect l="-2922" t="-2222"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03BF188-6632-A303-8C1C-2C8D70C42FBF}"/>
                  </a:ext>
                </a:extLst>
              </p:cNvPr>
              <p:cNvSpPr txBox="1"/>
              <p:nvPr/>
            </p:nvSpPr>
            <p:spPr>
              <a:xfrm>
                <a:off x="4430480" y="62140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6214044"/>
                <a:ext cx="1450397" cy="276999"/>
              </a:xfrm>
              <a:prstGeom prst="rect">
                <a:avLst/>
              </a:prstGeom>
              <a:blipFill>
                <a:blip r:embed="rId8"/>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D8D1E550-7D5D-F766-ECFE-3747BBF11979}"/>
              </a:ext>
            </a:extLst>
          </p:cNvPr>
          <p:cNvSpPr/>
          <p:nvPr/>
        </p:nvSpPr>
        <p:spPr>
          <a:xfrm>
            <a:off x="6455330" y="53938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7EEDE2B-B2C8-1097-79EF-8FE0B0CB78DF}"/>
                  </a:ext>
                </a:extLst>
              </p:cNvPr>
              <p:cNvSpPr txBox="1"/>
              <p:nvPr/>
            </p:nvSpPr>
            <p:spPr>
              <a:xfrm>
                <a:off x="6784273" y="53938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5393881"/>
                <a:ext cx="1943096" cy="62824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554E483-A71B-8B41-A5DB-1F2DA6B695E1}"/>
                  </a:ext>
                </a:extLst>
              </p:cNvPr>
              <p:cNvSpPr txBox="1"/>
              <p:nvPr/>
            </p:nvSpPr>
            <p:spPr>
              <a:xfrm>
                <a:off x="6784273" y="6038418"/>
                <a:ext cx="4065087" cy="631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6038418"/>
                <a:ext cx="4065087" cy="631840"/>
              </a:xfrm>
              <a:prstGeom prst="rect">
                <a:avLst/>
              </a:prstGeom>
              <a:blipFill>
                <a:blip r:embed="rId10"/>
                <a:stretch>
                  <a:fillRect/>
                </a:stretch>
              </a:blipFill>
            </p:spPr>
            <p:txBody>
              <a:bodyPr/>
              <a:lstStyle/>
              <a:p>
                <a:r>
                  <a:rPr lang="en-GB">
                    <a:noFill/>
                  </a:rPr>
                  <a:t> </a:t>
                </a:r>
              </a:p>
            </p:txBody>
          </p:sp>
        </mc:Fallback>
      </mc:AlternateContent>
      <p:sp>
        <p:nvSpPr>
          <p:cNvPr id="19" name="TextBox 18">
            <a:extLst>
              <a:ext uri="{FF2B5EF4-FFF2-40B4-BE49-F238E27FC236}">
                <a16:creationId xmlns:a16="http://schemas.microsoft.com/office/drawing/2014/main" id="{F58836E0-B4F7-8376-F2A2-E64E8CDA9901}"/>
              </a:ext>
            </a:extLst>
          </p:cNvPr>
          <p:cNvSpPr txBox="1"/>
          <p:nvPr/>
        </p:nvSpPr>
        <p:spPr>
          <a:xfrm>
            <a:off x="8875936" y="5393881"/>
            <a:ext cx="265241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Par dérivation du produit</a:t>
            </a:r>
          </a:p>
        </p:txBody>
      </p:sp>
      <p:sp>
        <p:nvSpPr>
          <p:cNvPr id="20" name="Rectangle 19">
            <a:extLst>
              <a:ext uri="{FF2B5EF4-FFF2-40B4-BE49-F238E27FC236}">
                <a16:creationId xmlns:a16="http://schemas.microsoft.com/office/drawing/2014/main" id="{7B82ADA8-05CB-64A0-D995-244E1609DDF3}"/>
              </a:ext>
            </a:extLst>
          </p:cNvPr>
          <p:cNvSpPr/>
          <p:nvPr/>
        </p:nvSpPr>
        <p:spPr>
          <a:xfrm>
            <a:off x="8934450" y="6038418"/>
            <a:ext cx="1914910" cy="6704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EEA830D-6755-5629-FA84-5FF3E3020BC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MODELE MATHEMATIQUE</a:t>
            </a:r>
          </a:p>
        </p:txBody>
      </p:sp>
      <p:sp>
        <p:nvSpPr>
          <p:cNvPr id="35" name="TextBox 34">
            <a:extLst>
              <a:ext uri="{FF2B5EF4-FFF2-40B4-BE49-F238E27FC236}">
                <a16:creationId xmlns:a16="http://schemas.microsoft.com/office/drawing/2014/main" id="{36F04A1C-CB3F-C654-5B0B-9B4C3B13C2EC}"/>
              </a:ext>
            </a:extLst>
          </p:cNvPr>
          <p:cNvSpPr txBox="1"/>
          <p:nvPr/>
        </p:nvSpPr>
        <p:spPr>
          <a:xfrm>
            <a:off x="0" y="4792416"/>
            <a:ext cx="1207008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p>
        </p:txBody>
      </p:sp>
      <p:sp>
        <p:nvSpPr>
          <p:cNvPr id="39" name="Rectangle 38">
            <a:extLst>
              <a:ext uri="{FF2B5EF4-FFF2-40B4-BE49-F238E27FC236}">
                <a16:creationId xmlns:a16="http://schemas.microsoft.com/office/drawing/2014/main" id="{02844206-687E-27DC-268C-ED50786068D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ABC3FDE2-391D-8FDC-BF03-23476753A636}"/>
              </a:ext>
            </a:extLst>
          </p:cNvPr>
          <p:cNvSpPr txBox="1"/>
          <p:nvPr/>
        </p:nvSpPr>
        <p:spPr>
          <a:xfrm>
            <a:off x="0" y="627468"/>
            <a:ext cx="6096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système étudié est un pilier </a:t>
            </a:r>
            <a:r>
              <a:rPr lang="fr-FR" b="1" noProof="0" dirty="0">
                <a:latin typeface="Times New Roman" panose="02020603050405020304" pitchFamily="18" charset="0"/>
                <a:cs typeface="Times New Roman" panose="02020603050405020304" pitchFamily="18" charset="0"/>
              </a:rPr>
              <a:t>circulaire</a:t>
            </a:r>
            <a:r>
              <a:rPr lang="fr-FR" noProof="0" dirty="0">
                <a:latin typeface="Times New Roman" panose="02020603050405020304" pitchFamily="18" charset="0"/>
                <a:cs typeface="Times New Roman" panose="02020603050405020304" pitchFamily="18" charset="0"/>
              </a:rPr>
              <a:t> en béton d’un pont.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945752D-B08B-C2A9-0A3A-3891BAA2644E}"/>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la hauteur / profondeur est supposée infinie.  </a:t>
                </a:r>
              </a:p>
            </p:txBody>
          </p:sp>
        </mc:Choice>
        <mc:Fallback xmlns="">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CA">
                    <a:noFill/>
                  </a:rPr>
                  <a:t> </a:t>
                </a:r>
              </a:p>
            </p:txBody>
          </p:sp>
        </mc:Fallback>
      </mc:AlternateContent>
      <p:grpSp>
        <p:nvGrpSpPr>
          <p:cNvPr id="33" name="Group 32">
            <a:extLst>
              <a:ext uri="{FF2B5EF4-FFF2-40B4-BE49-F238E27FC236}">
                <a16:creationId xmlns:a16="http://schemas.microsoft.com/office/drawing/2014/main" id="{62133753-5CDB-4CB5-9C68-138A74977B4C}"/>
              </a:ext>
            </a:extLst>
          </p:cNvPr>
          <p:cNvGrpSpPr/>
          <p:nvPr/>
        </p:nvGrpSpPr>
        <p:grpSpPr>
          <a:xfrm>
            <a:off x="7951602" y="797726"/>
            <a:ext cx="3615265" cy="2160000"/>
            <a:chOff x="7951602" y="1161794"/>
            <a:chExt cx="3615265" cy="2160000"/>
          </a:xfrm>
        </p:grpSpPr>
        <p:sp>
          <p:nvSpPr>
            <p:cNvPr id="37" name="Rectangle 36">
              <a:extLst>
                <a:ext uri="{FF2B5EF4-FFF2-40B4-BE49-F238E27FC236}">
                  <a16:creationId xmlns:a16="http://schemas.microsoft.com/office/drawing/2014/main" id="{53A69690-90F4-B846-C179-6EFE4C6C7C31}"/>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8" name="Oval 37">
              <a:extLst>
                <a:ext uri="{FF2B5EF4-FFF2-40B4-BE49-F238E27FC236}">
                  <a16:creationId xmlns:a16="http://schemas.microsoft.com/office/drawing/2014/main" id="{3829A1C7-508B-1904-E105-8F0CC6FB31B2}"/>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0" name="TextBox 39">
              <a:extLst>
                <a:ext uri="{FF2B5EF4-FFF2-40B4-BE49-F238E27FC236}">
                  <a16:creationId xmlns:a16="http://schemas.microsoft.com/office/drawing/2014/main" id="{48F75A82-D639-BAD8-026F-EACFBFE05DC5}"/>
                </a:ext>
              </a:extLst>
            </p:cNvPr>
            <p:cNvSpPr txBox="1"/>
            <p:nvPr/>
          </p:nvSpPr>
          <p:spPr>
            <a:xfrm>
              <a:off x="10466201" y="1161794"/>
              <a:ext cx="95673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Pilier </a:t>
              </a:r>
            </a:p>
          </p:txBody>
        </p:sp>
        <p:sp>
          <p:nvSpPr>
            <p:cNvPr id="41" name="TextBox 40">
              <a:extLst>
                <a:ext uri="{FF2B5EF4-FFF2-40B4-BE49-F238E27FC236}">
                  <a16:creationId xmlns:a16="http://schemas.microsoft.com/office/drawing/2014/main" id="{19A38A92-B156-EF90-B598-E67B162A7D9B}"/>
                </a:ext>
              </a:extLst>
            </p:cNvPr>
            <p:cNvSpPr txBox="1"/>
            <p:nvPr/>
          </p:nvSpPr>
          <p:spPr>
            <a:xfrm>
              <a:off x="10466200" y="1531126"/>
              <a:ext cx="11006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Eau salée </a:t>
              </a:r>
            </a:p>
          </p:txBody>
        </p:sp>
        <p:cxnSp>
          <p:nvCxnSpPr>
            <p:cNvPr id="42" name="Straight Connector 41">
              <a:extLst>
                <a:ext uri="{FF2B5EF4-FFF2-40B4-BE49-F238E27FC236}">
                  <a16:creationId xmlns:a16="http://schemas.microsoft.com/office/drawing/2014/main" id="{EA58D637-4B5B-9855-0865-31BCB85E2C7C}"/>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472D399B-6C5B-EE98-A4DE-DB7CC9746547}"/>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4" name="TextBox 43">
            <a:extLst>
              <a:ext uri="{FF2B5EF4-FFF2-40B4-BE49-F238E27FC236}">
                <a16:creationId xmlns:a16="http://schemas.microsoft.com/office/drawing/2014/main" id="{98C97F62-C6C3-6580-3F8D-9D6EA7C9F859}"/>
              </a:ext>
            </a:extLst>
          </p:cNvPr>
          <p:cNvSpPr txBox="1"/>
          <p:nvPr/>
        </p:nvSpPr>
        <p:spPr>
          <a:xfrm>
            <a:off x="0" y="4155576"/>
            <a:ext cx="663570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effet, par définition, un problème est elliptique s’il peut s’écrire :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8D4326A-F3F7-CC07-2B73-CE8478534A43}"/>
                  </a:ext>
                </a:extLst>
              </p:cNvPr>
              <p:cNvSpPr txBox="1"/>
              <p:nvPr/>
            </p:nvSpPr>
            <p:spPr>
              <a:xfrm>
                <a:off x="6429684" y="4056347"/>
                <a:ext cx="3314369"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sSup>
                            <m:sSupPr>
                              <m:ctrlPr>
                                <a:rPr lang="fr-FR" b="0" i="1" noProof="0" smtClean="0">
                                  <a:latin typeface="Cambria Math" panose="02040503050406030204" pitchFamily="18" charset="0"/>
                                </a:rPr>
                              </m:ctrlPr>
                            </m:sSupPr>
                            <m:e>
                              <m:r>
                                <a:rPr lang="fr-FR" i="1" noProof="0" smtClean="0">
                                  <a:latin typeface="Cambria Math" panose="02040503050406030204" pitchFamily="18" charset="0"/>
                                </a:rPr>
                                <m:t>𝜕</m:t>
                              </m:r>
                            </m:e>
                            <m:sup>
                              <m:r>
                                <a:rPr lang="fr-FR" b="0" i="1" noProof="0" smtClean="0">
                                  <a:latin typeface="Cambria Math" panose="02040503050406030204" pitchFamily="18" charset="0"/>
                                </a:rPr>
                                <m:t>2</m:t>
                              </m:r>
                            </m:sup>
                          </m:sSup>
                          <m:r>
                            <a:rPr lang="fr-FR" b="0" i="1" noProof="0" smtClean="0">
                              <a:latin typeface="Cambria Math" panose="02040503050406030204" pitchFamily="18" charset="0"/>
                            </a:rPr>
                            <m:t>𝑢</m:t>
                          </m:r>
                        </m:num>
                        <m:den>
                          <m:r>
                            <a:rPr lang="fr-FR" i="1" noProof="0" smtClean="0">
                              <a:latin typeface="Cambria Math" panose="02040503050406030204" pitchFamily="18" charset="0"/>
                            </a:rPr>
                            <m:t>𝜕𝜉</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sSup>
                            <m:sSupPr>
                              <m:ctrlPr>
                                <a:rPr lang="fr-FR" i="1" noProof="0">
                                  <a:latin typeface="Cambria Math" panose="02040503050406030204" pitchFamily="18" charset="0"/>
                                </a:rPr>
                              </m:ctrlPr>
                            </m:sSupPr>
                            <m:e>
                              <m:r>
                                <a:rPr lang="fr-FR" i="1" noProof="0" smtClean="0">
                                  <a:latin typeface="Cambria Math" panose="02040503050406030204" pitchFamily="18" charset="0"/>
                                </a:rPr>
                                <m:t>𝜕</m:t>
                              </m:r>
                            </m:e>
                            <m:sup>
                              <m:r>
                                <a:rPr lang="fr-FR" i="1" noProof="0">
                                  <a:latin typeface="Cambria Math" panose="02040503050406030204" pitchFamily="18" charset="0"/>
                                </a:rPr>
                                <m:t>2</m:t>
                              </m:r>
                            </m:sup>
                          </m:sSup>
                          <m:r>
                            <a:rPr lang="fr-FR" i="1" noProof="0">
                              <a:latin typeface="Cambria Math" panose="02040503050406030204" pitchFamily="18" charset="0"/>
                            </a:rPr>
                            <m:t>𝑢</m:t>
                          </m:r>
                        </m:num>
                        <m:den>
                          <m:r>
                            <a:rPr lang="fr-FR" i="1" noProof="0" smtClean="0">
                              <a:latin typeface="Cambria Math" panose="02040503050406030204" pitchFamily="18" charset="0"/>
                            </a:rPr>
                            <m:t>𝜕𝜂</m:t>
                          </m:r>
                          <m:r>
                            <a:rPr lang="fr-FR" i="1" noProof="0">
                              <a:latin typeface="Cambria Math" panose="02040503050406030204" pitchFamily="18" charset="0"/>
                            </a:rPr>
                            <m:t>²</m:t>
                          </m:r>
                        </m:den>
                      </m:f>
                      <m:r>
                        <a:rPr lang="fr-FR" b="0" i="1" noProof="0" smtClean="0">
                          <a:latin typeface="Cambria Math" panose="02040503050406030204" pitchFamily="18" charset="0"/>
                        </a:rPr>
                        <m:t>+</m:t>
                      </m:r>
                      <m:r>
                        <a:rPr lang="fr-FR" b="0" i="1" noProof="0" smtClean="0">
                          <a:latin typeface="Cambria Math" panose="02040503050406030204" pitchFamily="18" charset="0"/>
                        </a:rPr>
                        <m:t>𝑓</m:t>
                      </m:r>
                      <m:d>
                        <m:dPr>
                          <m:ctrlPr>
                            <a:rPr lang="fr-FR" b="0" i="1" noProof="0" smtClean="0">
                              <a:latin typeface="Cambria Math" panose="02040503050406030204" pitchFamily="18" charset="0"/>
                            </a:rPr>
                          </m:ctrlPr>
                        </m:dPr>
                        <m:e>
                          <m:r>
                            <a:rPr lang="fr-FR" i="1" noProof="0" smtClean="0">
                              <a:latin typeface="Cambria Math" panose="02040503050406030204" pitchFamily="18" charset="0"/>
                            </a:rPr>
                            <m:t>𝜉</m:t>
                          </m:r>
                          <m:r>
                            <a:rPr lang="fr-FR" b="0" i="1" noProof="0" smtClean="0">
                              <a:latin typeface="Cambria Math" panose="02040503050406030204" pitchFamily="18" charset="0"/>
                            </a:rPr>
                            <m:t>,</m:t>
                          </m:r>
                          <m:r>
                            <a:rPr lang="fr-FR" i="1" noProof="0">
                              <a:latin typeface="Cambria Math" panose="02040503050406030204" pitchFamily="18" charset="0"/>
                            </a:rPr>
                            <m:t>𝜂</m:t>
                          </m:r>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𝑢</m:t>
                              </m:r>
                            </m:num>
                            <m:den>
                              <m:r>
                                <a:rPr lang="fr-FR" i="1" noProof="0" smtClean="0">
                                  <a:latin typeface="Cambria Math" panose="02040503050406030204" pitchFamily="18" charset="0"/>
                                </a:rPr>
                                <m:t>𝜕𝜉</m:t>
                              </m:r>
                            </m:den>
                          </m:f>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𝑢</m:t>
                              </m:r>
                            </m:num>
                            <m:den>
                              <m:r>
                                <a:rPr lang="fr-FR" i="1" noProof="0" smtClean="0">
                                  <a:latin typeface="Cambria Math" panose="02040503050406030204" pitchFamily="18" charset="0"/>
                                </a:rPr>
                                <m:t>𝜕</m:t>
                              </m:r>
                              <m:r>
                                <a:rPr lang="fr-FR" i="1" noProof="0">
                                  <a:latin typeface="Cambria Math" panose="02040503050406030204" pitchFamily="18" charset="0"/>
                                </a:rPr>
                                <m:t>𝜂</m:t>
                              </m:r>
                            </m:den>
                          </m:f>
                        </m:e>
                      </m:d>
                      <m:r>
                        <a:rPr lang="fr-FR" b="0" i="1" noProof="0" smtClean="0">
                          <a:latin typeface="Cambria Math" panose="02040503050406030204" pitchFamily="18" charset="0"/>
                        </a:rPr>
                        <m:t>=0</m:t>
                      </m:r>
                    </m:oMath>
                  </m:oMathPara>
                </a14:m>
                <a:endParaRPr lang="fr-FR" noProof="0" dirty="0"/>
              </a:p>
            </p:txBody>
          </p:sp>
        </mc:Choice>
        <mc:Fallback xmlns="">
          <p:sp>
            <p:nvSpPr>
              <p:cNvPr id="45" name="TextBox 44">
                <a:extLst>
                  <a:ext uri="{FF2B5EF4-FFF2-40B4-BE49-F238E27FC236}">
                    <a16:creationId xmlns:a16="http://schemas.microsoft.com/office/drawing/2014/main" id="{2CEBE47E-F412-B061-1A8F-3A6762027ED1}"/>
                  </a:ext>
                </a:extLst>
              </p:cNvPr>
              <p:cNvSpPr txBox="1">
                <a:spLocks noRot="1" noChangeAspect="1" noMove="1" noResize="1" noEditPoints="1" noAdjustHandles="1" noChangeArrowheads="1" noChangeShapeType="1" noTextEdit="1"/>
              </p:cNvSpPr>
              <p:nvPr/>
            </p:nvSpPr>
            <p:spPr>
              <a:xfrm>
                <a:off x="6429684" y="4056347"/>
                <a:ext cx="3314369" cy="627992"/>
              </a:xfrm>
              <a:prstGeom prst="rect">
                <a:avLst/>
              </a:prstGeom>
              <a:blipFill>
                <a:blip r:embed="rId12"/>
                <a:stretch>
                  <a:fillRect/>
                </a:stretch>
              </a:blipFill>
            </p:spPr>
            <p:txBody>
              <a:bodyPr/>
              <a:lstStyle/>
              <a:p>
                <a:r>
                  <a:rPr lang="en-GB">
                    <a:noFill/>
                  </a:rPr>
                  <a:t> </a:t>
                </a:r>
              </a:p>
            </p:txBody>
          </p:sp>
        </mc:Fallback>
      </mc:AlternateContent>
      <p:sp>
        <p:nvSpPr>
          <p:cNvPr id="47" name="TextBox 46">
            <a:extLst>
              <a:ext uri="{FF2B5EF4-FFF2-40B4-BE49-F238E27FC236}">
                <a16:creationId xmlns:a16="http://schemas.microsoft.com/office/drawing/2014/main" id="{9D733599-1794-D060-7B0F-46B5DBCF6565}"/>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2/10</a:t>
            </a:r>
          </a:p>
        </p:txBody>
      </p:sp>
      <p:sp>
        <p:nvSpPr>
          <p:cNvPr id="10" name="TextBox 9">
            <a:extLst>
              <a:ext uri="{FF2B5EF4-FFF2-40B4-BE49-F238E27FC236}">
                <a16:creationId xmlns:a16="http://schemas.microsoft.com/office/drawing/2014/main" id="{5D10C27C-29B3-DAC0-EA11-70B7CDCE52B7}"/>
              </a:ext>
            </a:extLst>
          </p:cNvPr>
          <p:cNvSpPr txBox="1"/>
          <p:nvPr/>
        </p:nvSpPr>
        <p:spPr>
          <a:xfrm>
            <a:off x="9795173" y="4182539"/>
            <a:ext cx="2108373" cy="369332"/>
          </a:xfrm>
          <a:prstGeom prst="rect">
            <a:avLst/>
          </a:prstGeom>
          <a:noFill/>
        </p:spPr>
        <p:txBody>
          <a:bodyPr wrap="square" rtlCol="0">
            <a:spAutoFit/>
          </a:bodyPr>
          <a:lstStyle/>
          <a:p>
            <a:pPr algn="ctr"/>
            <a:r>
              <a:rPr lang="fr-FR" noProof="0" dirty="0">
                <a:latin typeface="Times New Roman" panose="02020603050405020304" pitchFamily="18" charset="0"/>
                <a:cs typeface="Times New Roman" panose="02020603050405020304" pitchFamily="18" charset="0"/>
              </a:rPr>
              <a:t>(forme canonique)</a:t>
            </a:r>
            <a:endParaRPr lang="fr-FR" b="1" noProof="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FD5807FF-9777-EC2B-4AB8-7081F17A19C6}"/>
              </a:ext>
            </a:extLst>
          </p:cNvPr>
          <p:cNvSpPr>
            <a:spLocks noGrp="1"/>
          </p:cNvSpPr>
          <p:nvPr>
            <p:ph type="sldNum" sz="quarter" idx="12"/>
          </p:nvPr>
        </p:nvSpPr>
        <p:spPr/>
        <p:txBody>
          <a:bodyPr/>
          <a:lstStyle/>
          <a:p>
            <a:fld id="{74DDA11D-2719-4AB3-AAA7-DB2910A56E08}" type="slidenum">
              <a:rPr lang="en-GB" smtClean="0"/>
              <a:t>15</a:t>
            </a:fld>
            <a:endParaRPr lang="en-GB"/>
          </a:p>
        </p:txBody>
      </p:sp>
    </p:spTree>
    <p:extLst>
      <p:ext uri="{BB962C8B-B14F-4D97-AF65-F5344CB8AC3E}">
        <p14:creationId xmlns:p14="http://schemas.microsoft.com/office/powerpoint/2010/main" val="3204585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980114"/>
                <a:ext cx="8040414"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980114"/>
                <a:ext cx="8040414" cy="1477328"/>
              </a:xfrm>
              <a:prstGeom prst="rect">
                <a:avLst/>
              </a:prstGeom>
              <a:blipFill>
                <a:blip r:embed="rId2"/>
                <a:stretch>
                  <a:fillRect l="-607" t="-2479" r="-607" b="-5785"/>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8040414" y="2578068"/>
            <a:ext cx="180376" cy="770499"/>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8434551" y="2497020"/>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e>
                      </m:d>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8434551" y="2497020"/>
                <a:ext cx="1487395" cy="276999"/>
              </a:xfrm>
              <a:prstGeom prst="rect">
                <a:avLst/>
              </a:prstGeom>
              <a:blipFill>
                <a:blip r:embed="rId3"/>
                <a:stretch>
                  <a:fillRect l="-3689" r="-410"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8434551" y="2817669"/>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𝑟</m:t>
                          </m:r>
                          <m:r>
                            <a:rPr lang="fr-FR" b="0" i="1" noProof="0" smtClean="0">
                              <a:latin typeface="Cambria Math" panose="02040503050406030204" pitchFamily="18" charset="0"/>
                            </a:rPr>
                            <m:t>=0</m:t>
                          </m:r>
                        </m:sub>
                      </m:sSub>
                      <m:r>
                        <a:rPr lang="fr-FR" b="0" i="1" noProof="0" smtClean="0">
                          <a:latin typeface="Cambria Math" panose="02040503050406030204" pitchFamily="18" charset="0"/>
                        </a:rPr>
                        <m:t>=0</m:t>
                      </m:r>
                    </m:oMath>
                  </m:oMathPara>
                </a14:m>
                <a:endParaRPr lang="fr-FR" noProof="0"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8434551" y="2817669"/>
                <a:ext cx="1152560" cy="654090"/>
              </a:xfrm>
              <a:prstGeom prst="rect">
                <a:avLst/>
              </a:prstGeom>
              <a:blipFill>
                <a:blip r:embed="rId4"/>
                <a:stretch>
                  <a:fillRect/>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oMath>
                  </m:oMathPara>
                </a14:m>
                <a:endParaRPr lang="fr-FR" noProof="0"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=0</m:t>
                      </m:r>
                    </m:oMath>
                  </m:oMathPara>
                </a14:m>
                <a:endParaRPr lang="fr-FR" noProof="0"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oMath>
                  </m:oMathPara>
                </a14:m>
                <a:endParaRPr lang="fr-FR" noProof="0"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=1</m:t>
                      </m:r>
                    </m:oMath>
                  </m:oMathPara>
                </a14:m>
                <a:endParaRPr lang="fr-FR" noProof="0"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m:t>
                      </m:r>
                      <m:r>
                        <a:rPr lang="fr-FR" b="0" i="0" noProof="0" smtClean="0">
                          <a:latin typeface="Cambria Math" panose="02040503050406030204" pitchFamily="18" charset="0"/>
                        </a:rPr>
                        <m:t>5</m:t>
                      </m:r>
                    </m:oMath>
                  </m:oMathPara>
                </a14:m>
                <a:endParaRPr lang="fr-FR" noProof="0"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𝑁</m:t>
                          </m:r>
                          <m:r>
                            <a:rPr lang="fr-FR" b="0" i="1" noProof="0" smtClean="0">
                              <a:latin typeface="Cambria Math" panose="02040503050406030204" pitchFamily="18" charset="0"/>
                            </a:rPr>
                            <m:t>−1</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4</m:t>
                          </m:r>
                        </m:den>
                      </m:f>
                    </m:oMath>
                  </m:oMathPara>
                </a14:m>
                <a:endParaRPr lang="fr-FR" noProof="0"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3/10</a:t>
            </a:r>
          </a:p>
        </p:txBody>
      </p:sp>
      <p:sp>
        <p:nvSpPr>
          <p:cNvPr id="13" name="Slide Number Placeholder 12">
            <a:extLst>
              <a:ext uri="{FF2B5EF4-FFF2-40B4-BE49-F238E27FC236}">
                <a16:creationId xmlns:a16="http://schemas.microsoft.com/office/drawing/2014/main" id="{FE5FF114-A05A-D417-7A7E-82435EB9C34E}"/>
              </a:ext>
            </a:extLst>
          </p:cNvPr>
          <p:cNvSpPr>
            <a:spLocks noGrp="1"/>
          </p:cNvSpPr>
          <p:nvPr>
            <p:ph type="sldNum" sz="quarter" idx="12"/>
          </p:nvPr>
        </p:nvSpPr>
        <p:spPr/>
        <p:txBody>
          <a:bodyPr/>
          <a:lstStyle/>
          <a:p>
            <a:fld id="{74DDA11D-2719-4AB3-AAA7-DB2910A56E08}" type="slidenum">
              <a:rPr lang="en-GB" smtClean="0"/>
              <a:t>16</a:t>
            </a:fld>
            <a:endParaRPr lang="en-GB"/>
          </a:p>
        </p:txBody>
      </p:sp>
    </p:spTree>
    <p:extLst>
      <p:ext uri="{BB962C8B-B14F-4D97-AF65-F5344CB8AC3E}">
        <p14:creationId xmlns:p14="http://schemas.microsoft.com/office/powerpoint/2010/main" val="2487955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C561-72AF-51A1-7287-099D6560CB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C4A58F-66DC-5C22-B369-CB6316DD2D90}"/>
              </a:ext>
            </a:extLst>
          </p:cNvPr>
          <p:cNvSpPr txBox="1"/>
          <p:nvPr/>
        </p:nvSpPr>
        <p:spPr>
          <a:xfrm>
            <a:off x="0" y="627468"/>
            <a:ext cx="488100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souhaite résoudre analytiquement le problème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D1EF5B-835F-C5A9-1EDA-8188A89EC195}"/>
                  </a:ext>
                </a:extLst>
              </p:cNvPr>
              <p:cNvSpPr txBox="1"/>
              <p:nvPr/>
            </p:nvSpPr>
            <p:spPr>
              <a:xfrm>
                <a:off x="4881004" y="513956"/>
                <a:ext cx="2106272"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5" name="TextBox 4">
                <a:extLst>
                  <a:ext uri="{FF2B5EF4-FFF2-40B4-BE49-F238E27FC236}">
                    <a16:creationId xmlns:a16="http://schemas.microsoft.com/office/drawing/2014/main" id="{9CD1EF5B-835F-C5A9-1EDA-8188A89EC195}"/>
                  </a:ext>
                </a:extLst>
              </p:cNvPr>
              <p:cNvSpPr txBox="1">
                <a:spLocks noRot="1" noChangeAspect="1" noMove="1" noResize="1" noEditPoints="1" noAdjustHandles="1" noChangeArrowheads="1" noChangeShapeType="1" noTextEdit="1"/>
              </p:cNvSpPr>
              <p:nvPr/>
            </p:nvSpPr>
            <p:spPr>
              <a:xfrm>
                <a:off x="4881004" y="513956"/>
                <a:ext cx="2106272" cy="72417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F2C842C-65F6-F6AA-8AD7-2C57C499709A}"/>
                  </a:ext>
                </a:extLst>
              </p:cNvPr>
              <p:cNvSpPr txBox="1"/>
              <p:nvPr/>
            </p:nvSpPr>
            <p:spPr>
              <a:xfrm>
                <a:off x="0" y="1163593"/>
                <a:ext cx="9396248" cy="49956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pose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f>
                      <m:fPr>
                        <m:ctrlPr>
                          <a:rPr lang="fr-FR" i="1" noProof="0">
                            <a:latin typeface="Cambria Math" panose="02040503050406030204" pitchFamily="18" charset="0"/>
                          </a:rPr>
                        </m:ctrlPr>
                      </m:fPr>
                      <m:num>
                        <m:r>
                          <a:rPr lang="fr-FR" i="1" noProof="0">
                            <a:latin typeface="Cambria Math" panose="02040503050406030204" pitchFamily="18" charset="0"/>
                          </a:rPr>
                          <m:t>𝜕</m:t>
                        </m:r>
                        <m:r>
                          <a:rPr lang="fr-FR" i="1" noProof="0">
                            <a:latin typeface="Cambria Math" panose="02040503050406030204" pitchFamily="18" charset="0"/>
                          </a:rPr>
                          <m:t>𝐶</m:t>
                        </m:r>
                      </m:num>
                      <m:den>
                        <m:r>
                          <a:rPr lang="fr-FR" i="1" noProof="0">
                            <a:latin typeface="Cambria Math" panose="02040503050406030204" pitchFamily="18" charset="0"/>
                          </a:rPr>
                          <m:t>𝜕</m:t>
                        </m:r>
                        <m:r>
                          <a:rPr lang="fr-FR" i="1" noProof="0">
                            <a:latin typeface="Cambria Math" panose="02040503050406030204" pitchFamily="18" charset="0"/>
                          </a:rPr>
                          <m:t>𝑟</m:t>
                        </m:r>
                      </m:den>
                    </m:f>
                  </m:oMath>
                </a14:m>
                <a:r>
                  <a:rPr lang="fr-FR" noProof="0" dirty="0">
                    <a:latin typeface="Times New Roman" panose="02020603050405020304" pitchFamily="18" charset="0"/>
                    <a:cs typeface="Times New Roman" panose="02020603050405020304" pitchFamily="18" charset="0"/>
                  </a:rPr>
                  <a:t> et on se rend compte que l’on obtient une équation différentielle de la forme :  </a:t>
                </a:r>
              </a:p>
            </p:txBody>
          </p:sp>
        </mc:Choice>
        <mc:Fallback xmlns="">
          <p:sp>
            <p:nvSpPr>
              <p:cNvPr id="6" name="TextBox 5">
                <a:extLst>
                  <a:ext uri="{FF2B5EF4-FFF2-40B4-BE49-F238E27FC236}">
                    <a16:creationId xmlns:a16="http://schemas.microsoft.com/office/drawing/2014/main" id="{FF2C842C-65F6-F6AA-8AD7-2C57C499709A}"/>
                  </a:ext>
                </a:extLst>
              </p:cNvPr>
              <p:cNvSpPr txBox="1">
                <a:spLocks noRot="1" noChangeAspect="1" noMove="1" noResize="1" noEditPoints="1" noAdjustHandles="1" noChangeArrowheads="1" noChangeShapeType="1" noTextEdit="1"/>
              </p:cNvSpPr>
              <p:nvPr/>
            </p:nvSpPr>
            <p:spPr>
              <a:xfrm>
                <a:off x="0" y="1163593"/>
                <a:ext cx="9396248" cy="499560"/>
              </a:xfrm>
              <a:prstGeom prst="rect">
                <a:avLst/>
              </a:prstGeom>
              <a:blipFill>
                <a:blip r:embed="rId3"/>
                <a:stretch>
                  <a:fillRect l="-519"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E0C8D9-3B6A-5353-D429-49011476A1F8}"/>
                  </a:ext>
                </a:extLst>
              </p:cNvPr>
              <p:cNvSpPr txBox="1"/>
              <p:nvPr/>
            </p:nvSpPr>
            <p:spPr>
              <a:xfrm>
                <a:off x="9068325" y="1114348"/>
                <a:ext cx="2478340"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7" name="TextBox 6">
                <a:extLst>
                  <a:ext uri="{FF2B5EF4-FFF2-40B4-BE49-F238E27FC236}">
                    <a16:creationId xmlns:a16="http://schemas.microsoft.com/office/drawing/2014/main" id="{0DE0C8D9-3B6A-5353-D429-49011476A1F8}"/>
                  </a:ext>
                </a:extLst>
              </p:cNvPr>
              <p:cNvSpPr txBox="1">
                <a:spLocks noRot="1" noChangeAspect="1" noMove="1" noResize="1" noEditPoints="1" noAdjustHandles="1" noChangeArrowheads="1" noChangeShapeType="1" noTextEdit="1"/>
              </p:cNvSpPr>
              <p:nvPr/>
            </p:nvSpPr>
            <p:spPr>
              <a:xfrm>
                <a:off x="9068325" y="1114348"/>
                <a:ext cx="2478340" cy="69083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A54EB86-CFDF-B2E1-C61C-91BFFAB2C8CA}"/>
                  </a:ext>
                </a:extLst>
              </p:cNvPr>
              <p:cNvSpPr txBox="1"/>
              <p:nvPr/>
            </p:nvSpPr>
            <p:spPr>
              <a:xfrm>
                <a:off x="0" y="2327564"/>
                <a:ext cx="9011570" cy="49128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que le terme </a:t>
                </a:r>
                <a14:m>
                  <m:oMath xmlns:m="http://schemas.openxmlformats.org/officeDocument/2006/math">
                    <m:r>
                      <a:rPr lang="fr-FR" b="0" i="1" noProof="0" smtClean="0">
                        <a:latin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oMath>
                </a14:m>
                <a:r>
                  <a:rPr lang="fr-FR" noProof="0" dirty="0">
                    <a:latin typeface="Times New Roman" panose="02020603050405020304" pitchFamily="18" charset="0"/>
                    <a:cs typeface="Times New Roman" panose="02020603050405020304" pitchFamily="18" charset="0"/>
                  </a:rPr>
                  <a:t> n’est rien d’autre que </a:t>
                </a:r>
                <a14:m>
                  <m:oMath xmlns:m="http://schemas.openxmlformats.org/officeDocument/2006/math">
                    <m:f>
                      <m:fPr>
                        <m:ctrlPr>
                          <a:rPr lang="fr-FR"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𝑑</m:t>
                        </m:r>
                      </m:num>
                      <m:den>
                        <m:r>
                          <a:rPr lang="fr-FR" b="0" i="1" noProof="0" smtClean="0">
                            <a:latin typeface="Cambria Math" panose="02040503050406030204" pitchFamily="18" charset="0"/>
                            <a:cs typeface="Times New Roman" panose="02020603050405020304" pitchFamily="18" charset="0"/>
                          </a:rPr>
                          <m:t>𝑑𝑟</m:t>
                        </m:r>
                      </m:den>
                    </m:f>
                    <m:d>
                      <m:dPr>
                        <m:ctrlPr>
                          <a:rPr lang="fr-FR"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𝑦</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e>
                    </m:d>
                  </m:oMath>
                </a14:m>
                <a:r>
                  <a:rPr lang="fr-FR" noProof="0" dirty="0">
                    <a:latin typeface="Times New Roman" panose="02020603050405020304" pitchFamily="18" charset="0"/>
                    <a:cs typeface="Times New Roman" panose="02020603050405020304" pitchFamily="18" charset="0"/>
                  </a:rPr>
                  <a:t> ce qui donne:  </a:t>
                </a:r>
              </a:p>
            </p:txBody>
          </p:sp>
        </mc:Choice>
        <mc:Fallback xmlns="">
          <p:sp>
            <p:nvSpPr>
              <p:cNvPr id="9" name="TextBox 8">
                <a:extLst>
                  <a:ext uri="{FF2B5EF4-FFF2-40B4-BE49-F238E27FC236}">
                    <a16:creationId xmlns:a16="http://schemas.microsoft.com/office/drawing/2014/main" id="{7A54EB86-CFDF-B2E1-C61C-91BFFAB2C8CA}"/>
                  </a:ext>
                </a:extLst>
              </p:cNvPr>
              <p:cNvSpPr txBox="1">
                <a:spLocks noRot="1" noChangeAspect="1" noMove="1" noResize="1" noEditPoints="1" noAdjustHandles="1" noChangeArrowheads="1" noChangeShapeType="1" noTextEdit="1"/>
              </p:cNvSpPr>
              <p:nvPr/>
            </p:nvSpPr>
            <p:spPr>
              <a:xfrm>
                <a:off x="0" y="2327564"/>
                <a:ext cx="9011570" cy="491288"/>
              </a:xfrm>
              <a:prstGeom prst="rect">
                <a:avLst/>
              </a:prstGeom>
              <a:blipFill>
                <a:blip r:embed="rId5"/>
                <a:stretch>
                  <a:fillRect l="-541" b="-7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0541310-AE63-A3AD-7F42-7A4E4EFFBB68}"/>
                  </a:ext>
                </a:extLst>
              </p:cNvPr>
              <p:cNvSpPr txBox="1"/>
              <p:nvPr/>
            </p:nvSpPr>
            <p:spPr>
              <a:xfrm>
                <a:off x="9068324" y="16756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0" name="TextBox 9">
                <a:extLst>
                  <a:ext uri="{FF2B5EF4-FFF2-40B4-BE49-F238E27FC236}">
                    <a16:creationId xmlns:a16="http://schemas.microsoft.com/office/drawing/2014/main" id="{40541310-AE63-A3AD-7F42-7A4E4EFFBB68}"/>
                  </a:ext>
                </a:extLst>
              </p:cNvPr>
              <p:cNvSpPr txBox="1">
                <a:spLocks noRot="1" noChangeAspect="1" noMove="1" noResize="1" noEditPoints="1" noAdjustHandles="1" noChangeArrowheads="1" noChangeShapeType="1" noTextEdit="1"/>
              </p:cNvSpPr>
              <p:nvPr/>
            </p:nvSpPr>
            <p:spPr>
              <a:xfrm>
                <a:off x="9068324" y="1675699"/>
                <a:ext cx="3123675" cy="69083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A7A204-9C2C-295B-8685-3AA6C75E9424}"/>
                  </a:ext>
                </a:extLst>
              </p:cNvPr>
              <p:cNvSpPr txBox="1"/>
              <p:nvPr/>
            </p:nvSpPr>
            <p:spPr>
              <a:xfrm>
                <a:off x="8916977" y="22501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𝑑</m:t>
                          </m:r>
                        </m:num>
                        <m:den>
                          <m:r>
                            <a:rPr lang="fr-FR" b="0" i="1" noProof="0" smtClean="0">
                              <a:latin typeface="Cambria Math" panose="02040503050406030204" pitchFamily="18" charset="0"/>
                            </a:rPr>
                            <m:t>𝑑𝑟</m:t>
                          </m:r>
                        </m:den>
                      </m:f>
                      <m:d>
                        <m:dPr>
                          <m:ctrlPr>
                            <a:rPr lang="fr-FR" i="1" noProof="0">
                              <a:latin typeface="Cambria Math" panose="02040503050406030204" pitchFamily="18" charset="0"/>
                              <a:cs typeface="Times New Roman" panose="02020603050405020304" pitchFamily="18" charset="0"/>
                            </a:rPr>
                          </m:ctrlPr>
                        </m:dPr>
                        <m:e>
                          <m:r>
                            <a:rPr lang="fr-FR" i="1" noProof="0">
                              <a:latin typeface="Cambria Math" panose="02040503050406030204" pitchFamily="18" charset="0"/>
                              <a:cs typeface="Times New Roman" panose="020206030504050203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𝑦</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e>
                      </m:d>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CAA7A204-9C2C-295B-8685-3AA6C75E9424}"/>
                  </a:ext>
                </a:extLst>
              </p:cNvPr>
              <p:cNvSpPr txBox="1">
                <a:spLocks noRot="1" noChangeAspect="1" noMove="1" noResize="1" noEditPoints="1" noAdjustHandles="1" noChangeArrowheads="1" noChangeShapeType="1" noTextEdit="1"/>
              </p:cNvSpPr>
              <p:nvPr/>
            </p:nvSpPr>
            <p:spPr>
              <a:xfrm>
                <a:off x="8916977" y="2250199"/>
                <a:ext cx="3123675" cy="690830"/>
              </a:xfrm>
              <a:prstGeom prst="rect">
                <a:avLst/>
              </a:prstGeom>
              <a:blipFill>
                <a:blip r:embed="rId7"/>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F949E2F4-B036-5D37-EA90-EDCD5AAC03C6}"/>
              </a:ext>
            </a:extLst>
          </p:cNvPr>
          <p:cNvSpPr txBox="1"/>
          <p:nvPr/>
        </p:nvSpPr>
        <p:spPr>
          <a:xfrm>
            <a:off x="0" y="3066159"/>
            <a:ext cx="310265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intègre une première fois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C68DC94-F6BA-F627-DAD0-C1726F459CF5}"/>
                  </a:ext>
                </a:extLst>
              </p:cNvPr>
              <p:cNvSpPr txBox="1"/>
              <p:nvPr/>
            </p:nvSpPr>
            <p:spPr>
              <a:xfrm>
                <a:off x="2890345" y="2868176"/>
                <a:ext cx="3123675" cy="13247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𝑦</m:t>
                      </m:r>
                      <m:d>
                        <m:dPr>
                          <m:ctrlPr>
                            <a:rPr lang="fr-FR" b="0" i="1" noProof="0" smtClean="0">
                              <a:latin typeface="Cambria Math" panose="02040503050406030204" pitchFamily="18" charset="0"/>
                              <a:ea typeface="Cambria Math" panose="02040503050406030204" pitchFamily="18" charset="0"/>
                            </a:rPr>
                          </m:ctrlPr>
                        </m:dPr>
                        <m:e>
                          <m:r>
                            <a:rPr lang="fr-FR" b="0" i="1" noProof="0" smtClean="0">
                              <a:latin typeface="Cambria Math" panose="02040503050406030204" pitchFamily="18" charset="0"/>
                              <a:ea typeface="Cambria Math" panose="02040503050406030204" pitchFamily="18" charset="0"/>
                            </a:rPr>
                            <m:t>𝑟</m:t>
                          </m:r>
                        </m:e>
                      </m:d>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f>
                        <m:fPr>
                          <m:ctrlPr>
                            <a:rPr lang="fr-FR" b="0" i="1" noProof="0" smtClean="0">
                              <a:latin typeface="Cambria Math" panose="02040503050406030204" pitchFamily="18" charset="0"/>
                              <a:ea typeface="Cambria Math" panose="02040503050406030204" pitchFamily="18" charset="0"/>
                            </a:rPr>
                          </m:ctrlPr>
                        </m:fPr>
                        <m:num>
                          <m:sSup>
                            <m:sSupPr>
                              <m:ctrlPr>
                                <a:rPr lang="fr-FR" b="0" i="1" noProof="0" smtClean="0">
                                  <a:latin typeface="Cambria Math" panose="02040503050406030204" pitchFamily="18" charset="0"/>
                                  <a:ea typeface="Cambria Math" panose="02040503050406030204" pitchFamily="18" charset="0"/>
                                </a:rPr>
                              </m:ctrlPr>
                            </m:sSupPr>
                            <m:e>
                              <m:r>
                                <a:rPr lang="fr-FR" b="0" i="1" noProof="0" smtClean="0">
                                  <a:latin typeface="Cambria Math" panose="02040503050406030204" pitchFamily="18" charset="0"/>
                                  <a:ea typeface="Cambria Math" panose="02040503050406030204" pitchFamily="18" charset="0"/>
                                </a:rPr>
                                <m:t>𝑟</m:t>
                              </m:r>
                            </m:e>
                            <m:sup>
                              <m:r>
                                <a:rPr lang="fr-FR" b="0" i="1" noProof="0" smtClean="0">
                                  <a:latin typeface="Cambria Math" panose="02040503050406030204" pitchFamily="18" charset="0"/>
                                  <a:ea typeface="Cambria Math" panose="02040503050406030204" pitchFamily="18" charset="0"/>
                                </a:rPr>
                                <m:t>2</m:t>
                              </m:r>
                            </m:sup>
                          </m:sSup>
                        </m:num>
                        <m:den>
                          <m:r>
                            <a:rPr lang="fr-FR" b="0" i="1" noProof="0" smtClean="0">
                              <a:latin typeface="Cambria Math" panose="02040503050406030204" pitchFamily="18" charset="0"/>
                              <a:ea typeface="Cambria Math" panose="02040503050406030204" pitchFamily="18" charset="0"/>
                            </a:rPr>
                            <m:t>2</m:t>
                          </m:r>
                        </m:den>
                      </m:f>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1</m:t>
                          </m:r>
                        </m:sub>
                      </m:sSub>
                      <m:r>
                        <a:rPr lang="fr-FR" i="1" noProof="0">
                          <a:latin typeface="Cambria Math" panose="02040503050406030204" pitchFamily="18" charset="0"/>
                        </a:rPr>
                        <m:t>⇒</m:t>
                      </m:r>
                      <m:r>
                        <a:rPr lang="fr-FR" i="1" noProof="0">
                          <a:latin typeface="Cambria Math" panose="02040503050406030204" pitchFamily="18" charset="0"/>
                          <a:ea typeface="Cambria Math" panose="02040503050406030204" pitchFamily="18" charset="0"/>
                        </a:rPr>
                        <m:t>𝑦</m:t>
                      </m:r>
                      <m:d>
                        <m:dPr>
                          <m:ctrlPr>
                            <a:rPr lang="fr-FR" i="1" noProof="0">
                              <a:latin typeface="Cambria Math" panose="02040503050406030204" pitchFamily="18" charset="0"/>
                              <a:ea typeface="Cambria Math" panose="02040503050406030204" pitchFamily="18" charset="0"/>
                            </a:rPr>
                          </m:ctrlPr>
                        </m:dPr>
                        <m:e>
                          <m:r>
                            <a:rPr lang="fr-FR" i="1" noProof="0">
                              <a:latin typeface="Cambria Math" panose="02040503050406030204" pitchFamily="18" charset="0"/>
                              <a:ea typeface="Cambria Math" panose="02040503050406030204" pitchFamily="18" charset="0"/>
                            </a:rPr>
                            <m:t>𝑟</m:t>
                          </m:r>
                        </m:e>
                      </m:d>
                      <m:r>
                        <a:rPr lang="fr-FR" b="0" i="1" noProof="0" smtClean="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rPr>
                          </m:ctrlPr>
                        </m:fPr>
                        <m:num>
                          <m:r>
                            <a:rPr lang="fr-FR" i="1" noProof="0">
                              <a:latin typeface="Cambria Math" panose="02040503050406030204" pitchFamily="18" charset="0"/>
                            </a:rPr>
                            <m:t>𝜕</m:t>
                          </m:r>
                          <m:r>
                            <a:rPr lang="fr-FR" i="1" noProof="0">
                              <a:latin typeface="Cambria Math" panose="02040503050406030204" pitchFamily="18" charset="0"/>
                            </a:rPr>
                            <m:t>𝐶</m:t>
                          </m:r>
                        </m:num>
                        <m:den>
                          <m:r>
                            <a:rPr lang="fr-FR" i="1" noProof="0">
                              <a:latin typeface="Cambria Math" panose="02040503050406030204" pitchFamily="18" charset="0"/>
                            </a:rPr>
                            <m:t>𝜕</m:t>
                          </m:r>
                          <m:r>
                            <a:rPr lang="fr-FR" i="1" noProof="0">
                              <a:latin typeface="Cambria Math" panose="02040503050406030204" pitchFamily="18" charset="0"/>
                            </a:rPr>
                            <m:t>𝑟</m:t>
                          </m:r>
                        </m:den>
                      </m:f>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𝑟</m:t>
                          </m:r>
                        </m:num>
                        <m:den>
                          <m:r>
                            <a:rPr lang="fr-FR" i="1" noProof="0">
                              <a:latin typeface="Cambria Math" panose="02040503050406030204" pitchFamily="18" charset="0"/>
                              <a:ea typeface="Cambria Math" panose="02040503050406030204" pitchFamily="18" charset="0"/>
                            </a:rPr>
                            <m:t>2</m:t>
                          </m:r>
                        </m:den>
                      </m:f>
                      <m:r>
                        <a:rPr lang="fr-FR" i="1" noProof="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𝐾</m:t>
                          </m:r>
                        </m:e>
                        <m:sub>
                          <m:r>
                            <a:rPr lang="fr-FR" i="1" noProof="0">
                              <a:latin typeface="Cambria Math" panose="02040503050406030204" pitchFamily="18" charset="0"/>
                              <a:ea typeface="Cambria Math" panose="02040503050406030204" pitchFamily="18" charset="0"/>
                            </a:rPr>
                            <m:t>1</m:t>
                          </m:r>
                        </m:sub>
                      </m:sSub>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13" name="TextBox 12">
                <a:extLst>
                  <a:ext uri="{FF2B5EF4-FFF2-40B4-BE49-F238E27FC236}">
                    <a16:creationId xmlns:a16="http://schemas.microsoft.com/office/drawing/2014/main" id="{3C68DC94-F6BA-F627-DAD0-C1726F459CF5}"/>
                  </a:ext>
                </a:extLst>
              </p:cNvPr>
              <p:cNvSpPr txBox="1">
                <a:spLocks noRot="1" noChangeAspect="1" noMove="1" noResize="1" noEditPoints="1" noAdjustHandles="1" noChangeArrowheads="1" noChangeShapeType="1" noTextEdit="1"/>
              </p:cNvSpPr>
              <p:nvPr/>
            </p:nvSpPr>
            <p:spPr>
              <a:xfrm>
                <a:off x="2890345" y="2868176"/>
                <a:ext cx="3123675" cy="1324722"/>
              </a:xfrm>
              <a:prstGeom prst="rect">
                <a:avLst/>
              </a:prstGeom>
              <a:blipFill>
                <a:blip r:embed="rId8"/>
                <a:stretch>
                  <a:fillRect/>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21CE31FA-9166-6A75-0AB5-0610E859D3D6}"/>
              </a:ext>
            </a:extLst>
          </p:cNvPr>
          <p:cNvSpPr txBox="1"/>
          <p:nvPr/>
        </p:nvSpPr>
        <p:spPr>
          <a:xfrm>
            <a:off x="0" y="4361907"/>
            <a:ext cx="310265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intègre une seconde fois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C10BAD9-A32E-DD4A-233B-BEF6AD17CC1D}"/>
                  </a:ext>
                </a:extLst>
              </p:cNvPr>
              <p:cNvSpPr txBox="1"/>
              <p:nvPr/>
            </p:nvSpPr>
            <p:spPr>
              <a:xfrm>
                <a:off x="2820976" y="4210691"/>
                <a:ext cx="3642886"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e>
                      </m:d>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4</m:t>
                          </m:r>
                        </m:den>
                      </m:f>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1</m:t>
                          </m:r>
                        </m:sub>
                      </m:sSub>
                      <m:func>
                        <m:funcPr>
                          <m:ctrlPr>
                            <a:rPr lang="fr-FR" b="0" i="1" noProof="0" smtClean="0">
                              <a:latin typeface="Cambria Math" panose="02040503050406030204" pitchFamily="18" charset="0"/>
                              <a:ea typeface="Cambria Math" panose="02040503050406030204" pitchFamily="18" charset="0"/>
                            </a:rPr>
                          </m:ctrlPr>
                        </m:funcPr>
                        <m:fName>
                          <m:r>
                            <m:rPr>
                              <m:sty m:val="p"/>
                            </m:rPr>
                            <a:rPr lang="fr-FR" b="0" i="0" noProof="0" smtClean="0">
                              <a:latin typeface="Cambria Math" panose="02040503050406030204" pitchFamily="18" charset="0"/>
                              <a:ea typeface="Cambria Math" panose="02040503050406030204" pitchFamily="18" charset="0"/>
                            </a:rPr>
                            <m:t>ln</m:t>
                          </m:r>
                        </m:fName>
                        <m:e>
                          <m:d>
                            <m:dPr>
                              <m:ctrlPr>
                                <a:rPr lang="fr-FR" b="0" i="1" noProof="0" smtClean="0">
                                  <a:latin typeface="Cambria Math" panose="02040503050406030204" pitchFamily="18" charset="0"/>
                                  <a:ea typeface="Cambria Math" panose="02040503050406030204" pitchFamily="18" charset="0"/>
                                </a:rPr>
                              </m:ctrlPr>
                            </m:dPr>
                            <m:e>
                              <m:r>
                                <a:rPr lang="fr-FR" b="0" i="1" noProof="0" smtClean="0">
                                  <a:latin typeface="Cambria Math" panose="02040503050406030204" pitchFamily="18" charset="0"/>
                                  <a:ea typeface="Cambria Math" panose="02040503050406030204" pitchFamily="18" charset="0"/>
                                </a:rPr>
                                <m:t>𝑟</m:t>
                              </m:r>
                            </m:e>
                          </m:d>
                        </m:e>
                      </m:func>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2</m:t>
                          </m:r>
                        </m:sub>
                      </m:sSub>
                    </m:oMath>
                  </m:oMathPara>
                </a14:m>
                <a:endParaRPr lang="fr-FR" noProof="0" dirty="0"/>
              </a:p>
            </p:txBody>
          </p:sp>
        </mc:Choice>
        <mc:Fallback xmlns="">
          <p:sp>
            <p:nvSpPr>
              <p:cNvPr id="16" name="TextBox 15">
                <a:extLst>
                  <a:ext uri="{FF2B5EF4-FFF2-40B4-BE49-F238E27FC236}">
                    <a16:creationId xmlns:a16="http://schemas.microsoft.com/office/drawing/2014/main" id="{2C10BAD9-A32E-DD4A-233B-BEF6AD17CC1D}"/>
                  </a:ext>
                </a:extLst>
              </p:cNvPr>
              <p:cNvSpPr txBox="1">
                <a:spLocks noRot="1" noChangeAspect="1" noMove="1" noResize="1" noEditPoints="1" noAdjustHandles="1" noChangeArrowheads="1" noChangeShapeType="1" noTextEdit="1"/>
              </p:cNvSpPr>
              <p:nvPr/>
            </p:nvSpPr>
            <p:spPr>
              <a:xfrm>
                <a:off x="2820976" y="4210691"/>
                <a:ext cx="3642886" cy="724173"/>
              </a:xfrm>
              <a:prstGeom prst="rect">
                <a:avLst/>
              </a:prstGeom>
              <a:blipFill>
                <a:blip r:embed="rId9"/>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CC266515-B8A3-2D6D-A91E-14FABFB4ABCF}"/>
              </a:ext>
            </a:extLst>
          </p:cNvPr>
          <p:cNvSpPr txBox="1"/>
          <p:nvPr/>
        </p:nvSpPr>
        <p:spPr>
          <a:xfrm>
            <a:off x="6473321" y="4361907"/>
            <a:ext cx="524991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a 2 constantes d’intégrations, on utilise nos 2 C.L</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82C8DE4-5422-A89D-8FBB-C2B7D9F1BA70}"/>
                  </a:ext>
                </a:extLst>
              </p:cNvPr>
              <p:cNvSpPr txBox="1"/>
              <p:nvPr/>
            </p:nvSpPr>
            <p:spPr>
              <a:xfrm>
                <a:off x="693681" y="4901414"/>
                <a:ext cx="305220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C.L Neumann :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e>
                    </m:d>
                    <m:r>
                      <a:rPr lang="fr-FR" b="0" i="1" noProof="0" smtClean="0">
                        <a:latin typeface="Cambria Math" panose="02040503050406030204" pitchFamily="18" charset="0"/>
                        <a:cs typeface="Times New Roman" panose="02020603050405020304" pitchFamily="18" charset="0"/>
                      </a:rPr>
                      <m:t>=0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882C8DE4-5422-A89D-8FBB-C2B7D9F1BA70}"/>
                  </a:ext>
                </a:extLst>
              </p:cNvPr>
              <p:cNvSpPr txBox="1">
                <a:spLocks noRot="1" noChangeAspect="1" noMove="1" noResize="1" noEditPoints="1" noAdjustHandles="1" noChangeArrowheads="1" noChangeShapeType="1" noTextEdit="1"/>
              </p:cNvSpPr>
              <p:nvPr/>
            </p:nvSpPr>
            <p:spPr>
              <a:xfrm>
                <a:off x="693681" y="4901414"/>
                <a:ext cx="3052204" cy="369332"/>
              </a:xfrm>
              <a:prstGeom prst="rect">
                <a:avLst/>
              </a:prstGeom>
              <a:blipFill>
                <a:blip r:embed="rId10"/>
                <a:stretch>
                  <a:fillRect l="-1800"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F58FD18-BF05-78EF-3E0A-E929A15FA58C}"/>
                  </a:ext>
                </a:extLst>
              </p:cNvPr>
              <p:cNvSpPr txBox="1"/>
              <p:nvPr/>
            </p:nvSpPr>
            <p:spPr>
              <a:xfrm>
                <a:off x="3745885" y="4901414"/>
                <a:ext cx="838095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1</a:t>
                </a:r>
                <a:r>
                  <a:rPr lang="fr-FR" baseline="30000" noProof="0" dirty="0">
                    <a:latin typeface="Times New Roman" panose="02020603050405020304" pitchFamily="18" charset="0"/>
                    <a:cs typeface="Times New Roman" panose="02020603050405020304" pitchFamily="18" charset="0"/>
                  </a:rPr>
                  <a:t>er</a:t>
                </a:r>
                <a:r>
                  <a:rPr lang="fr-FR" noProof="0" dirty="0">
                    <a:latin typeface="Times New Roman" panose="02020603050405020304" pitchFamily="18" charset="0"/>
                    <a:cs typeface="Times New Roman" panose="02020603050405020304" pitchFamily="18" charset="0"/>
                  </a:rPr>
                  <a:t> terme devient nul mais le 2</a:t>
                </a:r>
                <a:r>
                  <a:rPr lang="fr-FR" baseline="30000" noProof="0" dirty="0">
                    <a:latin typeface="Times New Roman" panose="02020603050405020304" pitchFamily="18" charset="0"/>
                    <a:cs typeface="Times New Roman" panose="02020603050405020304" pitchFamily="18" charset="0"/>
                  </a:rPr>
                  <a:t>nd</a:t>
                </a:r>
                <a:r>
                  <a:rPr lang="fr-FR" noProof="0" dirty="0">
                    <a:latin typeface="Times New Roman" panose="02020603050405020304" pitchFamily="18" charset="0"/>
                    <a:cs typeface="Times New Roman" panose="02020603050405020304" pitchFamily="18" charset="0"/>
                  </a:rPr>
                  <a:t> amène à une singularité. Il faut donc imposer </a:t>
                </a:r>
                <a14:m>
                  <m:oMath xmlns:m="http://schemas.openxmlformats.org/officeDocument/2006/math">
                    <m:sSub>
                      <m:sSubPr>
                        <m:ctrlPr>
                          <a:rPr lang="fr-FR" i="1" noProof="0" smtClean="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𝐾</m:t>
                        </m:r>
                      </m:e>
                      <m:sub>
                        <m:r>
                          <a:rPr lang="fr-FR" i="1" noProof="0">
                            <a:latin typeface="Cambria Math" panose="02040503050406030204" pitchFamily="18" charset="0"/>
                            <a:ea typeface="Cambria Math" panose="02040503050406030204" pitchFamily="18" charset="0"/>
                          </a:rPr>
                          <m:t>1</m:t>
                        </m:r>
                      </m:sub>
                    </m:sSub>
                    <m:r>
                      <a:rPr lang="fr-FR" b="0" i="1" noProof="0" smtClean="0">
                        <a:latin typeface="Cambria Math" panose="02040503050406030204" pitchFamily="18" charset="0"/>
                        <a:ea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pour que le problème soit bien défini en tout point du domaine. </a:t>
                </a:r>
              </a:p>
            </p:txBody>
          </p:sp>
        </mc:Choice>
        <mc:Fallback xmlns="">
          <p:sp>
            <p:nvSpPr>
              <p:cNvPr id="19" name="TextBox 18">
                <a:extLst>
                  <a:ext uri="{FF2B5EF4-FFF2-40B4-BE49-F238E27FC236}">
                    <a16:creationId xmlns:a16="http://schemas.microsoft.com/office/drawing/2014/main" id="{CF58FD18-BF05-78EF-3E0A-E929A15FA58C}"/>
                  </a:ext>
                </a:extLst>
              </p:cNvPr>
              <p:cNvSpPr txBox="1">
                <a:spLocks noRot="1" noChangeAspect="1" noMove="1" noResize="1" noEditPoints="1" noAdjustHandles="1" noChangeArrowheads="1" noChangeShapeType="1" noTextEdit="1"/>
              </p:cNvSpPr>
              <p:nvPr/>
            </p:nvSpPr>
            <p:spPr>
              <a:xfrm>
                <a:off x="3745885" y="4901414"/>
                <a:ext cx="8380951" cy="646331"/>
              </a:xfrm>
              <a:prstGeom prst="rect">
                <a:avLst/>
              </a:prstGeom>
              <a:blipFill>
                <a:blip r:embed="rId11"/>
                <a:stretch>
                  <a:fillRect l="-582" t="-4717"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0DAB1B9-05DD-17A1-7A8D-8B89EBCC3A8A}"/>
                  </a:ext>
                </a:extLst>
              </p:cNvPr>
              <p:cNvSpPr txBox="1"/>
              <p:nvPr/>
            </p:nvSpPr>
            <p:spPr>
              <a:xfrm>
                <a:off x="693680" y="5521675"/>
                <a:ext cx="10140381" cy="58080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C.L Dirichlet : C</a:t>
                </a:r>
                <a14:m>
                  <m:oMath xmlns:m="http://schemas.openxmlformats.org/officeDocument/2006/math">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e>
                    </m:d>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r>
                      <a:rPr lang="fr-FR" i="1" noProof="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𝐾</m:t>
                        </m:r>
                      </m:e>
                      <m:sub>
                        <m:r>
                          <a:rPr lang="fr-FR" b="0" i="1" noProof="0" smtClean="0">
                            <a:latin typeface="Cambria Math" panose="02040503050406030204" pitchFamily="18" charset="0"/>
                          </a:rPr>
                          <m:t>2</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𝑅</m:t>
                        </m:r>
                        <m:r>
                          <a:rPr lang="fr-FR" i="1" noProof="0">
                            <a:latin typeface="Cambria Math" panose="02040503050406030204" pitchFamily="18" charset="0"/>
                            <a:ea typeface="Cambria Math" panose="02040503050406030204" pitchFamily="18" charset="0"/>
                          </a:rPr>
                          <m:t>²</m:t>
                        </m:r>
                      </m:num>
                      <m:den>
                        <m:r>
                          <a:rPr lang="fr-FR" i="1" noProof="0">
                            <a:latin typeface="Cambria Math" panose="02040503050406030204" pitchFamily="18" charset="0"/>
                            <a:ea typeface="Cambria Math" panose="02040503050406030204" pitchFamily="18" charset="0"/>
                          </a:rPr>
                          <m:t>2</m:t>
                        </m:r>
                      </m:den>
                    </m:f>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E0DAB1B9-05DD-17A1-7A8D-8B89EBCC3A8A}"/>
                  </a:ext>
                </a:extLst>
              </p:cNvPr>
              <p:cNvSpPr txBox="1">
                <a:spLocks noRot="1" noChangeAspect="1" noMove="1" noResize="1" noEditPoints="1" noAdjustHandles="1" noChangeArrowheads="1" noChangeShapeType="1" noTextEdit="1"/>
              </p:cNvSpPr>
              <p:nvPr/>
            </p:nvSpPr>
            <p:spPr>
              <a:xfrm>
                <a:off x="693680" y="5521675"/>
                <a:ext cx="10140381" cy="580800"/>
              </a:xfrm>
              <a:prstGeom prst="rect">
                <a:avLst/>
              </a:prstGeom>
              <a:blipFill>
                <a:blip r:embed="rId12"/>
                <a:stretch>
                  <a:fillRect l="-541"/>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2A9B90A1-45FE-8F0C-EA45-0AC7A3A9AE95}"/>
              </a:ext>
            </a:extLst>
          </p:cNvPr>
          <p:cNvSpPr txBox="1"/>
          <p:nvPr/>
        </p:nvSpPr>
        <p:spPr>
          <a:xfrm>
            <a:off x="0" y="6278516"/>
            <a:ext cx="370805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montre bien que :</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E117A1E-FBA2-2F9E-7628-42ADAF4EEF27}"/>
                  </a:ext>
                </a:extLst>
              </p:cNvPr>
              <p:cNvSpPr txBox="1"/>
              <p:nvPr/>
            </p:nvSpPr>
            <p:spPr>
              <a:xfrm>
                <a:off x="3260310" y="6101095"/>
                <a:ext cx="3203552" cy="724173"/>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e>
                      </m:d>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𝑅</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4</m:t>
                          </m:r>
                        </m:den>
                      </m:f>
                      <m:d>
                        <m:dPr>
                          <m:begChr m:val="["/>
                          <m:endChr m:val="]"/>
                          <m:ctrlPr>
                            <a:rPr lang="fr-FR" i="1" noProof="0" smtClean="0">
                              <a:latin typeface="Cambria Math" panose="02040503050406030204" pitchFamily="18" charset="0"/>
                              <a:ea typeface="Cambria Math" panose="02040503050406030204" pitchFamily="18" charset="0"/>
                            </a:rPr>
                          </m:ctrlPr>
                        </m:dPr>
                        <m:e>
                          <m:f>
                            <m:fPr>
                              <m:ctrlPr>
                                <a:rPr lang="fr-FR"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𝑅</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−1</m:t>
                          </m:r>
                        </m:e>
                      </m:d>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𝐶</m:t>
                          </m:r>
                        </m:e>
                        <m:sub>
                          <m:r>
                            <a:rPr lang="fr-FR" b="0" i="1" noProof="0" smtClean="0">
                              <a:latin typeface="Cambria Math" panose="02040503050406030204" pitchFamily="18" charset="0"/>
                              <a:ea typeface="Cambria Math" panose="02040503050406030204" pitchFamily="18" charset="0"/>
                            </a:rPr>
                            <m:t>𝑒</m:t>
                          </m:r>
                        </m:sub>
                      </m:sSub>
                    </m:oMath>
                  </m:oMathPara>
                </a14:m>
                <a:endParaRPr lang="fr-FR" noProof="0" dirty="0"/>
              </a:p>
            </p:txBody>
          </p:sp>
        </mc:Choice>
        <mc:Fallback xmlns="">
          <p:sp>
            <p:nvSpPr>
              <p:cNvPr id="22" name="TextBox 21">
                <a:extLst>
                  <a:ext uri="{FF2B5EF4-FFF2-40B4-BE49-F238E27FC236}">
                    <a16:creationId xmlns:a16="http://schemas.microsoft.com/office/drawing/2014/main" id="{EE117A1E-FBA2-2F9E-7628-42ADAF4EEF27}"/>
                  </a:ext>
                </a:extLst>
              </p:cNvPr>
              <p:cNvSpPr txBox="1">
                <a:spLocks noRot="1" noChangeAspect="1" noMove="1" noResize="1" noEditPoints="1" noAdjustHandles="1" noChangeArrowheads="1" noChangeShapeType="1" noTextEdit="1"/>
              </p:cNvSpPr>
              <p:nvPr/>
            </p:nvSpPr>
            <p:spPr>
              <a:xfrm>
                <a:off x="3260310" y="6101095"/>
                <a:ext cx="3203552" cy="724173"/>
              </a:xfrm>
              <a:prstGeom prst="rect">
                <a:avLst/>
              </a:prstGeom>
              <a:blipFill>
                <a:blip r:embed="rId13"/>
                <a:stretch>
                  <a:fillRect/>
                </a:stretch>
              </a:blipFill>
              <a:ln>
                <a:solidFill>
                  <a:schemeClr val="tx1"/>
                </a:solidFill>
              </a:ln>
            </p:spPr>
            <p:txBody>
              <a:bodyPr/>
              <a:lstStyle/>
              <a:p>
                <a:r>
                  <a:rPr lang="en-GB">
                    <a:noFill/>
                  </a:rPr>
                  <a:t> </a:t>
                </a:r>
              </a:p>
            </p:txBody>
          </p:sp>
        </mc:Fallback>
      </mc:AlternateContent>
      <p:sp>
        <p:nvSpPr>
          <p:cNvPr id="23" name="Rectangle 22">
            <a:extLst>
              <a:ext uri="{FF2B5EF4-FFF2-40B4-BE49-F238E27FC236}">
                <a16:creationId xmlns:a16="http://schemas.microsoft.com/office/drawing/2014/main" id="{06997358-454D-FBA1-6230-D064B53DE30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25CE67D6-7061-86BB-E365-D7DABF25D4B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25" name="Rectangle 24">
            <a:extLst>
              <a:ext uri="{FF2B5EF4-FFF2-40B4-BE49-F238E27FC236}">
                <a16:creationId xmlns:a16="http://schemas.microsoft.com/office/drawing/2014/main" id="{B470B1BB-9175-D252-0FD6-D944156FDFD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5E3945D-6F25-3B0C-40EA-4E0819F2C4F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4/10</a:t>
            </a:r>
          </a:p>
        </p:txBody>
      </p:sp>
      <p:sp>
        <p:nvSpPr>
          <p:cNvPr id="4" name="Slide Number Placeholder 3">
            <a:extLst>
              <a:ext uri="{FF2B5EF4-FFF2-40B4-BE49-F238E27FC236}">
                <a16:creationId xmlns:a16="http://schemas.microsoft.com/office/drawing/2014/main" id="{216EA1A2-E9A1-71C7-FDDC-0650B34A900F}"/>
              </a:ext>
            </a:extLst>
          </p:cNvPr>
          <p:cNvSpPr>
            <a:spLocks noGrp="1"/>
          </p:cNvSpPr>
          <p:nvPr>
            <p:ph type="sldNum" sz="quarter" idx="12"/>
          </p:nvPr>
        </p:nvSpPr>
        <p:spPr/>
        <p:txBody>
          <a:bodyPr/>
          <a:lstStyle/>
          <a:p>
            <a:fld id="{74DDA11D-2719-4AB3-AAA7-DB2910A56E08}" type="slidenum">
              <a:rPr lang="en-GB" smtClean="0"/>
              <a:t>17</a:t>
            </a:fld>
            <a:endParaRPr lang="en-GB"/>
          </a:p>
        </p:txBody>
      </p:sp>
    </p:spTree>
    <p:extLst>
      <p:ext uri="{BB962C8B-B14F-4D97-AF65-F5344CB8AC3E}">
        <p14:creationId xmlns:p14="http://schemas.microsoft.com/office/powerpoint/2010/main" val="3497435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A7163-B179-BA23-2B4D-820FA70D669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45A09FB-16B3-B837-523E-8D7F73B75CC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2F45E5DC-AF12-AC1B-4A96-5780DBFD0F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4" name="Rectangle 3">
            <a:extLst>
              <a:ext uri="{FF2B5EF4-FFF2-40B4-BE49-F238E27FC236}">
                <a16:creationId xmlns:a16="http://schemas.microsoft.com/office/drawing/2014/main" id="{F4448BA4-BA0D-CE0F-201D-5B424650725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BF1044FE-32D6-7128-0568-F93B8370CBF7}"/>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prend les schémas de discrétisation spatiaux suivants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BFC751-B26B-BF68-AC85-1AA19D1A521D}"/>
                  </a:ext>
                </a:extLst>
              </p:cNvPr>
              <p:cNvSpPr txBox="1"/>
              <p:nvPr/>
            </p:nvSpPr>
            <p:spPr>
              <a:xfrm>
                <a:off x="5435947" y="513956"/>
                <a:ext cx="1961234"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6" name="TextBox 5">
                <a:extLst>
                  <a:ext uri="{FF2B5EF4-FFF2-40B4-BE49-F238E27FC236}">
                    <a16:creationId xmlns:a16="http://schemas.microsoft.com/office/drawing/2014/main" id="{0FBFC751-B26B-BF68-AC85-1AA19D1A521D}"/>
                  </a:ext>
                </a:extLst>
              </p:cNvPr>
              <p:cNvSpPr txBox="1">
                <a:spLocks noRot="1" noChangeAspect="1" noMove="1" noResize="1" noEditPoints="1" noAdjustHandles="1" noChangeArrowheads="1" noChangeShapeType="1" noTextEdit="1"/>
              </p:cNvSpPr>
              <p:nvPr/>
            </p:nvSpPr>
            <p:spPr>
              <a:xfrm>
                <a:off x="5435947" y="513956"/>
                <a:ext cx="1961234" cy="74623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FFE8A4-13E1-E7B6-9B31-8448E3416D08}"/>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7" name="TextBox 6">
                <a:extLst>
                  <a:ext uri="{FF2B5EF4-FFF2-40B4-BE49-F238E27FC236}">
                    <a16:creationId xmlns:a16="http://schemas.microsoft.com/office/drawing/2014/main" id="{F3FFE8A4-13E1-E7B6-9B31-8448E3416D08}"/>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3"/>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6BB1C867-C351-AD95-9E0C-DA0DECB600FA}"/>
              </a:ext>
            </a:extLst>
          </p:cNvPr>
          <p:cNvSpPr txBox="1"/>
          <p:nvPr/>
        </p:nvSpPr>
        <p:spPr>
          <a:xfrm>
            <a:off x="7361446"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1</a:t>
            </a:r>
          </a:p>
        </p:txBody>
      </p:sp>
      <p:sp>
        <p:nvSpPr>
          <p:cNvPr id="9" name="TextBox 8">
            <a:extLst>
              <a:ext uri="{FF2B5EF4-FFF2-40B4-BE49-F238E27FC236}">
                <a16:creationId xmlns:a16="http://schemas.microsoft.com/office/drawing/2014/main" id="{92C0F2ED-7353-0CDD-8463-44215B733A41}"/>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7937DF65-B2AA-378E-18BE-BE6286680F63}"/>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36C49C-4168-B48C-E500-C9FD01C5EBEC}"/>
                  </a:ext>
                </a:extLst>
              </p:cNvPr>
              <p:cNvSpPr txBox="1"/>
              <p:nvPr/>
            </p:nvSpPr>
            <p:spPr>
              <a:xfrm>
                <a:off x="2544550" y="1673440"/>
                <a:ext cx="774402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2636C49C-4168-B48C-E500-C9FD01C5EBEC}"/>
                  </a:ext>
                </a:extLst>
              </p:cNvPr>
              <p:cNvSpPr txBox="1">
                <a:spLocks noRot="1" noChangeAspect="1" noMove="1" noResize="1" noEditPoints="1" noAdjustHandles="1" noChangeArrowheads="1" noChangeShapeType="1" noTextEdit="1"/>
              </p:cNvSpPr>
              <p:nvPr/>
            </p:nvSpPr>
            <p:spPr>
              <a:xfrm>
                <a:off x="2544550" y="1673440"/>
                <a:ext cx="7744027" cy="72417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D634CA-104B-7F98-F84D-ECC3C4754980}"/>
                  </a:ext>
                </a:extLst>
              </p:cNvPr>
              <p:cNvSpPr txBox="1"/>
              <p:nvPr/>
            </p:nvSpPr>
            <p:spPr>
              <a:xfrm>
                <a:off x="0" y="2455255"/>
                <a:ext cx="660890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développe cette équation pour chaque nœud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12" name="TextBox 11">
                <a:extLst>
                  <a:ext uri="{FF2B5EF4-FFF2-40B4-BE49-F238E27FC236}">
                    <a16:creationId xmlns:a16="http://schemas.microsoft.com/office/drawing/2014/main" id="{5AD634CA-104B-7F98-F84D-ECC3C4754980}"/>
                  </a:ext>
                </a:extLst>
              </p:cNvPr>
              <p:cNvSpPr txBox="1">
                <a:spLocks noRot="1" noChangeAspect="1" noMove="1" noResize="1" noEditPoints="1" noAdjustHandles="1" noChangeArrowheads="1" noChangeShapeType="1" noTextEdit="1"/>
              </p:cNvSpPr>
              <p:nvPr/>
            </p:nvSpPr>
            <p:spPr>
              <a:xfrm>
                <a:off x="0" y="2455255"/>
                <a:ext cx="6608905" cy="369332"/>
              </a:xfrm>
              <a:prstGeom prst="rect">
                <a:avLst/>
              </a:prstGeom>
              <a:blipFill>
                <a:blip r:embed="rId5"/>
                <a:stretch>
                  <a:fillRect l="-73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8FBF898-C2BA-0660-7838-80479B22F286}"/>
                  </a:ext>
                </a:extLst>
              </p:cNvPr>
              <p:cNvSpPr txBox="1"/>
              <p:nvPr/>
            </p:nvSpPr>
            <p:spPr>
              <a:xfrm>
                <a:off x="80939" y="3103737"/>
                <a:ext cx="6142244" cy="28991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fr-FR" noProof="0" smtClean="0">
                          <a:latin typeface="Cambria Math" panose="02040503050406030204" pitchFamily="18" charset="0"/>
                        </a:rPr>
                        <m:t> </m:t>
                      </m:r>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Sub>
                        <m:sSubPr>
                          <m:ctrlPr>
                            <a:rPr lang="fr-FR" i="1" noProof="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2</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1</m:t>
                              </m:r>
                            </m:sub>
                          </m:sSub>
                        </m:num>
                        <m:den>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b="0" i="1" noProof="0" smtClean="0">
                          <a:latin typeface="Cambria Math" panose="02040503050406030204" pitchFamily="18" charset="0"/>
                        </a:rPr>
                        <m:t>=0</m:t>
                      </m:r>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=2: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=3: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=4: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5</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left"/>
                    </m:oMathParaPr>
                    <m:oMath xmlns:m="http://schemas.openxmlformats.org/officeDocument/2006/math">
                      <m:sSub>
                        <m:sSubPr>
                          <m:ctrlPr>
                            <a:rPr lang="fr-FR" b="0" i="1" noProof="0" smtClean="0">
                              <a:latin typeface="Cambria Math" panose="02040503050406030204" pitchFamily="18" charset="0"/>
                            </a:rPr>
                          </m:ctrlPr>
                        </m:sSubPr>
                        <m:e>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=5: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5</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14" name="TextBox 13">
                <a:extLst>
                  <a:ext uri="{FF2B5EF4-FFF2-40B4-BE49-F238E27FC236}">
                    <a16:creationId xmlns:a16="http://schemas.microsoft.com/office/drawing/2014/main" id="{B8FBF898-C2BA-0660-7838-80479B22F286}"/>
                  </a:ext>
                </a:extLst>
              </p:cNvPr>
              <p:cNvSpPr txBox="1">
                <a:spLocks noRot="1" noChangeAspect="1" noMove="1" noResize="1" noEditPoints="1" noAdjustHandles="1" noChangeArrowheads="1" noChangeShapeType="1" noTextEdit="1"/>
              </p:cNvSpPr>
              <p:nvPr/>
            </p:nvSpPr>
            <p:spPr>
              <a:xfrm>
                <a:off x="80939" y="3103737"/>
                <a:ext cx="6142244" cy="289912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7C35EC-1834-8CCA-7703-6CDC8E8D8AB9}"/>
                  </a:ext>
                </a:extLst>
              </p:cNvPr>
              <p:cNvSpPr txBox="1"/>
              <p:nvPr/>
            </p:nvSpPr>
            <p:spPr>
              <a:xfrm>
                <a:off x="-1048" y="6045866"/>
                <a:ext cx="12021199" cy="80650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réécrire ce système sous forme matricielle tel que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Par inversion de la matrice </a:t>
                </a:r>
                <a14:m>
                  <m:oMath xmlns:m="http://schemas.openxmlformats.org/officeDocument/2006/math">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on obtient la solution comme suit : </a:t>
                </a:r>
                <a14:m>
                  <m:oMath xmlns:m="http://schemas.openxmlformats.org/officeDocument/2006/math">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𝐶</m:t>
                        </m:r>
                      </m:e>
                    </m:bar>
                    <m:r>
                      <a:rPr lang="fr-FR" i="1" noProof="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cs typeface="Times New Roman" panose="02020603050405020304" pitchFamily="18" charset="0"/>
                          </a:rPr>
                        </m:ctrlPr>
                      </m:sSupPr>
                      <m:e>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e>
                      <m:sup>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 </m:t>
                    </m:r>
                    <m:bar>
                      <m:bar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997C35EC-1834-8CCA-7703-6CDC8E8D8AB9}"/>
                  </a:ext>
                </a:extLst>
              </p:cNvPr>
              <p:cNvSpPr txBox="1">
                <a:spLocks noRot="1" noChangeAspect="1" noMove="1" noResize="1" noEditPoints="1" noAdjustHandles="1" noChangeArrowheads="1" noChangeShapeType="1" noTextEdit="1"/>
              </p:cNvSpPr>
              <p:nvPr/>
            </p:nvSpPr>
            <p:spPr>
              <a:xfrm>
                <a:off x="-1048" y="6045866"/>
                <a:ext cx="12021199" cy="806503"/>
              </a:xfrm>
              <a:prstGeom prst="rect">
                <a:avLst/>
              </a:prstGeom>
              <a:blipFill>
                <a:blip r:embed="rId7"/>
                <a:stretch>
                  <a:fillRect l="-456" t="-4545" r="-406" b="-15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D4259A-0C98-BAFE-3E33-AEBE5015294A}"/>
                  </a:ext>
                </a:extLst>
              </p:cNvPr>
              <p:cNvSpPr txBox="1"/>
              <p:nvPr/>
            </p:nvSpPr>
            <p:spPr>
              <a:xfrm>
                <a:off x="6804398" y="4199673"/>
                <a:ext cx="4143177" cy="14949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1100" i="1" noProof="0" smtClean="0">
                              <a:latin typeface="Cambria Math" panose="02040503050406030204" pitchFamily="18" charset="0"/>
                            </a:rPr>
                          </m:ctrlPr>
                        </m:dPr>
                        <m:e>
                          <m:m>
                            <m:mPr>
                              <m:mcs>
                                <m:mc>
                                  <m:mcPr>
                                    <m:count m:val="5"/>
                                    <m:mcJc m:val="center"/>
                                  </m:mcPr>
                                </m:mc>
                              </m:mcs>
                              <m:ctrlPr>
                                <a:rPr lang="fr-FR" sz="1100" i="1" noProof="0" smtClean="0">
                                  <a:latin typeface="Cambria Math" panose="02040503050406030204" pitchFamily="18" charset="0"/>
                                </a:rPr>
                              </m:ctrlPr>
                            </m:mPr>
                            <m:mr>
                              <m:e>
                                <m:r>
                                  <m:rPr>
                                    <m:brk m:alnAt="7"/>
                                  </m:rPr>
                                  <a:rPr lang="fr-FR" sz="1100" i="1" noProof="0">
                                    <a:latin typeface="Cambria Math" panose="02040503050406030204" pitchFamily="18" charset="0"/>
                                  </a:rPr>
                                  <m:t>1</m:t>
                                </m:r>
                              </m:e>
                              <m:e>
                                <m:r>
                                  <a:rPr lang="fr-FR" sz="1100" i="1" noProof="0">
                                    <a:latin typeface="Cambria Math" panose="02040503050406030204" pitchFamily="18" charset="0"/>
                                  </a:rPr>
                                  <m:t>−1</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b="0" i="1" noProof="0" smtClean="0">
                                    <a:latin typeface="Cambria Math" panose="02040503050406030204" pitchFamily="18" charset="0"/>
                                  </a:rPr>
                                  <m:t>0</m:t>
                                </m:r>
                              </m:e>
                              <m:e>
                                <m:r>
                                  <a:rPr lang="fr-FR" sz="1100" b="0" i="1" noProof="0" smtClean="0">
                                    <a:latin typeface="Cambria Math" panose="02040503050406030204" pitchFamily="18" charset="0"/>
                                  </a:rPr>
                                  <m:t>1</m:t>
                                </m:r>
                              </m:e>
                            </m:mr>
                          </m:m>
                          <m:r>
                            <m:rPr>
                              <m:nor/>
                            </m:rPr>
                            <a:rPr lang="fr-FR" sz="1100" noProof="0" smtClean="0"/>
                            <m:t> </m:t>
                          </m:r>
                        </m:e>
                      </m:d>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sSub>
                                  <m:sSubPr>
                                    <m:ctrlPr>
                                      <a:rPr lang="fr-FR" sz="1100" b="0" i="1" noProof="0" smtClean="0">
                                        <a:latin typeface="Cambria Math" panose="02040503050406030204" pitchFamily="18" charset="0"/>
                                      </a:rPr>
                                    </m:ctrlPr>
                                  </m:sSubPr>
                                  <m:e>
                                    <m:r>
                                      <m:rPr>
                                        <m:brk m:alnAt="7"/>
                                      </m:rPr>
                                      <a:rPr lang="fr-FR" sz="1100" b="0" i="1" noProof="0" smtClean="0">
                                        <a:latin typeface="Cambria Math" panose="02040503050406030204" pitchFamily="18" charset="0"/>
                                      </a:rPr>
                                      <m:t>𝐶</m:t>
                                    </m:r>
                                  </m:e>
                                  <m:sub>
                                    <m:r>
                                      <m:rPr>
                                        <m:brk m:alnAt="7"/>
                                      </m:rPr>
                                      <a:rPr lang="fr-FR" sz="1100" b="0" i="1" noProof="0" smtClean="0">
                                        <a:latin typeface="Cambria Math" panose="02040503050406030204" pitchFamily="18" charset="0"/>
                                      </a:rPr>
                                      <m:t>1</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2</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3</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4</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5</m:t>
                                    </m:r>
                                  </m:sub>
                                </m:sSub>
                              </m:e>
                            </m:mr>
                          </m:m>
                        </m:e>
                      </m:d>
                      <m:r>
                        <a:rPr lang="fr-FR" sz="1100" b="0" i="1" noProof="0" smtClean="0">
                          <a:latin typeface="Cambria Math" panose="02040503050406030204" pitchFamily="18" charset="0"/>
                        </a:rPr>
                        <m:t>=</m:t>
                      </m:r>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r>
                                  <a:rPr lang="fr-FR" sz="1100" b="0" i="1" noProof="0" smtClean="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b="0" i="1" noProof="0" smtClean="0">
                                        <a:latin typeface="Cambria Math" panose="02040503050406030204" pitchFamily="18" charset="0"/>
                                      </a:rPr>
                                    </m:ctrlPr>
                                  </m:fPr>
                                  <m:num>
                                    <m:r>
                                      <a:rPr lang="fr-FR" sz="1100" b="0" i="1" noProof="0" smtClean="0">
                                        <a:latin typeface="Cambria Math" panose="02040503050406030204" pitchFamily="18" charset="0"/>
                                      </a:rPr>
                                      <m:t>𝑆</m:t>
                                    </m:r>
                                  </m:num>
                                  <m:den>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𝐷</m:t>
                                        </m:r>
                                      </m:e>
                                      <m:sub>
                                        <m:r>
                                          <a:rPr lang="fr-FR" sz="1100" b="0" i="1" noProof="0" smtClean="0">
                                            <a:latin typeface="Cambria Math" panose="02040503050406030204" pitchFamily="18" charset="0"/>
                                          </a:rPr>
                                          <m:t>𝑒𝑓𝑓</m:t>
                                        </m:r>
                                      </m:sub>
                                    </m:sSub>
                                  </m:den>
                                </m:f>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𝑒</m:t>
                                    </m:r>
                                  </m:sub>
                                </m:sSub>
                              </m:e>
                            </m:mr>
                          </m:m>
                        </m:e>
                      </m:d>
                    </m:oMath>
                  </m:oMathPara>
                </a14:m>
                <a:endParaRPr lang="fr-FR" sz="1100" noProof="0" dirty="0"/>
              </a:p>
            </p:txBody>
          </p:sp>
        </mc:Choice>
        <mc:Fallback xmlns="">
          <p:sp>
            <p:nvSpPr>
              <p:cNvPr id="15" name="TextBox 14">
                <a:extLst>
                  <a:ext uri="{FF2B5EF4-FFF2-40B4-BE49-F238E27FC236}">
                    <a16:creationId xmlns:a16="http://schemas.microsoft.com/office/drawing/2014/main" id="{D0D4259A-0C98-BAFE-3E33-AEBE5015294A}"/>
                  </a:ext>
                </a:extLst>
              </p:cNvPr>
              <p:cNvSpPr txBox="1">
                <a:spLocks noRot="1" noChangeAspect="1" noMove="1" noResize="1" noEditPoints="1" noAdjustHandles="1" noChangeArrowheads="1" noChangeShapeType="1" noTextEdit="1"/>
              </p:cNvSpPr>
              <p:nvPr/>
            </p:nvSpPr>
            <p:spPr>
              <a:xfrm>
                <a:off x="6804398" y="4199673"/>
                <a:ext cx="4143177" cy="1494961"/>
              </a:xfrm>
              <a:prstGeom prst="rect">
                <a:avLst/>
              </a:prstGeom>
              <a:blipFill>
                <a:blip r:embed="rId8"/>
                <a:stretch>
                  <a:fillRect/>
                </a:stretch>
              </a:blipFill>
            </p:spPr>
            <p:txBody>
              <a:bodyPr/>
              <a:lstStyle/>
              <a:p>
                <a:r>
                  <a:rPr lang="en-GB">
                    <a:noFill/>
                  </a:rPr>
                  <a:t> </a:t>
                </a:r>
              </a:p>
            </p:txBody>
          </p:sp>
        </mc:Fallback>
      </mc:AlternateContent>
      <p:pic>
        <p:nvPicPr>
          <p:cNvPr id="17" name="Picture 16">
            <a:extLst>
              <a:ext uri="{FF2B5EF4-FFF2-40B4-BE49-F238E27FC236}">
                <a16:creationId xmlns:a16="http://schemas.microsoft.com/office/drawing/2014/main" id="{429771DA-C7D2-B11F-BF31-76F203BCE2D9}"/>
              </a:ext>
            </a:extLst>
          </p:cNvPr>
          <p:cNvPicPr>
            <a:picLocks noChangeAspect="1"/>
          </p:cNvPicPr>
          <p:nvPr/>
        </p:nvPicPr>
        <p:blipFill>
          <a:blip r:embed="rId9"/>
          <a:stretch>
            <a:fillRect/>
          </a:stretch>
        </p:blipFill>
        <p:spPr>
          <a:xfrm>
            <a:off x="6804397" y="3103737"/>
            <a:ext cx="3291839" cy="1048575"/>
          </a:xfrm>
          <a:prstGeom prst="rect">
            <a:avLst/>
          </a:prstGeom>
        </p:spPr>
      </p:pic>
      <p:pic>
        <p:nvPicPr>
          <p:cNvPr id="19" name="Picture 18">
            <a:extLst>
              <a:ext uri="{FF2B5EF4-FFF2-40B4-BE49-F238E27FC236}">
                <a16:creationId xmlns:a16="http://schemas.microsoft.com/office/drawing/2014/main" id="{922DDEA9-C091-1B9B-FC36-448765828197}"/>
              </a:ext>
            </a:extLst>
          </p:cNvPr>
          <p:cNvPicPr>
            <a:picLocks noChangeAspect="1"/>
          </p:cNvPicPr>
          <p:nvPr/>
        </p:nvPicPr>
        <p:blipFill>
          <a:blip r:embed="rId10"/>
          <a:stretch>
            <a:fillRect/>
          </a:stretch>
        </p:blipFill>
        <p:spPr>
          <a:xfrm>
            <a:off x="10288577" y="3103649"/>
            <a:ext cx="721172" cy="1048575"/>
          </a:xfrm>
          <a:prstGeom prst="rect">
            <a:avLst/>
          </a:prstGeom>
        </p:spPr>
      </p:pic>
      <p:sp>
        <p:nvSpPr>
          <p:cNvPr id="21" name="Right Brace 20">
            <a:extLst>
              <a:ext uri="{FF2B5EF4-FFF2-40B4-BE49-F238E27FC236}">
                <a16:creationId xmlns:a16="http://schemas.microsoft.com/office/drawing/2014/main" id="{19EAFEE6-6B99-E2E7-968A-B6336653D699}"/>
              </a:ext>
            </a:extLst>
          </p:cNvPr>
          <p:cNvSpPr/>
          <p:nvPr/>
        </p:nvSpPr>
        <p:spPr>
          <a:xfrm>
            <a:off x="6223183" y="3175626"/>
            <a:ext cx="180376" cy="251900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6" name="TextBox 15">
            <a:extLst>
              <a:ext uri="{FF2B5EF4-FFF2-40B4-BE49-F238E27FC236}">
                <a16:creationId xmlns:a16="http://schemas.microsoft.com/office/drawing/2014/main" id="{4F81872E-E651-294D-B348-E611465E5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5/10</a:t>
            </a:r>
          </a:p>
        </p:txBody>
      </p:sp>
      <p:sp>
        <p:nvSpPr>
          <p:cNvPr id="18" name="Slide Number Placeholder 17">
            <a:extLst>
              <a:ext uri="{FF2B5EF4-FFF2-40B4-BE49-F238E27FC236}">
                <a16:creationId xmlns:a16="http://schemas.microsoft.com/office/drawing/2014/main" id="{50877A58-33F6-98E8-C9A0-141D3C55DBBA}"/>
              </a:ext>
            </a:extLst>
          </p:cNvPr>
          <p:cNvSpPr>
            <a:spLocks noGrp="1"/>
          </p:cNvSpPr>
          <p:nvPr>
            <p:ph type="sldNum" sz="quarter" idx="12"/>
          </p:nvPr>
        </p:nvSpPr>
        <p:spPr/>
        <p:txBody>
          <a:bodyPr/>
          <a:lstStyle/>
          <a:p>
            <a:fld id="{74DDA11D-2719-4AB3-AAA7-DB2910A56E08}" type="slidenum">
              <a:rPr lang="en-GB" smtClean="0"/>
              <a:t>18</a:t>
            </a:fld>
            <a:endParaRPr lang="en-GB"/>
          </a:p>
        </p:txBody>
      </p:sp>
    </p:spTree>
    <p:extLst>
      <p:ext uri="{BB962C8B-B14F-4D97-AF65-F5344CB8AC3E}">
        <p14:creationId xmlns:p14="http://schemas.microsoft.com/office/powerpoint/2010/main" val="415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pic>
        <p:nvPicPr>
          <p:cNvPr id="8" name="Picture 7" descr="A graph with a red line&#10;&#10;AI-generated content may be incorrect.">
            <a:extLst>
              <a:ext uri="{FF2B5EF4-FFF2-40B4-BE49-F238E27FC236}">
                <a16:creationId xmlns:a16="http://schemas.microsoft.com/office/drawing/2014/main" id="{F5478F9D-5ACE-798B-6D07-047046B54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1642397"/>
            <a:ext cx="5362229" cy="4021672"/>
          </a:xfrm>
          <a:prstGeom prst="rect">
            <a:avLst/>
          </a:prstGeom>
        </p:spPr>
      </p:pic>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 &amp; D</a:t>
            </a: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l’erreur de troncature formelle (et l’ordre de précision numérique si le code fonctionne), on attend l’ordre </a:t>
            </a:r>
            <a:r>
              <a:rPr lang="fr-FR" b="1" noProof="0" dirty="0">
                <a:latin typeface="Times New Roman" panose="02020603050405020304" pitchFamily="18" charset="0"/>
                <a:cs typeface="Times New Roman" panose="02020603050405020304" pitchFamily="18" charset="0"/>
              </a:rPr>
              <a:t>1</a:t>
            </a:r>
            <a:r>
              <a:rPr lang="fr-FR" noProof="0" dirty="0">
                <a:latin typeface="Times New Roman" panose="02020603050405020304" pitchFamily="18" charset="0"/>
                <a:cs typeface="Times New Roman" panose="02020603050405020304" pitchFamily="18" charset="0"/>
              </a:rPr>
              <a:t> étant donné que l’ordre le plus « mauvais » entre les deux </a:t>
            </a:r>
            <a:r>
              <a:rPr lang="fr-FR" dirty="0">
                <a:latin typeface="Times New Roman" panose="02020603050405020304" pitchFamily="18" charset="0"/>
                <a:cs typeface="Times New Roman" panose="02020603050405020304" pitchFamily="18" charset="0"/>
              </a:rPr>
              <a:t>utilisés </a:t>
            </a:r>
            <a:r>
              <a:rPr lang="fr-FR" noProof="0" dirty="0">
                <a:latin typeface="Times New Roman" panose="02020603050405020304" pitchFamily="18" charset="0"/>
                <a:cs typeface="Times New Roman" panose="02020603050405020304" pitchFamily="18" charset="0"/>
              </a:rPr>
              <a:t>est de 1 (pour la dérivée première). </a:t>
            </a:r>
          </a:p>
        </p:txBody>
      </p:sp>
      <p:sp>
        <p:nvSpPr>
          <p:cNvPr id="16" name="TextBox 15">
            <a:extLst>
              <a:ext uri="{FF2B5EF4-FFF2-40B4-BE49-F238E27FC236}">
                <a16:creationId xmlns:a16="http://schemas.microsoft.com/office/drawing/2014/main" id="{B39967A9-E27A-C14E-CB1A-C73498778C17}"/>
              </a:ext>
            </a:extLst>
          </p:cNvPr>
          <p:cNvSpPr txBox="1"/>
          <p:nvPr/>
        </p:nvSpPr>
        <p:spPr>
          <a:xfrm>
            <a:off x="-2" y="1273799"/>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Après simulation, on obtient les résultats suivants : </a:t>
            </a:r>
          </a:p>
        </p:txBody>
      </p:sp>
      <p:sp>
        <p:nvSpPr>
          <p:cNvPr id="22" name="TextBox 21">
            <a:extLst>
              <a:ext uri="{FF2B5EF4-FFF2-40B4-BE49-F238E27FC236}">
                <a16:creationId xmlns:a16="http://schemas.microsoft.com/office/drawing/2014/main" id="{6202A4EB-70C1-FC90-04FF-E6EC22746993}"/>
              </a:ext>
            </a:extLst>
          </p:cNvPr>
          <p:cNvSpPr txBox="1"/>
          <p:nvPr/>
        </p:nvSpPr>
        <p:spPr>
          <a:xfrm>
            <a:off x="5362228" y="1827797"/>
            <a:ext cx="505459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paramètres de simulation sont : </a:t>
            </a:r>
          </a:p>
        </p:txBody>
      </p:sp>
      <p:sp>
        <p:nvSpPr>
          <p:cNvPr id="24" name="TextBox 23">
            <a:extLst>
              <a:ext uri="{FF2B5EF4-FFF2-40B4-BE49-F238E27FC236}">
                <a16:creationId xmlns:a16="http://schemas.microsoft.com/office/drawing/2014/main" id="{76493576-D5CC-FFCD-A3CC-42A2E2B30ACE}"/>
              </a:ext>
            </a:extLst>
          </p:cNvPr>
          <p:cNvSpPr txBox="1"/>
          <p:nvPr/>
        </p:nvSpPr>
        <p:spPr>
          <a:xfrm>
            <a:off x="5362228" y="2210692"/>
            <a:ext cx="5362230" cy="1754326"/>
          </a:xfrm>
          <a:prstGeom prst="rect">
            <a:avLst/>
          </a:prstGeom>
          <a:noFill/>
        </p:spPr>
        <p:txBody>
          <a:bodyPr wrap="square">
            <a:spAutoFit/>
          </a:bodyPr>
          <a:lstStyle/>
          <a:p>
            <a:r>
              <a:rPr lang="fr-FR" i="1" noProof="0" dirty="0"/>
              <a:t>R = 0.5  # Rayon du pilier (m)</a:t>
            </a:r>
          </a:p>
          <a:p>
            <a:r>
              <a:rPr lang="fr-FR" i="1" noProof="0" dirty="0"/>
              <a:t>Ce = 20  # Concentration en surface (mol/m³)</a:t>
            </a:r>
          </a:p>
          <a:p>
            <a:r>
              <a:rPr lang="fr-FR" i="1" noProof="0" dirty="0"/>
              <a:t>Deff = 1e-10  # Coefficient de diffusion (m²/s)</a:t>
            </a:r>
          </a:p>
          <a:p>
            <a:r>
              <a:rPr lang="fr-FR" i="1" noProof="0" dirty="0"/>
              <a:t>S = 2e-8  # Terme source constant (mol/m³/s)</a:t>
            </a:r>
          </a:p>
          <a:p>
            <a:r>
              <a:rPr lang="fr-FR" i="1" noProof="0" dirty="0"/>
              <a:t>N = 5  # Nombre de nœuds</a:t>
            </a:r>
          </a:p>
          <a:p>
            <a:r>
              <a:rPr lang="fr-FR" i="1" noProof="0" dirty="0" err="1"/>
              <a:t>dr</a:t>
            </a:r>
            <a:r>
              <a:rPr lang="fr-FR" i="1" noProof="0" dirty="0"/>
              <a:t> = R / (N - 1)  # Pas spatial</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BF094A-0B6E-84CD-1409-00B3E540E17B}"/>
                  </a:ext>
                </a:extLst>
              </p:cNvPr>
              <p:cNvSpPr txBox="1"/>
              <p:nvPr/>
            </p:nvSpPr>
            <p:spPr>
              <a:xfrm>
                <a:off x="-3" y="5664803"/>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cherche maintenant à effectuer une vérification de code. Pour ce faire, nous allons calculer l’erreur de discrétisation pour plusieurs maillages (en prenant différentes normes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5" name="TextBox 24">
                <a:extLst>
                  <a:ext uri="{FF2B5EF4-FFF2-40B4-BE49-F238E27FC236}">
                    <a16:creationId xmlns:a16="http://schemas.microsoft.com/office/drawing/2014/main" id="{10BF094A-0B6E-84CD-1409-00B3E540E17B}"/>
                  </a:ext>
                </a:extLst>
              </p:cNvPr>
              <p:cNvSpPr txBox="1">
                <a:spLocks noRot="1" noChangeAspect="1" noMove="1" noResize="1" noEditPoints="1" noAdjustHandles="1" noChangeArrowheads="1" noChangeShapeType="1" noTextEdit="1"/>
              </p:cNvSpPr>
              <p:nvPr/>
            </p:nvSpPr>
            <p:spPr>
              <a:xfrm>
                <a:off x="-3" y="5664803"/>
                <a:ext cx="12192001" cy="646331"/>
              </a:xfrm>
              <a:prstGeom prst="rect">
                <a:avLst/>
              </a:prstGeom>
              <a:blipFill>
                <a:blip r:embed="rId3"/>
                <a:stretch>
                  <a:fillRect l="-400" t="-4717" r="-40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6/10</a:t>
            </a:r>
          </a:p>
        </p:txBody>
      </p:sp>
      <p:sp>
        <p:nvSpPr>
          <p:cNvPr id="7" name="Slide Number Placeholder 6">
            <a:extLst>
              <a:ext uri="{FF2B5EF4-FFF2-40B4-BE49-F238E27FC236}">
                <a16:creationId xmlns:a16="http://schemas.microsoft.com/office/drawing/2014/main" id="{DC6AB43A-34C0-24F2-AFA9-CA1BA5DFC330}"/>
              </a:ext>
            </a:extLst>
          </p:cNvPr>
          <p:cNvSpPr>
            <a:spLocks noGrp="1"/>
          </p:cNvSpPr>
          <p:nvPr>
            <p:ph type="sldNum" sz="quarter" idx="12"/>
          </p:nvPr>
        </p:nvSpPr>
        <p:spPr/>
        <p:txBody>
          <a:bodyPr/>
          <a:lstStyle/>
          <a:p>
            <a:fld id="{74DDA11D-2719-4AB3-AAA7-DB2910A56E08}" type="slidenum">
              <a:rPr lang="en-GB" smtClean="0"/>
              <a:t>19</a:t>
            </a:fld>
            <a:endParaRPr lang="en-GB"/>
          </a:p>
        </p:txBody>
      </p:sp>
    </p:spTree>
    <p:extLst>
      <p:ext uri="{BB962C8B-B14F-4D97-AF65-F5344CB8AC3E}">
        <p14:creationId xmlns:p14="http://schemas.microsoft.com/office/powerpoint/2010/main" val="3013734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A0C86-E46F-7872-4F73-D0C64405F9A7}"/>
                  </a:ext>
                </a:extLst>
              </p:cNvPr>
              <p:cNvSpPr txBox="1"/>
              <p:nvPr/>
            </p:nvSpPr>
            <p:spPr>
              <a:xfrm>
                <a:off x="0" y="627468"/>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 cadre d’un précédent</a:t>
                </a:r>
                <a:r>
                  <a:rPr lang="fr-FR" dirty="0">
                    <a:latin typeface="Times New Roman" panose="02020603050405020304" pitchFamily="18" charset="0"/>
                    <a:cs typeface="Times New Roman" panose="02020603050405020304" pitchFamily="18" charset="0"/>
                  </a:rPr>
                  <a:t>t projet, une orthèse d’avant-bras fut étudiée dans le but de pouvoir </a:t>
                </a:r>
                <a:r>
                  <a:rPr lang="fr-FR" b="1" dirty="0">
                    <a:latin typeface="Times New Roman" panose="02020603050405020304" pitchFamily="18" charset="0"/>
                    <a:cs typeface="Times New Roman" panose="02020603050405020304" pitchFamily="18" charset="0"/>
                  </a:rPr>
                  <a:t>l’optimiser topologiquement</a:t>
                </a:r>
                <a:r>
                  <a:rPr lang="fr-FR" dirty="0">
                    <a:latin typeface="Times New Roman" panose="02020603050405020304" pitchFamily="18" charset="0"/>
                    <a:cs typeface="Times New Roman" panose="02020603050405020304" pitchFamily="18" charset="0"/>
                  </a:rPr>
                  <a:t>. L’optimisation topologique à pour but de retirer de la matière de manière intelligente afin de modifier le moins possible les critères imposés (ici le déplacement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dirty="0">
                    <a:latin typeface="Times New Roman" panose="02020603050405020304" pitchFamily="18" charset="0"/>
                    <a:cs typeface="Times New Roman" panose="02020603050405020304" pitchFamily="18" charset="0"/>
                  </a:rPr>
                  <a:t>). </a:t>
                </a:r>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072A0C86-E46F-7872-4F73-D0C64405F9A7}"/>
                  </a:ext>
                </a:extLst>
              </p:cNvPr>
              <p:cNvSpPr txBox="1">
                <a:spLocks noRot="1" noChangeAspect="1" noMove="1" noResize="1" noEditPoints="1" noAdjustHandles="1" noChangeArrowheads="1" noChangeShapeType="1" noTextEdit="1"/>
              </p:cNvSpPr>
              <p:nvPr/>
            </p:nvSpPr>
            <p:spPr>
              <a:xfrm>
                <a:off x="0" y="627468"/>
                <a:ext cx="12192000" cy="923330"/>
              </a:xfrm>
              <a:prstGeom prst="rect">
                <a:avLst/>
              </a:prstGeom>
              <a:blipFill>
                <a:blip r:embed="rId3"/>
                <a:stretch>
                  <a:fillRect l="-400" t="-3974" r="-400" b="-9934"/>
                </a:stretch>
              </a:blipFill>
            </p:spPr>
            <p:txBody>
              <a:bodyPr/>
              <a:lstStyle/>
              <a:p>
                <a:r>
                  <a:rPr lang="en-GB">
                    <a:noFill/>
                  </a:rPr>
                  <a:t> </a:t>
                </a:r>
              </a:p>
            </p:txBody>
          </p:sp>
        </mc:Fallback>
      </mc:AlternateContent>
      <p:sp>
        <p:nvSpPr>
          <p:cNvPr id="28" name="TextBox 27">
            <a:extLst>
              <a:ext uri="{FF2B5EF4-FFF2-40B4-BE49-F238E27FC236}">
                <a16:creationId xmlns:a16="http://schemas.microsoft.com/office/drawing/2014/main" id="{A3F4CAB7-21CC-3B13-8827-56C233CE43A0}"/>
              </a:ext>
            </a:extLst>
          </p:cNvPr>
          <p:cNvSpPr txBox="1"/>
          <p:nvPr/>
        </p:nvSpPr>
        <p:spPr>
          <a:xfrm>
            <a:off x="0" y="1550798"/>
            <a:ext cx="12192000" cy="369332"/>
          </a:xfrm>
          <a:prstGeom prst="rect">
            <a:avLst/>
          </a:prstGeom>
          <a:noFill/>
        </p:spPr>
        <p:txBody>
          <a:bodyPr wrap="square" rtlCol="0">
            <a:spAutoFit/>
          </a:bodyPr>
          <a:lstStyle/>
          <a:p>
            <a:pPr marL="285750" indent="-285750" algn="just">
              <a:buFont typeface="Wingdings" panose="05000000000000000000" pitchFamily="2" charset="2"/>
              <a:buChar char="§"/>
            </a:pPr>
            <a:r>
              <a:rPr lang="fr-FR" b="1" noProof="0" dirty="0">
                <a:latin typeface="Times New Roman" panose="02020603050405020304" pitchFamily="18" charset="0"/>
                <a:cs typeface="Times New Roman" panose="02020603050405020304" pitchFamily="18" charset="0"/>
              </a:rPr>
              <a:t>Critère mathématique d’optimisation </a:t>
            </a:r>
            <a:r>
              <a:rPr lang="fr-FR"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6F0C38C-ADF0-05C8-AB97-6D861D171C8A}"/>
                  </a:ext>
                </a:extLst>
              </p:cNvPr>
              <p:cNvSpPr txBox="1"/>
              <p:nvPr/>
            </p:nvSpPr>
            <p:spPr>
              <a:xfrm>
                <a:off x="340534" y="1920130"/>
                <a:ext cx="11851465" cy="760465"/>
              </a:xfrm>
              <a:prstGeom prst="rect">
                <a:avLst/>
              </a:prstGeom>
              <a:noFill/>
            </p:spPr>
            <p:txBody>
              <a:bodyPr wrap="square" rtlCol="0">
                <a:spAutoFit/>
              </a:bodyPr>
              <a:lstStyle/>
              <a:p>
                <a:r>
                  <a:rPr lang="fr-FR" noProof="0" dirty="0">
                    <a:latin typeface="Times New Roman" panose="02020603050405020304" pitchFamily="18" charset="0"/>
                    <a:cs typeface="Times New Roman" panose="02020603050405020304" pitchFamily="18" charset="0"/>
                  </a:rPr>
                  <a:t>Minimiser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𝜌</m:t>
                    </m:r>
                  </m:oMath>
                </a14:m>
                <a:r>
                  <a:rPr lang="fr-FR" noProof="0" dirty="0">
                    <a:latin typeface="Times New Roman" panose="02020603050405020304" pitchFamily="18" charset="0"/>
                    <a:cs typeface="Times New Roman" panose="02020603050405020304" pitchFamily="18" charset="0"/>
                  </a:rPr>
                  <a:t> (masse) et </a:t>
                </a:r>
                <a14:m>
                  <m:oMath xmlns:m="http://schemas.openxmlformats.org/officeDocument/2006/math">
                    <m:nary>
                      <m:naryPr>
                        <m:limLoc m:val="undOvr"/>
                        <m:ctrlPr>
                          <a:rPr lang="fr-FR" i="1" noProof="0" dirty="0" smtClean="0">
                            <a:latin typeface="Cambria Math" panose="02040503050406030204" pitchFamily="18" charset="0"/>
                            <a:cs typeface="Times New Roman" panose="02020603050405020304" pitchFamily="18" charset="0"/>
                          </a:rPr>
                        </m:ctrlPr>
                      </m:naryPr>
                      <m:sub>
                        <m:r>
                          <a:rPr lang="fr-FR" i="1" noProof="0" dirty="0" smtClean="0">
                            <a:latin typeface="Cambria Math" panose="02040503050406030204" pitchFamily="18" charset="0"/>
                          </a:rPr>
                          <m:t>𝛺</m:t>
                        </m:r>
                      </m:sub>
                      <m:sup>
                        <m:r>
                          <a:rPr lang="fr-FR" b="0" i="1" noProof="0" dirty="0" smtClean="0">
                            <a:latin typeface="Cambria Math" panose="02040503050406030204" pitchFamily="18" charset="0"/>
                            <a:cs typeface="Times New Roman" panose="02020603050405020304" pitchFamily="18" charset="0"/>
                          </a:rPr>
                          <m:t> </m:t>
                        </m:r>
                      </m:sup>
                      <m:e>
                        <m:f>
                          <m:fPr>
                            <m:ctrlPr>
                              <a:rPr lang="fr-FR" b="0" i="1" noProof="0" dirty="0" smtClean="0">
                                <a:latin typeface="Cambria Math" panose="02040503050406030204" pitchFamily="18" charset="0"/>
                                <a:cs typeface="Times New Roman" panose="02020603050405020304" pitchFamily="18" charset="0"/>
                              </a:rPr>
                            </m:ctrlPr>
                          </m:fPr>
                          <m:num>
                            <m:r>
                              <a:rPr lang="fr-FR" b="0" i="1" noProof="0" dirty="0" smtClean="0">
                                <a:latin typeface="Cambria Math" panose="02040503050406030204" pitchFamily="18" charset="0"/>
                                <a:cs typeface="Times New Roman" panose="02020603050405020304" pitchFamily="18" charset="0"/>
                              </a:rPr>
                              <m:t>1</m:t>
                            </m:r>
                          </m:num>
                          <m:den>
                            <m:r>
                              <a:rPr lang="fr-FR" b="0" i="1" noProof="0" dirty="0" smtClean="0">
                                <a:latin typeface="Cambria Math" panose="02040503050406030204" pitchFamily="18" charset="0"/>
                                <a:cs typeface="Times New Roman" panose="02020603050405020304" pitchFamily="18" charset="0"/>
                              </a:rPr>
                              <m:t>2</m:t>
                            </m:r>
                          </m:den>
                        </m:f>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 </m:t>
                        </m:r>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𝑑</m:t>
                        </m:r>
                        <m:r>
                          <a:rPr lang="fr-FR" i="1" noProof="0" dirty="0" smtClean="0">
                            <a:latin typeface="Cambria Math" panose="02040503050406030204" pitchFamily="18" charset="0"/>
                          </a:rPr>
                          <m:t>𝛺</m:t>
                        </m:r>
                      </m:e>
                    </m:nary>
                  </m:oMath>
                </a14:m>
                <a:r>
                  <a:rPr lang="fr-FR" noProof="0" dirty="0">
                    <a:latin typeface="Times New Roman" panose="02020603050405020304" pitchFamily="18" charset="0"/>
                    <a:cs typeface="Times New Roman" panose="02020603050405020304" pitchFamily="18" charset="0"/>
                  </a:rPr>
                  <a:t> (contraintes) [</a:t>
                </a:r>
                <a:r>
                  <a:rPr lang="fr-FR" i="1" noProof="0" dirty="0">
                    <a:latin typeface="Times New Roman" panose="02020603050405020304" pitchFamily="18" charset="0"/>
                    <a:cs typeface="Times New Roman" panose="02020603050405020304" pitchFamily="18" charset="0"/>
                  </a:rPr>
                  <a:t>meilleur compromis</a:t>
                </a:r>
                <a:r>
                  <a:rPr lang="fr-FR" noProof="0" dirty="0">
                    <a:latin typeface="Times New Roman" panose="02020603050405020304" pitchFamily="18" charset="0"/>
                    <a:cs typeface="Times New Roman" panose="02020603050405020304" pitchFamily="18" charset="0"/>
                  </a:rPr>
                  <a:t>]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𝐹</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𝑈</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r>
                  <a:rPr lang="fr-FR" i="1" noProof="0" dirty="0">
                    <a:latin typeface="Times New Roman" panose="02020603050405020304" pitchFamily="18" charset="0"/>
                    <a:cs typeface="Times New Roman" panose="02020603050405020304" pitchFamily="18" charset="0"/>
                  </a:rPr>
                  <a:t>poids égale</a:t>
                </a:r>
                <a:r>
                  <a:rPr lang="fr-FR" noProof="0"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Sous la contrainte de poids minimal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9" name="TextBox 28">
                <a:extLst>
                  <a:ext uri="{FF2B5EF4-FFF2-40B4-BE49-F238E27FC236}">
                    <a16:creationId xmlns:a16="http://schemas.microsoft.com/office/drawing/2014/main" id="{16F0C38C-ADF0-05C8-AB97-6D861D171C8A}"/>
                  </a:ext>
                </a:extLst>
              </p:cNvPr>
              <p:cNvSpPr txBox="1">
                <a:spLocks noRot="1" noChangeAspect="1" noMove="1" noResize="1" noEditPoints="1" noAdjustHandles="1" noChangeArrowheads="1" noChangeShapeType="1" noTextEdit="1"/>
              </p:cNvSpPr>
              <p:nvPr/>
            </p:nvSpPr>
            <p:spPr>
              <a:xfrm>
                <a:off x="340534" y="1920130"/>
                <a:ext cx="11851465" cy="760465"/>
              </a:xfrm>
              <a:prstGeom prst="rect">
                <a:avLst/>
              </a:prstGeom>
              <a:blipFill>
                <a:blip r:embed="rId4"/>
                <a:stretch>
                  <a:fillRect l="-463" t="-64800" b="-65600"/>
                </a:stretch>
              </a:blipFill>
            </p:spPr>
            <p:txBody>
              <a:bodyPr/>
              <a:lstStyle/>
              <a:p>
                <a:r>
                  <a:rPr lang="en-GB">
                    <a:noFill/>
                  </a:rPr>
                  <a:t> </a:t>
                </a:r>
              </a:p>
            </p:txBody>
          </p:sp>
        </mc:Fallback>
      </mc:AlternateContent>
      <p:grpSp>
        <p:nvGrpSpPr>
          <p:cNvPr id="50" name="Group 49">
            <a:extLst>
              <a:ext uri="{FF2B5EF4-FFF2-40B4-BE49-F238E27FC236}">
                <a16:creationId xmlns:a16="http://schemas.microsoft.com/office/drawing/2014/main" id="{6D300C5F-060B-A29B-5E63-8AB2F8289D3E}"/>
              </a:ext>
            </a:extLst>
          </p:cNvPr>
          <p:cNvGrpSpPr/>
          <p:nvPr/>
        </p:nvGrpSpPr>
        <p:grpSpPr>
          <a:xfrm>
            <a:off x="510800" y="2794105"/>
            <a:ext cx="11147231" cy="2621053"/>
            <a:chOff x="138736" y="2794105"/>
            <a:chExt cx="11147231" cy="2621053"/>
          </a:xfrm>
        </p:grpSpPr>
        <p:pic>
          <p:nvPicPr>
            <p:cNvPr id="16" name="Picture 15">
              <a:extLst>
                <a:ext uri="{FF2B5EF4-FFF2-40B4-BE49-F238E27FC236}">
                  <a16:creationId xmlns:a16="http://schemas.microsoft.com/office/drawing/2014/main" id="{C8511678-E88F-7D51-904A-00D5D2E20854}"/>
                </a:ext>
              </a:extLst>
            </p:cNvPr>
            <p:cNvPicPr>
              <a:picLocks noChangeAspect="1"/>
            </p:cNvPicPr>
            <p:nvPr/>
          </p:nvPicPr>
          <p:blipFill>
            <a:blip r:embed="rId5"/>
            <a:stretch>
              <a:fillRect/>
            </a:stretch>
          </p:blipFill>
          <p:spPr>
            <a:xfrm>
              <a:off x="138736" y="2794105"/>
              <a:ext cx="5957264" cy="2313276"/>
            </a:xfrm>
            <a:prstGeom prst="rect">
              <a:avLst/>
            </a:prstGeom>
            <a:ln>
              <a:solidFill>
                <a:schemeClr val="tx1"/>
              </a:solidFill>
            </a:ln>
          </p:spPr>
        </p:pic>
        <p:pic>
          <p:nvPicPr>
            <p:cNvPr id="22" name="Picture 21">
              <a:extLst>
                <a:ext uri="{FF2B5EF4-FFF2-40B4-BE49-F238E27FC236}">
                  <a16:creationId xmlns:a16="http://schemas.microsoft.com/office/drawing/2014/main" id="{E271FBCE-EB1D-54CC-CAFB-7E1DFF99CA2E}"/>
                </a:ext>
              </a:extLst>
            </p:cNvPr>
            <p:cNvPicPr>
              <a:picLocks noChangeAspect="1"/>
            </p:cNvPicPr>
            <p:nvPr/>
          </p:nvPicPr>
          <p:blipFill>
            <a:blip r:embed="rId6"/>
            <a:stretch>
              <a:fillRect/>
            </a:stretch>
          </p:blipFill>
          <p:spPr>
            <a:xfrm>
              <a:off x="7525042" y="2794105"/>
              <a:ext cx="3237914" cy="2313276"/>
            </a:xfrm>
            <a:prstGeom prst="rect">
              <a:avLst/>
            </a:prstGeom>
            <a:ln>
              <a:solidFill>
                <a:schemeClr val="tx1"/>
              </a:solidFill>
            </a:ln>
          </p:spPr>
        </p:pic>
        <p:sp>
          <p:nvSpPr>
            <p:cNvPr id="30" name="TextBox 29">
              <a:extLst>
                <a:ext uri="{FF2B5EF4-FFF2-40B4-BE49-F238E27FC236}">
                  <a16:creationId xmlns:a16="http://schemas.microsoft.com/office/drawing/2014/main" id="{F9012EBE-327E-81BA-D0CC-DFFC3A81D06E}"/>
                </a:ext>
              </a:extLst>
            </p:cNvPr>
            <p:cNvSpPr txBox="1"/>
            <p:nvPr/>
          </p:nvSpPr>
          <p:spPr>
            <a:xfrm>
              <a:off x="340534" y="5107381"/>
              <a:ext cx="575546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096CA17-3B37-1EC9-086C-6073F9F0E327}"/>
                    </a:ext>
                  </a:extLst>
                </p:cNvPr>
                <p:cNvSpPr txBox="1"/>
                <p:nvPr/>
              </p:nvSpPr>
              <p:spPr>
                <a:xfrm>
                  <a:off x="7525042" y="5107381"/>
                  <a:ext cx="376092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Résultat d’optimisation </a:t>
                  </a:r>
                  <a14:m>
                    <m:oMath xmlns:m="http://schemas.openxmlformats.org/officeDocument/2006/math">
                      <m:r>
                        <a:rPr lang="fr-FR" sz="1400"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sz="1400" b="0" i="1" smtClean="0">
                          <a:latin typeface="Cambria Math" panose="02040503050406030204" pitchFamily="18" charset="0"/>
                          <a:ea typeface="Cambria Math" panose="02040503050406030204" pitchFamily="18" charset="0"/>
                          <a:cs typeface="Times New Roman" panose="02020603050405020304" pitchFamily="18" charset="0"/>
                        </a:rPr>
                        <m:t>=40%</m:t>
                      </m:r>
                    </m:oMath>
                  </a14:m>
                  <a:r>
                    <a:rPr lang="fr-FR" sz="1400" noProof="0" dirty="0">
                      <a:latin typeface="Times New Roman" panose="02020603050405020304" pitchFamily="18" charset="0"/>
                      <a:cs typeface="Times New Roman" panose="02020603050405020304" pitchFamily="18" charset="0"/>
                    </a:rPr>
                    <a:t>  </a:t>
                  </a:r>
                </a:p>
              </p:txBody>
            </p:sp>
          </mc:Choice>
          <mc:Fallback xmlns="">
            <p:sp>
              <p:nvSpPr>
                <p:cNvPr id="31" name="TextBox 30">
                  <a:extLst>
                    <a:ext uri="{FF2B5EF4-FFF2-40B4-BE49-F238E27FC236}">
                      <a16:creationId xmlns:a16="http://schemas.microsoft.com/office/drawing/2014/main" id="{E096CA17-3B37-1EC9-086C-6073F9F0E327}"/>
                    </a:ext>
                  </a:extLst>
                </p:cNvPr>
                <p:cNvSpPr txBox="1">
                  <a:spLocks noRot="1" noChangeAspect="1" noMove="1" noResize="1" noEditPoints="1" noAdjustHandles="1" noChangeArrowheads="1" noChangeShapeType="1" noTextEdit="1"/>
                </p:cNvSpPr>
                <p:nvPr/>
              </p:nvSpPr>
              <p:spPr>
                <a:xfrm>
                  <a:off x="7525042" y="5107381"/>
                  <a:ext cx="3760925" cy="307777"/>
                </a:xfrm>
                <a:prstGeom prst="rect">
                  <a:avLst/>
                </a:prstGeom>
                <a:blipFill>
                  <a:blip r:embed="rId7"/>
                  <a:stretch>
                    <a:fillRect l="-486" t="-4000" b="-20000"/>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BF5205A-C21B-DC10-00D1-30EE1B56E60B}"/>
                  </a:ext>
                </a:extLst>
              </p:cNvPr>
              <p:cNvSpPr txBox="1"/>
              <p:nvPr/>
            </p:nvSpPr>
            <p:spPr>
              <a:xfrm>
                <a:off x="0" y="558519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résultats de simulations avaient permis d’évaluer l’évolution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noProof="0" dirty="0">
                    <a:latin typeface="Times New Roman" panose="02020603050405020304" pitchFamily="18" charset="0"/>
                    <a:cs typeface="Times New Roman" panose="02020603050405020304" pitchFamily="18" charset="0"/>
                  </a:rPr>
                  <a:t> en fonction des géométries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i="1">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Un compromis entre réduction de masse et performance en déformation avait été trouvé pour la géométrie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=40</m:t>
                    </m:r>
                    <m:r>
                      <a:rPr lang="fr-FR" i="1">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48" name="TextBox 47">
                <a:extLst>
                  <a:ext uri="{FF2B5EF4-FFF2-40B4-BE49-F238E27FC236}">
                    <a16:creationId xmlns:a16="http://schemas.microsoft.com/office/drawing/2014/main" id="{4BF5205A-C21B-DC10-00D1-30EE1B56E60B}"/>
                  </a:ext>
                </a:extLst>
              </p:cNvPr>
              <p:cNvSpPr txBox="1">
                <a:spLocks noRot="1" noChangeAspect="1" noMove="1" noResize="1" noEditPoints="1" noAdjustHandles="1" noChangeArrowheads="1" noChangeShapeType="1" noTextEdit="1"/>
              </p:cNvSpPr>
              <p:nvPr/>
            </p:nvSpPr>
            <p:spPr>
              <a:xfrm>
                <a:off x="0" y="5585198"/>
                <a:ext cx="12192000" cy="646331"/>
              </a:xfrm>
              <a:prstGeom prst="rect">
                <a:avLst/>
              </a:prstGeom>
              <a:blipFill>
                <a:blip r:embed="rId8"/>
                <a:stretch>
                  <a:fillRect l="-400" t="-4717" r="-400" b="-14151"/>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73DA228E-768D-6C0F-3EC3-356C3D18F82A}"/>
              </a:ext>
            </a:extLst>
          </p:cNvPr>
          <p:cNvSpPr>
            <a:spLocks noGrp="1"/>
          </p:cNvSpPr>
          <p:nvPr>
            <p:ph type="sldNum" sz="quarter" idx="12"/>
          </p:nvPr>
        </p:nvSpPr>
        <p:spPr/>
        <p:txBody>
          <a:bodyPr/>
          <a:lstStyle/>
          <a:p>
            <a:fld id="{74DDA11D-2719-4AB3-AAA7-DB2910A56E08}" type="slidenum">
              <a:rPr lang="en-GB" smtClean="0"/>
              <a:t>2</a:t>
            </a:fld>
            <a:endParaRPr lang="en-GB"/>
          </a:p>
        </p:txBody>
      </p:sp>
    </p:spTree>
    <p:extLst>
      <p:ext uri="{BB962C8B-B14F-4D97-AF65-F5344CB8AC3E}">
        <p14:creationId xmlns:p14="http://schemas.microsoft.com/office/powerpoint/2010/main" val="1966793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a:t>
            </a: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courbes suivantes (seuls les points liés sont utilisés pour déterminer la convergence asymptotique)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C94210-BE15-F432-6F90-9C9CCCFEA72F}"/>
                  </a:ext>
                </a:extLst>
              </p:cNvPr>
              <p:cNvSpPr txBox="1"/>
              <p:nvPr/>
            </p:nvSpPr>
            <p:spPr>
              <a:xfrm>
                <a:off x="5435599" y="1320202"/>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=1.0</m:t>
                    </m:r>
                    <m:r>
                      <a:rPr lang="fr-FR" b="0" i="0" noProof="0" smtClean="0">
                        <a:latin typeface="Cambria Math" panose="02040503050406030204" pitchFamily="18" charset="0"/>
                        <a:cs typeface="Times New Roman" panose="02020603050405020304" pitchFamily="18" charset="0"/>
                      </a:rPr>
                      <m:t>145</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BCC94210-BE15-F432-6F90-9C9CCCFEA72F}"/>
                  </a:ext>
                </a:extLst>
              </p:cNvPr>
              <p:cNvSpPr txBox="1">
                <a:spLocks noRot="1" noChangeAspect="1" noMove="1" noResize="1" noEditPoints="1" noAdjustHandles="1" noChangeArrowheads="1" noChangeShapeType="1" noTextEdit="1"/>
              </p:cNvSpPr>
              <p:nvPr/>
            </p:nvSpPr>
            <p:spPr>
              <a:xfrm>
                <a:off x="5435599" y="1320202"/>
                <a:ext cx="3716867" cy="369332"/>
              </a:xfrm>
              <a:prstGeom prst="rect">
                <a:avLst/>
              </a:prstGeom>
              <a:blipFill>
                <a:blip r:embed="rId2"/>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E88CA0C-9480-BE62-2525-C882E004697A}"/>
                  </a:ext>
                </a:extLst>
              </p:cNvPr>
              <p:cNvSpPr txBox="1"/>
              <p:nvPr/>
            </p:nvSpPr>
            <p:spPr>
              <a:xfrm>
                <a:off x="5435599" y="1643368"/>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=1.0107</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EE88CA0C-9480-BE62-2525-C882E004697A}"/>
                  </a:ext>
                </a:extLst>
              </p:cNvPr>
              <p:cNvSpPr txBox="1">
                <a:spLocks noRot="1" noChangeAspect="1" noMove="1" noResize="1" noEditPoints="1" noAdjustHandles="1" noChangeArrowheads="1" noChangeShapeType="1" noTextEdit="1"/>
              </p:cNvSpPr>
              <p:nvPr/>
            </p:nvSpPr>
            <p:spPr>
              <a:xfrm>
                <a:off x="5435599" y="1643368"/>
                <a:ext cx="3716867" cy="369332"/>
              </a:xfrm>
              <a:prstGeom prst="rect">
                <a:avLst/>
              </a:prstGeom>
              <a:blipFill>
                <a:blip r:embed="rId3"/>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CD8751-5795-D6B9-2248-03D689648744}"/>
                  </a:ext>
                </a:extLst>
              </p:cNvPr>
              <p:cNvSpPr txBox="1"/>
              <p:nvPr/>
            </p:nvSpPr>
            <p:spPr>
              <a:xfrm>
                <a:off x="5435599" y="1966533"/>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C3CD8751-5795-D6B9-2248-03D689648744}"/>
                  </a:ext>
                </a:extLst>
              </p:cNvPr>
              <p:cNvSpPr txBox="1">
                <a:spLocks noRot="1" noChangeAspect="1" noMove="1" noResize="1" noEditPoints="1" noAdjustHandles="1" noChangeArrowheads="1" noChangeShapeType="1" noTextEdit="1"/>
              </p:cNvSpPr>
              <p:nvPr/>
            </p:nvSpPr>
            <p:spPr>
              <a:xfrm>
                <a:off x="5435599" y="1966533"/>
                <a:ext cx="3716867" cy="369332"/>
              </a:xfrm>
              <a:prstGeom prst="rect">
                <a:avLst/>
              </a:prstGeom>
              <a:blipFill>
                <a:blip r:embed="rId4"/>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A5226F6-F4A9-B138-C97F-881284C5A869}"/>
                  </a:ext>
                </a:extLst>
              </p:cNvPr>
              <p:cNvSpPr txBox="1"/>
              <p:nvPr/>
            </p:nvSpPr>
            <p:spPr>
              <a:xfrm>
                <a:off x="5435599" y="2336801"/>
                <a:ext cx="6620934"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les trois cas, on retrouve bien un ordre de convergence très proche (intervalle de confiance</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&lt;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fr-FR" noProof="0" dirty="0">
                    <a:latin typeface="Times New Roman" panose="02020603050405020304" pitchFamily="18" charset="0"/>
                    <a:cs typeface="Times New Roman" panose="02020603050405020304" pitchFamily="18" charset="0"/>
                  </a:rPr>
                  <a:t>) de l’ordre formel attendu théoriquement. À partir de ce résultat, nous pouvons donc dire que le </a:t>
                </a:r>
                <a:r>
                  <a:rPr lang="fr-FR" b="1" noProof="0" dirty="0">
                    <a:latin typeface="Times New Roman" panose="02020603050405020304" pitchFamily="18" charset="0"/>
                    <a:cs typeface="Times New Roman" panose="02020603050405020304" pitchFamily="18" charset="0"/>
                  </a:rPr>
                  <a:t>code est vérifié</a:t>
                </a:r>
                <a:r>
                  <a:rPr lang="fr-FR" noProof="0"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Même pour un grand nombre de chiffre significatif, il semble que l’ordre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soit excellent. Avec des simulations pour 1000 et plus de nœuds, on arrive à montrer que </a:t>
                </a:r>
                <a14:m>
                  <m:oMath xmlns:m="http://schemas.openxmlformats.org/officeDocument/2006/math">
                    <m:sSub>
                      <m:sSub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noProof="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n’est pas parfaitement égale à 1. </a:t>
                </a:r>
              </a:p>
            </p:txBody>
          </p:sp>
        </mc:Choice>
        <mc:Fallback xmlns="">
          <p:sp>
            <p:nvSpPr>
              <p:cNvPr id="16" name="TextBox 15">
                <a:extLst>
                  <a:ext uri="{FF2B5EF4-FFF2-40B4-BE49-F238E27FC236}">
                    <a16:creationId xmlns:a16="http://schemas.microsoft.com/office/drawing/2014/main" id="{DA5226F6-F4A9-B138-C97F-881284C5A869}"/>
                  </a:ext>
                </a:extLst>
              </p:cNvPr>
              <p:cNvSpPr txBox="1">
                <a:spLocks noRot="1" noChangeAspect="1" noMove="1" noResize="1" noEditPoints="1" noAdjustHandles="1" noChangeArrowheads="1" noChangeShapeType="1" noTextEdit="1"/>
              </p:cNvSpPr>
              <p:nvPr/>
            </p:nvSpPr>
            <p:spPr>
              <a:xfrm>
                <a:off x="5435599" y="2336801"/>
                <a:ext cx="6620934" cy="2585323"/>
              </a:xfrm>
              <a:prstGeom prst="rect">
                <a:avLst/>
              </a:prstGeom>
              <a:blipFill>
                <a:blip r:embed="rId5"/>
                <a:stretch>
                  <a:fillRect l="-829" t="-1179" r="-737" b="-2830"/>
                </a:stretch>
              </a:blipFill>
            </p:spPr>
            <p:txBody>
              <a:bodyPr/>
              <a:lstStyle/>
              <a:p>
                <a:r>
                  <a:rPr lang="en-CA">
                    <a:noFill/>
                  </a:rPr>
                  <a:t> </a:t>
                </a:r>
              </a:p>
            </p:txBody>
          </p:sp>
        </mc:Fallback>
      </mc:AlternateContent>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p:pic>
        <p:nvPicPr>
          <p:cNvPr id="9" name="Picture 8" descr="A graph with different colored lines&#10;&#10;AI-generated content may be incorrect.">
            <a:extLst>
              <a:ext uri="{FF2B5EF4-FFF2-40B4-BE49-F238E27FC236}">
                <a16:creationId xmlns:a16="http://schemas.microsoft.com/office/drawing/2014/main" id="{637A6A04-BF56-1147-EEED-6205E7F09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96800"/>
            <a:ext cx="5435599" cy="4076699"/>
          </a:xfrm>
          <a:prstGeom prst="rect">
            <a:avLst/>
          </a:prstGeom>
        </p:spPr>
      </p:pic>
      <p:sp>
        <p:nvSpPr>
          <p:cNvPr id="10" name="TextBox 9">
            <a:extLst>
              <a:ext uri="{FF2B5EF4-FFF2-40B4-BE49-F238E27FC236}">
                <a16:creationId xmlns:a16="http://schemas.microsoft.com/office/drawing/2014/main" id="{26AB2202-18AC-F301-719D-754BE34A0087}"/>
              </a:ext>
            </a:extLst>
          </p:cNvPr>
          <p:cNvSpPr txBox="1"/>
          <p:nvPr/>
        </p:nvSpPr>
        <p:spPr>
          <a:xfrm>
            <a:off x="0" y="5107962"/>
            <a:ext cx="117232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Si l’on prend que les deux derniers points (i.e., ceux avec les maillages les plus fins), nous obtenons les résultats suivants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D71607F-6BF1-5FDA-D422-68E62421CCE4}"/>
                  </a:ext>
                </a:extLst>
              </p:cNvPr>
              <p:cNvSpPr txBox="1"/>
              <p:nvPr/>
            </p:nvSpPr>
            <p:spPr>
              <a:xfrm>
                <a:off x="0" y="5477294"/>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1.0026</m:t>
                    </m:r>
                    <m:r>
                      <a:rPr lang="fr-FR" b="0" i="0" noProof="0" smtClean="0">
                        <a:latin typeface="Cambria Math" panose="02040503050406030204" pitchFamily="18" charset="0"/>
                        <a:cs typeface="Times New Roman" panose="02020603050405020304" pitchFamily="18" charset="0"/>
                      </a:rPr>
                      <m:t>1</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FD71607F-6BF1-5FDA-D422-68E62421CCE4}"/>
                  </a:ext>
                </a:extLst>
              </p:cNvPr>
              <p:cNvSpPr txBox="1">
                <a:spLocks noRot="1" noChangeAspect="1" noMove="1" noResize="1" noEditPoints="1" noAdjustHandles="1" noChangeArrowheads="1" noChangeShapeType="1" noTextEdit="1"/>
              </p:cNvSpPr>
              <p:nvPr/>
            </p:nvSpPr>
            <p:spPr>
              <a:xfrm>
                <a:off x="0" y="5477294"/>
                <a:ext cx="3716867" cy="369332"/>
              </a:xfrm>
              <a:prstGeom prst="rect">
                <a:avLst/>
              </a:prstGeom>
              <a:blipFill>
                <a:blip r:embed="rId7"/>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3418CF3-9DE2-B2FD-E08F-1CB82508ACE1}"/>
                  </a:ext>
                </a:extLst>
              </p:cNvPr>
              <p:cNvSpPr txBox="1"/>
              <p:nvPr/>
            </p:nvSpPr>
            <p:spPr>
              <a:xfrm>
                <a:off x="0" y="5800460"/>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1.00195</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73418CF3-9DE2-B2FD-E08F-1CB82508ACE1}"/>
                  </a:ext>
                </a:extLst>
              </p:cNvPr>
              <p:cNvSpPr txBox="1">
                <a:spLocks noRot="1" noChangeAspect="1" noMove="1" noResize="1" noEditPoints="1" noAdjustHandles="1" noChangeArrowheads="1" noChangeShapeType="1" noTextEdit="1"/>
              </p:cNvSpPr>
              <p:nvPr/>
            </p:nvSpPr>
            <p:spPr>
              <a:xfrm>
                <a:off x="0" y="5800460"/>
                <a:ext cx="3716867" cy="369332"/>
              </a:xfrm>
              <a:prstGeom prst="rect">
                <a:avLst/>
              </a:prstGeom>
              <a:blipFill>
                <a:blip r:embed="rId8"/>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8967CF-1F4B-E249-C88C-988ADBD4981B}"/>
                  </a:ext>
                </a:extLst>
              </p:cNvPr>
              <p:cNvSpPr txBox="1"/>
              <p:nvPr/>
            </p:nvSpPr>
            <p:spPr>
              <a:xfrm>
                <a:off x="0" y="6123625"/>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418967CF-1F4B-E249-C88C-988ADBD4981B}"/>
                  </a:ext>
                </a:extLst>
              </p:cNvPr>
              <p:cNvSpPr txBox="1">
                <a:spLocks noRot="1" noChangeAspect="1" noMove="1" noResize="1" noEditPoints="1" noAdjustHandles="1" noChangeArrowheads="1" noChangeShapeType="1" noTextEdit="1"/>
              </p:cNvSpPr>
              <p:nvPr/>
            </p:nvSpPr>
            <p:spPr>
              <a:xfrm>
                <a:off x="0" y="6123625"/>
                <a:ext cx="3716867" cy="369332"/>
              </a:xfrm>
              <a:prstGeom prst="rect">
                <a:avLst/>
              </a:prstGeom>
              <a:blipFill>
                <a:blip r:embed="rId9"/>
                <a:stretch>
                  <a:fillRect l="-1311" t="-10000" b="-26667"/>
                </a:stretch>
              </a:blipFill>
            </p:spPr>
            <p:txBody>
              <a:bodyPr/>
              <a:lstStyle/>
              <a:p>
                <a:r>
                  <a:rPr lang="en-GB">
                    <a:noFill/>
                  </a:rPr>
                  <a:t> </a:t>
                </a:r>
              </a:p>
            </p:txBody>
          </p:sp>
        </mc:Fallback>
      </mc:AlternateContent>
      <p:sp>
        <p:nvSpPr>
          <p:cNvPr id="7" name="Slide Number Placeholder 6">
            <a:extLst>
              <a:ext uri="{FF2B5EF4-FFF2-40B4-BE49-F238E27FC236}">
                <a16:creationId xmlns:a16="http://schemas.microsoft.com/office/drawing/2014/main" id="{85FEE2E0-CBC9-F341-DDCB-B54F6EE5CDC2}"/>
              </a:ext>
            </a:extLst>
          </p:cNvPr>
          <p:cNvSpPr>
            <a:spLocks noGrp="1"/>
          </p:cNvSpPr>
          <p:nvPr>
            <p:ph type="sldNum" sz="quarter" idx="12"/>
          </p:nvPr>
        </p:nvSpPr>
        <p:spPr/>
        <p:txBody>
          <a:bodyPr/>
          <a:lstStyle/>
          <a:p>
            <a:fld id="{74DDA11D-2719-4AB3-AAA7-DB2910A56E08}" type="slidenum">
              <a:rPr lang="en-GB" smtClean="0"/>
              <a:t>20</a:t>
            </a:fld>
            <a:endParaRPr lang="en-GB"/>
          </a:p>
        </p:txBody>
      </p:sp>
    </p:spTree>
    <p:extLst>
      <p:ext uri="{BB962C8B-B14F-4D97-AF65-F5344CB8AC3E}">
        <p14:creationId xmlns:p14="http://schemas.microsoft.com/office/powerpoint/2010/main" val="1063259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pic>
        <p:nvPicPr>
          <p:cNvPr id="16" name="Picture 15" descr="A graph with a line&#10;&#10;AI-generated content may be incorrect.">
            <a:extLst>
              <a:ext uri="{FF2B5EF4-FFF2-40B4-BE49-F238E27FC236}">
                <a16:creationId xmlns:a16="http://schemas.microsoft.com/office/drawing/2014/main" id="{C17D4E60-FB62-8A17-CC77-4C431C144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 y="3106705"/>
            <a:ext cx="4969226" cy="3726919"/>
          </a:xfrm>
          <a:prstGeom prst="rect">
            <a:avLst/>
          </a:prstGeom>
        </p:spPr>
      </p:pic>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D8E09B78-47CC-84BD-A259-AA9B0A6D0125}"/>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change les schémas de discrétisation spatiaux tel que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12E67D-0239-1317-5143-EADC4A6FD1E7}"/>
                  </a:ext>
                </a:extLst>
              </p:cNvPr>
              <p:cNvSpPr txBox="1"/>
              <p:nvPr/>
            </p:nvSpPr>
            <p:spPr>
              <a:xfrm>
                <a:off x="5435947" y="513956"/>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b="0" i="1" noProof="0" smtClean="0">
                              <a:latin typeface="Cambria Math" panose="02040503050406030204" pitchFamily="18" charset="0"/>
                            </a:rPr>
                            <m:t>2</m:t>
                          </m:r>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6" name="TextBox 5">
                <a:extLst>
                  <a:ext uri="{FF2B5EF4-FFF2-40B4-BE49-F238E27FC236}">
                    <a16:creationId xmlns:a16="http://schemas.microsoft.com/office/drawing/2014/main" id="{EE12E67D-0239-1317-5143-EADC4A6FD1E7}"/>
                  </a:ext>
                </a:extLst>
              </p:cNvPr>
              <p:cNvSpPr txBox="1">
                <a:spLocks noRot="1" noChangeAspect="1" noMove="1" noResize="1" noEditPoints="1" noAdjustHandles="1" noChangeArrowheads="1" noChangeShapeType="1" noTextEdit="1"/>
              </p:cNvSpPr>
              <p:nvPr/>
            </p:nvSpPr>
            <p:spPr>
              <a:xfrm>
                <a:off x="5435947" y="513956"/>
                <a:ext cx="2192520" cy="74623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320C37-86BC-1C54-FDB3-FB623D060A31}"/>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7" name="TextBox 6">
                <a:extLst>
                  <a:ext uri="{FF2B5EF4-FFF2-40B4-BE49-F238E27FC236}">
                    <a16:creationId xmlns:a16="http://schemas.microsoft.com/office/drawing/2014/main" id="{EA320C37-86BC-1C54-FDB3-FB623D060A31}"/>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4"/>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3F891217-F85C-D70C-2308-582197B55664}"/>
              </a:ext>
            </a:extLst>
          </p:cNvPr>
          <p:cNvSpPr txBox="1"/>
          <p:nvPr/>
        </p:nvSpPr>
        <p:spPr>
          <a:xfrm>
            <a:off x="7471513"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9" name="TextBox 8">
            <a:extLst>
              <a:ext uri="{FF2B5EF4-FFF2-40B4-BE49-F238E27FC236}">
                <a16:creationId xmlns:a16="http://schemas.microsoft.com/office/drawing/2014/main" id="{15BED661-D5E8-5D5F-962C-7A789302F672}"/>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4B5486D3-9894-C2BC-A87B-09DEDB4C8900}"/>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5B5726-7BDA-16C2-725D-68E0A9FFBD27}"/>
                  </a:ext>
                </a:extLst>
              </p:cNvPr>
              <p:cNvSpPr txBox="1"/>
              <p:nvPr/>
            </p:nvSpPr>
            <p:spPr>
              <a:xfrm>
                <a:off x="1610941" y="1615686"/>
                <a:ext cx="897011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2C5B5726-7BDA-16C2-725D-68E0A9FFBD27}"/>
                  </a:ext>
                </a:extLst>
              </p:cNvPr>
              <p:cNvSpPr txBox="1">
                <a:spLocks noRot="1" noChangeAspect="1" noMove="1" noResize="1" noEditPoints="1" noAdjustHandles="1" noChangeArrowheads="1" noChangeShapeType="1" noTextEdit="1"/>
              </p:cNvSpPr>
              <p:nvPr/>
            </p:nvSpPr>
            <p:spPr>
              <a:xfrm>
                <a:off x="1610941" y="1615686"/>
                <a:ext cx="8970117" cy="724173"/>
              </a:xfrm>
              <a:prstGeom prst="rect">
                <a:avLst/>
              </a:prstGeom>
              <a:blipFill>
                <a:blip r:embed="rId5"/>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2443DA39-C273-D2B8-F9E1-87B2F44BDC42}"/>
              </a:ext>
            </a:extLst>
          </p:cNvPr>
          <p:cNvSpPr txBox="1"/>
          <p:nvPr/>
        </p:nvSpPr>
        <p:spPr>
          <a:xfrm>
            <a:off x="0" y="2462969"/>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deux schémas étant d’ordre 2, il est attendu que l’ordre de convergence soit également d’ordre 2. De manière similaire à précédemment, on peut vérifier ce code.  </a:t>
            </a:r>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8/10</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CF42690-7162-FF5D-0928-122CB4424C2F}"/>
                  </a:ext>
                </a:extLst>
              </p:cNvPr>
              <p:cNvSpPr txBox="1"/>
              <p:nvPr/>
            </p:nvSpPr>
            <p:spPr>
              <a:xfrm>
                <a:off x="4969291" y="3232410"/>
                <a:ext cx="7222709"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comparaison aux résultats obtenues précédemment, simplement basé sur une comparaison visuelle, nous pouvons dire que ces derniers semblent converger plus rapidement vers la solution analytique. En effet, la solution de la question C/D, représentée par    , est bien plus éloignée de la solution analytique. Visuellement, nous pouvons même dire qu’il semblerait que cette nouvelle solution soit très bonne !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Afin de pouvoir appliquer la 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toujours d’ordre 2, nous avons opté pour un schéma décentré à droite  :</a:t>
                </a:r>
              </a:p>
            </p:txBody>
          </p:sp>
        </mc:Choice>
        <mc:Fallback xmlns="">
          <p:sp>
            <p:nvSpPr>
              <p:cNvPr id="17" name="TextBox 16">
                <a:extLst>
                  <a:ext uri="{FF2B5EF4-FFF2-40B4-BE49-F238E27FC236}">
                    <a16:creationId xmlns:a16="http://schemas.microsoft.com/office/drawing/2014/main" id="{3CF42690-7162-FF5D-0928-122CB4424C2F}"/>
                  </a:ext>
                </a:extLst>
              </p:cNvPr>
              <p:cNvSpPr txBox="1">
                <a:spLocks noRot="1" noChangeAspect="1" noMove="1" noResize="1" noEditPoints="1" noAdjustHandles="1" noChangeArrowheads="1" noChangeShapeType="1" noTextEdit="1"/>
              </p:cNvSpPr>
              <p:nvPr/>
            </p:nvSpPr>
            <p:spPr>
              <a:xfrm>
                <a:off x="4969291" y="3232410"/>
                <a:ext cx="7222709" cy="2585323"/>
              </a:xfrm>
              <a:prstGeom prst="rect">
                <a:avLst/>
              </a:prstGeom>
              <a:blipFill>
                <a:blip r:embed="rId6"/>
                <a:stretch>
                  <a:fillRect l="-675" t="-1179" r="-759" b="-2830"/>
                </a:stretch>
              </a:blipFill>
            </p:spPr>
            <p:txBody>
              <a:bodyPr/>
              <a:lstStyle/>
              <a:p>
                <a:r>
                  <a:rPr lang="en-CA">
                    <a:noFill/>
                  </a:rPr>
                  <a:t> </a:t>
                </a:r>
              </a:p>
            </p:txBody>
          </p:sp>
        </mc:Fallback>
      </mc:AlternateContent>
      <p:sp>
        <p:nvSpPr>
          <p:cNvPr id="19" name="TextBox 18">
            <a:extLst>
              <a:ext uri="{FF2B5EF4-FFF2-40B4-BE49-F238E27FC236}">
                <a16:creationId xmlns:a16="http://schemas.microsoft.com/office/drawing/2014/main" id="{464B3D4D-12EB-D238-43B4-6F57113E9E0A}"/>
              </a:ext>
            </a:extLst>
          </p:cNvPr>
          <p:cNvSpPr txBox="1"/>
          <p:nvPr/>
        </p:nvSpPr>
        <p:spPr>
          <a:xfrm>
            <a:off x="5615677" y="2976529"/>
            <a:ext cx="65" cy="276999"/>
          </a:xfrm>
          <a:prstGeom prst="rect">
            <a:avLst/>
          </a:prstGeom>
          <a:noFill/>
        </p:spPr>
        <p:txBody>
          <a:bodyPr wrap="none" lIns="0" tIns="0" rIns="0" bIns="0" rtlCol="0">
            <a:spAutoFit/>
          </a:bodyPr>
          <a:lstStyle/>
          <a:p>
            <a:endParaRPr lang="fr-FR" noProof="0" dirty="0"/>
          </a:p>
        </p:txBody>
      </p:sp>
      <p:sp>
        <p:nvSpPr>
          <p:cNvPr id="20" name="Isosceles Triangle 19">
            <a:extLst>
              <a:ext uri="{FF2B5EF4-FFF2-40B4-BE49-F238E27FC236}">
                <a16:creationId xmlns:a16="http://schemas.microsoft.com/office/drawing/2014/main" id="{F7B2648C-C01D-2FC8-0F3F-A810BEC0B6B3}"/>
              </a:ext>
            </a:extLst>
          </p:cNvPr>
          <p:cNvSpPr/>
          <p:nvPr/>
        </p:nvSpPr>
        <p:spPr>
          <a:xfrm>
            <a:off x="1635125" y="5603875"/>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1" name="Isosceles Triangle 20">
            <a:extLst>
              <a:ext uri="{FF2B5EF4-FFF2-40B4-BE49-F238E27FC236}">
                <a16:creationId xmlns:a16="http://schemas.microsoft.com/office/drawing/2014/main" id="{83D574B7-1395-2485-4E73-08C18756132D}"/>
              </a:ext>
            </a:extLst>
          </p:cNvPr>
          <p:cNvSpPr/>
          <p:nvPr/>
        </p:nvSpPr>
        <p:spPr>
          <a:xfrm>
            <a:off x="765175" y="56038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2" name="Isosceles Triangle 21">
            <a:extLst>
              <a:ext uri="{FF2B5EF4-FFF2-40B4-BE49-F238E27FC236}">
                <a16:creationId xmlns:a16="http://schemas.microsoft.com/office/drawing/2014/main" id="{7C293DC5-C800-0980-6F2B-BE6AD964B1B5}"/>
              </a:ext>
            </a:extLst>
          </p:cNvPr>
          <p:cNvSpPr/>
          <p:nvPr/>
        </p:nvSpPr>
        <p:spPr>
          <a:xfrm>
            <a:off x="2515916" y="5273260"/>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Isosceles Triangle 22">
            <a:extLst>
              <a:ext uri="{FF2B5EF4-FFF2-40B4-BE49-F238E27FC236}">
                <a16:creationId xmlns:a16="http://schemas.microsoft.com/office/drawing/2014/main" id="{3BF53B97-0F67-E339-0733-64B4CBED7BE3}"/>
              </a:ext>
            </a:extLst>
          </p:cNvPr>
          <p:cNvSpPr/>
          <p:nvPr/>
        </p:nvSpPr>
        <p:spPr>
          <a:xfrm>
            <a:off x="3387725" y="46259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Isosceles Triangle 23">
            <a:extLst>
              <a:ext uri="{FF2B5EF4-FFF2-40B4-BE49-F238E27FC236}">
                <a16:creationId xmlns:a16="http://schemas.microsoft.com/office/drawing/2014/main" id="{5348E2F8-935A-84B2-C999-9952A11CE7E6}"/>
              </a:ext>
            </a:extLst>
          </p:cNvPr>
          <p:cNvSpPr/>
          <p:nvPr/>
        </p:nvSpPr>
        <p:spPr>
          <a:xfrm>
            <a:off x="8423641" y="4191731"/>
            <a:ext cx="127693" cy="110080"/>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4DF8ABF-BD8B-C0FA-91D0-EDC9227E9B17}"/>
                  </a:ext>
                </a:extLst>
              </p:cNvPr>
              <p:cNvSpPr txBox="1"/>
              <p:nvPr/>
            </p:nvSpPr>
            <p:spPr>
              <a:xfrm>
                <a:off x="5048278" y="5896325"/>
                <a:ext cx="5929828" cy="653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r>
                            <a:rPr lang="fr-FR" b="0" i="1" noProof="0" smtClean="0">
                              <a:latin typeface="Cambria Math" panose="02040503050406030204" pitchFamily="18" charset="0"/>
                            </a:rPr>
                            <m:t>−3</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+4</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+2</m:t>
                              </m:r>
                            </m:sub>
                          </m:sSub>
                        </m:num>
                        <m:den>
                          <m:r>
                            <a:rPr lang="fr-FR" b="0" i="1" noProof="0" smtClean="0">
                              <a:latin typeface="Cambria Math" panose="02040503050406030204" pitchFamily="18" charset="0"/>
                            </a:rPr>
                            <m:t>2</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noProof="0" smtClean="0">
                          <a:latin typeface="Cambria Math" panose="02040503050406030204" pitchFamily="18" charset="0"/>
                        </a:rPr>
                        <m:t>⇒</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=0 :−3</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0</m:t>
                          </m:r>
                        </m:sub>
                      </m:sSub>
                      <m:r>
                        <a:rPr lang="fr-FR" b="0" i="0" noProof="0" smtClean="0">
                          <a:latin typeface="Cambria Math" panose="02040503050406030204" pitchFamily="18" charset="0"/>
                        </a:rPr>
                        <m:t>+4</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p:txBody>
          </p:sp>
        </mc:Choice>
        <mc:Fallback xmlns="">
          <p:sp>
            <p:nvSpPr>
              <p:cNvPr id="18" name="TextBox 17">
                <a:extLst>
                  <a:ext uri="{FF2B5EF4-FFF2-40B4-BE49-F238E27FC236}">
                    <a16:creationId xmlns:a16="http://schemas.microsoft.com/office/drawing/2014/main" id="{F4DF8ABF-BD8B-C0FA-91D0-EDC9227E9B17}"/>
                  </a:ext>
                </a:extLst>
              </p:cNvPr>
              <p:cNvSpPr txBox="1">
                <a:spLocks noRot="1" noChangeAspect="1" noMove="1" noResize="1" noEditPoints="1" noAdjustHandles="1" noChangeArrowheads="1" noChangeShapeType="1" noTextEdit="1"/>
              </p:cNvSpPr>
              <p:nvPr/>
            </p:nvSpPr>
            <p:spPr>
              <a:xfrm>
                <a:off x="5048278" y="5896325"/>
                <a:ext cx="5929828" cy="653897"/>
              </a:xfrm>
              <a:prstGeom prst="rect">
                <a:avLst/>
              </a:prstGeom>
              <a:blipFill>
                <a:blip r:embed="rId7"/>
                <a:stretch>
                  <a:fillRect/>
                </a:stretch>
              </a:blipFill>
            </p:spPr>
            <p:txBody>
              <a:bodyPr/>
              <a:lstStyle/>
              <a:p>
                <a:r>
                  <a:rPr lang="en-GB">
                    <a:noFill/>
                  </a:rPr>
                  <a:t> </a:t>
                </a:r>
              </a:p>
            </p:txBody>
          </p:sp>
        </mc:Fallback>
      </mc:AlternateContent>
      <p:sp>
        <p:nvSpPr>
          <p:cNvPr id="14" name="Slide Number Placeholder 13">
            <a:extLst>
              <a:ext uri="{FF2B5EF4-FFF2-40B4-BE49-F238E27FC236}">
                <a16:creationId xmlns:a16="http://schemas.microsoft.com/office/drawing/2014/main" id="{E8A85BF2-B5A1-BA71-B41B-75EC04E1D16C}"/>
              </a:ext>
            </a:extLst>
          </p:cNvPr>
          <p:cNvSpPr>
            <a:spLocks noGrp="1"/>
          </p:cNvSpPr>
          <p:nvPr>
            <p:ph type="sldNum" sz="quarter" idx="12"/>
          </p:nvPr>
        </p:nvSpPr>
        <p:spPr/>
        <p:txBody>
          <a:bodyPr/>
          <a:lstStyle/>
          <a:p>
            <a:fld id="{74DDA11D-2719-4AB3-AAA7-DB2910A56E08}" type="slidenum">
              <a:rPr lang="en-GB" smtClean="0"/>
              <a:t>21</a:t>
            </a:fld>
            <a:endParaRPr lang="en-GB"/>
          </a:p>
        </p:txBody>
      </p:sp>
    </p:spTree>
    <p:extLst>
      <p:ext uri="{BB962C8B-B14F-4D97-AF65-F5344CB8AC3E}">
        <p14:creationId xmlns:p14="http://schemas.microsoft.com/office/powerpoint/2010/main" val="1452944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pic>
        <p:nvPicPr>
          <p:cNvPr id="13" name="Picture 12" descr="A graph with different colored dots and numbers&#10;&#10;AI-generated content may be incorrect.">
            <a:extLst>
              <a:ext uri="{FF2B5EF4-FFF2-40B4-BE49-F238E27FC236}">
                <a16:creationId xmlns:a16="http://schemas.microsoft.com/office/drawing/2014/main" id="{EF2EFB49-ED70-4B27-2033-047136B68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6476"/>
            <a:ext cx="5435599" cy="4076699"/>
          </a:xfrm>
          <a:prstGeom prst="rect">
            <a:avLst/>
          </a:prstGeom>
        </p:spPr>
      </p:pic>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9/10</a:t>
            </a: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51B5442A-C3C4-1A8F-D37A-D5F1A379EC7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points suivants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3A11EAD-00C7-DE8C-6393-ABE7B1826CB4}"/>
                  </a:ext>
                </a:extLst>
              </p:cNvPr>
              <p:cNvSpPr txBox="1"/>
              <p:nvPr/>
            </p:nvSpPr>
            <p:spPr>
              <a:xfrm>
                <a:off x="5435599" y="1018963"/>
                <a:ext cx="6620934" cy="3696397"/>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Très clairement, et à la vue de ces résultats, on ne peut parler de convergence asymptotique. Aussi surprenant que cela puisse paraitre, ces résultats ne semblent pas provenir d’un bug dans le code Python. En effet, il semble seulement que les résultats soient « trop » bon – ce que nous avions pu souligner déjà avec le résultat pour 5 nœuds. </a:t>
                </a:r>
              </a:p>
              <a:p>
                <a:pPr algn="just"/>
                <a:endParaRPr lang="fr-FR" noProof="0"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Comme on peut le voir, l’erreur pour un faible nombre de nœuds est très faible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sup>
                    </m:sSup>
                  </m:oMath>
                </a14:m>
                <a:r>
                  <a:rPr lang="fr-FR" noProof="0" dirty="0">
                    <a:latin typeface="Times New Roman" panose="02020603050405020304" pitchFamily="18" charset="0"/>
                    <a:cs typeface="Times New Roman" panose="02020603050405020304" pitchFamily="18" charset="0"/>
                  </a:rPr>
                  <a:t>). Selon les sources internet, la précision machine de Python semble être proche de </a:t>
                </a:r>
                <a14:m>
                  <m:oMath xmlns:m="http://schemas.openxmlformats.org/officeDocument/2006/math">
                    <m:sSup>
                      <m:sSup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pPr>
                      <m:e>
                        <m:r>
                          <a:rPr lang="fr-FR" i="1" noProof="0">
                            <a:latin typeface="Cambria Math" panose="02040503050406030204" pitchFamily="18" charset="0"/>
                            <a:ea typeface="Cambria Math" panose="02040503050406030204" pitchFamily="18" charset="0"/>
                            <a:cs typeface="Times New Roman" panose="02020603050405020304" pitchFamily="18" charset="0"/>
                          </a:rPr>
                          <m:t>10</m:t>
                        </m:r>
                      </m:e>
                      <m:sup>
                        <m:r>
                          <a:rPr lang="fr-FR" i="1" noProof="0">
                            <a:latin typeface="Cambria Math" panose="02040503050406030204" pitchFamily="18" charset="0"/>
                            <a:ea typeface="Cambria Math" panose="02040503050406030204" pitchFamily="18" charset="0"/>
                            <a:cs typeface="Times New Roman" panose="02020603050405020304" pitchFamily="18" charset="0"/>
                          </a:rPr>
                          <m:t>−1</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6</m:t>
                        </m:r>
                      </m:sup>
                    </m:sSup>
                  </m:oMath>
                </a14:m>
                <a:r>
                  <a:rPr lang="fr-FR" noProof="0" dirty="0">
                    <a:latin typeface="Times New Roman" panose="02020603050405020304" pitchFamily="18" charset="0"/>
                    <a:cs typeface="Times New Roman" panose="02020603050405020304" pitchFamily="18" charset="0"/>
                  </a:rPr>
                  <a:t>, signifiant que la réponse numérique est très bonne. En raison de tel résultat, il nous semble alors incohérent de réaliser une étude de convergence asymptotique – sans souligner qu’il manquerait cruellement de points comme en témoigne l’image.  </a:t>
                </a:r>
              </a:p>
            </p:txBody>
          </p:sp>
        </mc:Choice>
        <mc:Fallback xmlns="">
          <p:sp>
            <p:nvSpPr>
              <p:cNvPr id="10" name="TextBox 9">
                <a:extLst>
                  <a:ext uri="{FF2B5EF4-FFF2-40B4-BE49-F238E27FC236}">
                    <a16:creationId xmlns:a16="http://schemas.microsoft.com/office/drawing/2014/main" id="{13A11EAD-00C7-DE8C-6393-ABE7B1826CB4}"/>
                  </a:ext>
                </a:extLst>
              </p:cNvPr>
              <p:cNvSpPr txBox="1">
                <a:spLocks noRot="1" noChangeAspect="1" noMove="1" noResize="1" noEditPoints="1" noAdjustHandles="1" noChangeArrowheads="1" noChangeShapeType="1" noTextEdit="1"/>
              </p:cNvSpPr>
              <p:nvPr/>
            </p:nvSpPr>
            <p:spPr>
              <a:xfrm>
                <a:off x="5435599" y="1018963"/>
                <a:ext cx="6620934" cy="3696397"/>
              </a:xfrm>
              <a:prstGeom prst="rect">
                <a:avLst/>
              </a:prstGeom>
              <a:blipFill>
                <a:blip r:embed="rId4"/>
                <a:stretch>
                  <a:fillRect l="-829" t="-824" r="-737" b="-1647"/>
                </a:stretch>
              </a:blipFill>
            </p:spPr>
            <p:txBody>
              <a:bodyPr/>
              <a:lstStyle/>
              <a:p>
                <a:r>
                  <a:rPr lang="en-CA">
                    <a:noFill/>
                  </a:rPr>
                  <a:t> </a:t>
                </a:r>
              </a:p>
            </p:txBody>
          </p:sp>
        </mc:Fallback>
      </mc:AlternateContent>
      <p:sp>
        <p:nvSpPr>
          <p:cNvPr id="11" name="TextBox 10">
            <a:extLst>
              <a:ext uri="{FF2B5EF4-FFF2-40B4-BE49-F238E27FC236}">
                <a16:creationId xmlns:a16="http://schemas.microsoft.com/office/drawing/2014/main" id="{35DD8227-809D-06CE-9270-2CC91121E055}"/>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DA4E76-F589-4B48-9CFA-A285AB337AE0}"/>
                  </a:ext>
                </a:extLst>
              </p:cNvPr>
              <p:cNvSpPr txBox="1"/>
              <p:nvPr/>
            </p:nvSpPr>
            <p:spPr>
              <a:xfrm>
                <a:off x="-1" y="5067417"/>
                <a:ext cx="12191999"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mentionné en cours, on peut remarquer qu’à mesure que le nombre de points augmente, l’erreur se met à réaugmenter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&lt;100</m:t>
                    </m:r>
                  </m:oMath>
                </a14:m>
                <a:r>
                  <a:rPr lang="fr-FR" noProof="0" dirty="0">
                    <a:latin typeface="Times New Roman" panose="02020603050405020304" pitchFamily="18" charset="0"/>
                    <a:cs typeface="Times New Roman" panose="02020603050405020304" pitchFamily="18" charset="0"/>
                  </a:rPr>
                  <a:t> ou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𝑑𝑟</m:t>
                    </m:r>
                    <m:r>
                      <a:rPr lang="fr-FR" b="0" i="1" noProof="0" smtClean="0">
                        <a:latin typeface="Cambria Math" panose="02040503050406030204" pitchFamily="18" charset="0"/>
                        <a:cs typeface="Times New Roman" panose="02020603050405020304" pitchFamily="18" charset="0"/>
                      </a:rPr>
                      <m:t>&gt;</m:t>
                    </m:r>
                    <m:sSup>
                      <m:sSupPr>
                        <m:ctrlPr>
                          <a:rPr lang="fr-FR" b="0" i="1" noProof="0" smtClean="0">
                            <a:latin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cs typeface="Times New Roman" panose="02020603050405020304" pitchFamily="18" charset="0"/>
                          </a:rPr>
                          <m:t>−2</m:t>
                        </m:r>
                      </m:sup>
                    </m:sSup>
                  </m:oMath>
                </a14:m>
                <a:r>
                  <a:rPr lang="fr-FR" noProof="0" dirty="0">
                    <a:latin typeface="Times New Roman" panose="02020603050405020304" pitchFamily="18" charset="0"/>
                    <a:cs typeface="Times New Roman" panose="02020603050405020304" pitchFamily="18" charset="0"/>
                  </a:rPr>
                  <a:t>). Il semble donc que les autres erreurs ne soient plus négligeables devant l’erreur de discrétisation, qui était dominante jusqu’à présent. On suppose qu’il s’agit plus précisément de </a:t>
                </a:r>
                <a:r>
                  <a:rPr lang="fr-FR" b="1" noProof="0" dirty="0">
                    <a:latin typeface="Times New Roman" panose="02020603050405020304" pitchFamily="18" charset="0"/>
                    <a:cs typeface="Times New Roman" panose="02020603050405020304" pitchFamily="18" charset="0"/>
                  </a:rPr>
                  <a:t>l’erreur de précision machine</a:t>
                </a:r>
                <a:r>
                  <a:rPr lang="fr-FR" noProof="0" dirty="0">
                    <a:latin typeface="Times New Roman" panose="02020603050405020304" pitchFamily="18" charset="0"/>
                    <a:cs typeface="Times New Roman" panose="02020603050405020304" pitchFamily="18" charset="0"/>
                  </a:rPr>
                  <a:t> qui intervient ici. En effet, plus il y a de points et plus il y a propagation d’erreurs lors des calculs, impliquant donc une croissance de ces dernières à mesure que le maillage se raffine. </a:t>
                </a:r>
              </a:p>
            </p:txBody>
          </p:sp>
        </mc:Choice>
        <mc:Fallback xmlns="">
          <p:sp>
            <p:nvSpPr>
              <p:cNvPr id="15" name="TextBox 14">
                <a:extLst>
                  <a:ext uri="{FF2B5EF4-FFF2-40B4-BE49-F238E27FC236}">
                    <a16:creationId xmlns:a16="http://schemas.microsoft.com/office/drawing/2014/main" id="{7BDA4E76-F589-4B48-9CFA-A285AB337AE0}"/>
                  </a:ext>
                </a:extLst>
              </p:cNvPr>
              <p:cNvSpPr txBox="1">
                <a:spLocks noRot="1" noChangeAspect="1" noMove="1" noResize="1" noEditPoints="1" noAdjustHandles="1" noChangeArrowheads="1" noChangeShapeType="1" noTextEdit="1"/>
              </p:cNvSpPr>
              <p:nvPr/>
            </p:nvSpPr>
            <p:spPr>
              <a:xfrm>
                <a:off x="-1" y="5067417"/>
                <a:ext cx="12191999" cy="1477328"/>
              </a:xfrm>
              <a:prstGeom prst="rect">
                <a:avLst/>
              </a:prstGeom>
              <a:blipFill>
                <a:blip r:embed="rId5"/>
                <a:stretch>
                  <a:fillRect l="-400" t="-2058" r="-400" b="-5350"/>
                </a:stretch>
              </a:blipFill>
            </p:spPr>
            <p:txBody>
              <a:bodyPr/>
              <a:lstStyle/>
              <a:p>
                <a:r>
                  <a:rPr lang="en-CA">
                    <a:noFill/>
                  </a:rPr>
                  <a:t> </a:t>
                </a:r>
              </a:p>
            </p:txBody>
          </p:sp>
        </mc:Fallback>
      </mc:AlternateContent>
      <p:sp>
        <p:nvSpPr>
          <p:cNvPr id="7" name="Slide Number Placeholder 6">
            <a:extLst>
              <a:ext uri="{FF2B5EF4-FFF2-40B4-BE49-F238E27FC236}">
                <a16:creationId xmlns:a16="http://schemas.microsoft.com/office/drawing/2014/main" id="{C68FCF87-D8F9-1F47-F55B-9BC0EB950D17}"/>
              </a:ext>
            </a:extLst>
          </p:cNvPr>
          <p:cNvSpPr>
            <a:spLocks noGrp="1"/>
          </p:cNvSpPr>
          <p:nvPr>
            <p:ph type="sldNum" sz="quarter" idx="12"/>
          </p:nvPr>
        </p:nvSpPr>
        <p:spPr/>
        <p:txBody>
          <a:bodyPr/>
          <a:lstStyle/>
          <a:p>
            <a:fld id="{74DDA11D-2719-4AB3-AAA7-DB2910A56E08}" type="slidenum">
              <a:rPr lang="en-GB" smtClean="0"/>
              <a:t>22</a:t>
            </a:fld>
            <a:endParaRPr lang="en-GB"/>
          </a:p>
        </p:txBody>
      </p:sp>
    </p:spTree>
    <p:extLst>
      <p:ext uri="{BB962C8B-B14F-4D97-AF65-F5344CB8AC3E}">
        <p14:creationId xmlns:p14="http://schemas.microsoft.com/office/powerpoint/2010/main" val="2174773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10/10</a:t>
            </a: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Conclusion</a:t>
            </a: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C0FB229F-7FDE-60BB-7C9D-FA8C75D93FF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conclure, ce devoir nous a permis de montrer : </a:t>
            </a:r>
          </a:p>
        </p:txBody>
      </p:sp>
      <p:sp>
        <p:nvSpPr>
          <p:cNvPr id="7" name="TextBox 6">
            <a:extLst>
              <a:ext uri="{FF2B5EF4-FFF2-40B4-BE49-F238E27FC236}">
                <a16:creationId xmlns:a16="http://schemas.microsoft.com/office/drawing/2014/main" id="{70CF15AE-9D08-54F9-6B23-DBA1C0275690}"/>
              </a:ext>
            </a:extLst>
          </p:cNvPr>
          <p:cNvSpPr txBox="1"/>
          <p:nvPr/>
        </p:nvSpPr>
        <p:spPr>
          <a:xfrm>
            <a:off x="6394493" y="1018963"/>
            <a:ext cx="5662039" cy="1754326"/>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Les limites de l’analyse de convergence de l’erreur de discrétisation. En effet, si les schémas de discrétisation sont uniformes et cohérents avec le problème traité, on peut obtenir des résultats extrêmement bons (i.e. erreur de discrétisation très faible et donc analyse de convergence non pertinente). </a:t>
            </a:r>
          </a:p>
        </p:txBody>
      </p:sp>
      <p:sp>
        <p:nvSpPr>
          <p:cNvPr id="8" name="TextBox 7">
            <a:extLst>
              <a:ext uri="{FF2B5EF4-FFF2-40B4-BE49-F238E27FC236}">
                <a16:creationId xmlns:a16="http://schemas.microsoft.com/office/drawing/2014/main" id="{3F71D19F-FB6D-FE38-AC51-717B965503B7}"/>
              </a:ext>
            </a:extLst>
          </p:cNvPr>
          <p:cNvSpPr txBox="1"/>
          <p:nvPr/>
        </p:nvSpPr>
        <p:spPr>
          <a:xfrm>
            <a:off x="135469" y="996800"/>
            <a:ext cx="5662039" cy="923330"/>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Comment fonctionne une analyse de convergence dans le cas numéro 1. Nous avons pu comparer les ordres de convergence formel et observé afin de vérifier le code. </a:t>
            </a:r>
          </a:p>
        </p:txBody>
      </p:sp>
      <p:sp>
        <p:nvSpPr>
          <p:cNvPr id="9" name="Right Brace 8">
            <a:extLst>
              <a:ext uri="{FF2B5EF4-FFF2-40B4-BE49-F238E27FC236}">
                <a16:creationId xmlns:a16="http://schemas.microsoft.com/office/drawing/2014/main" id="{1A3D098E-C0A1-7DE8-1262-2E4E31F8E4CB}"/>
              </a:ext>
            </a:extLst>
          </p:cNvPr>
          <p:cNvSpPr/>
          <p:nvPr/>
        </p:nvSpPr>
        <p:spPr>
          <a:xfrm rot="5400000">
            <a:off x="5941498" y="-2992679"/>
            <a:ext cx="309004" cy="11921064"/>
          </a:xfrm>
          <a:prstGeom prst="rightBrace">
            <a:avLst>
              <a:gd name="adj1" fmla="val 90384"/>
              <a:gd name="adj2" fmla="val 50000"/>
            </a:avLst>
          </a:prstGeom>
          <a:ln w="571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1827829A-69C1-05E0-82FC-47D7A4E8CFA8}"/>
              </a:ext>
            </a:extLst>
          </p:cNvPr>
          <p:cNvSpPr txBox="1"/>
          <p:nvPr/>
        </p:nvSpPr>
        <p:spPr>
          <a:xfrm>
            <a:off x="434602" y="3251375"/>
            <a:ext cx="5226797"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L’analyse de convergence de l’erreur de discrétisation par convergence asymptotique est donc une méthode puissante afin de pouvoir vérifier un code. Néanmoins une bonne compréhension physique et numérique du problème est nécessaire afin de permettre une compréhension juste des résultats. </a:t>
            </a:r>
          </a:p>
        </p:txBody>
      </p:sp>
      <p:sp>
        <p:nvSpPr>
          <p:cNvPr id="11" name="TextBox 10">
            <a:extLst>
              <a:ext uri="{FF2B5EF4-FFF2-40B4-BE49-F238E27FC236}">
                <a16:creationId xmlns:a16="http://schemas.microsoft.com/office/drawing/2014/main" id="{F3FF0ABE-9BDA-8589-BCA2-AC743838ACFC}"/>
              </a:ext>
            </a:extLst>
          </p:cNvPr>
          <p:cNvSpPr txBox="1"/>
          <p:nvPr/>
        </p:nvSpPr>
        <p:spPr>
          <a:xfrm>
            <a:off x="6530593" y="3389874"/>
            <a:ext cx="5226797"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plus de permettre une convergence plus rapide, les schémas d’ordres supérieurs permettent une grande précision des phénomènes aux frontières. Tout cela vient cependant à un pris, plus l’ordre étant élevé et plus les calculs étant gourmand. </a:t>
            </a:r>
          </a:p>
        </p:txBody>
      </p:sp>
      <p:sp>
        <p:nvSpPr>
          <p:cNvPr id="12" name="Plus Sign 11">
            <a:extLst>
              <a:ext uri="{FF2B5EF4-FFF2-40B4-BE49-F238E27FC236}">
                <a16:creationId xmlns:a16="http://schemas.microsoft.com/office/drawing/2014/main" id="{280E63AB-7E7C-412D-9775-611C8F43CE44}"/>
              </a:ext>
            </a:extLst>
          </p:cNvPr>
          <p:cNvSpPr/>
          <p:nvPr/>
        </p:nvSpPr>
        <p:spPr>
          <a:xfrm>
            <a:off x="5875279" y="3794860"/>
            <a:ext cx="441434" cy="441434"/>
          </a:xfrm>
          <a:prstGeom prst="mathPlus">
            <a:avLst>
              <a:gd name="adj1" fmla="val 9727"/>
            </a:avLst>
          </a:prstGeom>
          <a:solidFill>
            <a:srgbClr val="980000"/>
          </a:solidFill>
          <a:ln>
            <a:solidFill>
              <a:srgbClr val="98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F2151F1C-7D98-8A07-DABB-9BF880922990}"/>
              </a:ext>
            </a:extLst>
          </p:cNvPr>
          <p:cNvSpPr txBox="1"/>
          <p:nvPr/>
        </p:nvSpPr>
        <p:spPr>
          <a:xfrm>
            <a:off x="1302169" y="5493308"/>
            <a:ext cx="9587652"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La vérification du code constitue une première étape essentielle dans le processus global de V&amp;V. Cependant, elle ne garantit pas encore l’exactitude des résultats obtenus. Il est désormais crucial de procéder à l’étape de vérification de la solution. Enfin, l’étape de validation permettra de s’assurer que le modèle représente fidèlement la réalité physique du phénomène étudié.</a:t>
            </a:r>
          </a:p>
        </p:txBody>
      </p:sp>
      <p:sp>
        <p:nvSpPr>
          <p:cNvPr id="14" name="TextBox 13">
            <a:extLst>
              <a:ext uri="{FF2B5EF4-FFF2-40B4-BE49-F238E27FC236}">
                <a16:creationId xmlns:a16="http://schemas.microsoft.com/office/drawing/2014/main" id="{E677CC0B-52E0-83B5-C15B-7233C6AD2BA3}"/>
              </a:ext>
            </a:extLst>
          </p:cNvPr>
          <p:cNvSpPr txBox="1"/>
          <p:nvPr/>
        </p:nvSpPr>
        <p:spPr>
          <a:xfrm>
            <a:off x="5129522" y="5123976"/>
            <a:ext cx="1932946"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Et maintenant ? </a:t>
            </a:r>
          </a:p>
        </p:txBody>
      </p:sp>
      <p:sp>
        <p:nvSpPr>
          <p:cNvPr id="15" name="Slide Number Placeholder 14">
            <a:extLst>
              <a:ext uri="{FF2B5EF4-FFF2-40B4-BE49-F238E27FC236}">
                <a16:creationId xmlns:a16="http://schemas.microsoft.com/office/drawing/2014/main" id="{C74E8603-8032-B7BB-64E2-03740B2ED5EA}"/>
              </a:ext>
            </a:extLst>
          </p:cNvPr>
          <p:cNvSpPr>
            <a:spLocks noGrp="1"/>
          </p:cNvSpPr>
          <p:nvPr>
            <p:ph type="sldNum" sz="quarter" idx="12"/>
          </p:nvPr>
        </p:nvSpPr>
        <p:spPr/>
        <p:txBody>
          <a:bodyPr/>
          <a:lstStyle/>
          <a:p>
            <a:fld id="{74DDA11D-2719-4AB3-AAA7-DB2910A56E08}" type="slidenum">
              <a:rPr lang="en-GB" smtClean="0"/>
              <a:t>23</a:t>
            </a:fld>
            <a:endParaRPr lang="en-GB"/>
          </a:p>
        </p:txBody>
      </p:sp>
    </p:spTree>
    <p:extLst>
      <p:ext uri="{BB962C8B-B14F-4D97-AF65-F5344CB8AC3E}">
        <p14:creationId xmlns:p14="http://schemas.microsoft.com/office/powerpoint/2010/main" val="50856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210CF-088C-801D-29E3-C22FD8DE665A}"/>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3CD2199-8E08-35B1-8D59-9AFEB168BD3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8BA0E49-8AAC-07BC-3C03-FB4F55E71614}"/>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9179A0AF-7DC2-030C-DB01-CDB6DE63E0C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C039125-0F68-3456-446E-4D9C7474E349}"/>
                  </a:ext>
                </a:extLst>
              </p:cNvPr>
              <p:cNvSpPr txBox="1"/>
              <p:nvPr/>
            </p:nvSpPr>
            <p:spPr>
              <a:xfrm>
                <a:off x="0" y="627468"/>
                <a:ext cx="1219200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En parallèle des simulations, des tests expérimentaux ont été réalisé en laboratoire afin de pouvoir caractériser la résine utiliser pour l’orthèse. Nous avons déterminé expérimentalement :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i="1">
                        <a:latin typeface="Cambria Math" panose="02040503050406030204" pitchFamily="18" charset="0"/>
                        <a:cs typeface="Times New Roman" panose="02020603050405020304" pitchFamily="18" charset="0"/>
                      </a:rPr>
                      <m:t>, </m:t>
                    </m:r>
                    <m:r>
                      <a:rPr lang="fr-FR" i="1" dirty="0">
                        <a:latin typeface="Cambria Math" panose="02040503050406030204" pitchFamily="18" charset="0"/>
                      </a:rPr>
                      <m:t>𝜈</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matériau orthotrope </a:t>
                </a:r>
                <a:r>
                  <a:rPr lang="fr-FR" dirty="0">
                    <a:latin typeface="Times New Roman" panose="02020603050405020304" pitchFamily="18" charset="0"/>
                    <a:cs typeface="Times New Roman" panose="02020603050405020304" pitchFamily="18" charset="0"/>
                  </a:rPr>
                  <a:t>dû à l’impression 3D). </a:t>
                </a:r>
              </a:p>
            </p:txBody>
          </p:sp>
        </mc:Choice>
        <mc:Fallback>
          <p:sp>
            <p:nvSpPr>
              <p:cNvPr id="11" name="TextBox 10">
                <a:extLst>
                  <a:ext uri="{FF2B5EF4-FFF2-40B4-BE49-F238E27FC236}">
                    <a16:creationId xmlns:a16="http://schemas.microsoft.com/office/drawing/2014/main" id="{CC039125-0F68-3456-446E-4D9C7474E349}"/>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300" t="-5660" r="-400" b="-14151"/>
                </a:stretch>
              </a:blipFill>
            </p:spPr>
            <p:txBody>
              <a:bodyPr/>
              <a:lstStyle/>
              <a:p>
                <a:r>
                  <a:rPr lang="fr-FR">
                    <a:noFill/>
                  </a:rPr>
                  <a:t> </a:t>
                </a:r>
              </a:p>
            </p:txBody>
          </p:sp>
        </mc:Fallback>
      </mc:AlternateContent>
      <p:pic>
        <p:nvPicPr>
          <p:cNvPr id="3" name="Picture 2">
            <a:extLst>
              <a:ext uri="{FF2B5EF4-FFF2-40B4-BE49-F238E27FC236}">
                <a16:creationId xmlns:a16="http://schemas.microsoft.com/office/drawing/2014/main" id="{E01AC50A-D99A-D3E4-4BBB-CAE8C1141722}"/>
              </a:ext>
            </a:extLst>
          </p:cNvPr>
          <p:cNvPicPr>
            <a:picLocks noChangeAspect="1"/>
          </p:cNvPicPr>
          <p:nvPr/>
        </p:nvPicPr>
        <p:blipFill>
          <a:blip r:embed="rId4"/>
          <a:stretch>
            <a:fillRect/>
          </a:stretch>
        </p:blipFill>
        <p:spPr>
          <a:xfrm>
            <a:off x="217143" y="1400250"/>
            <a:ext cx="3156677" cy="3153873"/>
          </a:xfrm>
          <a:prstGeom prst="rect">
            <a:avLst/>
          </a:prstGeom>
        </p:spPr>
      </p:pic>
      <p:sp>
        <p:nvSpPr>
          <p:cNvPr id="4" name="TextBox 3">
            <a:extLst>
              <a:ext uri="{FF2B5EF4-FFF2-40B4-BE49-F238E27FC236}">
                <a16:creationId xmlns:a16="http://schemas.microsoft.com/office/drawing/2014/main" id="{E3C49277-8E12-BB83-3B74-7BE038B51A44}"/>
              </a:ext>
            </a:extLst>
          </p:cNvPr>
          <p:cNvSpPr txBox="1"/>
          <p:nvPr/>
        </p:nvSpPr>
        <p:spPr>
          <a:xfrm>
            <a:off x="217143" y="4554123"/>
            <a:ext cx="3156677"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Directions d’impressions 3D</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AAE550-8793-C14A-40F5-CD14768E5CC4}"/>
                  </a:ext>
                </a:extLst>
              </p:cNvPr>
              <p:cNvSpPr txBox="1"/>
              <p:nvPr/>
            </p:nvSpPr>
            <p:spPr>
              <a:xfrm>
                <a:off x="3373820" y="1400250"/>
                <a:ext cx="8818180" cy="646331"/>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La résine utilisée amène à considéré le problème comme un problème à grande déformation (</a:t>
                </a:r>
                <a14:m>
                  <m:oMath xmlns:m="http://schemas.openxmlformats.org/officeDocument/2006/math">
                    <m:r>
                      <a:rPr lang="fr-FR" b="0" i="1" smtClean="0">
                        <a:latin typeface="Cambria Math" panose="02040503050406030204" pitchFamily="18" charset="0"/>
                        <a:cs typeface="Times New Roman" panose="02020603050405020304" pitchFamily="18" charset="0"/>
                      </a:rPr>
                      <m:t>𝑀𝑀𝐶</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𝐺</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𝑑𝑒𝑓</m:t>
                    </m:r>
                  </m:oMath>
                </a14:m>
                <a:r>
                  <a:rPr lang="fr-FR"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23AAE550-8793-C14A-40F5-CD14768E5CC4}"/>
                  </a:ext>
                </a:extLst>
              </p:cNvPr>
              <p:cNvSpPr txBox="1">
                <a:spLocks noRot="1" noChangeAspect="1" noMove="1" noResize="1" noEditPoints="1" noAdjustHandles="1" noChangeArrowheads="1" noChangeShapeType="1" noTextEdit="1"/>
              </p:cNvSpPr>
              <p:nvPr/>
            </p:nvSpPr>
            <p:spPr>
              <a:xfrm>
                <a:off x="3373820" y="1400250"/>
                <a:ext cx="8818180" cy="646331"/>
              </a:xfrm>
              <a:prstGeom prst="rect">
                <a:avLst/>
              </a:prstGeom>
              <a:blipFill>
                <a:blip r:embed="rId5"/>
                <a:stretch>
                  <a:fillRect l="-553" t="-5660" r="-553"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42919BC-EA1A-4B98-6077-4001FBC5468F}"/>
                  </a:ext>
                </a:extLst>
              </p:cNvPr>
              <p:cNvSpPr txBox="1"/>
              <p:nvPr/>
            </p:nvSpPr>
            <p:spPr>
              <a:xfrm>
                <a:off x="4527856" y="2039503"/>
                <a:ext cx="7664143"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manque de temps et de rigueur, les incertitudes sur les expérimentations n’avaient pas été prises en compte. Avec le recul que MEC8211 a apporté, il semble donc nécessaire d’évaluer l’impact qu’ont ces incertitudes sur la déformation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variable d’intérêt</a:t>
                </a:r>
                <a:r>
                  <a:rPr lang="fr-FR"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F42919BC-EA1A-4B98-6077-4001FBC5468F}"/>
                  </a:ext>
                </a:extLst>
              </p:cNvPr>
              <p:cNvSpPr txBox="1">
                <a:spLocks noRot="1" noChangeAspect="1" noMove="1" noResize="1" noEditPoints="1" noAdjustHandles="1" noChangeArrowheads="1" noChangeShapeType="1" noTextEdit="1"/>
              </p:cNvSpPr>
              <p:nvPr/>
            </p:nvSpPr>
            <p:spPr>
              <a:xfrm>
                <a:off x="4527856" y="2039503"/>
                <a:ext cx="7664143" cy="1200329"/>
              </a:xfrm>
              <a:prstGeom prst="rect">
                <a:avLst/>
              </a:prstGeom>
              <a:blipFill>
                <a:blip r:embed="rId6"/>
                <a:stretch>
                  <a:fillRect l="-716" t="-3061" r="-636" b="-7653"/>
                </a:stretch>
              </a:blipFill>
            </p:spPr>
            <p:txBody>
              <a:bodyPr/>
              <a:lstStyle/>
              <a:p>
                <a:r>
                  <a:rPr lang="en-GB">
                    <a:noFill/>
                  </a:rPr>
                  <a:t> </a:t>
                </a:r>
              </a:p>
            </p:txBody>
          </p:sp>
        </mc:Fallback>
      </mc:AlternateContent>
      <p:pic>
        <p:nvPicPr>
          <p:cNvPr id="14" name="Picture 4" descr="Warning Generic color lineal-color icon">
            <a:extLst>
              <a:ext uri="{FF2B5EF4-FFF2-40B4-BE49-F238E27FC236}">
                <a16:creationId xmlns:a16="http://schemas.microsoft.com/office/drawing/2014/main" id="{6D57DE72-C86C-8864-4204-0A2213B42D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7201" y="2385579"/>
            <a:ext cx="508175" cy="508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50421EB-6552-6AB6-6F25-DA6377842E5D}"/>
              </a:ext>
            </a:extLst>
          </p:cNvPr>
          <p:cNvSpPr txBox="1"/>
          <p:nvPr/>
        </p:nvSpPr>
        <p:spPr>
          <a:xfrm>
            <a:off x="-1" y="4964316"/>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Afin de rester cohérent avec le précédent travail, les simulations numériques de ce projet seront réalisées à l’aide </a:t>
            </a:r>
            <a:r>
              <a:rPr lang="fr-FR" b="1" noProof="0" dirty="0">
                <a:latin typeface="Times New Roman" panose="02020603050405020304" pitchFamily="18" charset="0"/>
                <a:cs typeface="Times New Roman" panose="02020603050405020304" pitchFamily="18" charset="0"/>
              </a:rPr>
              <a:t>d’Ansys Mechanical</a:t>
            </a:r>
            <a:r>
              <a:rPr lang="fr-FR" noProof="0" dirty="0">
                <a:latin typeface="Times New Roman" panose="02020603050405020304" pitchFamily="18" charset="0"/>
                <a:cs typeface="Times New Roman" panose="02020603050405020304" pitchFamily="18" charset="0"/>
              </a:rPr>
              <a:t> version étudiante (i.e., limité en nombre de nœuds). </a:t>
            </a:r>
          </a:p>
        </p:txBody>
      </p:sp>
      <p:pic>
        <p:nvPicPr>
          <p:cNvPr id="1026" name="Picture 2">
            <a:extLst>
              <a:ext uri="{FF2B5EF4-FFF2-40B4-BE49-F238E27FC236}">
                <a16:creationId xmlns:a16="http://schemas.microsoft.com/office/drawing/2014/main" id="{C8CA877A-7DDE-FEB7-24D0-9EE0DFAC3A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4709" y="5836339"/>
            <a:ext cx="1581544" cy="51120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52CC5789-AA76-54DF-1455-EB63364006BE}"/>
              </a:ext>
            </a:extLst>
          </p:cNvPr>
          <p:cNvSpPr>
            <a:spLocks noGrp="1"/>
          </p:cNvSpPr>
          <p:nvPr>
            <p:ph type="sldNum" sz="quarter" idx="12"/>
          </p:nvPr>
        </p:nvSpPr>
        <p:spPr/>
        <p:txBody>
          <a:bodyPr/>
          <a:lstStyle/>
          <a:p>
            <a:fld id="{74DDA11D-2719-4AB3-AAA7-DB2910A56E08}" type="slidenum">
              <a:rPr lang="en-GB" smtClean="0"/>
              <a:t>3</a:t>
            </a:fld>
            <a:endParaRPr lang="en-GB"/>
          </a:p>
        </p:txBody>
      </p:sp>
    </p:spTree>
    <p:extLst>
      <p:ext uri="{BB962C8B-B14F-4D97-AF65-F5344CB8AC3E}">
        <p14:creationId xmlns:p14="http://schemas.microsoft.com/office/powerpoint/2010/main" val="140303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AEC52-9B41-DA4E-EB59-77C85B80690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9DA8439-7344-2679-C41C-A836CAEAFE8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96EFBBE-A6C2-3967-0F40-1277FA723C5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MODELE MATHEMATIQUE</a:t>
            </a:r>
          </a:p>
        </p:txBody>
      </p:sp>
      <p:sp>
        <p:nvSpPr>
          <p:cNvPr id="39" name="Rectangle 38">
            <a:extLst>
              <a:ext uri="{FF2B5EF4-FFF2-40B4-BE49-F238E27FC236}">
                <a16:creationId xmlns:a16="http://schemas.microsoft.com/office/drawing/2014/main" id="{3362ADEC-BEF5-27D4-0F20-9FDC17EB562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1C52FBAC-7EC8-BE7C-95EC-C16D6E8AF899}"/>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se place dans le cadre de la mécanique des milieux continus (</a:t>
            </a:r>
            <a:r>
              <a:rPr lang="fr-FR" b="1" noProof="0" dirty="0">
                <a:latin typeface="Times New Roman" panose="02020603050405020304" pitchFamily="18" charset="0"/>
                <a:cs typeface="Times New Roman" panose="02020603050405020304" pitchFamily="18" charset="0"/>
              </a:rPr>
              <a:t>MMC</a:t>
            </a:r>
            <a:r>
              <a:rPr lang="fr-FR" noProof="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8B77FF1-8B2E-A1A3-EF89-C57622AB1454}"/>
              </a:ext>
            </a:extLst>
          </p:cNvPr>
          <p:cNvSpPr txBox="1"/>
          <p:nvPr/>
        </p:nvSpPr>
        <p:spPr>
          <a:xfrm>
            <a:off x="57807" y="1237506"/>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39A139A-CC56-81D5-3FFE-43CECF04B84D}"/>
                  </a:ext>
                </a:extLst>
              </p:cNvPr>
              <p:cNvSpPr txBox="1"/>
              <p:nvPr/>
            </p:nvSpPr>
            <p:spPr>
              <a:xfrm>
                <a:off x="4586716" y="1083938"/>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chemeClr val="tx1"/>
                            </a:solidFill>
                            <a:latin typeface="Cambria Math" panose="02040503050406030204" pitchFamily="18" charset="0"/>
                          </a:rPr>
                        </m:ctrlPr>
                      </m:accPr>
                      <m:e>
                        <m:acc>
                          <m:accPr>
                            <m:chr m:val="̂"/>
                            <m:ctrlPr>
                              <a:rPr lang="fr-FR" i="1" noProof="0" smtClean="0">
                                <a:solidFill>
                                  <a:schemeClr val="tx1"/>
                                </a:solidFill>
                                <a:latin typeface="Cambria Math" panose="02040503050406030204" pitchFamily="18" charset="0"/>
                              </a:rPr>
                            </m:ctrlPr>
                          </m:accPr>
                          <m:e>
                            <m:r>
                              <a:rPr lang="fr-FR" i="1" noProof="0" smtClean="0">
                                <a:solidFill>
                                  <a:schemeClr val="tx1"/>
                                </a:solidFill>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𝜌</m:t>
                    </m:r>
                    <m:f>
                      <m:fPr>
                        <m:ctrlPr>
                          <a:rPr lang="fr-FR" i="1" smtClean="0">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𝑑</m:t>
                        </m:r>
                        <m:r>
                          <a:rPr lang="fr-FR" b="0" i="1" smtClean="0">
                            <a:latin typeface="Cambria Math" panose="02040503050406030204" pitchFamily="18" charset="0"/>
                            <a:ea typeface="Cambria Math" panose="02040503050406030204" pitchFamily="18" charset="0"/>
                          </a:rPr>
                          <m:t>²</m:t>
                        </m:r>
                      </m:num>
                      <m:den>
                        <m:r>
                          <a:rPr lang="fr-FR" i="1">
                            <a:latin typeface="Cambria Math" panose="02040503050406030204" pitchFamily="18" charset="0"/>
                            <a:ea typeface="Cambria Math" panose="02040503050406030204" pitchFamily="18" charset="0"/>
                          </a:rPr>
                          <m:t>𝑑𝑡</m:t>
                        </m:r>
                        <m:r>
                          <a:rPr lang="fr-FR" b="0" i="1" smtClean="0">
                            <a:latin typeface="Cambria Math" panose="02040503050406030204" pitchFamily="18" charset="0"/>
                            <a:ea typeface="Cambria Math" panose="02040503050406030204" pitchFamily="18" charset="0"/>
                          </a:rPr>
                          <m:t>²</m:t>
                        </m:r>
                      </m:den>
                    </m:f>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p:sp>
            <p:nvSpPr>
              <p:cNvPr id="5" name="TextBox 4">
                <a:extLst>
                  <a:ext uri="{FF2B5EF4-FFF2-40B4-BE49-F238E27FC236}">
                    <a16:creationId xmlns:a16="http://schemas.microsoft.com/office/drawing/2014/main" id="{739A139A-CC56-81D5-3FFE-43CECF04B84D}"/>
                  </a:ext>
                </a:extLst>
              </p:cNvPr>
              <p:cNvSpPr txBox="1">
                <a:spLocks noRot="1" noChangeAspect="1" noMove="1" noResize="1" noEditPoints="1" noAdjustHandles="1" noChangeArrowheads="1" noChangeShapeType="1" noTextEdit="1"/>
              </p:cNvSpPr>
              <p:nvPr/>
            </p:nvSpPr>
            <p:spPr>
              <a:xfrm>
                <a:off x="4586716" y="1083938"/>
                <a:ext cx="2356419" cy="953466"/>
              </a:xfrm>
              <a:prstGeom prst="rect">
                <a:avLst/>
              </a:prstGeom>
              <a:blipFill>
                <a:blip r:embed="rId2"/>
                <a:stretch>
                  <a:fillRect/>
                </a:stretch>
              </a:blipFill>
            </p:spPr>
            <p:txBody>
              <a:bodyPr/>
              <a:lstStyle/>
              <a:p>
                <a:r>
                  <a:rPr lang="fr-FR">
                    <a:noFill/>
                  </a:rPr>
                  <a:t> </a:t>
                </a:r>
              </a:p>
            </p:txBody>
          </p:sp>
        </mc:Fallback>
      </mc:AlternateContent>
      <p:sp>
        <p:nvSpPr>
          <p:cNvPr id="6" name="Right Brace 5">
            <a:extLst>
              <a:ext uri="{FF2B5EF4-FFF2-40B4-BE49-F238E27FC236}">
                <a16:creationId xmlns:a16="http://schemas.microsoft.com/office/drawing/2014/main" id="{A343BD2D-3517-D6F9-AED8-67B2A11B82DC}"/>
              </a:ext>
            </a:extLst>
          </p:cNvPr>
          <p:cNvSpPr/>
          <p:nvPr/>
        </p:nvSpPr>
        <p:spPr>
          <a:xfrm>
            <a:off x="6943135" y="1083938"/>
            <a:ext cx="151348" cy="953466"/>
          </a:xfrm>
          <a:prstGeom prst="rightBrace">
            <a:avLst>
              <a:gd name="adj1" fmla="val 99586"/>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AD06AC7-B335-02C5-39E6-6F2C36E7AA8C}"/>
                  </a:ext>
                </a:extLst>
              </p:cNvPr>
              <p:cNvSpPr txBox="1"/>
              <p:nvPr/>
            </p:nvSpPr>
            <p:spPr>
              <a:xfrm>
                <a:off x="7230226" y="1051262"/>
                <a:ext cx="4699307" cy="100527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4 équations et 10 inconnues (</a:t>
                </a:r>
                <a14:m>
                  <m:oMath xmlns:m="http://schemas.openxmlformats.org/officeDocument/2006/math">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oMath>
                </a14:m>
                <a:r>
                  <a:rPr lang="fr-FR" noProof="0" dirty="0">
                    <a:latin typeface="Times New Roman" panose="02020603050405020304" pitchFamily="18" charset="0"/>
                    <a:cs typeface="Times New Roman" panose="02020603050405020304" pitchFamily="18" charset="0"/>
                  </a:rPr>
                  <a:t> est symétrique)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6 équations à tirer de la </a:t>
                </a:r>
                <a:r>
                  <a:rPr lang="fr-FR" b="1" noProof="0" dirty="0">
                    <a:latin typeface="Times New Roman" panose="02020603050405020304" pitchFamily="18" charset="0"/>
                    <a:cs typeface="Times New Roman" panose="02020603050405020304" pitchFamily="18" charset="0"/>
                  </a:rPr>
                  <a:t>loi de comportement </a:t>
                </a:r>
                <a:r>
                  <a:rPr lang="fr-FR" noProof="0" dirty="0">
                    <a:latin typeface="Times New Roman" panose="02020603050405020304" pitchFamily="18" charset="0"/>
                    <a:cs typeface="Times New Roman" panose="02020603050405020304" pitchFamily="18" charset="0"/>
                  </a:rPr>
                  <a:t>du matériau  </a:t>
                </a:r>
              </a:p>
            </p:txBody>
          </p:sp>
        </mc:Choice>
        <mc:Fallback xmlns="">
          <p:sp>
            <p:nvSpPr>
              <p:cNvPr id="7" name="TextBox 6">
                <a:extLst>
                  <a:ext uri="{FF2B5EF4-FFF2-40B4-BE49-F238E27FC236}">
                    <a16:creationId xmlns:a16="http://schemas.microsoft.com/office/drawing/2014/main" id="{2AD06AC7-B335-02C5-39E6-6F2C36E7AA8C}"/>
                  </a:ext>
                </a:extLst>
              </p:cNvPr>
              <p:cNvSpPr txBox="1">
                <a:spLocks noRot="1" noChangeAspect="1" noMove="1" noResize="1" noEditPoints="1" noAdjustHandles="1" noChangeArrowheads="1" noChangeShapeType="1" noTextEdit="1"/>
              </p:cNvSpPr>
              <p:nvPr/>
            </p:nvSpPr>
            <p:spPr>
              <a:xfrm>
                <a:off x="7230226" y="1051262"/>
                <a:ext cx="4699307" cy="1005275"/>
              </a:xfrm>
              <a:prstGeom prst="rect">
                <a:avLst/>
              </a:prstGeom>
              <a:blipFill>
                <a:blip r:embed="rId3"/>
                <a:stretch>
                  <a:fillRect l="-1038" t="-3030" r="-1167" b="-9091"/>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FA3DA1B2-AD0A-283D-1F5D-AD9276E7401C}"/>
              </a:ext>
            </a:extLst>
          </p:cNvPr>
          <p:cNvCxnSpPr>
            <a:cxnSpLocks/>
            <a:stCxn id="7" idx="2"/>
            <a:endCxn id="11" idx="0"/>
          </p:cNvCxnSpPr>
          <p:nvPr/>
        </p:nvCxnSpPr>
        <p:spPr>
          <a:xfrm flipH="1">
            <a:off x="9579879" y="2056537"/>
            <a:ext cx="1" cy="6204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852BB1-1AEF-BA63-A523-0B2E23F62449}"/>
                  </a:ext>
                </a:extLst>
              </p:cNvPr>
              <p:cNvSpPr txBox="1"/>
              <p:nvPr/>
            </p:nvSpPr>
            <p:spPr>
              <a:xfrm>
                <a:off x="7315622" y="2677032"/>
                <a:ext cx="4528514" cy="158120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smtClean="0">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𝜎</m:t>
                              </m:r>
                            </m:e>
                          </m:bar>
                        </m:e>
                      </m:ba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𝑓</m:t>
                      </m: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smtClean="0">
                                  <a:latin typeface="Cambria Math" panose="02040503050406030204" pitchFamily="18" charset="0"/>
                                  <a:ea typeface="Cambria Math" panose="02040503050406030204" pitchFamily="18" charset="0"/>
                                </a:rPr>
                              </m:ctrlPr>
                            </m:barPr>
                            <m:e>
                              <m:r>
                                <a:rPr lang="fr-FR" i="1" smtClean="0">
                                  <a:latin typeface="Cambria Math" panose="02040503050406030204" pitchFamily="18" charset="0"/>
                                  <a:ea typeface="Cambria Math" panose="02040503050406030204" pitchFamily="18" charset="0"/>
                                </a:rPr>
                                <m:t>𝜀</m:t>
                              </m:r>
                            </m:e>
                          </m:bar>
                        </m:e>
                      </m:bar>
                      <m:r>
                        <a:rPr lang="fr-FR" b="0" i="1" smtClean="0">
                          <a:latin typeface="Cambria Math" panose="02040503050406030204" pitchFamily="18" charset="0"/>
                          <a:ea typeface="Cambria Math" panose="02040503050406030204" pitchFamily="18" charset="0"/>
                        </a:rPr>
                        <m:t>)</m:t>
                      </m:r>
                    </m:oMath>
                  </m:oMathPara>
                </a14:m>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Dans notre cas, une loi de comportement pour </a:t>
                </a:r>
                <a:r>
                  <a:rPr lang="fr-FR" b="1" dirty="0">
                    <a:latin typeface="Times New Roman" panose="02020603050405020304" pitchFamily="18" charset="0"/>
                    <a:cs typeface="Times New Roman" panose="02020603050405020304" pitchFamily="18" charset="0"/>
                  </a:rPr>
                  <a:t>matériau orthotrope</a:t>
                </a:r>
                <a:r>
                  <a:rPr lang="fr-FR"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𝑥</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𝑧</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𝑥𝑧</m:t>
                          </m:r>
                        </m:sub>
                      </m:sSub>
                    </m:oMath>
                  </m:oMathPara>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0852BB1-1AEF-BA63-A523-0B2E23F62449}"/>
                  </a:ext>
                </a:extLst>
              </p:cNvPr>
              <p:cNvSpPr txBox="1">
                <a:spLocks noRot="1" noChangeAspect="1" noMove="1" noResize="1" noEditPoints="1" noAdjustHandles="1" noChangeArrowheads="1" noChangeShapeType="1" noTextEdit="1"/>
              </p:cNvSpPr>
              <p:nvPr/>
            </p:nvSpPr>
            <p:spPr>
              <a:xfrm>
                <a:off x="7315622" y="2677032"/>
                <a:ext cx="4528514" cy="1581202"/>
              </a:xfrm>
              <a:prstGeom prst="rect">
                <a:avLst/>
              </a:prstGeom>
              <a:blipFill>
                <a:blip r:embed="rId4"/>
                <a:stretch>
                  <a:fillRect l="-1077" r="-1211"/>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1FEB786-966B-0D83-37C9-2EBFF8D0D322}"/>
              </a:ext>
            </a:extLst>
          </p:cNvPr>
          <p:cNvSpPr txBox="1"/>
          <p:nvPr/>
        </p:nvSpPr>
        <p:spPr>
          <a:xfrm>
            <a:off x="57807" y="21723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se plaçant à </a:t>
            </a:r>
            <a:r>
              <a:rPr lang="fr-FR" b="1" noProof="0" dirty="0">
                <a:latin typeface="Times New Roman" panose="02020603050405020304" pitchFamily="18" charset="0"/>
                <a:cs typeface="Times New Roman" panose="02020603050405020304" pitchFamily="18" charset="0"/>
              </a:rPr>
              <a:t>l’équilibre statique </a:t>
            </a:r>
            <a:r>
              <a:rPr lang="fr-FR" noProof="0" dirty="0">
                <a:latin typeface="Times New Roman" panose="02020603050405020304" pitchFamily="18" charset="0"/>
                <a:cs typeface="Times New Roman" panose="02020603050405020304" pitchFamily="18" charset="0"/>
              </a:rPr>
              <a:t>(</a:t>
            </a:r>
            <a:r>
              <a:rPr lang="fr-FR" i="1" noProof="0" dirty="0" err="1">
                <a:latin typeface="Times New Roman" panose="02020603050405020304" pitchFamily="18" charset="0"/>
                <a:cs typeface="Times New Roman" panose="02020603050405020304" pitchFamily="18" charset="0"/>
              </a:rPr>
              <a:t>Static</a:t>
            </a:r>
            <a:r>
              <a:rPr lang="fr-FR" i="1" noProof="0" dirty="0">
                <a:latin typeface="Times New Roman" panose="02020603050405020304" pitchFamily="18" charset="0"/>
                <a:cs typeface="Times New Roman" panose="02020603050405020304" pitchFamily="18" charset="0"/>
              </a:rPr>
              <a:t> Structural</a:t>
            </a:r>
            <a:r>
              <a:rPr lang="fr-FR" noProof="0" dirty="0">
                <a:latin typeface="Times New Roman" panose="02020603050405020304" pitchFamily="18" charset="0"/>
                <a:cs typeface="Times New Roman" panose="02020603050405020304" pitchFamily="18" charset="0"/>
              </a:rPr>
              <a:t>) : </a:t>
            </a:r>
          </a:p>
        </p:txBody>
      </p:sp>
      <p:sp>
        <p:nvSpPr>
          <p:cNvPr id="18" name="TextBox 17">
            <a:extLst>
              <a:ext uri="{FF2B5EF4-FFF2-40B4-BE49-F238E27FC236}">
                <a16:creationId xmlns:a16="http://schemas.microsoft.com/office/drawing/2014/main" id="{2DA8E8F2-2AF9-DB7D-FA62-83A39D6661D9}"/>
              </a:ext>
            </a:extLst>
          </p:cNvPr>
          <p:cNvSpPr txBox="1"/>
          <p:nvPr/>
        </p:nvSpPr>
        <p:spPr>
          <a:xfrm>
            <a:off x="57807" y="2695240"/>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EEC0C2AA-6F3D-50A5-6859-E9FF640D7681}"/>
                  </a:ext>
                </a:extLst>
              </p:cNvPr>
              <p:cNvSpPr txBox="1"/>
              <p:nvPr/>
            </p:nvSpPr>
            <p:spPr>
              <a:xfrm>
                <a:off x="4586716" y="2541672"/>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chemeClr val="tx1"/>
                            </a:solidFill>
                            <a:latin typeface="Cambria Math" panose="02040503050406030204" pitchFamily="18" charset="0"/>
                          </a:rPr>
                        </m:ctrlPr>
                      </m:accPr>
                      <m:e>
                        <m:acc>
                          <m:accPr>
                            <m:chr m:val="̂"/>
                            <m:ctrlPr>
                              <a:rPr lang="fr-FR" i="1" noProof="0" smtClean="0">
                                <a:solidFill>
                                  <a:schemeClr val="tx1"/>
                                </a:solidFill>
                                <a:latin typeface="Cambria Math" panose="02040503050406030204" pitchFamily="18" charset="0"/>
                              </a:rPr>
                            </m:ctrlPr>
                          </m:accPr>
                          <m:e>
                            <m:r>
                              <a:rPr lang="fr-FR" i="1" noProof="0" smtClean="0">
                                <a:solidFill>
                                  <a:schemeClr val="tx1"/>
                                </a:solidFill>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p:sp>
            <p:nvSpPr>
              <p:cNvPr id="19" name="TextBox 18">
                <a:extLst>
                  <a:ext uri="{FF2B5EF4-FFF2-40B4-BE49-F238E27FC236}">
                    <a16:creationId xmlns:a16="http://schemas.microsoft.com/office/drawing/2014/main" id="{EEC0C2AA-6F3D-50A5-6859-E9FF640D7681}"/>
                  </a:ext>
                </a:extLst>
              </p:cNvPr>
              <p:cNvSpPr txBox="1">
                <a:spLocks noRot="1" noChangeAspect="1" noMove="1" noResize="1" noEditPoints="1" noAdjustHandles="1" noChangeArrowheads="1" noChangeShapeType="1" noTextEdit="1"/>
              </p:cNvSpPr>
              <p:nvPr/>
            </p:nvSpPr>
            <p:spPr>
              <a:xfrm>
                <a:off x="4586716" y="2541672"/>
                <a:ext cx="2356419" cy="953466"/>
              </a:xfrm>
              <a:prstGeom prst="rect">
                <a:avLst/>
              </a:prstGeom>
              <a:blipFill>
                <a:blip r:embed="rId5"/>
                <a:stretch>
                  <a:fillRect/>
                </a:stretch>
              </a:blipFill>
            </p:spPr>
            <p:txBody>
              <a:bodyPr/>
              <a:lstStyle/>
              <a:p>
                <a:r>
                  <a:rPr lang="fr-FR">
                    <a:noFill/>
                  </a:rPr>
                  <a:t> </a:t>
                </a:r>
              </a:p>
            </p:txBody>
          </p:sp>
        </mc:Fallback>
      </mc:AlternateContent>
      <p:cxnSp>
        <p:nvCxnSpPr>
          <p:cNvPr id="20" name="Straight Arrow Connector 19">
            <a:extLst>
              <a:ext uri="{FF2B5EF4-FFF2-40B4-BE49-F238E27FC236}">
                <a16:creationId xmlns:a16="http://schemas.microsoft.com/office/drawing/2014/main" id="{EFED52EE-D353-671B-312B-C6260B9FA771}"/>
              </a:ext>
            </a:extLst>
          </p:cNvPr>
          <p:cNvCxnSpPr>
            <a:cxnSpLocks/>
            <a:endCxn id="21" idx="0"/>
          </p:cNvCxnSpPr>
          <p:nvPr/>
        </p:nvCxnSpPr>
        <p:spPr>
          <a:xfrm>
            <a:off x="3288550" y="3385285"/>
            <a:ext cx="1" cy="429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52EED8E5-7326-32DB-C13F-1498B2A40CDF}"/>
              </a:ext>
            </a:extLst>
          </p:cNvPr>
          <p:cNvSpPr txBox="1"/>
          <p:nvPr/>
        </p:nvSpPr>
        <p:spPr>
          <a:xfrm>
            <a:off x="53554" y="38147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Cela revient donc à résoudre un système matriciel de la forme :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D3233B2-F816-A13E-92F5-924BA2130E34}"/>
                  </a:ext>
                </a:extLst>
              </p:cNvPr>
              <p:cNvSpPr txBox="1"/>
              <p:nvPr/>
            </p:nvSpPr>
            <p:spPr>
              <a:xfrm>
                <a:off x="2110340" y="4258234"/>
                <a:ext cx="2356419" cy="44941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r>
                        <a:rPr lang="fr-FR" b="0" i="1" noProof="0" smtClean="0">
                          <a:latin typeface="Cambria Math" panose="02040503050406030204" pitchFamily="18" charset="0"/>
                          <a:ea typeface="Cambria Math" panose="02040503050406030204" pitchFamily="18" charset="0"/>
                        </a:rPr>
                        <m:t> </m:t>
                      </m:r>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𝑢</m:t>
                          </m:r>
                        </m:e>
                      </m:bar>
                      <m:r>
                        <a:rPr lang="fr-FR" b="0" i="1" noProof="0"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BD3233B2-F816-A13E-92F5-924BA2130E34}"/>
                  </a:ext>
                </a:extLst>
              </p:cNvPr>
              <p:cNvSpPr txBox="1">
                <a:spLocks noRot="1" noChangeAspect="1" noMove="1" noResize="1" noEditPoints="1" noAdjustHandles="1" noChangeArrowheads="1" noChangeShapeType="1" noTextEdit="1"/>
              </p:cNvSpPr>
              <p:nvPr/>
            </p:nvSpPr>
            <p:spPr>
              <a:xfrm>
                <a:off x="2110340" y="4258234"/>
                <a:ext cx="2356419" cy="44941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FCF3EA4-1C17-404E-D7DC-4DCD39E349EE}"/>
                  </a:ext>
                </a:extLst>
              </p:cNvPr>
              <p:cNvSpPr txBox="1"/>
              <p:nvPr/>
            </p:nvSpPr>
            <p:spPr>
              <a:xfrm>
                <a:off x="53554" y="4750815"/>
                <a:ext cx="11875979" cy="110325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Le problème n’est pas linéaire (</a:t>
                </a:r>
                <a:r>
                  <a:rPr lang="fr-FR" b="1" noProof="0" dirty="0">
                    <a:latin typeface="Times New Roman" panose="02020603050405020304" pitchFamily="18" charset="0"/>
                    <a:cs typeface="Times New Roman" panose="02020603050405020304" pitchFamily="18" charset="0"/>
                  </a:rPr>
                  <a:t>grande déformation</a:t>
                </a:r>
                <a:r>
                  <a:rPr lang="fr-FR" noProof="0" dirty="0">
                    <a:latin typeface="Times New Roman" panose="02020603050405020304" pitchFamily="18" charset="0"/>
                    <a:cs typeface="Times New Roman" panose="02020603050405020304" pitchFamily="18" charset="0"/>
                  </a:rPr>
                  <a:t>), cela signifie donc que </a:t>
                </a:r>
                <a14:m>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n’est pas symétrique et constant. En effet, dans notre cas,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va être dépendant du déplacement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tel que :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d>
                      <m:dPr>
                        <m:begChr m:val="["/>
                        <m:endChr m:val="]"/>
                        <m:ctrlPr>
                          <a:rPr lang="fr-FR" i="1" smtClean="0">
                            <a:latin typeface="Cambria Math" panose="02040503050406030204" pitchFamily="18" charset="0"/>
                            <a:ea typeface="Cambria Math" panose="02040503050406030204" pitchFamily="18" charset="0"/>
                          </a:rPr>
                        </m:ctrlPr>
                      </m:d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e>
                    </m:d>
                  </m:oMath>
                </a14:m>
                <a:r>
                  <a:rPr lang="fr-FR" noProof="0" dirty="0">
                    <a:latin typeface="Times New Roman" panose="02020603050405020304" pitchFamily="18" charset="0"/>
                    <a:cs typeface="Times New Roman" panose="02020603050405020304" pitchFamily="18" charset="0"/>
                  </a:rPr>
                  <a:t> (i.e., fonction de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Cela rend la résolution plus longue et plus couteuse.  </a:t>
                </a:r>
              </a:p>
            </p:txBody>
          </p:sp>
        </mc:Choice>
        <mc:Fallback xmlns="">
          <p:sp>
            <p:nvSpPr>
              <p:cNvPr id="25" name="TextBox 24">
                <a:extLst>
                  <a:ext uri="{FF2B5EF4-FFF2-40B4-BE49-F238E27FC236}">
                    <a16:creationId xmlns:a16="http://schemas.microsoft.com/office/drawing/2014/main" id="{5FCF3EA4-1C17-404E-D7DC-4DCD39E349EE}"/>
                  </a:ext>
                </a:extLst>
              </p:cNvPr>
              <p:cNvSpPr txBox="1">
                <a:spLocks noRot="1" noChangeAspect="1" noMove="1" noResize="1" noEditPoints="1" noAdjustHandles="1" noChangeArrowheads="1" noChangeShapeType="1" noTextEdit="1"/>
              </p:cNvSpPr>
              <p:nvPr/>
            </p:nvSpPr>
            <p:spPr>
              <a:xfrm>
                <a:off x="53554" y="4750815"/>
                <a:ext cx="11875979" cy="1103251"/>
              </a:xfrm>
              <a:prstGeom prst="rect">
                <a:avLst/>
              </a:prstGeom>
              <a:blipFill>
                <a:blip r:embed="rId7"/>
                <a:stretch>
                  <a:fillRect l="-462" t="-2762" r="-411" b="-7735"/>
                </a:stretch>
              </a:blipFill>
            </p:spPr>
            <p:txBody>
              <a:bodyPr/>
              <a:lstStyle/>
              <a:p>
                <a:r>
                  <a:rPr lang="en-GB">
                    <a:noFill/>
                  </a:rPr>
                  <a:t> </a:t>
                </a:r>
              </a:p>
            </p:txBody>
          </p:sp>
        </mc:Fallback>
      </mc:AlternateContent>
      <p:sp>
        <p:nvSpPr>
          <p:cNvPr id="8" name="Slide Number Placeholder 7">
            <a:extLst>
              <a:ext uri="{FF2B5EF4-FFF2-40B4-BE49-F238E27FC236}">
                <a16:creationId xmlns:a16="http://schemas.microsoft.com/office/drawing/2014/main" id="{4D631D12-8907-3653-769A-0EB5406EBDE9}"/>
              </a:ext>
            </a:extLst>
          </p:cNvPr>
          <p:cNvSpPr>
            <a:spLocks noGrp="1"/>
          </p:cNvSpPr>
          <p:nvPr>
            <p:ph type="sldNum" sz="quarter" idx="12"/>
          </p:nvPr>
        </p:nvSpPr>
        <p:spPr/>
        <p:txBody>
          <a:bodyPr/>
          <a:lstStyle/>
          <a:p>
            <a:fld id="{74DDA11D-2719-4AB3-AAA7-DB2910A56E08}" type="slidenum">
              <a:rPr lang="en-GB" smtClean="0"/>
              <a:t>4</a:t>
            </a:fld>
            <a:endParaRPr lang="en-GB"/>
          </a:p>
        </p:txBody>
      </p:sp>
    </p:spTree>
    <p:extLst>
      <p:ext uri="{BB962C8B-B14F-4D97-AF65-F5344CB8AC3E}">
        <p14:creationId xmlns:p14="http://schemas.microsoft.com/office/powerpoint/2010/main" val="283005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D4603-9E0F-3976-F1C2-09CD2F9BCB2D}"/>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A64789C-85B1-1619-7655-19674D0C896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D2D06DC-6CE6-B872-3049-9B0D28F6810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DISCRETISATION</a:t>
            </a:r>
          </a:p>
        </p:txBody>
      </p:sp>
      <p:sp>
        <p:nvSpPr>
          <p:cNvPr id="39" name="Rectangle 38">
            <a:extLst>
              <a:ext uri="{FF2B5EF4-FFF2-40B4-BE49-F238E27FC236}">
                <a16:creationId xmlns:a16="http://schemas.microsoft.com/office/drawing/2014/main" id="{F8B5E526-D24C-9267-0FB7-95CB1401216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Slide Number Placeholder 2">
            <a:extLst>
              <a:ext uri="{FF2B5EF4-FFF2-40B4-BE49-F238E27FC236}">
                <a16:creationId xmlns:a16="http://schemas.microsoft.com/office/drawing/2014/main" id="{6628459A-90DA-0CD8-C5CF-46D6B12B2ACA}"/>
              </a:ext>
            </a:extLst>
          </p:cNvPr>
          <p:cNvSpPr>
            <a:spLocks noGrp="1"/>
          </p:cNvSpPr>
          <p:nvPr>
            <p:ph type="sldNum" sz="quarter" idx="12"/>
          </p:nvPr>
        </p:nvSpPr>
        <p:spPr/>
        <p:txBody>
          <a:bodyPr/>
          <a:lstStyle/>
          <a:p>
            <a:fld id="{74DDA11D-2719-4AB3-AAA7-DB2910A56E08}" type="slidenum">
              <a:rPr lang="en-GB" smtClean="0"/>
              <a:t>5</a:t>
            </a:fld>
            <a:endParaRPr lang="en-GB"/>
          </a:p>
        </p:txBody>
      </p:sp>
    </p:spTree>
    <p:extLst>
      <p:ext uri="{BB962C8B-B14F-4D97-AF65-F5344CB8AC3E}">
        <p14:creationId xmlns:p14="http://schemas.microsoft.com/office/powerpoint/2010/main" val="366844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39DCD-E95C-BDF1-54FF-3E902A20EE0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D647602-77C2-C6F9-EA18-4AD5F7E712B4}"/>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C59951-2052-5891-EC5A-4BBED090FE92}"/>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CODE</a:t>
            </a:r>
          </a:p>
        </p:txBody>
      </p:sp>
      <p:sp>
        <p:nvSpPr>
          <p:cNvPr id="39" name="Rectangle 38">
            <a:extLst>
              <a:ext uri="{FF2B5EF4-FFF2-40B4-BE49-F238E27FC236}">
                <a16:creationId xmlns:a16="http://schemas.microsoft.com/office/drawing/2014/main" id="{976D7907-F078-77D6-0A79-4809D82F2D5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Slide Number Placeholder 2">
            <a:extLst>
              <a:ext uri="{FF2B5EF4-FFF2-40B4-BE49-F238E27FC236}">
                <a16:creationId xmlns:a16="http://schemas.microsoft.com/office/drawing/2014/main" id="{46DCD23E-1CEC-0157-3289-7A4FF6E26260}"/>
              </a:ext>
            </a:extLst>
          </p:cNvPr>
          <p:cNvSpPr>
            <a:spLocks noGrp="1"/>
          </p:cNvSpPr>
          <p:nvPr>
            <p:ph type="sldNum" sz="quarter" idx="12"/>
          </p:nvPr>
        </p:nvSpPr>
        <p:spPr/>
        <p:txBody>
          <a:bodyPr/>
          <a:lstStyle/>
          <a:p>
            <a:fld id="{74DDA11D-2719-4AB3-AAA7-DB2910A56E08}" type="slidenum">
              <a:rPr lang="en-GB" smtClean="0"/>
              <a:t>6</a:t>
            </a:fld>
            <a:endParaRPr lang="en-GB"/>
          </a:p>
        </p:txBody>
      </p:sp>
    </p:spTree>
    <p:extLst>
      <p:ext uri="{BB962C8B-B14F-4D97-AF65-F5344CB8AC3E}">
        <p14:creationId xmlns:p14="http://schemas.microsoft.com/office/powerpoint/2010/main" val="130184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3010A-DAFD-A9A3-BE78-15C7BDF3DDDB}"/>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8347863-C065-D108-2745-72546AC0C1E1}"/>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60C7752-751C-B280-204E-C5F5E4B1080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623D8BAF-52DF-B832-CF4B-D72332E315E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pic>
        <p:nvPicPr>
          <p:cNvPr id="4" name="Picture 3" descr="A multicolored object with holes&#10;&#10;AI-generated content may be incorrect.">
            <a:extLst>
              <a:ext uri="{FF2B5EF4-FFF2-40B4-BE49-F238E27FC236}">
                <a16:creationId xmlns:a16="http://schemas.microsoft.com/office/drawing/2014/main" id="{53ED0A81-57CD-C16F-8A9A-2BCDAA3F4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04" y="1440592"/>
            <a:ext cx="4830555" cy="247797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3FB8D1-D18F-47C7-D1B2-4705A4773972}"/>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 </a:t>
                </a:r>
                <a:r>
                  <a:rPr lang="fr-FR" b="1" noProof="0" dirty="0">
                    <a:latin typeface="Times New Roman" panose="02020603050405020304" pitchFamily="18" charset="0"/>
                    <a:cs typeface="Times New Roman" panose="02020603050405020304" pitchFamily="18" charset="0"/>
                  </a:rPr>
                  <a:t>vérification de solution </a:t>
                </a:r>
                <a:r>
                  <a:rPr lang="fr-FR" noProof="0" dirty="0">
                    <a:latin typeface="Times New Roman" panose="02020603050405020304" pitchFamily="18" charset="0"/>
                    <a:cs typeface="Times New Roman" panose="02020603050405020304" pitchFamily="18" charset="0"/>
                  </a:rPr>
                  <a:t>à pour but d’estimer les différentes sources d’erreurs et de quantifier les incertitudes. </a:t>
                </a: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Pour notre étude, on rappelle que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On se limite au mouvement de </a:t>
                </a:r>
                <a:r>
                  <a:rPr lang="fr-FR" b="1" noProof="0" dirty="0">
                    <a:latin typeface="Times New Roman" panose="02020603050405020304" pitchFamily="18" charset="0"/>
                    <a:cs typeface="Times New Roman" panose="02020603050405020304" pitchFamily="18" charset="0"/>
                  </a:rPr>
                  <a:t>flexion</a:t>
                </a:r>
                <a:r>
                  <a:rPr lang="fr-FR" noProof="0" dirty="0">
                    <a:latin typeface="Times New Roman" panose="02020603050405020304" pitchFamily="18" charset="0"/>
                    <a:cs typeface="Times New Roman" panose="02020603050405020304" pitchFamily="18" charset="0"/>
                  </a:rPr>
                  <a:t> avec une force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30 </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dirigée vers le bas.</a:t>
                </a:r>
              </a:p>
            </p:txBody>
          </p:sp>
        </mc:Choice>
        <mc:Fallback xmlns="">
          <p:sp>
            <p:nvSpPr>
              <p:cNvPr id="5" name="TextBox 4">
                <a:extLst>
                  <a:ext uri="{FF2B5EF4-FFF2-40B4-BE49-F238E27FC236}">
                    <a16:creationId xmlns:a16="http://schemas.microsoft.com/office/drawing/2014/main" id="{E13FB8D1-D18F-47C7-D1B2-4705A4773972}"/>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400" t="-566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9D3F7280-79FE-6679-FD09-21759D67BD31}"/>
              </a:ext>
            </a:extLst>
          </p:cNvPr>
          <p:cNvSpPr txBox="1"/>
          <p:nvPr/>
        </p:nvSpPr>
        <p:spPr>
          <a:xfrm>
            <a:off x="5568381" y="1440592"/>
            <a:ext cx="6623619" cy="1200329"/>
          </a:xfrm>
          <a:prstGeom prst="rect">
            <a:avLst/>
          </a:prstGeom>
          <a:noFill/>
        </p:spPr>
        <p:txBody>
          <a:bodyPr wrap="square" rtlCol="0">
            <a:spAutoFit/>
          </a:bodyPr>
          <a:lstStyle/>
          <a:p>
            <a:pPr marL="342900" indent="-342900" algn="just">
              <a:buAutoNum type="arabicPeriod"/>
            </a:pPr>
            <a:r>
              <a:rPr lang="fr-FR" b="1" dirty="0">
                <a:latin typeface="Times New Roman" panose="02020603050405020304" pitchFamily="18" charset="0"/>
                <a:cs typeface="Times New Roman" panose="02020603050405020304" pitchFamily="18" charset="0"/>
              </a:rPr>
              <a:t>Choix du maillage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Pour le maillage, nous avons choisi</a:t>
            </a:r>
            <a:r>
              <a:rPr lang="fr-FR" dirty="0">
                <a:latin typeface="Times New Roman" panose="02020603050405020304" pitchFamily="18" charset="0"/>
                <a:cs typeface="Times New Roman" panose="02020603050405020304" pitchFamily="18" charset="0"/>
              </a:rPr>
              <a:t>s de prendre les fonctions suivantes : </a:t>
            </a:r>
            <a:endParaRPr lang="fr-FR" noProof="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A31FEA3-15F3-A5B2-8631-79D870FD9189}"/>
              </a:ext>
            </a:extLst>
          </p:cNvPr>
          <p:cNvPicPr>
            <a:picLocks noChangeAspect="1"/>
          </p:cNvPicPr>
          <p:nvPr/>
        </p:nvPicPr>
        <p:blipFill>
          <a:blip r:embed="rId4"/>
          <a:stretch>
            <a:fillRect/>
          </a:stretch>
        </p:blipFill>
        <p:spPr>
          <a:xfrm>
            <a:off x="5568381" y="3475596"/>
            <a:ext cx="2162477" cy="885949"/>
          </a:xfrm>
          <a:prstGeom prst="rect">
            <a:avLst/>
          </a:prstGeom>
        </p:spPr>
      </p:pic>
      <p:sp>
        <p:nvSpPr>
          <p:cNvPr id="10" name="TextBox 9">
            <a:extLst>
              <a:ext uri="{FF2B5EF4-FFF2-40B4-BE49-F238E27FC236}">
                <a16:creationId xmlns:a16="http://schemas.microsoft.com/office/drawing/2014/main" id="{FB7FDD76-3978-200B-32AC-62FEBBC52D44}"/>
              </a:ext>
            </a:extLst>
          </p:cNvPr>
          <p:cNvSpPr txBox="1"/>
          <p:nvPr/>
        </p:nvSpPr>
        <p:spPr>
          <a:xfrm>
            <a:off x="8550624" y="2535418"/>
            <a:ext cx="3641376"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des </a:t>
            </a:r>
            <a:r>
              <a:rPr lang="fr-FR" b="1" noProof="0" dirty="0">
                <a:latin typeface="Times New Roman" panose="02020603050405020304" pitchFamily="18" charset="0"/>
                <a:cs typeface="Times New Roman" panose="02020603050405020304" pitchFamily="18" charset="0"/>
              </a:rPr>
              <a:t>éléments d’ordre 2 </a:t>
            </a:r>
            <a:r>
              <a:rPr lang="fr-FR" noProof="0" dirty="0">
                <a:latin typeface="Times New Roman" panose="02020603050405020304" pitchFamily="18" charset="0"/>
                <a:cs typeface="Times New Roman" panose="02020603050405020304" pitchFamily="18" charset="0"/>
              </a:rPr>
              <a:t>avec un type d’élément automatique.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A607B03-1BC0-C771-595F-432338076A8B}"/>
                  </a:ext>
                </a:extLst>
              </p:cNvPr>
              <p:cNvSpPr txBox="1"/>
              <p:nvPr/>
            </p:nvSpPr>
            <p:spPr>
              <a:xfrm>
                <a:off x="8550624" y="3237749"/>
                <a:ext cx="3641376"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la taille des éléments aux globales de la géométrie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b="1" noProof="0" dirty="0">
                    <a:latin typeface="Times New Roman" panose="02020603050405020304" pitchFamily="18" charset="0"/>
                    <a:cs typeface="Times New Roman" panose="02020603050405020304" pitchFamily="18" charset="0"/>
                  </a:rPr>
                  <a:t> Paramètre fluctuant </a:t>
                </a:r>
                <a:r>
                  <a:rPr lang="fr-FR" noProof="0" dirty="0">
                    <a:latin typeface="Times New Roman" panose="02020603050405020304" pitchFamily="18" charset="0"/>
                    <a:cs typeface="Times New Roman" panose="02020603050405020304" pitchFamily="18" charset="0"/>
                  </a:rPr>
                  <a:t>entre les différents raffinements. </a:t>
                </a:r>
                <a:endParaRPr lang="fr-FR" b="1"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1A607B03-1BC0-C771-595F-432338076A8B}"/>
                  </a:ext>
                </a:extLst>
              </p:cNvPr>
              <p:cNvSpPr txBox="1">
                <a:spLocks noRot="1" noChangeAspect="1" noMove="1" noResize="1" noEditPoints="1" noAdjustHandles="1" noChangeArrowheads="1" noChangeShapeType="1" noTextEdit="1"/>
              </p:cNvSpPr>
              <p:nvPr/>
            </p:nvSpPr>
            <p:spPr>
              <a:xfrm>
                <a:off x="8550624" y="3237749"/>
                <a:ext cx="3641376" cy="1200329"/>
              </a:xfrm>
              <a:prstGeom prst="rect">
                <a:avLst/>
              </a:prstGeom>
              <a:blipFill>
                <a:blip r:embed="rId5"/>
                <a:stretch>
                  <a:fillRect l="-1508" t="-2538" r="-1340" b="-7107"/>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F1FBAD-7C20-C706-E6A5-B20EBC80F0F6}"/>
              </a:ext>
            </a:extLst>
          </p:cNvPr>
          <p:cNvSpPr txBox="1"/>
          <p:nvPr/>
        </p:nvSpPr>
        <p:spPr>
          <a:xfrm>
            <a:off x="8550624" y="4494078"/>
            <a:ext cx="3641376"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un raffinement de maillage sur les faces qui reçoivent les </a:t>
            </a:r>
            <a:r>
              <a:rPr lang="fr-FR" b="1" noProof="0" dirty="0">
                <a:latin typeface="Times New Roman" panose="02020603050405020304" pitchFamily="18" charset="0"/>
                <a:cs typeface="Times New Roman" panose="02020603050405020304" pitchFamily="18" charset="0"/>
              </a:rPr>
              <a:t>conditions aux limites </a:t>
            </a:r>
            <a:r>
              <a:rPr lang="fr-FR" noProof="0" dirty="0">
                <a:latin typeface="Times New Roman" panose="02020603050405020304" pitchFamily="18" charset="0"/>
                <a:cs typeface="Times New Roman" panose="02020603050405020304" pitchFamily="18" charset="0"/>
              </a:rPr>
              <a:t>de Neumann. </a:t>
            </a:r>
            <a:endParaRPr lang="fr-FR" b="1" noProof="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D49B9546-9E06-3F1B-67AE-CDE54685608B}"/>
              </a:ext>
            </a:extLst>
          </p:cNvPr>
          <p:cNvCxnSpPr>
            <a:cxnSpLocks/>
          </p:cNvCxnSpPr>
          <p:nvPr/>
        </p:nvCxnSpPr>
        <p:spPr>
          <a:xfrm flipV="1">
            <a:off x="7730858" y="2907161"/>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80972539-C73D-4278-5BF7-104942B2DDC7}"/>
              </a:ext>
            </a:extLst>
          </p:cNvPr>
          <p:cNvCxnSpPr>
            <a:cxnSpLocks/>
          </p:cNvCxnSpPr>
          <p:nvPr/>
        </p:nvCxnSpPr>
        <p:spPr>
          <a:xfrm>
            <a:off x="7730858" y="4035972"/>
            <a:ext cx="517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F64B1CF-78E3-E145-2A94-E4E959096099}"/>
              </a:ext>
            </a:extLst>
          </p:cNvPr>
          <p:cNvCxnSpPr>
            <a:cxnSpLocks/>
          </p:cNvCxnSpPr>
          <p:nvPr/>
        </p:nvCxnSpPr>
        <p:spPr>
          <a:xfrm>
            <a:off x="7730858" y="4257205"/>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5" name="Picture 24">
            <a:extLst>
              <a:ext uri="{FF2B5EF4-FFF2-40B4-BE49-F238E27FC236}">
                <a16:creationId xmlns:a16="http://schemas.microsoft.com/office/drawing/2014/main" id="{33ED872E-179F-A9C0-F2A5-3AD41FFB9EF1}"/>
              </a:ext>
            </a:extLst>
          </p:cNvPr>
          <p:cNvPicPr>
            <a:picLocks noChangeAspect="1"/>
          </p:cNvPicPr>
          <p:nvPr/>
        </p:nvPicPr>
        <p:blipFill>
          <a:blip r:embed="rId6"/>
          <a:stretch>
            <a:fillRect/>
          </a:stretch>
        </p:blipFill>
        <p:spPr>
          <a:xfrm>
            <a:off x="1004424" y="4158206"/>
            <a:ext cx="3237914" cy="2313276"/>
          </a:xfrm>
          <a:prstGeom prst="rect">
            <a:avLst/>
          </a:prstGeom>
          <a:ln>
            <a:solidFill>
              <a:schemeClr val="tx1"/>
            </a:solidFill>
          </a:ln>
        </p:spPr>
      </p:pic>
      <p:cxnSp>
        <p:nvCxnSpPr>
          <p:cNvPr id="26" name="Straight Arrow Connector 25">
            <a:extLst>
              <a:ext uri="{FF2B5EF4-FFF2-40B4-BE49-F238E27FC236}">
                <a16:creationId xmlns:a16="http://schemas.microsoft.com/office/drawing/2014/main" id="{24747122-5B36-739F-9F5D-A25E30C5894E}"/>
              </a:ext>
            </a:extLst>
          </p:cNvPr>
          <p:cNvCxnSpPr>
            <a:cxnSpLocks/>
          </p:cNvCxnSpPr>
          <p:nvPr/>
        </p:nvCxnSpPr>
        <p:spPr>
          <a:xfrm>
            <a:off x="3979716" y="5372124"/>
            <a:ext cx="0" cy="415159"/>
          </a:xfrm>
          <a:prstGeom prst="straightConnector1">
            <a:avLst/>
          </a:prstGeom>
          <a:ln w="38100">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ED3FFF44-1763-2C72-B7EF-4BAA1E20308F}"/>
              </a:ext>
            </a:extLst>
          </p:cNvPr>
          <p:cNvCxnSpPr/>
          <p:nvPr/>
        </p:nvCxnSpPr>
        <p:spPr>
          <a:xfrm>
            <a:off x="1260803" y="4512704"/>
            <a:ext cx="0" cy="920706"/>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D17C5F0-368F-E284-A61A-C3045C6891D1}"/>
              </a:ext>
            </a:extLst>
          </p:cNvPr>
          <p:cNvCxnSpPr>
            <a:cxnSpLocks/>
          </p:cNvCxnSpPr>
          <p:nvPr/>
        </p:nvCxnSpPr>
        <p:spPr>
          <a:xfrm flipH="1">
            <a:off x="1061106" y="45243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BF41D9D-82DF-C3F4-5E79-9F90515FE944}"/>
              </a:ext>
            </a:extLst>
          </p:cNvPr>
          <p:cNvCxnSpPr>
            <a:cxnSpLocks/>
          </p:cNvCxnSpPr>
          <p:nvPr/>
        </p:nvCxnSpPr>
        <p:spPr>
          <a:xfrm flipH="1">
            <a:off x="1061106" y="4655004"/>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85B08DD-0A2D-7F00-A27D-0359CCD8796F}"/>
              </a:ext>
            </a:extLst>
          </p:cNvPr>
          <p:cNvCxnSpPr>
            <a:cxnSpLocks/>
          </p:cNvCxnSpPr>
          <p:nvPr/>
        </p:nvCxnSpPr>
        <p:spPr>
          <a:xfrm flipH="1">
            <a:off x="1061106" y="4785633"/>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B4B6C7C-6463-E2E8-72B3-5CFE5A079E3B}"/>
              </a:ext>
            </a:extLst>
          </p:cNvPr>
          <p:cNvCxnSpPr>
            <a:cxnSpLocks/>
          </p:cNvCxnSpPr>
          <p:nvPr/>
        </p:nvCxnSpPr>
        <p:spPr>
          <a:xfrm flipH="1">
            <a:off x="1061106" y="4916262"/>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3D955B2-F219-8CB6-1E53-3AA6415D6650}"/>
              </a:ext>
            </a:extLst>
          </p:cNvPr>
          <p:cNvCxnSpPr>
            <a:cxnSpLocks/>
          </p:cNvCxnSpPr>
          <p:nvPr/>
        </p:nvCxnSpPr>
        <p:spPr>
          <a:xfrm flipH="1">
            <a:off x="1061106" y="5046891"/>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16D7FD71-B1AD-0F14-A6E2-E849307A4B3A}"/>
              </a:ext>
            </a:extLst>
          </p:cNvPr>
          <p:cNvCxnSpPr>
            <a:cxnSpLocks/>
          </p:cNvCxnSpPr>
          <p:nvPr/>
        </p:nvCxnSpPr>
        <p:spPr>
          <a:xfrm flipH="1">
            <a:off x="1061106" y="5177520"/>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618A658-E824-26F7-2526-3280361FFBE8}"/>
              </a:ext>
            </a:extLst>
          </p:cNvPr>
          <p:cNvCxnSpPr>
            <a:cxnSpLocks/>
          </p:cNvCxnSpPr>
          <p:nvPr/>
        </p:nvCxnSpPr>
        <p:spPr>
          <a:xfrm flipH="1">
            <a:off x="1061106" y="54387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C554D35-7624-2528-FD55-5AD0D0D02370}"/>
              </a:ext>
            </a:extLst>
          </p:cNvPr>
          <p:cNvCxnSpPr>
            <a:cxnSpLocks/>
          </p:cNvCxnSpPr>
          <p:nvPr/>
        </p:nvCxnSpPr>
        <p:spPr>
          <a:xfrm flipH="1">
            <a:off x="1061106" y="5308149"/>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DFB335B7-5A67-A708-9BF0-15568CAD7AA8}"/>
              </a:ext>
            </a:extLst>
          </p:cNvPr>
          <p:cNvSpPr txBox="1"/>
          <p:nvPr/>
        </p:nvSpPr>
        <p:spPr>
          <a:xfrm>
            <a:off x="5568380" y="5828384"/>
            <a:ext cx="6623619"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Il y a 2 conditions aux limites : une force appliquée à une surface et une condition de support fixe bloquant les degrès de libertés.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2585DC19-B449-1015-A282-9C33F7EDCA40}"/>
                  </a:ext>
                </a:extLst>
              </p:cNvPr>
              <p:cNvSpPr txBox="1"/>
              <p:nvPr/>
            </p:nvSpPr>
            <p:spPr>
              <a:xfrm>
                <a:off x="3885276" y="5315707"/>
                <a:ext cx="476506" cy="380553"/>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42" name="TextBox 41">
                <a:extLst>
                  <a:ext uri="{FF2B5EF4-FFF2-40B4-BE49-F238E27FC236}">
                    <a16:creationId xmlns:a16="http://schemas.microsoft.com/office/drawing/2014/main" id="{2585DC19-B449-1015-A282-9C33F7EDCA40}"/>
                  </a:ext>
                </a:extLst>
              </p:cNvPr>
              <p:cNvSpPr txBox="1">
                <a:spLocks noRot="1" noChangeAspect="1" noMove="1" noResize="1" noEditPoints="1" noAdjustHandles="1" noChangeArrowheads="1" noChangeShapeType="1" noTextEdit="1"/>
              </p:cNvSpPr>
              <p:nvPr/>
            </p:nvSpPr>
            <p:spPr>
              <a:xfrm>
                <a:off x="3885276" y="5315707"/>
                <a:ext cx="476506" cy="380553"/>
              </a:xfrm>
              <a:prstGeom prst="rect">
                <a:avLst/>
              </a:prstGeom>
              <a:blipFill>
                <a:blip r:embed="rId7"/>
                <a:stretch>
                  <a:fillRect/>
                </a:stretch>
              </a:blipFill>
            </p:spPr>
            <p:txBody>
              <a:bodyPr/>
              <a:lstStyle/>
              <a:p>
                <a:r>
                  <a:rPr lang="en-GB">
                    <a:noFill/>
                  </a:rPr>
                  <a:t> </a:t>
                </a:r>
              </a:p>
            </p:txBody>
          </p:sp>
        </mc:Fallback>
      </mc:AlternateContent>
      <p:sp>
        <p:nvSpPr>
          <p:cNvPr id="3" name="Slide Number Placeholder 2">
            <a:extLst>
              <a:ext uri="{FF2B5EF4-FFF2-40B4-BE49-F238E27FC236}">
                <a16:creationId xmlns:a16="http://schemas.microsoft.com/office/drawing/2014/main" id="{21693C59-A627-2A24-BEF5-62DA5CC32C45}"/>
              </a:ext>
            </a:extLst>
          </p:cNvPr>
          <p:cNvSpPr>
            <a:spLocks noGrp="1"/>
          </p:cNvSpPr>
          <p:nvPr>
            <p:ph type="sldNum" sz="quarter" idx="12"/>
          </p:nvPr>
        </p:nvSpPr>
        <p:spPr/>
        <p:txBody>
          <a:bodyPr/>
          <a:lstStyle/>
          <a:p>
            <a:fld id="{74DDA11D-2719-4AB3-AAA7-DB2910A56E08}" type="slidenum">
              <a:rPr lang="en-GB" smtClean="0"/>
              <a:t>7</a:t>
            </a:fld>
            <a:endParaRPr lang="en-GB"/>
          </a:p>
        </p:txBody>
      </p:sp>
    </p:spTree>
    <p:extLst>
      <p:ext uri="{BB962C8B-B14F-4D97-AF65-F5344CB8AC3E}">
        <p14:creationId xmlns:p14="http://schemas.microsoft.com/office/powerpoint/2010/main" val="176724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F8313-9F80-4532-5AC1-238C9A2F187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19D0D5B-6B77-955C-4207-02574A420E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D29A8BD-2791-1AC8-62D9-5F930E1F874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F7D7F64B-A86E-3E76-9425-91F21151A8B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D2931CAA-5B1D-3DB8-5405-0EBED6E73DDA}"/>
              </a:ext>
            </a:extLst>
          </p:cNvPr>
          <p:cNvSpPr txBox="1"/>
          <p:nvPr/>
        </p:nvSpPr>
        <p:spPr>
          <a:xfrm>
            <a:off x="0" y="627468"/>
            <a:ext cx="12192000" cy="1200329"/>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2. Résultats</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Une fois les différentes simulations réalisées avec un maillage de plus en plus fin (i.e., jusqu’à la limite de la licence</a:t>
            </a:r>
            <a:r>
              <a:rPr lang="fr-FR" dirty="0">
                <a:latin typeface="Times New Roman" panose="02020603050405020304" pitchFamily="18" charset="0"/>
                <a:cs typeface="Times New Roman" panose="02020603050405020304" pitchFamily="18" charset="0"/>
              </a:rPr>
              <a:t>), nous obtenons le graphique post-traiter à l’aide de Python suivant : </a:t>
            </a:r>
            <a:r>
              <a:rPr lang="fr-FR" noProof="0"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4C33A69A-4ABB-390F-8D1C-5D58AB9AF2C3}"/>
              </a:ext>
            </a:extLst>
          </p:cNvPr>
          <p:cNvPicPr>
            <a:picLocks noChangeAspect="1"/>
          </p:cNvPicPr>
          <p:nvPr/>
        </p:nvPicPr>
        <p:blipFill>
          <a:blip r:embed="rId2"/>
          <a:stretch>
            <a:fillRect/>
          </a:stretch>
        </p:blipFill>
        <p:spPr>
          <a:xfrm>
            <a:off x="501349" y="1858989"/>
            <a:ext cx="4559249" cy="349057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FB3464-F9D7-F388-8CA4-20C652C808AB}"/>
                  </a:ext>
                </a:extLst>
              </p:cNvPr>
              <p:cNvSpPr txBox="1"/>
              <p:nvPr/>
            </p:nvSpPr>
            <p:spPr>
              <a:xfrm>
                <a:off x="5568381" y="1994590"/>
                <a:ext cx="6623619" cy="286232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qu’à mesure que l’on raffine le maillage (i.e. éléments de tailles plus petites), on a une augmentation de la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Cette dernière se stabilise cependant après la taille des éléments soient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4</m:t>
                    </m:r>
                    <m:r>
                      <a:rPr lang="fr-FR" b="0" i="1" noProof="0" smtClean="0">
                        <a:latin typeface="Cambria Math" panose="02040503050406030204" pitchFamily="18" charset="0"/>
                        <a:cs typeface="Times New Roman" panose="02020603050405020304" pitchFamily="18" charset="0"/>
                      </a:rPr>
                      <m:t>𝑒</m:t>
                    </m:r>
                    <m:r>
                      <a:rPr lang="fr-FR" b="0" i="1" noProof="0" smtClean="0">
                        <a:latin typeface="Cambria Math" panose="02040503050406030204" pitchFamily="18" charset="0"/>
                        <a:cs typeface="Times New Roman" panose="02020603050405020304" pitchFamily="18" charset="0"/>
                      </a:rPr>
                      <m:t>−3 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Il semblerait donc que nous aillons atteint un « plateau ».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Malheureusement limité par la licence, nous n’avons aucune certitude quant à la véracité de ce plateau, seul des hypothèses peuvent donc être émises. </a:t>
                </a:r>
              </a:p>
              <a:p>
                <a:pPr algn="just"/>
                <a:endParaRPr lang="fr-FR" dirty="0">
                  <a:latin typeface="Times New Roman" panose="02020603050405020304" pitchFamily="18" charset="0"/>
                  <a:cs typeface="Times New Roman" panose="02020603050405020304" pitchFamily="18" charset="0"/>
                </a:endParaRPr>
              </a:p>
              <a:p>
                <a:pPr algn="just"/>
                <a:r>
                  <a:rPr lang="fr-FR" b="1" noProof="0" dirty="0">
                    <a:highlight>
                      <a:srgbClr val="FFFF00"/>
                    </a:highlight>
                    <a:latin typeface="Times New Roman" panose="02020603050405020304" pitchFamily="18" charset="0"/>
                    <a:cs typeface="Times New Roman" panose="02020603050405020304" pitchFamily="18" charset="0"/>
                  </a:rPr>
                  <a:t>HYPOTHESE PLATEAU</a:t>
                </a:r>
                <a:r>
                  <a:rPr lang="fr-FR" noProof="0" dirty="0">
                    <a:highlight>
                      <a:srgbClr val="FFFF00"/>
                    </a:highlight>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A3FB3464-F9D7-F388-8CA4-20C652C808AB}"/>
                  </a:ext>
                </a:extLst>
              </p:cNvPr>
              <p:cNvSpPr txBox="1">
                <a:spLocks noRot="1" noChangeAspect="1" noMove="1" noResize="1" noEditPoints="1" noAdjustHandles="1" noChangeArrowheads="1" noChangeShapeType="1" noTextEdit="1"/>
              </p:cNvSpPr>
              <p:nvPr/>
            </p:nvSpPr>
            <p:spPr>
              <a:xfrm>
                <a:off x="5568381" y="1994590"/>
                <a:ext cx="6623619" cy="2862322"/>
              </a:xfrm>
              <a:prstGeom prst="rect">
                <a:avLst/>
              </a:prstGeom>
              <a:blipFill>
                <a:blip r:embed="rId3"/>
                <a:stretch>
                  <a:fillRect l="-736" t="-1064" r="-828" b="-234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787056C-9D45-21F4-6CDE-BB39E364A145}"/>
                  </a:ext>
                </a:extLst>
              </p:cNvPr>
              <p:cNvSpPr txBox="1"/>
              <p:nvPr/>
            </p:nvSpPr>
            <p:spPr>
              <a:xfrm>
                <a:off x="0" y="5626892"/>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ne prenant que les résultats donc que les résultats supposément sur la convergence asymptotique, nous pouvons calculer </a:t>
                </a:r>
                <a:r>
                  <a:rPr lang="fr-FR" b="1" noProof="0" dirty="0">
                    <a:latin typeface="Times New Roman" panose="02020603050405020304" pitchFamily="18" charset="0"/>
                    <a:cs typeface="Times New Roman" panose="02020603050405020304" pitchFamily="18" charset="0"/>
                  </a:rPr>
                  <a:t>l’ordre de convergence observé</a:t>
                </a:r>
                <a:r>
                  <a:rPr lang="fr-FR" noProof="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noProof="0" dirty="0">
                    <a:latin typeface="Times New Roman" panose="02020603050405020304" pitchFamily="18" charset="0"/>
                    <a:cs typeface="Times New Roman" panose="02020603050405020304" pitchFamily="18" charset="0"/>
                  </a:rPr>
                  <a:t>. Etant donné que les coefficients de raffinement</a:t>
                </a:r>
                <a:r>
                  <a:rPr lang="fr-FR" dirty="0">
                    <a:latin typeface="Times New Roman" panose="02020603050405020304" pitchFamily="18" charset="0"/>
                    <a:cs typeface="Times New Roman" panose="02020603050405020304" pitchFamily="18" charset="0"/>
                  </a:rPr>
                  <a:t>s ne sont pas égaux, nous allons utilisé la formule itérative proposé dans le cours de MEC8211. </a:t>
                </a:r>
                <a:r>
                  <a:rPr lang="fr-FR" noProof="0" dirty="0">
                    <a:latin typeface="Times New Roman" panose="02020603050405020304" pitchFamily="18" charset="0"/>
                    <a:cs typeface="Times New Roman" panose="02020603050405020304" pitchFamily="18" charset="0"/>
                  </a:rPr>
                  <a:t>   </a:t>
                </a:r>
              </a:p>
            </p:txBody>
          </p:sp>
        </mc:Choice>
        <mc:Fallback xmlns="">
          <p:sp>
            <p:nvSpPr>
              <p:cNvPr id="10" name="TextBox 9">
                <a:extLst>
                  <a:ext uri="{FF2B5EF4-FFF2-40B4-BE49-F238E27FC236}">
                    <a16:creationId xmlns:a16="http://schemas.microsoft.com/office/drawing/2014/main" id="{3787056C-9D45-21F4-6CDE-BB39E364A145}"/>
                  </a:ext>
                </a:extLst>
              </p:cNvPr>
              <p:cNvSpPr txBox="1">
                <a:spLocks noRot="1" noChangeAspect="1" noMove="1" noResize="1" noEditPoints="1" noAdjustHandles="1" noChangeArrowheads="1" noChangeShapeType="1" noTextEdit="1"/>
              </p:cNvSpPr>
              <p:nvPr/>
            </p:nvSpPr>
            <p:spPr>
              <a:xfrm>
                <a:off x="0" y="5626892"/>
                <a:ext cx="12192000" cy="923330"/>
              </a:xfrm>
              <a:prstGeom prst="rect">
                <a:avLst/>
              </a:prstGeom>
              <a:blipFill>
                <a:blip r:embed="rId4"/>
                <a:stretch>
                  <a:fillRect l="-400" t="-3289" r="-400" b="-9211"/>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9D58840C-50FD-E58B-670F-C4615DAF690D}"/>
              </a:ext>
            </a:extLst>
          </p:cNvPr>
          <p:cNvSpPr txBox="1"/>
          <p:nvPr/>
        </p:nvSpPr>
        <p:spPr>
          <a:xfrm>
            <a:off x="501349" y="531911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sp>
        <p:nvSpPr>
          <p:cNvPr id="3" name="Slide Number Placeholder 2">
            <a:extLst>
              <a:ext uri="{FF2B5EF4-FFF2-40B4-BE49-F238E27FC236}">
                <a16:creationId xmlns:a16="http://schemas.microsoft.com/office/drawing/2014/main" id="{1D971A84-0379-3D61-828D-B09F0266BC9A}"/>
              </a:ext>
            </a:extLst>
          </p:cNvPr>
          <p:cNvSpPr>
            <a:spLocks noGrp="1"/>
          </p:cNvSpPr>
          <p:nvPr>
            <p:ph type="sldNum" sz="quarter" idx="12"/>
          </p:nvPr>
        </p:nvSpPr>
        <p:spPr/>
        <p:txBody>
          <a:bodyPr/>
          <a:lstStyle/>
          <a:p>
            <a:fld id="{74DDA11D-2719-4AB3-AAA7-DB2910A56E08}" type="slidenum">
              <a:rPr lang="en-GB" smtClean="0"/>
              <a:t>8</a:t>
            </a:fld>
            <a:endParaRPr lang="en-GB"/>
          </a:p>
        </p:txBody>
      </p:sp>
    </p:spTree>
    <p:extLst>
      <p:ext uri="{BB962C8B-B14F-4D97-AF65-F5344CB8AC3E}">
        <p14:creationId xmlns:p14="http://schemas.microsoft.com/office/powerpoint/2010/main" val="31246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9D886-BCFF-3A0C-DBEA-47B8CB929E3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1CF72C-4B7E-C04E-975B-62FB8C0507B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8B24C6CB-AB8E-52D2-DF44-8CF1DC800AA8}"/>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0185E4D6-B5F8-4F4C-096B-0A3E7AAB09D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DAC8AF4-A004-7163-A739-49ECA39B9FEC}"/>
                  </a:ext>
                </a:extLst>
              </p:cNvPr>
              <p:cNvSpPr txBox="1"/>
              <p:nvPr/>
            </p:nvSpPr>
            <p:spPr>
              <a:xfrm>
                <a:off x="0" y="627468"/>
                <a:ext cx="12192000" cy="118070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a : </a:t>
                </a:r>
              </a:p>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4DAC8AF4-A004-7163-A739-49ECA39B9FEC}"/>
                  </a:ext>
                </a:extLst>
              </p:cNvPr>
              <p:cNvSpPr txBox="1">
                <a:spLocks noRot="1" noChangeAspect="1" noMove="1" noResize="1" noEditPoints="1" noAdjustHandles="1" noChangeArrowheads="1" noChangeShapeType="1" noTextEdit="1"/>
              </p:cNvSpPr>
              <p:nvPr/>
            </p:nvSpPr>
            <p:spPr>
              <a:xfrm>
                <a:off x="0" y="627468"/>
                <a:ext cx="12192000" cy="1180708"/>
              </a:xfrm>
              <a:prstGeom prst="rect">
                <a:avLst/>
              </a:prstGeom>
              <a:blipFill>
                <a:blip r:embed="rId2"/>
                <a:stretch>
                  <a:fillRect l="-400" t="-309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1A678EA-30F3-62CE-A9F0-10C182D4BBB2}"/>
                  </a:ext>
                </a:extLst>
              </p:cNvPr>
              <p:cNvSpPr txBox="1"/>
              <p:nvPr/>
            </p:nvSpPr>
            <p:spPr>
              <a:xfrm>
                <a:off x="0" y="1818753"/>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Cette formule est utilisée pour plusieurs couples de résultats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𝑖</m:t>
                        </m:r>
                      </m:sub>
                    </m:sSub>
                  </m:oMath>
                </a14:m>
                <a:r>
                  <a:rPr lang="fr-FR" noProof="0" dirty="0">
                    <a:latin typeface="Times New Roman" panose="02020603050405020304" pitchFamily="18" charset="0"/>
                    <a:cs typeface="Times New Roman" panose="02020603050405020304" pitchFamily="18" charset="0"/>
                  </a:rPr>
                  <a:t> afin d’être sûr du résultat donné. En moyenne, après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m:t>
                    </m:r>
                  </m:oMath>
                </a14:m>
                <a:r>
                  <a:rPr lang="fr-FR" noProof="0" dirty="0">
                    <a:latin typeface="Times New Roman" panose="02020603050405020304" pitchFamily="18" charset="0"/>
                    <a:cs typeface="Times New Roman" panose="02020603050405020304" pitchFamily="18" charset="0"/>
                  </a:rPr>
                  <a:t> itérations, nous obtenons un ordre de convergence observé de </a:t>
                </a:r>
                <a14:m>
                  <m:oMath xmlns:m="http://schemas.openxmlformats.org/officeDocument/2006/math">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=2.50385</m:t>
                    </m:r>
                  </m:oMath>
                </a14:m>
                <a:r>
                  <a:rPr lang="fr-FR" noProof="0" dirty="0">
                    <a:latin typeface="Times New Roman" panose="02020603050405020304" pitchFamily="18" charset="0"/>
                    <a:cs typeface="Times New Roman" panose="02020603050405020304" pitchFamily="18" charset="0"/>
                  </a:rPr>
                  <a:t>. Dans une mesure de vérification supplémentaire, nous avons pris 2 autres nœuds du maillage pour nous assurer que ces derniers avaient le même ordre de convergence (i.e., éviter un ordre de convergence fausse localisé) et nous obtenons le même ordre de convergence. </a:t>
                </a:r>
              </a:p>
            </p:txBody>
          </p:sp>
        </mc:Choice>
        <mc:Fallback>
          <p:sp>
            <p:nvSpPr>
              <p:cNvPr id="10" name="TextBox 9">
                <a:extLst>
                  <a:ext uri="{FF2B5EF4-FFF2-40B4-BE49-F238E27FC236}">
                    <a16:creationId xmlns:a16="http://schemas.microsoft.com/office/drawing/2014/main" id="{01A678EA-30F3-62CE-A9F0-10C182D4BBB2}"/>
                  </a:ext>
                </a:extLst>
              </p:cNvPr>
              <p:cNvSpPr txBox="1">
                <a:spLocks noRot="1" noChangeAspect="1" noMove="1" noResize="1" noEditPoints="1" noAdjustHandles="1" noChangeArrowheads="1" noChangeShapeType="1" noTextEdit="1"/>
              </p:cNvSpPr>
              <p:nvPr/>
            </p:nvSpPr>
            <p:spPr>
              <a:xfrm>
                <a:off x="0" y="1818753"/>
                <a:ext cx="12192000" cy="1200329"/>
              </a:xfrm>
              <a:prstGeom prst="rect">
                <a:avLst/>
              </a:prstGeom>
              <a:blipFill>
                <a:blip r:embed="rId3"/>
                <a:stretch>
                  <a:fillRect l="-400" t="-2538" r="-400" b="-7107"/>
                </a:stretch>
              </a:blipFill>
            </p:spPr>
            <p:txBody>
              <a:bodyPr/>
              <a:lstStyle/>
              <a:p>
                <a:r>
                  <a:rPr lang="fr-FR">
                    <a:noFill/>
                  </a:rPr>
                  <a:t> </a:t>
                </a:r>
              </a:p>
            </p:txBody>
          </p:sp>
        </mc:Fallback>
      </mc:AlternateContent>
      <p:pic>
        <p:nvPicPr>
          <p:cNvPr id="11" name="Picture 10">
            <a:extLst>
              <a:ext uri="{FF2B5EF4-FFF2-40B4-BE49-F238E27FC236}">
                <a16:creationId xmlns:a16="http://schemas.microsoft.com/office/drawing/2014/main" id="{76E36435-5B32-C3F8-CDBC-02E2B5086320}"/>
              </a:ext>
            </a:extLst>
          </p:cNvPr>
          <p:cNvPicPr>
            <a:picLocks noChangeAspect="1"/>
          </p:cNvPicPr>
          <p:nvPr/>
        </p:nvPicPr>
        <p:blipFill>
          <a:blip r:embed="rId4"/>
          <a:stretch>
            <a:fillRect/>
          </a:stretch>
        </p:blipFill>
        <p:spPr>
          <a:xfrm>
            <a:off x="302698" y="2964746"/>
            <a:ext cx="11586604" cy="2948070"/>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FD64144-DA5F-8B73-6CEA-181D47AD5646}"/>
                  </a:ext>
                </a:extLst>
              </p:cNvPr>
              <p:cNvSpPr txBox="1"/>
              <p:nvPr/>
            </p:nvSpPr>
            <p:spPr>
              <a:xfrm>
                <a:off x="0" y="6063424"/>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a:t>
                </a:r>
                <a:r>
                  <a:rPr lang="fr-FR" noProof="0" dirty="0" err="1">
                    <a:latin typeface="Times New Roman" panose="02020603050405020304" pitchFamily="18" charset="0"/>
                    <a:cs typeface="Times New Roman" panose="02020603050405020304" pitchFamily="18" charset="0"/>
                  </a:rPr>
                  <a:t>qu</a:t>
                </a:r>
                <a:r>
                  <a:rPr lang="fr-FR" dirty="0">
                    <a:latin typeface="Times New Roman" panose="02020603050405020304" pitchFamily="18" charset="0"/>
                    <a:cs typeface="Times New Roman" panose="02020603050405020304" pitchFamily="18" charset="0"/>
                  </a:rPr>
                  <a:t>e </a:t>
                </a:r>
                <a14:m>
                  <m:oMath xmlns:m="http://schemas.openxmlformats.org/officeDocument/2006/math">
                    <m:acc>
                      <m:accPr>
                        <m:chr m:val="̂"/>
                        <m:ctrlPr>
                          <a:rPr lang="fr-FR" i="1" smtClean="0">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est plus faible que l’ordre de convergence théorique attendu de 3.  </a:t>
                </a:r>
              </a:p>
              <a:p>
                <a:pPr algn="just"/>
                <a:r>
                  <a:rPr lang="fr-FR" b="1" dirty="0">
                    <a:highlight>
                      <a:srgbClr val="FFFF00"/>
                    </a:highlight>
                    <a:latin typeface="Times New Roman" panose="02020603050405020304" pitchFamily="18" charset="0"/>
                    <a:cs typeface="Times New Roman" panose="02020603050405020304" pitchFamily="18" charset="0"/>
                  </a:rPr>
                  <a:t>HYPOTHESE D EXPLICATION</a:t>
                </a:r>
                <a:r>
                  <a:rPr lang="fr-FR" dirty="0">
                    <a:highlight>
                      <a:srgbClr val="FFFF00"/>
                    </a:highlight>
                    <a:latin typeface="Times New Roman" panose="02020603050405020304" pitchFamily="18" charset="0"/>
                    <a:cs typeface="Times New Roman" panose="02020603050405020304" pitchFamily="18" charset="0"/>
                  </a:rPr>
                  <a:t> </a:t>
                </a:r>
                <a:endParaRPr lang="fr-FR" noProof="0" dirty="0">
                  <a:highlight>
                    <a:srgbClr val="FFFF00"/>
                  </a:highlight>
                  <a:latin typeface="Times New Roman" panose="02020603050405020304" pitchFamily="18" charset="0"/>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AFD64144-DA5F-8B73-6CEA-181D47AD5646}"/>
                  </a:ext>
                </a:extLst>
              </p:cNvPr>
              <p:cNvSpPr txBox="1">
                <a:spLocks noRot="1" noChangeAspect="1" noMove="1" noResize="1" noEditPoints="1" noAdjustHandles="1" noChangeArrowheads="1" noChangeShapeType="1" noTextEdit="1"/>
              </p:cNvSpPr>
              <p:nvPr/>
            </p:nvSpPr>
            <p:spPr>
              <a:xfrm>
                <a:off x="0" y="6063424"/>
                <a:ext cx="12192000" cy="646331"/>
              </a:xfrm>
              <a:prstGeom prst="rect">
                <a:avLst/>
              </a:prstGeom>
              <a:blipFill>
                <a:blip r:embed="rId5"/>
                <a:stretch>
                  <a:fillRect l="-400" t="-5660" b="-14151"/>
                </a:stretch>
              </a:blipFill>
            </p:spPr>
            <p:txBody>
              <a:bodyPr/>
              <a:lstStyle/>
              <a:p>
                <a:r>
                  <a:rPr lang="fr-FR">
                    <a:noFill/>
                  </a:rPr>
                  <a:t> </a:t>
                </a:r>
              </a:p>
            </p:txBody>
          </p:sp>
        </mc:Fallback>
      </mc:AlternateContent>
      <p:sp>
        <p:nvSpPr>
          <p:cNvPr id="13" name="TextBox 12">
            <a:extLst>
              <a:ext uri="{FF2B5EF4-FFF2-40B4-BE49-F238E27FC236}">
                <a16:creationId xmlns:a16="http://schemas.microsoft.com/office/drawing/2014/main" id="{C4557F9C-855D-3055-9D46-7013C9868120}"/>
              </a:ext>
            </a:extLst>
          </p:cNvPr>
          <p:cNvSpPr txBox="1"/>
          <p:nvPr/>
        </p:nvSpPr>
        <p:spPr>
          <a:xfrm>
            <a:off x="302698" y="575446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sp>
        <p:nvSpPr>
          <p:cNvPr id="3" name="Slide Number Placeholder 2">
            <a:extLst>
              <a:ext uri="{FF2B5EF4-FFF2-40B4-BE49-F238E27FC236}">
                <a16:creationId xmlns:a16="http://schemas.microsoft.com/office/drawing/2014/main" id="{9146A998-F444-10C3-1097-AD61EB9FA27F}"/>
              </a:ext>
            </a:extLst>
          </p:cNvPr>
          <p:cNvSpPr>
            <a:spLocks noGrp="1"/>
          </p:cNvSpPr>
          <p:nvPr>
            <p:ph type="sldNum" sz="quarter" idx="12"/>
          </p:nvPr>
        </p:nvSpPr>
        <p:spPr/>
        <p:txBody>
          <a:bodyPr/>
          <a:lstStyle/>
          <a:p>
            <a:fld id="{74DDA11D-2719-4AB3-AAA7-DB2910A56E08}" type="slidenum">
              <a:rPr lang="en-GB" smtClean="0"/>
              <a:t>9</a:t>
            </a:fld>
            <a:endParaRPr lang="en-GB"/>
          </a:p>
        </p:txBody>
      </p:sp>
    </p:spTree>
    <p:extLst>
      <p:ext uri="{BB962C8B-B14F-4D97-AF65-F5344CB8AC3E}">
        <p14:creationId xmlns:p14="http://schemas.microsoft.com/office/powerpoint/2010/main" val="1989661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223</TotalTime>
  <Words>3183</Words>
  <Application>Microsoft Office PowerPoint</Application>
  <PresentationFormat>Widescreen</PresentationFormat>
  <Paragraphs>265</Paragraphs>
  <Slides>23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Gauthier BRUNEL</cp:lastModifiedBy>
  <cp:revision>9</cp:revision>
  <dcterms:created xsi:type="dcterms:W3CDTF">2025-02-04T13:03:07Z</dcterms:created>
  <dcterms:modified xsi:type="dcterms:W3CDTF">2025-03-26T02:46:52Z</dcterms:modified>
</cp:coreProperties>
</file>