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74" r:id="rId4"/>
    <p:sldId id="269" r:id="rId5"/>
    <p:sldId id="270" r:id="rId6"/>
    <p:sldId id="271" r:id="rId7"/>
    <p:sldId id="285" r:id="rId8"/>
    <p:sldId id="272" r:id="rId9"/>
    <p:sldId id="276" r:id="rId10"/>
    <p:sldId id="277" r:id="rId11"/>
    <p:sldId id="281" r:id="rId12"/>
    <p:sldId id="278" r:id="rId13"/>
    <p:sldId id="273" r:id="rId14"/>
    <p:sldId id="280" r:id="rId15"/>
    <p:sldId id="282" r:id="rId16"/>
    <p:sldId id="279" r:id="rId17"/>
    <p:sldId id="287" r:id="rId18"/>
    <p:sldId id="286" r:id="rId19"/>
    <p:sldId id="283" r:id="rId20"/>
    <p:sldId id="284" r:id="rId21"/>
    <p:sldId id="27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BAE2F4"/>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5665" dt="2025-04-04T00:23:54.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p:scale>
          <a:sx n="75" d="100"/>
          <a:sy n="75" d="100"/>
        </p:scale>
        <p:origin x="140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4T00:23:54.492" v="15945"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delSp modSp add del mod">
        <pc:chgData name="François GLEYZON" userId="a2d04f23f7faf3ef" providerId="LiveId" clId="{1404D58C-429C-4D75-B5B2-E1C9B8E0DC36}" dt="2025-04-03T20:02:52.382" v="14685" actId="2057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2T19:49:09.336" v="12830" actId="313"/>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pChg chg="add mod">
          <ac:chgData name="François GLEYZON" userId="a2d04f23f7faf3ef" providerId="LiveId" clId="{1404D58C-429C-4D75-B5B2-E1C9B8E0DC36}" dt="2025-04-02T19:59:46.997" v="13368" actId="20577"/>
          <ac:spMkLst>
            <pc:docMk/>
            <pc:sldMk cId="1301843568" sldId="271"/>
            <ac:spMk id="30" creationId="{ABEC8F3C-5D2C-B5E6-D734-4E769F8B49C9}"/>
          </ac:spMkLst>
        </pc:spChg>
        <pc:spChg chg="add mod">
          <ac:chgData name="François GLEYZON" userId="a2d04f23f7faf3ef" providerId="LiveId" clId="{1404D58C-429C-4D75-B5B2-E1C9B8E0DC36}" dt="2025-04-02T19:59:54.027" v="13371" actId="1076"/>
          <ac:spMkLst>
            <pc:docMk/>
            <pc:sldMk cId="1301843568" sldId="271"/>
            <ac:spMk id="31" creationId="{EC48CA77-D243-6742-3D25-563290156031}"/>
          </ac:spMkLst>
        </pc:spChg>
        <pc:spChg chg="add mod">
          <ac:chgData name="François GLEYZON" userId="a2d04f23f7faf3ef" providerId="LiveId" clId="{1404D58C-429C-4D75-B5B2-E1C9B8E0DC36}" dt="2025-04-03T19:57:03.066" v="14651" actId="20577"/>
          <ac:spMkLst>
            <pc:docMk/>
            <pc:sldMk cId="1301843568" sldId="271"/>
            <ac:spMk id="33" creationId="{F9088A17-6F0F-45B8-F534-74405D3A0CF2}"/>
          </ac:spMkLst>
        </pc:spChg>
        <pc:spChg chg="add mod">
          <ac:chgData name="François GLEYZON" userId="a2d04f23f7faf3ef" providerId="LiveId" clId="{1404D58C-429C-4D75-B5B2-E1C9B8E0DC36}" dt="2025-04-02T19:57:14.057" v="12916" actId="1076"/>
          <ac:spMkLst>
            <pc:docMk/>
            <pc:sldMk cId="1301843568" sldId="271"/>
            <ac:spMk id="34" creationId="{57438053-5A5F-77E2-7330-A1032FBBA535}"/>
          </ac:spMkLst>
        </pc:spChg>
        <pc:spChg chg="add mod">
          <ac:chgData name="François GLEYZON" userId="a2d04f23f7faf3ef" providerId="LiveId" clId="{1404D58C-429C-4D75-B5B2-E1C9B8E0DC36}" dt="2025-04-03T20:02:52.382" v="14685" actId="20577"/>
          <ac:spMkLst>
            <pc:docMk/>
            <pc:sldMk cId="1301843568" sldId="271"/>
            <ac:spMk id="35" creationId="{BBCF9757-BD7F-825E-BBF5-A47B9F61CC5A}"/>
          </ac:spMkLst>
        </pc:spChg>
        <pc:spChg chg="add mod">
          <ac:chgData name="François GLEYZON" userId="a2d04f23f7faf3ef" providerId="LiveId" clId="{1404D58C-429C-4D75-B5B2-E1C9B8E0DC36}" dt="2025-04-02T20:01:20.079" v="13531" actId="20577"/>
          <ac:spMkLst>
            <pc:docMk/>
            <pc:sldMk cId="1301843568" sldId="271"/>
            <ac:spMk id="37" creationId="{8228AAD3-C604-5297-887F-FD4EA2C65FCD}"/>
          </ac:spMkLst>
        </pc:spChg>
        <pc:grpChg chg="add mod">
          <ac:chgData name="François GLEYZON" userId="a2d04f23f7faf3ef" providerId="LiveId" clId="{1404D58C-429C-4D75-B5B2-E1C9B8E0DC36}" dt="2025-04-02T20:03:22.929" v="13771" actId="688"/>
          <ac:grpSpMkLst>
            <pc:docMk/>
            <pc:sldMk cId="1301843568" sldId="271"/>
            <ac:grpSpMk id="48" creationId="{373738C1-F8F4-0DF7-7C92-E9FA80748F7C}"/>
          </ac:grpSpMkLst>
        </pc:grpChg>
        <pc:cxnChg chg="add mod">
          <ac:chgData name="François GLEYZON" userId="a2d04f23f7faf3ef" providerId="LiveId" clId="{1404D58C-429C-4D75-B5B2-E1C9B8E0DC36}" dt="2025-04-02T19:50:07.501" v="12855" actId="1076"/>
          <ac:cxnSpMkLst>
            <pc:docMk/>
            <pc:sldMk cId="1301843568" sldId="271"/>
            <ac:cxnSpMk id="5" creationId="{E7DB76BC-9BB3-C940-E209-029E0CFEFBEE}"/>
          </ac:cxnSpMkLst>
        </pc:cxnChg>
        <pc:cxnChg chg="add mod">
          <ac:chgData name="François GLEYZON" userId="a2d04f23f7faf3ef" providerId="LiveId" clId="{1404D58C-429C-4D75-B5B2-E1C9B8E0DC36}" dt="2025-04-02T19:50:07.501" v="12855" actId="1076"/>
          <ac:cxnSpMkLst>
            <pc:docMk/>
            <pc:sldMk cId="1301843568" sldId="271"/>
            <ac:cxnSpMk id="6" creationId="{28B71C72-F80B-BC53-93C2-C2952E462040}"/>
          </ac:cxnSpMkLst>
        </pc:cxnChg>
        <pc:cxnChg chg="add mod">
          <ac:chgData name="François GLEYZON" userId="a2d04f23f7faf3ef" providerId="LiveId" clId="{1404D58C-429C-4D75-B5B2-E1C9B8E0DC36}" dt="2025-04-02T19:50:07.501" v="12855" actId="1076"/>
          <ac:cxnSpMkLst>
            <pc:docMk/>
            <pc:sldMk cId="1301843568" sldId="271"/>
            <ac:cxnSpMk id="7" creationId="{F7C1317A-DB69-E3AB-DF7B-14B4C4A341AF}"/>
          </ac:cxnSpMkLst>
        </pc:cxnChg>
        <pc:cxnChg chg="add mod">
          <ac:chgData name="François GLEYZON" userId="a2d04f23f7faf3ef" providerId="LiveId" clId="{1404D58C-429C-4D75-B5B2-E1C9B8E0DC36}" dt="2025-04-02T19:50:07.501" v="12855" actId="1076"/>
          <ac:cxnSpMkLst>
            <pc:docMk/>
            <pc:sldMk cId="1301843568" sldId="271"/>
            <ac:cxnSpMk id="13" creationId="{62690880-517B-DC49-3C0F-95704E551FF9}"/>
          </ac:cxnSpMkLst>
        </pc:cxnChg>
        <pc:cxnChg chg="add mod">
          <ac:chgData name="François GLEYZON" userId="a2d04f23f7faf3ef" providerId="LiveId" clId="{1404D58C-429C-4D75-B5B2-E1C9B8E0DC36}" dt="2025-04-02T19:50:07.501" v="12855" actId="1076"/>
          <ac:cxnSpMkLst>
            <pc:docMk/>
            <pc:sldMk cId="1301843568" sldId="271"/>
            <ac:cxnSpMk id="14" creationId="{814D020B-5C94-EE10-6EB7-5A66224DBBD4}"/>
          </ac:cxnSpMkLst>
        </pc:cxnChg>
        <pc:cxnChg chg="add mod">
          <ac:chgData name="François GLEYZON" userId="a2d04f23f7faf3ef" providerId="LiveId" clId="{1404D58C-429C-4D75-B5B2-E1C9B8E0DC36}" dt="2025-04-02T19:50:07.501" v="12855" actId="1076"/>
          <ac:cxnSpMkLst>
            <pc:docMk/>
            <pc:sldMk cId="1301843568" sldId="271"/>
            <ac:cxnSpMk id="18" creationId="{5A854165-EE1C-3210-A367-C344D8B27F0C}"/>
          </ac:cxnSpMkLst>
        </pc:cxnChg>
        <pc:cxnChg chg="add mod">
          <ac:chgData name="François GLEYZON" userId="a2d04f23f7faf3ef" providerId="LiveId" clId="{1404D58C-429C-4D75-B5B2-E1C9B8E0DC36}" dt="2025-04-02T19:50:07.501" v="12855" actId="1076"/>
          <ac:cxnSpMkLst>
            <pc:docMk/>
            <pc:sldMk cId="1301843568" sldId="271"/>
            <ac:cxnSpMk id="19" creationId="{9F713B18-7A8D-5768-E418-A192EEE5CB03}"/>
          </ac:cxnSpMkLst>
        </pc:cxnChg>
        <pc:cxnChg chg="add mod">
          <ac:chgData name="François GLEYZON" userId="a2d04f23f7faf3ef" providerId="LiveId" clId="{1404D58C-429C-4D75-B5B2-E1C9B8E0DC36}" dt="2025-04-02T19:50:07.501" v="12855" actId="1076"/>
          <ac:cxnSpMkLst>
            <pc:docMk/>
            <pc:sldMk cId="1301843568" sldId="271"/>
            <ac:cxnSpMk id="20" creationId="{D0669758-FA07-079C-F5AC-77F5D05289CF}"/>
          </ac:cxnSpMkLst>
        </pc:cxnChg>
        <pc:cxnChg chg="add mod">
          <ac:chgData name="François GLEYZON" userId="a2d04f23f7faf3ef" providerId="LiveId" clId="{1404D58C-429C-4D75-B5B2-E1C9B8E0DC36}" dt="2025-04-02T19:50:07.501" v="12855" actId="1076"/>
          <ac:cxnSpMkLst>
            <pc:docMk/>
            <pc:sldMk cId="1301843568" sldId="271"/>
            <ac:cxnSpMk id="21" creationId="{F2022A77-C1C6-8653-C1DE-F52AB8DDDF38}"/>
          </ac:cxnSpMkLst>
        </pc:cxnChg>
        <pc:cxnChg chg="add mod">
          <ac:chgData name="François GLEYZON" userId="a2d04f23f7faf3ef" providerId="LiveId" clId="{1404D58C-429C-4D75-B5B2-E1C9B8E0DC36}" dt="2025-04-02T19:50:18.501" v="12857" actId="13822"/>
          <ac:cxnSpMkLst>
            <pc:docMk/>
            <pc:sldMk cId="1301843568" sldId="271"/>
            <ac:cxnSpMk id="23" creationId="{8FF7121A-80A8-3D24-9762-772CA66CA123}"/>
          </ac:cxnSpMkLst>
        </pc:cxnChg>
        <pc:cxnChg chg="add mod">
          <ac:chgData name="François GLEYZON" userId="a2d04f23f7faf3ef" providerId="LiveId" clId="{1404D58C-429C-4D75-B5B2-E1C9B8E0DC36}" dt="2025-04-02T19:53:01.707" v="12861" actId="14100"/>
          <ac:cxnSpMkLst>
            <pc:docMk/>
            <pc:sldMk cId="1301843568" sldId="271"/>
            <ac:cxnSpMk id="24" creationId="{D16B12DF-CB30-2C1A-B274-9A393D1A96BE}"/>
          </ac:cxnSpMkLst>
        </pc:cxnChg>
        <pc:cxnChg chg="add mod">
          <ac:chgData name="François GLEYZON" userId="a2d04f23f7faf3ef" providerId="LiveId" clId="{1404D58C-429C-4D75-B5B2-E1C9B8E0DC36}" dt="2025-04-02T19:53:09.786" v="12865" actId="1076"/>
          <ac:cxnSpMkLst>
            <pc:docMk/>
            <pc:sldMk cId="1301843568" sldId="271"/>
            <ac:cxnSpMk id="27" creationId="{47EF0F99-8AED-83C9-31B5-8566666DCFA5}"/>
          </ac:cxnSpMkLst>
        </pc:cxnChg>
        <pc:cxnChg chg="add mod">
          <ac:chgData name="François GLEYZON" userId="a2d04f23f7faf3ef" providerId="LiveId" clId="{1404D58C-429C-4D75-B5B2-E1C9B8E0DC36}" dt="2025-04-02T20:03:13.368" v="13766" actId="164"/>
          <ac:cxnSpMkLst>
            <pc:docMk/>
            <pc:sldMk cId="1301843568" sldId="271"/>
            <ac:cxnSpMk id="38" creationId="{A7636B28-15D7-0DD9-67A0-F82A247F8224}"/>
          </ac:cxnSpMkLst>
        </pc:cxnChg>
        <pc:cxnChg chg="add mod">
          <ac:chgData name="François GLEYZON" userId="a2d04f23f7faf3ef" providerId="LiveId" clId="{1404D58C-429C-4D75-B5B2-E1C9B8E0DC36}" dt="2025-04-02T20:03:13.368" v="13766" actId="164"/>
          <ac:cxnSpMkLst>
            <pc:docMk/>
            <pc:sldMk cId="1301843568" sldId="271"/>
            <ac:cxnSpMk id="40" creationId="{57E3D6AE-1205-55ED-7A2E-92C84BC319CC}"/>
          </ac:cxnSpMkLst>
        </pc:cxnChg>
        <pc:cxnChg chg="add mod">
          <ac:chgData name="François GLEYZON" userId="a2d04f23f7faf3ef" providerId="LiveId" clId="{1404D58C-429C-4D75-B5B2-E1C9B8E0DC36}" dt="2025-04-02T20:03:13.368" v="13766" actId="164"/>
          <ac:cxnSpMkLst>
            <pc:docMk/>
            <pc:sldMk cId="1301843568" sldId="271"/>
            <ac:cxnSpMk id="41" creationId="{95A7D25A-E2B1-2C66-CDE7-4724DA093947}"/>
          </ac:cxnSpMkLst>
        </pc:cxnChg>
        <pc:cxnChg chg="add mod">
          <ac:chgData name="François GLEYZON" userId="a2d04f23f7faf3ef" providerId="LiveId" clId="{1404D58C-429C-4D75-B5B2-E1C9B8E0DC36}" dt="2025-04-02T20:03:13.368" v="13766" actId="164"/>
          <ac:cxnSpMkLst>
            <pc:docMk/>
            <pc:sldMk cId="1301843568" sldId="271"/>
            <ac:cxnSpMk id="42" creationId="{BF955E54-6BF8-A8BB-F637-5F4E73A56D69}"/>
          </ac:cxnSpMkLst>
        </pc:cxnChg>
        <pc:cxnChg chg="add mod">
          <ac:chgData name="François GLEYZON" userId="a2d04f23f7faf3ef" providerId="LiveId" clId="{1404D58C-429C-4D75-B5B2-E1C9B8E0DC36}" dt="2025-04-02T20:03:13.368" v="13766" actId="164"/>
          <ac:cxnSpMkLst>
            <pc:docMk/>
            <pc:sldMk cId="1301843568" sldId="271"/>
            <ac:cxnSpMk id="43" creationId="{382046EB-0122-CDF1-0346-22A54CC85E64}"/>
          </ac:cxnSpMkLst>
        </pc:cxnChg>
        <pc:cxnChg chg="add mod">
          <ac:chgData name="François GLEYZON" userId="a2d04f23f7faf3ef" providerId="LiveId" clId="{1404D58C-429C-4D75-B5B2-E1C9B8E0DC36}" dt="2025-04-02T20:03:13.368" v="13766" actId="164"/>
          <ac:cxnSpMkLst>
            <pc:docMk/>
            <pc:sldMk cId="1301843568" sldId="271"/>
            <ac:cxnSpMk id="44" creationId="{45D4099C-324D-B1C2-3C90-3D4720BFBD69}"/>
          </ac:cxnSpMkLst>
        </pc:cxnChg>
        <pc:cxnChg chg="add mod">
          <ac:chgData name="François GLEYZON" userId="a2d04f23f7faf3ef" providerId="LiveId" clId="{1404D58C-429C-4D75-B5B2-E1C9B8E0DC36}" dt="2025-04-02T20:03:13.368" v="13766" actId="164"/>
          <ac:cxnSpMkLst>
            <pc:docMk/>
            <pc:sldMk cId="1301843568" sldId="271"/>
            <ac:cxnSpMk id="45" creationId="{F9B2B4C9-C9FE-977A-C0CA-EC0EA65F6625}"/>
          </ac:cxnSpMkLst>
        </pc:cxnChg>
        <pc:cxnChg chg="add mod">
          <ac:chgData name="François GLEYZON" userId="a2d04f23f7faf3ef" providerId="LiveId" clId="{1404D58C-429C-4D75-B5B2-E1C9B8E0DC36}" dt="2025-04-02T20:03:13.368" v="13766" actId="164"/>
          <ac:cxnSpMkLst>
            <pc:docMk/>
            <pc:sldMk cId="1301843568" sldId="271"/>
            <ac:cxnSpMk id="46" creationId="{08093AFB-006C-6339-7A93-ECB7A663C22A}"/>
          </ac:cxnSpMkLst>
        </pc:cxnChg>
        <pc:cxnChg chg="add mod">
          <ac:chgData name="François GLEYZON" userId="a2d04f23f7faf3ef" providerId="LiveId" clId="{1404D58C-429C-4D75-B5B2-E1C9B8E0DC36}" dt="2025-04-02T20:03:13.368" v="13766" actId="164"/>
          <ac:cxnSpMkLst>
            <pc:docMk/>
            <pc:sldMk cId="1301843568" sldId="271"/>
            <ac:cxnSpMk id="47" creationId="{93982DD8-09BB-4BD6-061A-ACD51224AF63}"/>
          </ac:cxnSpMkLst>
        </pc:cxnChg>
        <pc:cxnChg chg="add mod">
          <ac:chgData name="François GLEYZON" userId="a2d04f23f7faf3ef" providerId="LiveId" clId="{1404D58C-429C-4D75-B5B2-E1C9B8E0DC36}" dt="2025-04-02T20:03:37.951" v="13865" actId="1037"/>
          <ac:cxnSpMkLst>
            <pc:docMk/>
            <pc:sldMk cId="1301843568" sldId="271"/>
            <ac:cxnSpMk id="49" creationId="{7AD041D5-1EBB-4508-AA12-9AF67DDAD96D}"/>
          </ac:cxnSpMkLst>
        </pc:cxnChg>
      </pc:sldChg>
      <pc:sldChg chg="addSp delSp modSp add del mod">
        <pc:chgData name="François GLEYZON" userId="a2d04f23f7faf3ef" providerId="LiveId" clId="{1404D58C-429C-4D75-B5B2-E1C9B8E0DC36}" dt="2025-04-02T20:03:07.095" v="13764" actId="107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4-02T20:03:07.095" v="13764"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delSp modSp add del mod">
        <pc:chgData name="François GLEYZON" userId="a2d04f23f7faf3ef" providerId="LiveId" clId="{1404D58C-429C-4D75-B5B2-E1C9B8E0DC36}" dt="2025-04-03T22:59:57.719" v="14920" actId="20577"/>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3T22:59:57.719" v="14920" actId="20577"/>
          <ac:spMkLst>
            <pc:docMk/>
            <pc:sldMk cId="963883029" sldId="279"/>
            <ac:spMk id="4" creationId="{640E9F43-23DF-C789-C91E-1D3E8A53E34B}"/>
          </ac:spMkLst>
        </pc:spChg>
        <pc:picChg chg="add mod">
          <ac:chgData name="François GLEYZON" userId="a2d04f23f7faf3ef" providerId="LiveId" clId="{1404D58C-429C-4D75-B5B2-E1C9B8E0DC36}" dt="2025-04-03T22:54:33.089" v="14797" actId="1076"/>
          <ac:picMkLst>
            <pc:docMk/>
            <pc:sldMk cId="963883029" sldId="279"/>
            <ac:picMk id="6" creationId="{7C80191D-7014-3FCA-DF87-3E30F7BBED53}"/>
          </ac:picMkLst>
        </pc:picChg>
        <pc:picChg chg="add mod">
          <ac:chgData name="François GLEYZON" userId="a2d04f23f7faf3ef" providerId="LiveId" clId="{1404D58C-429C-4D75-B5B2-E1C9B8E0DC36}" dt="2025-04-03T22:54:21.024" v="14795" actId="1076"/>
          <ac:picMkLst>
            <pc:docMk/>
            <pc:sldMk cId="963883029" sldId="279"/>
            <ac:picMk id="8" creationId="{CCD1CBA6-6015-7324-0B41-0F31685973E5}"/>
          </ac:picMkLst>
        </pc:picChg>
        <pc:picChg chg="add del mod">
          <ac:chgData name="François GLEYZON" userId="a2d04f23f7faf3ef" providerId="LiveId" clId="{1404D58C-429C-4D75-B5B2-E1C9B8E0DC36}" dt="2025-04-03T22:54:18.129" v="14794" actId="478"/>
          <ac:picMkLst>
            <pc:docMk/>
            <pc:sldMk cId="963883029" sldId="279"/>
            <ac:picMk id="1026" creationId="{6C16ABBD-690A-5D2D-DEE7-6BEA283DD965}"/>
          </ac:picMkLst>
        </pc:picChg>
        <pc:picChg chg="add del mod">
          <ac:chgData name="François GLEYZON" userId="a2d04f23f7faf3ef" providerId="LiveId" clId="{1404D58C-429C-4D75-B5B2-E1C9B8E0DC36}" dt="2025-04-03T22:54:23.465" v="14796" actId="478"/>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mod">
        <pc:chgData name="François GLEYZON" userId="a2d04f23f7faf3ef" providerId="LiveId" clId="{1404D58C-429C-4D75-B5B2-E1C9B8E0DC36}" dt="2025-04-01T21:47:44.623" v="12713" actId="20577"/>
        <pc:sldMkLst>
          <pc:docMk/>
          <pc:sldMk cId="3801532562" sldId="283"/>
        </pc:sldMkLst>
        <pc:spChg chg="mod">
          <ac:chgData name="François GLEYZON" userId="a2d04f23f7faf3ef" providerId="LiveId" clId="{1404D58C-429C-4D75-B5B2-E1C9B8E0DC36}" dt="2025-04-01T21:47:44.623" v="12713" actId="20577"/>
          <ac:spMkLst>
            <pc:docMk/>
            <pc:sldMk cId="3801532562" sldId="283"/>
            <ac:spMk id="3" creationId="{A79F57BC-6F26-9353-4409-4041965470AE}"/>
          </ac:spMkLst>
        </pc:spChg>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sldChg chg="addSp delSp modSp add mod">
        <pc:chgData name="François GLEYZON" userId="a2d04f23f7faf3ef" providerId="LiveId" clId="{1404D58C-429C-4D75-B5B2-E1C9B8E0DC36}" dt="2025-04-03T20:28:57.725" v="14782" actId="20577"/>
        <pc:sldMkLst>
          <pc:docMk/>
          <pc:sldMk cId="2304060261" sldId="285"/>
        </pc:sldMkLst>
        <pc:spChg chg="mod">
          <ac:chgData name="François GLEYZON" userId="a2d04f23f7faf3ef" providerId="LiveId" clId="{1404D58C-429C-4D75-B5B2-E1C9B8E0DC36}" dt="2025-04-02T21:03:37.901" v="14001" actId="20577"/>
          <ac:spMkLst>
            <pc:docMk/>
            <pc:sldMk cId="2304060261" sldId="285"/>
            <ac:spMk id="3" creationId="{5060CDE2-EF03-66AD-B44C-6026E33F5ADC}"/>
          </ac:spMkLst>
        </pc:spChg>
        <pc:spChg chg="add mod">
          <ac:chgData name="François GLEYZON" userId="a2d04f23f7faf3ef" providerId="LiveId" clId="{1404D58C-429C-4D75-B5B2-E1C9B8E0DC36}" dt="2025-04-03T20:28:57.725" v="14782" actId="20577"/>
          <ac:spMkLst>
            <pc:docMk/>
            <pc:sldMk cId="2304060261" sldId="285"/>
            <ac:spMk id="10" creationId="{CC06D459-C9F1-BABC-5C0C-4AE0062DAA5A}"/>
          </ac:spMkLst>
        </pc:spChg>
        <pc:graphicFrameChg chg="add mod">
          <ac:chgData name="François GLEYZON" userId="a2d04f23f7faf3ef" providerId="LiveId" clId="{1404D58C-429C-4D75-B5B2-E1C9B8E0DC36}" dt="2025-04-03T20:28:08.630" v="14714" actId="14100"/>
          <ac:graphicFrameMkLst>
            <pc:docMk/>
            <pc:sldMk cId="2304060261" sldId="285"/>
            <ac:graphicFrameMk id="6" creationId="{9394616A-C8AF-B45B-5EF0-5A042A0C2036}"/>
          </ac:graphicFrameMkLst>
        </pc:graphicFrameChg>
        <pc:picChg chg="add mod">
          <ac:chgData name="François GLEYZON" userId="a2d04f23f7faf3ef" providerId="LiveId" clId="{1404D58C-429C-4D75-B5B2-E1C9B8E0DC36}" dt="2025-04-03T20:17:16.270" v="14705" actId="1076"/>
          <ac:picMkLst>
            <pc:docMk/>
            <pc:sldMk cId="2304060261" sldId="285"/>
            <ac:picMk id="5" creationId="{226ACF6A-9F1C-5AF5-64DD-AAA4F8690BA7}"/>
          </ac:picMkLst>
        </pc:picChg>
        <pc:picChg chg="add del mod">
          <ac:chgData name="François GLEYZON" userId="a2d04f23f7faf3ef" providerId="LiveId" clId="{1404D58C-429C-4D75-B5B2-E1C9B8E0DC36}" dt="2025-04-03T20:15:12.794" v="14695" actId="478"/>
          <ac:picMkLst>
            <pc:docMk/>
            <pc:sldMk cId="2304060261" sldId="285"/>
            <ac:picMk id="8" creationId="{D056D13C-594B-3A1A-64F9-C6CD44AB8024}"/>
          </ac:picMkLst>
        </pc:picChg>
        <pc:picChg chg="add mod">
          <ac:chgData name="François GLEYZON" userId="a2d04f23f7faf3ef" providerId="LiveId" clId="{1404D58C-429C-4D75-B5B2-E1C9B8E0DC36}" dt="2025-04-03T20:15:03.331" v="14689" actId="14100"/>
          <ac:picMkLst>
            <pc:docMk/>
            <pc:sldMk cId="2304060261" sldId="285"/>
            <ac:picMk id="1026" creationId="{B8BEE6F3-6789-03F6-A5C9-70EC0319E7C6}"/>
          </ac:picMkLst>
        </pc:picChg>
        <pc:picChg chg="add del mod">
          <ac:chgData name="François GLEYZON" userId="a2d04f23f7faf3ef" providerId="LiveId" clId="{1404D58C-429C-4D75-B5B2-E1C9B8E0DC36}" dt="2025-04-03T20:27:56.184" v="14708" actId="478"/>
          <ac:picMkLst>
            <pc:docMk/>
            <pc:sldMk cId="2304060261" sldId="285"/>
            <ac:picMk id="1028" creationId="{C6E19F88-0C85-B25D-5632-990BA65122B0}"/>
          </ac:picMkLst>
        </pc:picChg>
      </pc:sldChg>
      <pc:sldChg chg="addSp delSp modSp add mod">
        <pc:chgData name="François GLEYZON" userId="a2d04f23f7faf3ef" providerId="LiveId" clId="{1404D58C-429C-4D75-B5B2-E1C9B8E0DC36}" dt="2025-04-04T00:23:54.492" v="15945" actId="20577"/>
        <pc:sldMkLst>
          <pc:docMk/>
          <pc:sldMk cId="1890707992" sldId="287"/>
        </pc:sldMkLst>
        <pc:spChg chg="mod">
          <ac:chgData name="François GLEYZON" userId="a2d04f23f7faf3ef" providerId="LiveId" clId="{1404D58C-429C-4D75-B5B2-E1C9B8E0DC36}" dt="2025-04-04T00:22:22.156" v="15744" actId="113"/>
          <ac:spMkLst>
            <pc:docMk/>
            <pc:sldMk cId="1890707992" sldId="287"/>
            <ac:spMk id="3" creationId="{C6950B5F-F1F9-EDD4-CF9C-6647BAFC3EAC}"/>
          </ac:spMkLst>
        </pc:spChg>
        <pc:spChg chg="del">
          <ac:chgData name="François GLEYZON" userId="a2d04f23f7faf3ef" providerId="LiveId" clId="{1404D58C-429C-4D75-B5B2-E1C9B8E0DC36}" dt="2025-04-03T23:01:26.862" v="15139" actId="478"/>
          <ac:spMkLst>
            <pc:docMk/>
            <pc:sldMk cId="1890707992" sldId="287"/>
            <ac:spMk id="4" creationId="{FCF556FF-9CB4-045B-D933-809965E959B4}"/>
          </ac:spMkLst>
        </pc:spChg>
        <pc:spChg chg="add mod">
          <ac:chgData name="François GLEYZON" userId="a2d04f23f7faf3ef" providerId="LiveId" clId="{1404D58C-429C-4D75-B5B2-E1C9B8E0DC36}" dt="2025-04-04T00:16:35.447" v="15723" actId="1076"/>
          <ac:spMkLst>
            <pc:docMk/>
            <pc:sldMk cId="1890707992" sldId="287"/>
            <ac:spMk id="10" creationId="{196B7F35-4F5B-4B4C-F7FC-A843B0FE24B0}"/>
          </ac:spMkLst>
        </pc:spChg>
        <pc:spChg chg="add mod">
          <ac:chgData name="François GLEYZON" userId="a2d04f23f7faf3ef" providerId="LiveId" clId="{1404D58C-429C-4D75-B5B2-E1C9B8E0DC36}" dt="2025-04-04T00:05:31.115" v="15536" actId="14100"/>
          <ac:spMkLst>
            <pc:docMk/>
            <pc:sldMk cId="1890707992" sldId="287"/>
            <ac:spMk id="11" creationId="{42B9BEB8-3BB9-5E1C-7F75-CF331C4542B4}"/>
          </ac:spMkLst>
        </pc:spChg>
        <pc:spChg chg="add mod">
          <ac:chgData name="François GLEYZON" userId="a2d04f23f7faf3ef" providerId="LiveId" clId="{1404D58C-429C-4D75-B5B2-E1C9B8E0DC36}" dt="2025-04-04T00:12:11.664" v="15720" actId="20577"/>
          <ac:spMkLst>
            <pc:docMk/>
            <pc:sldMk cId="1890707992" sldId="287"/>
            <ac:spMk id="12" creationId="{6DE69E4E-FADB-5518-C02E-5DF64D7385B1}"/>
          </ac:spMkLst>
        </pc:spChg>
        <pc:spChg chg="add mod">
          <ac:chgData name="François GLEYZON" userId="a2d04f23f7faf3ef" providerId="LiveId" clId="{1404D58C-429C-4D75-B5B2-E1C9B8E0DC36}" dt="2025-04-04T00:17:18.028" v="15735" actId="1035"/>
          <ac:spMkLst>
            <pc:docMk/>
            <pc:sldMk cId="1890707992" sldId="287"/>
            <ac:spMk id="14" creationId="{F9B00539-BB79-E654-F784-5DEF8095ABB7}"/>
          </ac:spMkLst>
        </pc:spChg>
        <pc:spChg chg="add mod">
          <ac:chgData name="François GLEYZON" userId="a2d04f23f7faf3ef" providerId="LiveId" clId="{1404D58C-429C-4D75-B5B2-E1C9B8E0DC36}" dt="2025-04-04T00:23:54.492" v="15945" actId="20577"/>
          <ac:spMkLst>
            <pc:docMk/>
            <pc:sldMk cId="1890707992" sldId="287"/>
            <ac:spMk id="15" creationId="{D11F179C-F76D-D282-B0F3-B27CA93980EB}"/>
          </ac:spMkLst>
        </pc:spChg>
        <pc:picChg chg="del">
          <ac:chgData name="François GLEYZON" userId="a2d04f23f7faf3ef" providerId="LiveId" clId="{1404D58C-429C-4D75-B5B2-E1C9B8E0DC36}" dt="2025-04-03T23:01:25.447" v="15138" actId="478"/>
          <ac:picMkLst>
            <pc:docMk/>
            <pc:sldMk cId="1890707992" sldId="287"/>
            <ac:picMk id="6" creationId="{0B1CBF28-EE99-39AA-EEAD-5AFC2EBB1966}"/>
          </ac:picMkLst>
        </pc:picChg>
        <pc:picChg chg="add mod">
          <ac:chgData name="François GLEYZON" userId="a2d04f23f7faf3ef" providerId="LiveId" clId="{1404D58C-429C-4D75-B5B2-E1C9B8E0DC36}" dt="2025-04-04T00:16:26.165" v="15721" actId="14100"/>
          <ac:picMkLst>
            <pc:docMk/>
            <pc:sldMk cId="1890707992" sldId="287"/>
            <ac:picMk id="7" creationId="{B882F556-0333-1C5D-DBD6-EE8EB6BDCECD}"/>
          </ac:picMkLst>
        </pc:picChg>
        <pc:picChg chg="del">
          <ac:chgData name="François GLEYZON" userId="a2d04f23f7faf3ef" providerId="LiveId" clId="{1404D58C-429C-4D75-B5B2-E1C9B8E0DC36}" dt="2025-04-03T23:01:24.938" v="15137" actId="478"/>
          <ac:picMkLst>
            <pc:docMk/>
            <pc:sldMk cId="1890707992" sldId="287"/>
            <ac:picMk id="8" creationId="{6BDBD103-464E-72D9-54DB-6C2C1AF707A8}"/>
          </ac:picMkLst>
        </pc:picChg>
        <pc:picChg chg="add mod">
          <ac:chgData name="François GLEYZON" userId="a2d04f23f7faf3ef" providerId="LiveId" clId="{1404D58C-429C-4D75-B5B2-E1C9B8E0DC36}" dt="2025-04-04T00:16:51.201" v="15727" actId="1076"/>
          <ac:picMkLst>
            <pc:docMk/>
            <pc:sldMk cId="1890707992" sldId="287"/>
            <ac:picMk id="13" creationId="{BFB3B096-5A5B-1347-0F67-D5003439F6B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d04f23f7faf3ef/Bureau/PROFESSIONAL/CANADA/5_Cours/H25_MEC8211/0_Devoir%201/MEC8211_projet/data/Verif_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Erreur en fonction de </a:t>
            </a:r>
            <a:r>
              <a:rPr lang="el-GR"/>
              <a:t>Δ</a:t>
            </a:r>
            <a:r>
              <a:rPr lang="fr-FR"/>
              <a:t>x</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autoTitleDeleted val="0"/>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rendlineLbl>
          </c:trendline>
          <c:xVal>
            <c:numRef>
              <c:f>Sheet1!$B$17:$B$21</c:f>
              <c:numCache>
                <c:formatCode>0.00E+00</c:formatCode>
                <c:ptCount val="5"/>
                <c:pt idx="0">
                  <c:v>8.9999999999999993E-3</c:v>
                </c:pt>
                <c:pt idx="1">
                  <c:v>8.0000000000000002E-3</c:v>
                </c:pt>
                <c:pt idx="2">
                  <c:v>7.0000000000000001E-3</c:v>
                </c:pt>
                <c:pt idx="3">
                  <c:v>6.0000000000000001E-3</c:v>
                </c:pt>
                <c:pt idx="4">
                  <c:v>6.4999999999999997E-3</c:v>
                </c:pt>
              </c:numCache>
            </c:numRef>
          </c:xVal>
          <c:yVal>
            <c:numRef>
              <c:f>Sheet1!$E$17:$E$21</c:f>
              <c:numCache>
                <c:formatCode>0.0000000E+00</c:formatCode>
                <c:ptCount val="5"/>
                <c:pt idx="0">
                  <c:v>3.056250029296681E-2</c:v>
                </c:pt>
                <c:pt idx="1">
                  <c:v>2.9662500292967131E-2</c:v>
                </c:pt>
                <c:pt idx="2">
                  <c:v>2.8962500292966986E-2</c:v>
                </c:pt>
                <c:pt idx="3">
                  <c:v>2.8262500292966841E-2</c:v>
                </c:pt>
                <c:pt idx="4">
                  <c:v>2.856250029296703E-2</c:v>
                </c:pt>
              </c:numCache>
            </c:numRef>
          </c:yVal>
          <c:smooth val="0"/>
          <c:extLst>
            <c:ext xmlns:c16="http://schemas.microsoft.com/office/drawing/2014/chart" uri="{C3380CC4-5D6E-409C-BE32-E72D297353CC}">
              <c16:uniqueId val="{00000001-06D5-4863-BB48-A5AD41D09E5F}"/>
            </c:ext>
          </c:extLst>
        </c:ser>
        <c:dLbls>
          <c:showLegendKey val="0"/>
          <c:showVal val="0"/>
          <c:showCatName val="0"/>
          <c:showSerName val="0"/>
          <c:showPercent val="0"/>
          <c:showBubbleSize val="0"/>
        </c:dLbls>
        <c:axId val="843636512"/>
        <c:axId val="843648032"/>
      </c:scatterChart>
      <c:valAx>
        <c:axId val="843636512"/>
        <c:scaling>
          <c:orientation val="minMax"/>
          <c:min val="4.000000000000001E-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Δ</a:t>
                </a:r>
                <a:r>
                  <a:rPr lang="fr-FR"/>
                  <a:t>x</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48032"/>
        <c:crosses val="autoZero"/>
        <c:crossBetween val="midCat"/>
      </c:valAx>
      <c:valAx>
        <c:axId val="843648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ε</a:t>
                </a:r>
                <a:r>
                  <a:rPr lang="fr-FR"/>
                  <a:t>_h</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00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36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03/04/2025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03/04/2025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03/04/2025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0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90.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0.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42.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80.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90.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Nous pouvons maintenant </a:t>
                </a:r>
                <a:r>
                  <a:rPr lang="fr-FR" dirty="0" err="1">
                    <a:latin typeface="Times New Roman" panose="02020603050405020304" pitchFamily="18" charset="0"/>
                    <a:cs typeface="Times New Roman" panose="02020603050405020304" pitchFamily="18" charset="0"/>
                  </a:rPr>
                  <a:t>intepréter</a:t>
                </a:r>
                <a:r>
                  <a:rPr lang="fr-FR" dirty="0">
                    <a:latin typeface="Times New Roman" panose="02020603050405020304" pitchFamily="18" charset="0"/>
                    <a:cs typeface="Times New Roman" panose="02020603050405020304" pitchFamily="18" charset="0"/>
                  </a:rPr>
                  <a:t> les résultats à l’aide de ces graphiques. Enfin nous déterminerons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r>
                      <a:rPr lang="fr-FR" b="0" i="0" noProof="0" smtClean="0">
                        <a:latin typeface="Cambria Math" panose="02040503050406030204" pitchFamily="18" charset="0"/>
                        <a:cs typeface="Times New Roman" panose="02020603050405020304" pitchFamily="18" charset="0"/>
                      </a:rPr>
                      <m:t>.</m:t>
                    </m:r>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2"/>
                <a:stretch>
                  <a:fillRect l="-400" t="-3226" r="-400" b="-7097"/>
                </a:stretch>
              </a:blipFill>
            </p:spPr>
            <p:txBody>
              <a:bodyPr/>
              <a:lstStyle/>
              <a:p>
                <a:r>
                  <a:rPr lang="en-GB">
                    <a:noFill/>
                  </a:rPr>
                  <a:t> </a:t>
                </a:r>
              </a:p>
            </p:txBody>
          </p:sp>
        </mc:Fallback>
      </mc:AlternateContent>
      <p:pic>
        <p:nvPicPr>
          <p:cNvPr id="6" name="Picture 5" descr="A graph with a line&#10;&#10;AI-generated content may be incorrect.">
            <a:extLst>
              <a:ext uri="{FF2B5EF4-FFF2-40B4-BE49-F238E27FC236}">
                <a16:creationId xmlns:a16="http://schemas.microsoft.com/office/drawing/2014/main" id="{7C80191D-7014-3FCA-DF87-3E30F7BBE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958" y="1321883"/>
            <a:ext cx="5316708" cy="3987531"/>
          </a:xfrm>
          <a:prstGeom prst="rect">
            <a:avLst/>
          </a:prstGeom>
        </p:spPr>
      </p:pic>
      <p:pic>
        <p:nvPicPr>
          <p:cNvPr id="8" name="Picture 7" descr="A graph with a green line&#10;&#10;AI-generated content may be incorrect.">
            <a:extLst>
              <a:ext uri="{FF2B5EF4-FFF2-40B4-BE49-F238E27FC236}">
                <a16:creationId xmlns:a16="http://schemas.microsoft.com/office/drawing/2014/main" id="{CCD1CBA6-6015-7324-0B41-0F3168597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92" y="1321883"/>
            <a:ext cx="5316708" cy="3987531"/>
          </a:xfrm>
          <a:prstGeom prst="rect">
            <a:avLst/>
          </a:prstGeom>
        </p:spPr>
      </p:pic>
    </p:spTree>
    <p:extLst>
      <p:ext uri="{BB962C8B-B14F-4D97-AF65-F5344CB8AC3E}">
        <p14:creationId xmlns:p14="http://schemas.microsoft.com/office/powerpoint/2010/main" val="9638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17AE-0F54-52FB-78DC-907C1A0B77A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3138245-3391-B858-43FD-A0126EE2AA8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3D68E27-B4F3-A8D5-2D95-BC46517B42E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AC1EB1AD-2947-40AE-44D3-DAC69D0F47A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E8B1031F-2455-9D20-3FF8-40C60065D44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6950B5F-F1F9-EDD4-CF9C-6647BAFC3EAC}"/>
                  </a:ext>
                </a:extLst>
              </p:cNvPr>
              <p:cNvSpPr txBox="1"/>
              <p:nvPr/>
            </p:nvSpPr>
            <p:spPr>
              <a:xfrm>
                <a:off x="0" y="627468"/>
                <a:ext cx="12192000" cy="341632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commencer par calculer les valeurs de SRQ pour les </a:t>
                </a:r>
                <a:r>
                  <a:rPr lang="fr-FR" noProof="0" dirty="0" err="1">
                    <a:latin typeface="Times New Roman" panose="02020603050405020304" pitchFamily="18" charset="0"/>
                    <a:cs typeface="Times New Roman" panose="02020603050405020304" pitchFamily="18" charset="0"/>
                  </a:rPr>
                  <a:t>CFDs</a:t>
                </a:r>
                <a:r>
                  <a:rPr lang="fr-FR" noProof="0" dirty="0">
                    <a:latin typeface="Times New Roman" panose="02020603050405020304" pitchFamily="18" charset="0"/>
                    <a:cs typeface="Times New Roman" panose="02020603050405020304" pitchFamily="18" charset="0"/>
                  </a:rPr>
                  <a:t> min et max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50 %</m:t>
                    </m:r>
                  </m:oMath>
                </a14:m>
                <a:r>
                  <a:rPr lang="fr-FR" noProof="0" dirty="0">
                    <a:latin typeface="Times New Roman" panose="02020603050405020304" pitchFamily="18" charset="0"/>
                    <a:cs typeface="Times New Roman" panose="02020603050405020304" pitchFamily="18" charset="0"/>
                  </a:rPr>
                  <a:t> et à </a:t>
                </a:r>
                <a14:m>
                  <m:oMath xmlns:m="http://schemas.openxmlformats.org/officeDocument/2006/math">
                    <m:r>
                      <a:rPr lang="fr-FR" i="1">
                        <a:latin typeface="Cambria Math" panose="02040503050406030204" pitchFamily="18" charset="0"/>
                        <a:cs typeface="Times New Roman" panose="02020603050405020304" pitchFamily="18" charset="0"/>
                      </a:rPr>
                      <m:t>50 %</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±47.7 %</m:t>
                    </m:r>
                  </m:oMath>
                </a14:m>
                <a:r>
                  <a:rPr lang="fr-FR" noProof="0" dirty="0">
                    <a:latin typeface="Times New Roman" panose="02020603050405020304" pitchFamily="18" charset="0"/>
                    <a:cs typeface="Times New Roman" panose="02020603050405020304" pitchFamily="18" charset="0"/>
                  </a:rPr>
                  <a:t> afin de trouver une incertitude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=2</m:t>
                    </m:r>
                  </m:oMath>
                </a14:m>
                <a:r>
                  <a:rPr lang="fr-FR" noProof="0" dirty="0">
                    <a:latin typeface="Times New Roman" panose="02020603050405020304" pitchFamily="18" charset="0"/>
                    <a:cs typeface="Times New Roman" panose="02020603050405020304" pitchFamily="18" charset="0"/>
                  </a:rPr>
                  <a:t>. Nous trouvons que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CDF la plus à gauche (ν = 0.45907335) :</a:t>
                </a:r>
              </a:p>
              <a:p>
                <a:pPr algn="just"/>
                <a:r>
                  <a:rPr lang="fr-FR" noProof="0" dirty="0">
                    <a:latin typeface="Times New Roman" panose="02020603050405020304" pitchFamily="18" charset="0"/>
                    <a:cs typeface="Times New Roman" panose="02020603050405020304" pitchFamily="18" charset="0"/>
                  </a:rPr>
                  <a:t>  SRQ à 2% = 0.035338</a:t>
                </a:r>
              </a:p>
              <a:p>
                <a:pPr algn="just"/>
                <a:r>
                  <a:rPr lang="fr-FR" noProof="0" dirty="0">
                    <a:latin typeface="Times New Roman" panose="02020603050405020304" pitchFamily="18" charset="0"/>
                    <a:cs typeface="Times New Roman" panose="02020603050405020304" pitchFamily="18" charset="0"/>
                  </a:rPr>
                  <a:t>  SRQ à 50% = 0.046234</a:t>
                </a:r>
              </a:p>
              <a:p>
                <a:pPr algn="just"/>
                <a:r>
                  <a:rPr lang="fr-FR" noProof="0" dirty="0">
                    <a:latin typeface="Times New Roman" panose="02020603050405020304" pitchFamily="18" charset="0"/>
                    <a:cs typeface="Times New Roman" panose="02020603050405020304" pitchFamily="18" charset="0"/>
                  </a:rPr>
                  <a:t>  SRQ à 97% = 0.069574</a:t>
                </a:r>
              </a:p>
              <a:p>
                <a:pPr algn="just"/>
                <a:endParaRPr lang="fr-FR" b="1"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CDF la plus à droite (ν = 0.30586094) :</a:t>
                </a:r>
              </a:p>
              <a:p>
                <a:pPr algn="just"/>
                <a:r>
                  <a:rPr lang="fr-FR" noProof="0" dirty="0">
                    <a:latin typeface="Times New Roman" panose="02020603050405020304" pitchFamily="18" charset="0"/>
                    <a:cs typeface="Times New Roman" panose="02020603050405020304" pitchFamily="18" charset="0"/>
                  </a:rPr>
                  <a:t>  SRQ à 2% = 0.035539</a:t>
                </a:r>
              </a:p>
              <a:p>
                <a:pPr algn="just"/>
                <a:r>
                  <a:rPr lang="fr-FR" noProof="0" dirty="0">
                    <a:latin typeface="Times New Roman" panose="02020603050405020304" pitchFamily="18" charset="0"/>
                    <a:cs typeface="Times New Roman" panose="02020603050405020304" pitchFamily="18" charset="0"/>
                  </a:rPr>
                  <a:t>  SRQ à 50% = 0.046496</a:t>
                </a:r>
              </a:p>
              <a:p>
                <a:pPr algn="just"/>
                <a:r>
                  <a:rPr lang="fr-FR" noProof="0" dirty="0">
                    <a:latin typeface="Times New Roman" panose="02020603050405020304" pitchFamily="18" charset="0"/>
                    <a:cs typeface="Times New Roman" panose="02020603050405020304" pitchFamily="18" charset="0"/>
                  </a:rPr>
                  <a:t>  SRQ à 97% = 0.069969</a:t>
                </a:r>
              </a:p>
            </p:txBody>
          </p:sp>
        </mc:Choice>
        <mc:Fallback>
          <p:sp>
            <p:nvSpPr>
              <p:cNvPr id="3" name="TextBox 2">
                <a:extLst>
                  <a:ext uri="{FF2B5EF4-FFF2-40B4-BE49-F238E27FC236}">
                    <a16:creationId xmlns:a16="http://schemas.microsoft.com/office/drawing/2014/main" id="{C6950B5F-F1F9-EDD4-CF9C-6647BAFC3EAC}"/>
                  </a:ext>
                </a:extLst>
              </p:cNvPr>
              <p:cNvSpPr txBox="1">
                <a:spLocks noRot="1" noChangeAspect="1" noMove="1" noResize="1" noEditPoints="1" noAdjustHandles="1" noChangeArrowheads="1" noChangeShapeType="1" noTextEdit="1"/>
              </p:cNvSpPr>
              <p:nvPr/>
            </p:nvSpPr>
            <p:spPr>
              <a:xfrm>
                <a:off x="0" y="627468"/>
                <a:ext cx="12192000" cy="3416320"/>
              </a:xfrm>
              <a:prstGeom prst="rect">
                <a:avLst/>
              </a:prstGeom>
              <a:blipFill>
                <a:blip r:embed="rId2"/>
                <a:stretch>
                  <a:fillRect l="-400" t="-1071" r="-400" b="-196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B882F556-0333-1C5D-DBD6-EE8EB6BDCECD}"/>
              </a:ext>
            </a:extLst>
          </p:cNvPr>
          <p:cNvPicPr>
            <a:picLocks noChangeAspect="1"/>
          </p:cNvPicPr>
          <p:nvPr/>
        </p:nvPicPr>
        <p:blipFill>
          <a:blip r:embed="rId3"/>
          <a:stretch>
            <a:fillRect/>
          </a:stretch>
        </p:blipFill>
        <p:spPr>
          <a:xfrm>
            <a:off x="1" y="4478938"/>
            <a:ext cx="5772150" cy="237906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96B7F35-4F5B-4B4C-F7FC-A843B0FE24B0}"/>
                  </a:ext>
                </a:extLst>
              </p:cNvPr>
              <p:cNvSpPr txBox="1"/>
              <p:nvPr/>
            </p:nvSpPr>
            <p:spPr>
              <a:xfrm>
                <a:off x="5772151" y="4652806"/>
                <a:ext cx="6419850"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l’aide des résultats de la </a:t>
                </a:r>
                <a:r>
                  <a:rPr lang="fr-FR" dirty="0">
                    <a:latin typeface="Times New Roman" panose="02020603050405020304" pitchFamily="18" charset="0"/>
                    <a:cs typeface="Times New Roman" panose="02020603050405020304" pitchFamily="18" charset="0"/>
                  </a:rPr>
                  <a:t>m</a:t>
                </a:r>
                <a:r>
                  <a:rPr lang="fr-FR" noProof="0" dirty="0" err="1">
                    <a:latin typeface="Times New Roman" panose="02020603050405020304" pitchFamily="18" charset="0"/>
                    <a:cs typeface="Times New Roman" panose="02020603050405020304" pitchFamily="18" charset="0"/>
                  </a:rPr>
                  <a:t>éthod</a:t>
                </a:r>
                <a:r>
                  <a:rPr lang="fr-FR" dirty="0">
                    <a:latin typeface="Times New Roman" panose="02020603050405020304" pitchFamily="18" charset="0"/>
                    <a:cs typeface="Times New Roman" panose="02020603050405020304" pitchFamily="18" charset="0"/>
                  </a:rPr>
                  <a:t>e de Monte Carlo, nous pouvons aussi conduire une analyse de sensibilité globale en représentant la SRQ en fonction des variables d’entrée.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 coefficient de corrélation </a:t>
                </a:r>
                <a14:m>
                  <m:oMath xmlns:m="http://schemas.openxmlformats.org/officeDocument/2006/math">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𝑅</m:t>
                        </m:r>
                      </m:e>
                      <m:sup>
                        <m:r>
                          <a:rPr lang="fr-FR" b="0" i="1"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permet de montrer que les deux données d’entrées influences bien la SRQ, mais principalement le module de Young (qui à le </a:t>
                </a:r>
                <a14:m>
                  <m:oMath xmlns:m="http://schemas.openxmlformats.org/officeDocument/2006/math">
                    <m:sSup>
                      <m:sSupPr>
                        <m:ctrlPr>
                          <a:rPr lang="fr-FR" i="1">
                            <a:latin typeface="Cambria Math" panose="02040503050406030204" pitchFamily="18" charset="0"/>
                            <a:cs typeface="Times New Roman" panose="02020603050405020304" pitchFamily="18" charset="0"/>
                          </a:rPr>
                        </m:ctrlPr>
                      </m:sSupPr>
                      <m:e>
                        <m:r>
                          <a:rPr lang="fr-FR" i="1">
                            <a:latin typeface="Cambria Math" panose="02040503050406030204" pitchFamily="18" charset="0"/>
                            <a:cs typeface="Times New Roman" panose="02020603050405020304" pitchFamily="18" charset="0"/>
                          </a:rPr>
                          <m:t>𝑅</m:t>
                        </m:r>
                      </m:e>
                      <m:sup>
                        <m:r>
                          <a:rPr lang="fr-FR" i="1">
                            <a:latin typeface="Cambria Math" panose="02040503050406030204" pitchFamily="18" charset="0"/>
                            <a:cs typeface="Times New Roman" panose="02020603050405020304" pitchFamily="18" charset="0"/>
                          </a:rPr>
                          <m:t>2</m:t>
                        </m:r>
                      </m:sup>
                    </m:sSup>
                  </m:oMath>
                </a14:m>
                <a:r>
                  <a:rPr lang="fr-FR" dirty="0">
                    <a:latin typeface="Times New Roman" panose="02020603050405020304" pitchFamily="18" charset="0"/>
                    <a:cs typeface="Times New Roman" panose="02020603050405020304" pitchFamily="18" charset="0"/>
                  </a:rPr>
                  <a:t> le plus grand). </a:t>
                </a:r>
                <a:endParaRPr lang="fr-FR" noProof="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196B7F35-4F5B-4B4C-F7FC-A843B0FE24B0}"/>
                  </a:ext>
                </a:extLst>
              </p:cNvPr>
              <p:cNvSpPr txBox="1">
                <a:spLocks noRot="1" noChangeAspect="1" noMove="1" noResize="1" noEditPoints="1" noAdjustHandles="1" noChangeArrowheads="1" noChangeShapeType="1" noTextEdit="1"/>
              </p:cNvSpPr>
              <p:nvPr/>
            </p:nvSpPr>
            <p:spPr>
              <a:xfrm>
                <a:off x="5772151" y="4652806"/>
                <a:ext cx="6419850" cy="2031325"/>
              </a:xfrm>
              <a:prstGeom prst="rect">
                <a:avLst/>
              </a:prstGeom>
              <a:blipFill>
                <a:blip r:embed="rId4"/>
                <a:stretch>
                  <a:fillRect l="-855" t="-1502" r="-760" b="-3904"/>
                </a:stretch>
              </a:blipFill>
            </p:spPr>
            <p:txBody>
              <a:bodyPr/>
              <a:lstStyle/>
              <a:p>
                <a:r>
                  <a:rPr lang="en-GB">
                    <a:noFill/>
                  </a:rPr>
                  <a:t> </a:t>
                </a:r>
              </a:p>
            </p:txBody>
          </p:sp>
        </mc:Fallback>
      </mc:AlternateContent>
      <p:sp>
        <p:nvSpPr>
          <p:cNvPr id="11" name="Right Brace 10">
            <a:extLst>
              <a:ext uri="{FF2B5EF4-FFF2-40B4-BE49-F238E27FC236}">
                <a16:creationId xmlns:a16="http://schemas.microsoft.com/office/drawing/2014/main" id="{42B9BEB8-3BB9-5E1C-7F75-CF331C4542B4}"/>
              </a:ext>
            </a:extLst>
          </p:cNvPr>
          <p:cNvSpPr/>
          <p:nvPr/>
        </p:nvSpPr>
        <p:spPr>
          <a:xfrm>
            <a:off x="4067503" y="1532408"/>
            <a:ext cx="94594" cy="2575660"/>
          </a:xfrm>
          <a:prstGeom prst="rightBrace">
            <a:avLst>
              <a:gd name="adj1" fmla="val 117978"/>
              <a:gd name="adj2" fmla="val 50000"/>
            </a:avLst>
          </a:prstGeom>
          <a:ln>
            <a:solidFill>
              <a:srgbClr val="98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DE69E4E-FADB-5518-C02E-5DF64D7385B1}"/>
                  </a:ext>
                </a:extLst>
              </p:cNvPr>
              <p:cNvSpPr txBox="1"/>
              <p:nvPr/>
            </p:nvSpPr>
            <p:spPr>
              <a:xfrm>
                <a:off x="4239390" y="1439348"/>
                <a:ext cx="7876409" cy="152016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Nous pouvons dire que la moyenne de la SRQ se situe dans une fourchette de SRQ de </a:t>
                </a:r>
                <a14:m>
                  <m:oMath xmlns:m="http://schemas.openxmlformats.org/officeDocument/2006/math">
                    <m:d>
                      <m:dPr>
                        <m:begChr m:val="["/>
                        <m:endChr m:val="]"/>
                        <m:ctrlPr>
                          <a:rPr lang="fr-FR" i="1" noProof="0" smtClean="0">
                            <a:latin typeface="Cambria Math" panose="02040503050406030204" pitchFamily="18" charset="0"/>
                            <a:cs typeface="Times New Roman" panose="02020603050405020304" pitchFamily="18" charset="0"/>
                          </a:rPr>
                        </m:ctrlPr>
                      </m:dPr>
                      <m:e>
                        <m:r>
                          <m:rPr>
                            <m:nor/>
                          </m:rPr>
                          <a:rPr lang="fr-FR" dirty="0">
                            <a:latin typeface="Times New Roman" panose="02020603050405020304" pitchFamily="18" charset="0"/>
                            <a:cs typeface="Times New Roman" panose="02020603050405020304" pitchFamily="18" charset="0"/>
                          </a:rPr>
                          <m:t>0.046234</m:t>
                        </m:r>
                        <m:r>
                          <a:rPr lang="fr-FR" b="0" i="1" dirty="0" smtClean="0">
                            <a:latin typeface="Cambria Math" panose="02040503050406030204" pitchFamily="18" charset="0"/>
                            <a:cs typeface="Times New Roman" panose="02020603050405020304" pitchFamily="18" charset="0"/>
                          </a:rPr>
                          <m:t> ;</m:t>
                        </m:r>
                        <m:r>
                          <m:rPr>
                            <m:nor/>
                          </m:rPr>
                          <a:rPr lang="fr-FR" dirty="0">
                            <a:latin typeface="Times New Roman" panose="02020603050405020304" pitchFamily="18" charset="0"/>
                            <a:cs typeface="Times New Roman" panose="02020603050405020304" pitchFamily="18" charset="0"/>
                          </a:rPr>
                          <m:t>= 0.046496</m:t>
                        </m:r>
                      </m:e>
                    </m:d>
                    <m:r>
                      <a:rPr lang="fr-FR" b="0" i="1" noProof="0" smtClean="0">
                        <a:latin typeface="Cambria Math" panose="02040503050406030204" pitchFamily="18" charset="0"/>
                        <a:cs typeface="Times New Roman" panose="02020603050405020304" pitchFamily="18" charset="0"/>
                      </a:rPr>
                      <m:t> </m:t>
                    </m:r>
                    <m:r>
                      <a:rPr lang="fr-FR" b="0" i="1" noProof="0" smtClean="0">
                        <a:latin typeface="Cambria Math" panose="02040503050406030204" pitchFamily="18" charset="0"/>
                        <a:cs typeface="Times New Roman" panose="02020603050405020304" pitchFamily="18" charset="0"/>
                      </a:rPr>
                      <m:t>𝑚𝑚</m:t>
                    </m:r>
                  </m:oMath>
                </a14:m>
                <a:r>
                  <a:rPr lang="fr-FR" noProof="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La CDF min donne un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r>
                      <a:rPr lang="fr-FR">
                        <a:latin typeface="Cambria Math" panose="02040503050406030204" pitchFamily="18" charset="0"/>
                        <a:cs typeface="Times New Roman" panose="02020603050405020304" pitchFamily="18" charset="0"/>
                      </a:rPr>
                      <m:t>=0.030018</m:t>
                    </m:r>
                    <m:r>
                      <a:rPr lang="fr-FR" b="0" i="0" smtClean="0">
                        <a:latin typeface="Cambria Math" panose="02040503050406030204" pitchFamily="18" charset="0"/>
                        <a:cs typeface="Times New Roman" panose="02020603050405020304" pitchFamily="18" charset="0"/>
                      </a:rPr>
                      <m:t> </m:t>
                    </m:r>
                    <m:r>
                      <m:rPr>
                        <m:sty m:val="p"/>
                      </m:rPr>
                      <a:rPr lang="fr-FR" b="0" i="0" smtClean="0">
                        <a:latin typeface="Cambria Math" panose="02040503050406030204" pitchFamily="18" charset="0"/>
                        <a:cs typeface="Times New Roman" panose="02020603050405020304" pitchFamily="18" charset="0"/>
                      </a:rPr>
                      <m:t>mm</m:t>
                    </m:r>
                  </m:oMath>
                </a14:m>
                <a:r>
                  <a:rPr lang="fr-FR" noProof="0" dirty="0">
                    <a:latin typeface="Times New Roman" panose="02020603050405020304" pitchFamily="18" charset="0"/>
                    <a:cs typeface="Times New Roman" panose="02020603050405020304" pitchFamily="18" charset="0"/>
                  </a:rPr>
                  <a:t> et la CDF max donne un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Sub>
                    <m:r>
                      <a:rPr lang="fr-FR">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0.030190</m:t>
                    </m:r>
                    <m:r>
                      <a:rPr lang="fr-FR" b="0" i="0" smtClean="0">
                        <a:latin typeface="Cambria Math" panose="02040503050406030204" pitchFamily="18" charset="0"/>
                        <a:cs typeface="Times New Roman" panose="02020603050405020304" pitchFamily="18" charset="0"/>
                      </a:rPr>
                      <m:t> </m:t>
                    </m:r>
                    <m:r>
                      <m:rPr>
                        <m:sty m:val="p"/>
                      </m:rPr>
                      <a:rPr lang="fr-FR">
                        <a:latin typeface="Cambria Math" panose="02040503050406030204" pitchFamily="18" charset="0"/>
                        <a:cs typeface="Times New Roman" panose="02020603050405020304" pitchFamily="18" charset="0"/>
                      </a:rPr>
                      <m:t>mm</m:t>
                    </m:r>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fr-FR" noProof="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6DE69E4E-FADB-5518-C02E-5DF64D7385B1}"/>
                  </a:ext>
                </a:extLst>
              </p:cNvPr>
              <p:cNvSpPr txBox="1">
                <a:spLocks noRot="1" noChangeAspect="1" noMove="1" noResize="1" noEditPoints="1" noAdjustHandles="1" noChangeArrowheads="1" noChangeShapeType="1" noTextEdit="1"/>
              </p:cNvSpPr>
              <p:nvPr/>
            </p:nvSpPr>
            <p:spPr>
              <a:xfrm>
                <a:off x="4239390" y="1439348"/>
                <a:ext cx="7876409" cy="1520160"/>
              </a:xfrm>
              <a:prstGeom prst="rect">
                <a:avLst/>
              </a:prstGeom>
              <a:blipFill>
                <a:blip r:embed="rId5"/>
                <a:stretch>
                  <a:fillRect l="-464" t="-2008" r="-697"/>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BFB3B096-5A5B-1347-0F67-D5003439F6BA}"/>
              </a:ext>
            </a:extLst>
          </p:cNvPr>
          <p:cNvPicPr>
            <a:picLocks noChangeAspect="1"/>
          </p:cNvPicPr>
          <p:nvPr/>
        </p:nvPicPr>
        <p:blipFill>
          <a:blip r:embed="rId6"/>
          <a:stretch>
            <a:fillRect/>
          </a:stretch>
        </p:blipFill>
        <p:spPr>
          <a:xfrm>
            <a:off x="4596194" y="2687143"/>
            <a:ext cx="3581400" cy="1643325"/>
          </a:xfrm>
          <a:prstGeom prst="rect">
            <a:avLst/>
          </a:prstGeom>
        </p:spPr>
      </p:pic>
      <p:sp>
        <p:nvSpPr>
          <p:cNvPr id="14" name="Right Brace 13">
            <a:extLst>
              <a:ext uri="{FF2B5EF4-FFF2-40B4-BE49-F238E27FC236}">
                <a16:creationId xmlns:a16="http://schemas.microsoft.com/office/drawing/2014/main" id="{F9B00539-BB79-E654-F784-5DEF8095ABB7}"/>
              </a:ext>
            </a:extLst>
          </p:cNvPr>
          <p:cNvSpPr/>
          <p:nvPr/>
        </p:nvSpPr>
        <p:spPr>
          <a:xfrm>
            <a:off x="8254887" y="2699956"/>
            <a:ext cx="94594" cy="1587217"/>
          </a:xfrm>
          <a:prstGeom prst="rightBrace">
            <a:avLst>
              <a:gd name="adj1" fmla="val 117978"/>
              <a:gd name="adj2" fmla="val 50000"/>
            </a:avLst>
          </a:prstGeom>
          <a:ln>
            <a:solidFill>
              <a:srgbClr val="98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11F179C-F76D-D282-B0F3-B27CA93980EB}"/>
                  </a:ext>
                </a:extLst>
              </p:cNvPr>
              <p:cNvSpPr txBox="1"/>
              <p:nvPr/>
            </p:nvSpPr>
            <p:spPr>
              <a:xfrm>
                <a:off x="8458874" y="2658116"/>
                <a:ext cx="3733126"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On ne peut utiliser ces formules car elle donne une incertitude pour1 écart type. De plus, elles donnent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résultats étant donné que nous avons 5 </a:t>
                </a:r>
                <a:r>
                  <a:rPr lang="fr-FR" noProof="0" dirty="0" err="1">
                    <a:latin typeface="Times New Roman" panose="02020603050405020304" pitchFamily="18" charset="0"/>
                    <a:cs typeface="Times New Roman" panose="02020603050405020304" pitchFamily="18" charset="0"/>
                  </a:rPr>
                  <a:t>CDFs</a:t>
                </a:r>
                <a:r>
                  <a:rPr lang="fr-FR" noProof="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D11F179C-F76D-D282-B0F3-B27CA93980EB}"/>
                  </a:ext>
                </a:extLst>
              </p:cNvPr>
              <p:cNvSpPr txBox="1">
                <a:spLocks noRot="1" noChangeAspect="1" noMove="1" noResize="1" noEditPoints="1" noAdjustHandles="1" noChangeArrowheads="1" noChangeShapeType="1" noTextEdit="1"/>
              </p:cNvSpPr>
              <p:nvPr/>
            </p:nvSpPr>
            <p:spPr>
              <a:xfrm>
                <a:off x="8458874" y="2658116"/>
                <a:ext cx="3733126" cy="1477328"/>
              </a:xfrm>
              <a:prstGeom prst="rect">
                <a:avLst/>
              </a:prstGeom>
              <a:blipFill>
                <a:blip r:embed="rId7"/>
                <a:stretch>
                  <a:fillRect l="-1471" t="-2066" r="-1307" b="-5785"/>
                </a:stretch>
              </a:blipFill>
            </p:spPr>
            <p:txBody>
              <a:bodyPr/>
              <a:lstStyle/>
              <a:p>
                <a:r>
                  <a:rPr lang="en-GB">
                    <a:noFill/>
                  </a:rPr>
                  <a:t> </a:t>
                </a:r>
              </a:p>
            </p:txBody>
          </p:sp>
        </mc:Fallback>
      </mc:AlternateContent>
    </p:spTree>
    <p:extLst>
      <p:ext uri="{BB962C8B-B14F-4D97-AF65-F5344CB8AC3E}">
        <p14:creationId xmlns:p14="http://schemas.microsoft.com/office/powerpoint/2010/main" val="189070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607198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estimer les termes </a:t>
                </a:r>
                <a14:m>
                  <m:oMath xmlns:m="http://schemas.openxmlformats.org/officeDocument/2006/math">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nous pouvons utiliser la méthode des différences finies tel que : </a:t>
                </a:r>
              </a:p>
              <a:p>
                <a:pPr algn="ct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𝐸</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𝑚𝑜𝑦</m:t>
                            </m:r>
                          </m:sub>
                        </m:sSub>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m:t>
                            </m:r>
                          </m:sub>
                        </m:sSub>
                      </m:den>
                    </m:f>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𝑚𝑜𝑦</m:t>
                            </m:r>
                          </m:sub>
                        </m:sSub>
                      </m:sub>
                    </m:sSub>
                    <m:r>
                      <a:rPr lang="fr-FR" i="1">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r>
                          <a:rPr lang="fr-FR" i="1">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den>
                    </m:f>
                  </m:oMath>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4 simulations. Ces quatre simulations étant faites pour les couples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e>
                      </m:d>
                    </m:oMath>
                  </m:oMathPara>
                </a14:m>
                <a:endParaRPr lang="fr-FR" b="0" dirty="0">
                  <a:latin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b="0" i="1" smtClean="0">
                              <a:latin typeface="Cambria Math" panose="02040503050406030204" pitchFamily="18" charset="0"/>
                            </a:rPr>
                            <m:t>𝐸</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𝜈</m:t>
                          </m:r>
                        </m:e>
                        <m:sub>
                          <m:r>
                            <a:rPr lang="fr-FR" i="1">
                              <a:latin typeface="Cambria Math" panose="02040503050406030204" pitchFamily="18" charset="0"/>
                            </a:rPr>
                            <m:t>+</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𝐸</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m:t>
                          </m:r>
                        </m:sub>
                      </m:sSub>
                      <m:r>
                        <a:rPr lang="fr-FR" b="0" i="1" smtClean="0">
                          <a:latin typeface="Cambria Math" panose="02040503050406030204" pitchFamily="18" charset="0"/>
                        </a:rPr>
                        <m:t>)</m:t>
                      </m:r>
                    </m:oMath>
                  </m:oMathPara>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méthode nous permet d’obtenir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oMath>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NB : Les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𝑥</m:t>
                        </m:r>
                      </m:e>
                      <m:sub>
                        <m:r>
                          <a:rPr lang="fr-FR" b="0" i="1"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𝑥</m:t>
                        </m:r>
                      </m:e>
                      <m:sub>
                        <m:r>
                          <a:rPr lang="fr-FR" b="0" i="1" noProof="0"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ont été pris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±2%</m:t>
                    </m:r>
                  </m:oMath>
                </a14:m>
                <a:r>
                  <a:rPr lang="fr-FR" b="0" noProof="0" dirty="0">
                    <a:latin typeface="Times New Roman" panose="02020603050405020304" pitchFamily="18" charset="0"/>
                    <a:cs typeface="Times New Roman" panose="02020603050405020304" pitchFamily="18" charset="0"/>
                  </a:rPr>
                  <a:t> de la valeur moyenne. </a:t>
                </a: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6071983"/>
              </a:xfrm>
              <a:prstGeom prst="rect">
                <a:avLst/>
              </a:prstGeom>
              <a:blipFill>
                <a:blip r:embed="rId2"/>
                <a:stretch>
                  <a:fillRect l="-400" t="-602" r="-400" b="-703"/>
                </a:stretch>
              </a:blipFill>
            </p:spPr>
            <p:txBody>
              <a:bodyPr/>
              <a:lstStyle/>
              <a:p>
                <a:r>
                  <a:rPr lang="fr-FR">
                    <a:noFill/>
                  </a:rPr>
                  <a:t> </a:t>
                </a:r>
              </a:p>
            </p:txBody>
          </p:sp>
        </mc:Fallback>
      </mc:AlternateContent>
    </p:spTree>
    <p:extLst>
      <p:ext uri="{BB962C8B-B14F-4D97-AF65-F5344CB8AC3E}">
        <p14:creationId xmlns:p14="http://schemas.microsoft.com/office/powerpoint/2010/main" val="195222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159441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smtClean="0">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5 équations (soit 10 fois moins que pour </a:t>
                </a:r>
                <a:r>
                  <a:rPr lang="fr-FR">
                    <a:latin typeface="Times New Roman" panose="02020603050405020304" pitchFamily="18" charset="0"/>
                    <a:cs typeface="Times New Roman" panose="02020603050405020304" pitchFamily="18" charset="0"/>
                  </a:rPr>
                  <a:t>la méthode de Monte Carlo). </a:t>
                </a:r>
                <a:endParaRPr lang="fr-FR" noProof="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1594411"/>
              </a:xfrm>
              <a:prstGeom prst="rect">
                <a:avLst/>
              </a:prstGeom>
              <a:blipFill>
                <a:blip r:embed="rId2"/>
                <a:stretch>
                  <a:fillRect l="-400" t="-2299" r="-400" b="-5364"/>
                </a:stretch>
              </a:blipFill>
            </p:spPr>
            <p:txBody>
              <a:bodyPr/>
              <a:lstStyle/>
              <a:p>
                <a:r>
                  <a:rPr lang="en-GB">
                    <a:noFill/>
                  </a:rPr>
                  <a:t> </a:t>
                </a:r>
              </a:p>
            </p:txBody>
          </p:sp>
        </mc:Fallback>
      </mc:AlternateContent>
    </p:spTree>
    <p:extLst>
      <p:ext uri="{BB962C8B-B14F-4D97-AF65-F5344CB8AC3E}">
        <p14:creationId xmlns:p14="http://schemas.microsoft.com/office/powerpoint/2010/main" val="380153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xmlns="">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On prend une géométrie simplifiée de notre problème (avec des dimensions approximées) : </a:t>
                </a:r>
              </a:p>
            </p:txBody>
          </p:sp>
        </mc:Choice>
        <mc:Fallback xmlns="">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1200329"/>
              </a:xfrm>
              <a:prstGeom prst="rect">
                <a:avLst/>
              </a:prstGeom>
              <a:blipFill>
                <a:blip r:embed="rId2"/>
                <a:stretch>
                  <a:fillRect l="-400" t="-3046" r="-400" b="-7107"/>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E7DB76BC-9BB3-C940-E209-029E0CFEFBEE}"/>
              </a:ext>
            </a:extLst>
          </p:cNvPr>
          <p:cNvCxnSpPr/>
          <p:nvPr/>
        </p:nvCxnSpPr>
        <p:spPr>
          <a:xfrm>
            <a:off x="220717" y="2443438"/>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28B71C72-F80B-BC53-93C2-C2952E462040}"/>
              </a:ext>
            </a:extLst>
          </p:cNvPr>
          <p:cNvCxnSpPr/>
          <p:nvPr/>
        </p:nvCxnSpPr>
        <p:spPr>
          <a:xfrm>
            <a:off x="220717" y="3228874"/>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7C1317A-DB69-E3AB-DF7B-14B4C4A341AF}"/>
              </a:ext>
            </a:extLst>
          </p:cNvPr>
          <p:cNvCxnSpPr>
            <a:cxnSpLocks/>
          </p:cNvCxnSpPr>
          <p:nvPr/>
        </p:nvCxnSpPr>
        <p:spPr>
          <a:xfrm flipV="1">
            <a:off x="2654913" y="3082144"/>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2690880-517B-DC49-3C0F-95704E551FF9}"/>
              </a:ext>
            </a:extLst>
          </p:cNvPr>
          <p:cNvCxnSpPr>
            <a:cxnSpLocks/>
          </p:cNvCxnSpPr>
          <p:nvPr/>
        </p:nvCxnSpPr>
        <p:spPr>
          <a:xfrm flipV="1">
            <a:off x="2654912" y="386758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814D020B-5C94-EE10-6EB7-5A66224DBBD4}"/>
              </a:ext>
            </a:extLst>
          </p:cNvPr>
          <p:cNvCxnSpPr>
            <a:cxnSpLocks/>
          </p:cNvCxnSpPr>
          <p:nvPr/>
        </p:nvCxnSpPr>
        <p:spPr>
          <a:xfrm flipV="1">
            <a:off x="2654911" y="3528106"/>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5A854165-EE1C-3210-A367-C344D8B27F0C}"/>
              </a:ext>
            </a:extLst>
          </p:cNvPr>
          <p:cNvCxnSpPr>
            <a:cxnSpLocks/>
          </p:cNvCxnSpPr>
          <p:nvPr/>
        </p:nvCxnSpPr>
        <p:spPr>
          <a:xfrm flipV="1">
            <a:off x="4023359" y="3082144"/>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F713B18-7A8D-5768-E418-A192EEE5CB03}"/>
              </a:ext>
            </a:extLst>
          </p:cNvPr>
          <p:cNvCxnSpPr>
            <a:cxnSpLocks/>
          </p:cNvCxnSpPr>
          <p:nvPr/>
        </p:nvCxnSpPr>
        <p:spPr>
          <a:xfrm flipV="1">
            <a:off x="220717" y="2443438"/>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D0669758-FA07-079C-F5AC-77F5D05289CF}"/>
              </a:ext>
            </a:extLst>
          </p:cNvPr>
          <p:cNvCxnSpPr/>
          <p:nvPr/>
        </p:nvCxnSpPr>
        <p:spPr>
          <a:xfrm>
            <a:off x="1589163" y="1994590"/>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F2022A77-C1C6-8653-C1DE-F52AB8DDDF38}"/>
              </a:ext>
            </a:extLst>
          </p:cNvPr>
          <p:cNvCxnSpPr>
            <a:cxnSpLocks/>
          </p:cNvCxnSpPr>
          <p:nvPr/>
        </p:nvCxnSpPr>
        <p:spPr>
          <a:xfrm flipV="1">
            <a:off x="220716" y="199459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8FF7121A-80A8-3D24-9762-772CA66CA123}"/>
              </a:ext>
            </a:extLst>
          </p:cNvPr>
          <p:cNvCxnSpPr/>
          <p:nvPr/>
        </p:nvCxnSpPr>
        <p:spPr>
          <a:xfrm>
            <a:off x="220716" y="3429000"/>
            <a:ext cx="2371135" cy="109255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D16B12DF-CB30-2C1A-B274-9A393D1A96BE}"/>
              </a:ext>
            </a:extLst>
          </p:cNvPr>
          <p:cNvCxnSpPr>
            <a:cxnSpLocks/>
          </p:cNvCxnSpPr>
          <p:nvPr/>
        </p:nvCxnSpPr>
        <p:spPr>
          <a:xfrm flipV="1">
            <a:off x="2717972" y="4023360"/>
            <a:ext cx="1374756" cy="44774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47EF0F99-8AED-83C9-31B5-8566666DCFA5}"/>
              </a:ext>
            </a:extLst>
          </p:cNvPr>
          <p:cNvCxnSpPr>
            <a:cxnSpLocks/>
          </p:cNvCxnSpPr>
          <p:nvPr/>
        </p:nvCxnSpPr>
        <p:spPr>
          <a:xfrm flipV="1">
            <a:off x="4149480" y="3025125"/>
            <a:ext cx="0" cy="89569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EC8F3C-5D2C-B5E6-D734-4E769F8B49C9}"/>
                  </a:ext>
                </a:extLst>
              </p:cNvPr>
              <p:cNvSpPr txBox="1"/>
              <p:nvPr/>
            </p:nvSpPr>
            <p:spPr>
              <a:xfrm rot="20529838">
                <a:off x="3086036" y="4182689"/>
                <a:ext cx="961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𝑏</m:t>
                      </m:r>
                      <m:r>
                        <a:rPr lang="fr-FR" b="0" i="1" smtClean="0">
                          <a:latin typeface="Cambria Math" panose="02040503050406030204" pitchFamily="18" charset="0"/>
                        </a:rPr>
                        <m:t>=8 </m:t>
                      </m:r>
                      <m:r>
                        <a:rPr lang="fr-FR" b="0" i="1" smtClean="0">
                          <a:latin typeface="Cambria Math" panose="02040503050406030204" pitchFamily="18" charset="0"/>
                        </a:rPr>
                        <m:t>𝑐𝑚</m:t>
                      </m:r>
                    </m:oMath>
                  </m:oMathPara>
                </a14:m>
                <a:endParaRPr lang="en-GB" dirty="0"/>
              </a:p>
            </p:txBody>
          </p:sp>
        </mc:Choice>
        <mc:Fallback xmlns="">
          <p:sp>
            <p:nvSpPr>
              <p:cNvPr id="30" name="TextBox 29">
                <a:extLst>
                  <a:ext uri="{FF2B5EF4-FFF2-40B4-BE49-F238E27FC236}">
                    <a16:creationId xmlns:a16="http://schemas.microsoft.com/office/drawing/2014/main" id="{ABEC8F3C-5D2C-B5E6-D734-4E769F8B49C9}"/>
                  </a:ext>
                </a:extLst>
              </p:cNvPr>
              <p:cNvSpPr txBox="1">
                <a:spLocks noRot="1" noChangeAspect="1" noMove="1" noResize="1" noEditPoints="1" noAdjustHandles="1" noChangeArrowheads="1" noChangeShapeType="1" noTextEdit="1"/>
              </p:cNvSpPr>
              <p:nvPr/>
            </p:nvSpPr>
            <p:spPr>
              <a:xfrm rot="20529838">
                <a:off x="3086036" y="4182689"/>
                <a:ext cx="961225" cy="276999"/>
              </a:xfrm>
              <a:prstGeom prst="rect">
                <a:avLst/>
              </a:prstGeom>
              <a:blipFill>
                <a:blip r:embed="rId3"/>
                <a:stretch>
                  <a:fillRect l="-5455" r="-242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48CA77-D243-6742-3D25-563290156031}"/>
                  </a:ext>
                </a:extLst>
              </p:cNvPr>
              <p:cNvSpPr txBox="1"/>
              <p:nvPr/>
            </p:nvSpPr>
            <p:spPr>
              <a:xfrm>
                <a:off x="3961810" y="2728330"/>
                <a:ext cx="9633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=4 </m:t>
                      </m:r>
                      <m:r>
                        <a:rPr lang="fr-FR" b="0" i="1" smtClean="0">
                          <a:latin typeface="Cambria Math" panose="02040503050406030204" pitchFamily="18" charset="0"/>
                        </a:rPr>
                        <m:t>𝑐𝑚</m:t>
                      </m:r>
                    </m:oMath>
                  </m:oMathPara>
                </a14:m>
                <a:endParaRPr lang="en-GB" dirty="0"/>
              </a:p>
            </p:txBody>
          </p:sp>
        </mc:Choice>
        <mc:Fallback xmlns="">
          <p:sp>
            <p:nvSpPr>
              <p:cNvPr id="31" name="TextBox 30">
                <a:extLst>
                  <a:ext uri="{FF2B5EF4-FFF2-40B4-BE49-F238E27FC236}">
                    <a16:creationId xmlns:a16="http://schemas.microsoft.com/office/drawing/2014/main" id="{EC48CA77-D243-6742-3D25-563290156031}"/>
                  </a:ext>
                </a:extLst>
              </p:cNvPr>
              <p:cNvSpPr txBox="1">
                <a:spLocks noRot="1" noChangeAspect="1" noMove="1" noResize="1" noEditPoints="1" noAdjustHandles="1" noChangeArrowheads="1" noChangeShapeType="1" noTextEdit="1"/>
              </p:cNvSpPr>
              <p:nvPr/>
            </p:nvSpPr>
            <p:spPr>
              <a:xfrm>
                <a:off x="3961810" y="2728330"/>
                <a:ext cx="963341" cy="276999"/>
              </a:xfrm>
              <a:prstGeom prst="rect">
                <a:avLst/>
              </a:prstGeom>
              <a:blipFill>
                <a:blip r:embed="rId4"/>
                <a:stretch>
                  <a:fillRect l="-6329" r="-316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9088A17-6F0F-45B8-F534-74405D3A0CF2}"/>
                  </a:ext>
                </a:extLst>
              </p:cNvPr>
              <p:cNvSpPr txBox="1"/>
              <p:nvPr/>
            </p:nvSpPr>
            <p:spPr>
              <a:xfrm rot="1456734">
                <a:off x="702571" y="3969714"/>
                <a:ext cx="1215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=160 </m:t>
                      </m:r>
                      <m:r>
                        <a:rPr lang="fr-FR" b="0" i="1" smtClean="0">
                          <a:latin typeface="Cambria Math" panose="02040503050406030204" pitchFamily="18" charset="0"/>
                        </a:rPr>
                        <m:t>𝑐𝑚</m:t>
                      </m:r>
                    </m:oMath>
                  </m:oMathPara>
                </a14:m>
                <a:endParaRPr lang="en-GB" dirty="0"/>
              </a:p>
            </p:txBody>
          </p:sp>
        </mc:Choice>
        <mc:Fallback xmlns="">
          <p:sp>
            <p:nvSpPr>
              <p:cNvPr id="33" name="TextBox 32">
                <a:extLst>
                  <a:ext uri="{FF2B5EF4-FFF2-40B4-BE49-F238E27FC236}">
                    <a16:creationId xmlns:a16="http://schemas.microsoft.com/office/drawing/2014/main" id="{F9088A17-6F0F-45B8-F534-74405D3A0CF2}"/>
                  </a:ext>
                </a:extLst>
              </p:cNvPr>
              <p:cNvSpPr txBox="1">
                <a:spLocks noRot="1" noChangeAspect="1" noMove="1" noResize="1" noEditPoints="1" noAdjustHandles="1" noChangeArrowheads="1" noChangeShapeType="1" noTextEdit="1"/>
              </p:cNvSpPr>
              <p:nvPr/>
            </p:nvSpPr>
            <p:spPr>
              <a:xfrm rot="1456734">
                <a:off x="702571" y="3969714"/>
                <a:ext cx="1215782" cy="276999"/>
              </a:xfrm>
              <a:prstGeom prst="rect">
                <a:avLst/>
              </a:prstGeom>
              <a:blipFill>
                <a:blip r:embed="rId5"/>
                <a:stretch>
                  <a:fillRect l="-3960" t="-806" b="-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438053-5A5F-77E2-7330-A1032FBBA535}"/>
                  </a:ext>
                </a:extLst>
              </p:cNvPr>
              <p:cNvSpPr txBox="1"/>
              <p:nvPr/>
            </p:nvSpPr>
            <p:spPr>
              <a:xfrm>
                <a:off x="996531" y="2251336"/>
                <a:ext cx="131138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=20 </m:t>
                      </m:r>
                      <m:r>
                        <a:rPr lang="fr-FR" b="0" i="1" smtClean="0">
                          <a:latin typeface="Cambria Math" panose="02040503050406030204" pitchFamily="18" charset="0"/>
                        </a:rPr>
                        <m:t>𝑀𝑃𝑎</m:t>
                      </m:r>
                    </m:oMath>
                  </m:oMathPara>
                </a14:m>
                <a:endParaRPr lang="fr-FR" b="0" dirty="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𝜈</m:t>
                      </m:r>
                      <m:r>
                        <a:rPr lang="fr-FR" b="0" i="1" smtClean="0">
                          <a:latin typeface="Cambria Math" panose="02040503050406030204" pitchFamily="18" charset="0"/>
                        </a:rPr>
                        <m:t>=0.4</m:t>
                      </m:r>
                    </m:oMath>
                  </m:oMathPara>
                </a14:m>
                <a:endParaRPr lang="en-GB" dirty="0"/>
              </a:p>
            </p:txBody>
          </p:sp>
        </mc:Choice>
        <mc:Fallback xmlns="">
          <p:sp>
            <p:nvSpPr>
              <p:cNvPr id="34" name="TextBox 33">
                <a:extLst>
                  <a:ext uri="{FF2B5EF4-FFF2-40B4-BE49-F238E27FC236}">
                    <a16:creationId xmlns:a16="http://schemas.microsoft.com/office/drawing/2014/main" id="{57438053-5A5F-77E2-7330-A1032FBBA535}"/>
                  </a:ext>
                </a:extLst>
              </p:cNvPr>
              <p:cNvSpPr txBox="1">
                <a:spLocks noRot="1" noChangeAspect="1" noMove="1" noResize="1" noEditPoints="1" noAdjustHandles="1" noChangeArrowheads="1" noChangeShapeType="1" noTextEdit="1"/>
              </p:cNvSpPr>
              <p:nvPr/>
            </p:nvSpPr>
            <p:spPr>
              <a:xfrm>
                <a:off x="996531" y="2251336"/>
                <a:ext cx="1311385" cy="553998"/>
              </a:xfrm>
              <a:prstGeom prst="rect">
                <a:avLst/>
              </a:prstGeom>
              <a:blipFill>
                <a:blip r:embed="rId6"/>
                <a:stretch>
                  <a:fillRect l="-6019"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BCF9757-BD7F-825E-BBF5-A47B9F61CC5A}"/>
                  </a:ext>
                </a:extLst>
              </p:cNvPr>
              <p:cNvSpPr txBox="1"/>
              <p:nvPr/>
            </p:nvSpPr>
            <p:spPr>
              <a:xfrm>
                <a:off x="4975599" y="1726528"/>
                <a:ext cx="7216402" cy="480490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applique 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on encastre l’autre section de la poutre et on définit un matériau proche de la résine qui sera utilisé pour la vérification de solution. Pour ce problème</a:t>
                </a:r>
                <a:r>
                  <a:rPr lang="fr-FR" dirty="0">
                    <a:latin typeface="Times New Roman" panose="02020603050405020304" pitchFamily="18" charset="0"/>
                    <a:cs typeface="Times New Roman" panose="02020603050405020304" pitchFamily="18" charset="0"/>
                  </a:rPr>
                  <a:t>, nous avons une solution analytique bien connue du calcul structurel tel que la flèche maximale est donnée par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𝑦</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𝐿</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𝐸𝐼</m:t>
                          </m:r>
                        </m:den>
                      </m:f>
                    </m:oMath>
                  </m:oMathPara>
                </a14:m>
                <a:endParaRPr lang="fr-FR" noProof="0"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Plus généralement,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∈[0;</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𝐿</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nous avons la flèche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tel que : </a:t>
                </a:r>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𝑥</m:t>
                          </m:r>
                        </m:e>
                      </m:d>
                      <m:r>
                        <a:rPr lang="fr-FR" b="0" i="1" noProof="0"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𝑥</m:t>
                              </m:r>
                            </m:e>
                            <m:sup>
                              <m:r>
                                <a:rPr lang="fr-FR" b="0" i="1" smtClean="0">
                                  <a:latin typeface="Cambria Math" panose="02040503050406030204" pitchFamily="18" charset="0"/>
                                  <a:cs typeface="Times New Roman" panose="02020603050405020304" pitchFamily="18" charset="0"/>
                                </a:rPr>
                                <m:t>2</m:t>
                              </m:r>
                            </m:sup>
                          </m:sSup>
                        </m:num>
                        <m:den>
                          <m:r>
                            <a:rPr lang="fr-FR" i="1">
                              <a:latin typeface="Cambria Math" panose="02040503050406030204" pitchFamily="18" charset="0"/>
                              <a:cs typeface="Times New Roman" panose="02020603050405020304" pitchFamily="18" charset="0"/>
                            </a:rPr>
                            <m:t>3</m:t>
                          </m:r>
                          <m:r>
                            <a:rPr lang="fr-FR" i="1">
                              <a:latin typeface="Cambria Math" panose="02040503050406030204" pitchFamily="18" charset="0"/>
                              <a:cs typeface="Times New Roman" panose="02020603050405020304" pitchFamily="18" charset="0"/>
                            </a:rPr>
                            <m:t>𝐸𝐼</m:t>
                          </m:r>
                        </m:den>
                      </m:f>
                      <m:d>
                        <m:dPr>
                          <m:begChr m:val="["/>
                          <m:endChr m:val="]"/>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𝐿</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allons donc comparer la solution obtenue avec Ansys afin de calculer l’erreur de discrétisation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pour plusieurs maillages.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Seul </a:t>
                </a:r>
                <a14:m>
                  <m:oMath xmlns:m="http://schemas.openxmlformats.org/officeDocument/2006/math">
                    <m:r>
                      <a:rPr lang="fr-FR" b="0" i="1" smtClean="0">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n’est pas de la taille de l’orthèse étant donné que pour la théorie des poutres, il faut que </a:t>
                </a:r>
                <a14:m>
                  <m:oMath xmlns:m="http://schemas.openxmlformats.org/officeDocument/2006/math">
                    <m:r>
                      <a:rPr lang="fr-FR" i="1">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soit de dimension beaucoup plus grande que les deux autres (environ un facteur 20).</a:t>
                </a:r>
              </a:p>
            </p:txBody>
          </p:sp>
        </mc:Choice>
        <mc:Fallback xmlns="">
          <p:sp>
            <p:nvSpPr>
              <p:cNvPr id="35" name="TextBox 34">
                <a:extLst>
                  <a:ext uri="{FF2B5EF4-FFF2-40B4-BE49-F238E27FC236}">
                    <a16:creationId xmlns:a16="http://schemas.microsoft.com/office/drawing/2014/main" id="{BBCF9757-BD7F-825E-BBF5-A47B9F61CC5A}"/>
                  </a:ext>
                </a:extLst>
              </p:cNvPr>
              <p:cNvSpPr txBox="1">
                <a:spLocks noRot="1" noChangeAspect="1" noMove="1" noResize="1" noEditPoints="1" noAdjustHandles="1" noChangeArrowheads="1" noChangeShapeType="1" noTextEdit="1"/>
              </p:cNvSpPr>
              <p:nvPr/>
            </p:nvSpPr>
            <p:spPr>
              <a:xfrm>
                <a:off x="4975599" y="1726528"/>
                <a:ext cx="7216402" cy="4804905"/>
              </a:xfrm>
              <a:prstGeom prst="rect">
                <a:avLst/>
              </a:prstGeom>
              <a:blipFill>
                <a:blip r:embed="rId7"/>
                <a:stretch>
                  <a:fillRect l="-676" t="-635" r="-760" b="-11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28AAD3-C604-5297-887F-FD4EA2C65FCD}"/>
                  </a:ext>
                </a:extLst>
              </p:cNvPr>
              <p:cNvSpPr txBox="1"/>
              <p:nvPr/>
            </p:nvSpPr>
            <p:spPr>
              <a:xfrm>
                <a:off x="1" y="4736978"/>
                <a:ext cx="414948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Soit </a:t>
                </a:r>
                <a14:m>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le moment quadratique, qui pour une section rectangulaire est calculé à l’aide de la formule suivante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𝑏</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h</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12</m:t>
                          </m:r>
                        </m:den>
                      </m:f>
                      <m:r>
                        <a:rPr lang="fr-FR" b="0" i="1" smtClean="0">
                          <a:latin typeface="Cambria Math" panose="02040503050406030204" pitchFamily="18" charset="0"/>
                          <a:cs typeface="Times New Roman" panose="02020603050405020304" pitchFamily="18" charset="0"/>
                        </a:rPr>
                        <m:t>=4.2667×</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cs typeface="Times New Roman" panose="02020603050405020304" pitchFamily="18" charset="0"/>
                            </a:rPr>
                            <m:t>−7</m:t>
                          </m:r>
                        </m:sup>
                      </m:sSup>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𝑚</m:t>
                          </m:r>
                        </m:e>
                        <m:sup>
                          <m:r>
                            <a:rPr lang="fr-FR" b="0" i="1" smtClean="0">
                              <a:latin typeface="Cambria Math" panose="02040503050406030204" pitchFamily="18" charset="0"/>
                              <a:cs typeface="Times New Roman" panose="02020603050405020304" pitchFamily="18" charset="0"/>
                            </a:rPr>
                            <m:t>4</m:t>
                          </m:r>
                        </m:sup>
                      </m:sSup>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8228AAD3-C604-5297-887F-FD4EA2C65FCD}"/>
                  </a:ext>
                </a:extLst>
              </p:cNvPr>
              <p:cNvSpPr txBox="1">
                <a:spLocks noRot="1" noChangeAspect="1" noMove="1" noResize="1" noEditPoints="1" noAdjustHandles="1" noChangeArrowheads="1" noChangeShapeType="1" noTextEdit="1"/>
              </p:cNvSpPr>
              <p:nvPr/>
            </p:nvSpPr>
            <p:spPr>
              <a:xfrm>
                <a:off x="1" y="4736978"/>
                <a:ext cx="4149480" cy="1754326"/>
              </a:xfrm>
              <a:prstGeom prst="rect">
                <a:avLst/>
              </a:prstGeom>
              <a:blipFill>
                <a:blip r:embed="rId8"/>
                <a:stretch>
                  <a:fillRect l="-1175" t="-1736" r="-1175"/>
                </a:stretch>
              </a:blipFill>
            </p:spPr>
            <p:txBody>
              <a:bodyPr/>
              <a:lstStyle/>
              <a:p>
                <a:r>
                  <a:rPr lang="en-GB">
                    <a:noFill/>
                  </a:rPr>
                  <a:t> </a:t>
                </a:r>
              </a:p>
            </p:txBody>
          </p:sp>
        </mc:Fallback>
      </mc:AlternateContent>
      <p:grpSp>
        <p:nvGrpSpPr>
          <p:cNvPr id="48" name="Group 47">
            <a:extLst>
              <a:ext uri="{FF2B5EF4-FFF2-40B4-BE49-F238E27FC236}">
                <a16:creationId xmlns:a16="http://schemas.microsoft.com/office/drawing/2014/main" id="{373738C1-F8F4-0DF7-7C92-E9FA80748F7C}"/>
              </a:ext>
            </a:extLst>
          </p:cNvPr>
          <p:cNvGrpSpPr/>
          <p:nvPr/>
        </p:nvGrpSpPr>
        <p:grpSpPr>
          <a:xfrm rot="4244367">
            <a:off x="587523" y="1525897"/>
            <a:ext cx="199697" cy="1123906"/>
            <a:chOff x="1061106" y="4512704"/>
            <a:chExt cx="199697" cy="1123906"/>
          </a:xfrm>
        </p:grpSpPr>
        <p:cxnSp>
          <p:nvCxnSpPr>
            <p:cNvPr id="38" name="Straight Connector 37">
              <a:extLst>
                <a:ext uri="{FF2B5EF4-FFF2-40B4-BE49-F238E27FC236}">
                  <a16:creationId xmlns:a16="http://schemas.microsoft.com/office/drawing/2014/main" id="{A7636B28-15D7-0DD9-67A0-F82A247F8224}"/>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7E3D6AE-1205-55ED-7A2E-92C84BC319CC}"/>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A7D25A-E2B1-2C66-CDE7-4724DA093947}"/>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F955E54-6BF8-A8BB-F637-5F4E73A56D69}"/>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82046EB-0122-CDF1-0346-22A54CC85E64}"/>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D4099C-324D-B1C2-3C90-3D4720BFBD69}"/>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B2B4C9-C9FE-977A-C0CA-EC0EA65F6625}"/>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8093AFB-006C-6339-7A93-ECB7A663C22A}"/>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3982DD8-09BB-4BD6-061A-ACD51224AF63}"/>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7AD041D5-1EBB-4508-AA12-9AF67DDAD96D}"/>
              </a:ext>
            </a:extLst>
          </p:cNvPr>
          <p:cNvCxnSpPr>
            <a:cxnSpLocks/>
          </p:cNvCxnSpPr>
          <p:nvPr/>
        </p:nvCxnSpPr>
        <p:spPr>
          <a:xfrm>
            <a:off x="3412158" y="3511796"/>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203E-32CE-1541-286D-B1A45F4AD7B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8AE79-9BBD-1F08-058E-BD57A732C39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1653FF-1BE3-7026-00C7-660F1505EB9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5990D748-283D-DC4E-9640-B1D20997116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F7C0597E-48E4-D585-EA65-82B80AA440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60CDE2-EF03-66AD-B44C-6026E33F5ADC}"/>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plusieurs simulations, nous pouvons tracer l’erreur de discrétisation en fonction de </a:t>
                </a:r>
                <a14:m>
                  <m:oMath xmlns:m="http://schemas.openxmlformats.org/officeDocument/2006/math">
                    <m:r>
                      <m:rPr>
                        <m:sty m:val="p"/>
                      </m:rPr>
                      <a:rPr lang="fr-FR" b="0" i="0" noProof="0" smtClean="0">
                        <a:latin typeface="Cambria Math" panose="02040503050406030204" pitchFamily="18" charset="0"/>
                        <a:cs typeface="Times New Roman" panose="02020603050405020304" pitchFamily="18" charset="0"/>
                      </a:rPr>
                      <m:t>Δ</m:t>
                    </m:r>
                    <m:r>
                      <a:rPr lang="fr-FR" b="0" i="1" noProof="0" smtClean="0">
                        <a:latin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de la manière suivante : </a:t>
                </a:r>
              </a:p>
            </p:txBody>
          </p:sp>
        </mc:Choice>
        <mc:Fallback xmlns="">
          <p:sp>
            <p:nvSpPr>
              <p:cNvPr id="3" name="TextBox 2">
                <a:extLst>
                  <a:ext uri="{FF2B5EF4-FFF2-40B4-BE49-F238E27FC236}">
                    <a16:creationId xmlns:a16="http://schemas.microsoft.com/office/drawing/2014/main" id="{5060CDE2-EF03-66AD-B44C-6026E33F5ADC}"/>
                  </a:ext>
                </a:extLst>
              </p:cNvPr>
              <p:cNvSpPr txBox="1">
                <a:spLocks noRot="1" noChangeAspect="1" noMove="1" noResize="1" noEditPoints="1" noAdjustHandles="1" noChangeArrowheads="1" noChangeShapeType="1" noTextEdit="1"/>
              </p:cNvSpPr>
              <p:nvPr/>
            </p:nvSpPr>
            <p:spPr>
              <a:xfrm>
                <a:off x="0" y="627468"/>
                <a:ext cx="12192000" cy="369332"/>
              </a:xfrm>
              <a:prstGeom prst="rect">
                <a:avLst/>
              </a:prstGeom>
              <a:blipFill>
                <a:blip r:embed="rId2"/>
                <a:stretch>
                  <a:fillRect l="-400" t="-9836"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06D459-C9F1-BABC-5C0C-4AE0062DAA5A}"/>
                  </a:ext>
                </a:extLst>
              </p:cNvPr>
              <p:cNvSpPr txBox="1"/>
              <p:nvPr/>
            </p:nvSpPr>
            <p:spPr>
              <a:xfrm>
                <a:off x="4862086" y="1123251"/>
                <a:ext cx="7329914" cy="293695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Ces 5 simulations (limitées par la licence étudiante), nous confirme l’appartenance à la zone de convergence asymptotique. Nous imposons des </a:t>
                </a:r>
                <a:r>
                  <a:rPr lang="fr-FR" b="1" noProof="0" dirty="0">
                    <a:latin typeface="Times New Roman" panose="02020603050405020304" pitchFamily="18" charset="0"/>
                    <a:cs typeface="Times New Roman" panose="02020603050405020304" pitchFamily="18" charset="0"/>
                  </a:rPr>
                  <a:t>éléments d’ordre 1</a:t>
                </a:r>
                <a:r>
                  <a:rPr lang="fr-FR" noProof="0" dirty="0">
                    <a:latin typeface="Times New Roman" panose="02020603050405020304" pitchFamily="18" charset="0"/>
                    <a:cs typeface="Times New Roman" panose="02020603050405020304" pitchFamily="18" charset="0"/>
                  </a:rPr>
                  <a:t> pour le maillage.</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trouver l’ordre de convergence, nous utilisons la formule du cours suivante (en prenant les deux derniers points) : </a:t>
                </a:r>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func>
                            <m:funcPr>
                              <m:ctrlPr>
                                <a:rPr lang="fr-FR" b="0" i="1" noProof="0" smtClean="0">
                                  <a:latin typeface="Cambria Math" panose="02040503050406030204" pitchFamily="18" charset="0"/>
                                  <a:cs typeface="Times New Roman" panose="02020603050405020304" pitchFamily="18" charset="0"/>
                                </a:rPr>
                              </m:ctrlPr>
                            </m:funcPr>
                            <m:fName>
                              <m:r>
                                <m:rPr>
                                  <m:sty m:val="p"/>
                                </m:rPr>
                                <a:rPr lang="fr-FR" b="0" i="0" noProof="0" smtClean="0">
                                  <a:latin typeface="Cambria Math" panose="02040503050406030204" pitchFamily="18" charset="0"/>
                                  <a:cs typeface="Times New Roman" panose="02020603050405020304" pitchFamily="18" charset="0"/>
                                </a:rPr>
                                <m:t>ln</m:t>
                              </m:r>
                            </m:fName>
                            <m:e>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𝜀</m:t>
                                      </m:r>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h</m:t>
                                          </m:r>
                                        </m:e>
                                        <m:sub>
                                          <m:r>
                                            <a:rPr lang="fr-FR" b="0" i="1" noProof="0" smtClean="0">
                                              <a:latin typeface="Cambria Math" panose="02040503050406030204" pitchFamily="18" charset="0"/>
                                              <a:cs typeface="Times New Roman" panose="02020603050405020304" pitchFamily="18" charset="0"/>
                                            </a:rPr>
                                            <m:t>1</m:t>
                                          </m:r>
                                        </m:sub>
                                      </m:sSub>
                                    </m:sub>
                                  </m:sSub>
                                </m:e>
                              </m:d>
                            </m:e>
                          </m:func>
                          <m:r>
                            <a:rPr lang="fr-FR" b="0" i="1" noProof="0" smtClean="0">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𝜀</m:t>
                              </m:r>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sub>
                          </m:sSub>
                          <m:r>
                            <a:rPr lang="fr-FR" i="1">
                              <a:latin typeface="Cambria Math" panose="02040503050406030204" pitchFamily="18" charset="0"/>
                              <a:cs typeface="Times New Roman" panose="02020603050405020304" pitchFamily="18" charset="0"/>
                            </a:rPr>
                            <m:t>)</m:t>
                          </m:r>
                        </m:num>
                        <m:den>
                          <m:func>
                            <m:funcPr>
                              <m:ctrlPr>
                                <a:rPr lang="fr-FR"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cs typeface="Times New Roman" panose="02020603050405020304" pitchFamily="18" charset="0"/>
                                </a:rPr>
                                <m:t>ln</m:t>
                              </m:r>
                            </m:fName>
                            <m:e>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1</m:t>
                                      </m:r>
                                    </m:sub>
                                  </m:sSub>
                                </m:e>
                              </m:d>
                            </m:e>
                          </m:func>
                          <m:r>
                            <a:rPr lang="fr-FR" i="1">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r>
                            <a:rPr lang="fr-FR" i="1">
                              <a:latin typeface="Cambria Math" panose="02040503050406030204" pitchFamily="18" charset="0"/>
                              <a:cs typeface="Times New Roman" panose="02020603050405020304" pitchFamily="18" charset="0"/>
                            </a:rPr>
                            <m:t>)</m:t>
                          </m:r>
                        </m:den>
                      </m:f>
                      <m:r>
                        <a:rPr lang="fr-FR" b="0" i="1" noProof="0" smtClean="0">
                          <a:latin typeface="Cambria Math" panose="02040503050406030204" pitchFamily="18" charset="0"/>
                          <a:cs typeface="Times New Roman" panose="02020603050405020304" pitchFamily="18" charset="0"/>
                        </a:rPr>
                        <m:t>=0.159</m:t>
                      </m:r>
                    </m:oMath>
                  </m:oMathPara>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CC06D459-C9F1-BABC-5C0C-4AE0062DAA5A}"/>
                  </a:ext>
                </a:extLst>
              </p:cNvPr>
              <p:cNvSpPr txBox="1">
                <a:spLocks noRot="1" noChangeAspect="1" noMove="1" noResize="1" noEditPoints="1" noAdjustHandles="1" noChangeArrowheads="1" noChangeShapeType="1" noTextEdit="1"/>
              </p:cNvSpPr>
              <p:nvPr/>
            </p:nvSpPr>
            <p:spPr>
              <a:xfrm>
                <a:off x="4862086" y="1123251"/>
                <a:ext cx="7329914" cy="2936958"/>
              </a:xfrm>
              <a:prstGeom prst="rect">
                <a:avLst/>
              </a:prstGeom>
              <a:blipFill>
                <a:blip r:embed="rId3"/>
                <a:stretch>
                  <a:fillRect l="-749" t="-1037" r="-66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26ACF6A-9F1C-5AF5-64DD-AAA4F8690BA7}"/>
              </a:ext>
            </a:extLst>
          </p:cNvPr>
          <p:cNvPicPr>
            <a:picLocks noChangeAspect="1"/>
          </p:cNvPicPr>
          <p:nvPr/>
        </p:nvPicPr>
        <p:blipFill>
          <a:blip r:embed="rId4"/>
          <a:stretch>
            <a:fillRect/>
          </a:stretch>
        </p:blipFill>
        <p:spPr>
          <a:xfrm>
            <a:off x="195491" y="4330870"/>
            <a:ext cx="4590919" cy="2412638"/>
          </a:xfrm>
          <a:prstGeom prst="rect">
            <a:avLst/>
          </a:prstGeom>
          <a:ln w="38100">
            <a:solidFill>
              <a:schemeClr val="tx1"/>
            </a:solidFill>
          </a:ln>
        </p:spPr>
      </p:pic>
      <p:graphicFrame>
        <p:nvGraphicFramePr>
          <p:cNvPr id="6" name="Chart 5">
            <a:extLst>
              <a:ext uri="{FF2B5EF4-FFF2-40B4-BE49-F238E27FC236}">
                <a16:creationId xmlns:a16="http://schemas.microsoft.com/office/drawing/2014/main" id="{9394616A-C8AF-B45B-5EF0-5A042A0C2036}"/>
              </a:ext>
            </a:extLst>
          </p:cNvPr>
          <p:cNvGraphicFramePr>
            <a:graphicFrameLocks/>
          </p:cNvGraphicFramePr>
          <p:nvPr>
            <p:extLst>
              <p:ext uri="{D42A27DB-BD31-4B8C-83A1-F6EECF244321}">
                <p14:modId xmlns:p14="http://schemas.microsoft.com/office/powerpoint/2010/main" val="3612979892"/>
              </p:ext>
            </p:extLst>
          </p:nvPr>
        </p:nvGraphicFramePr>
        <p:xfrm>
          <a:off x="0" y="996799"/>
          <a:ext cx="4824248" cy="324097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040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3051</Words>
  <Application>Microsoft Office PowerPoint</Application>
  <PresentationFormat>Widescreen</PresentationFormat>
  <Paragraphs>236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7</cp:revision>
  <dcterms:created xsi:type="dcterms:W3CDTF">2025-02-04T13:03:07Z</dcterms:created>
  <dcterms:modified xsi:type="dcterms:W3CDTF">2025-04-04T00:24:00Z</dcterms:modified>
</cp:coreProperties>
</file>