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5" r:id="rId3"/>
    <p:sldId id="274" r:id="rId4"/>
    <p:sldId id="269" r:id="rId5"/>
    <p:sldId id="270" r:id="rId6"/>
    <p:sldId id="271" r:id="rId7"/>
    <p:sldId id="272" r:id="rId8"/>
    <p:sldId id="276" r:id="rId9"/>
    <p:sldId id="277" r:id="rId10"/>
    <p:sldId id="278" r:id="rId11"/>
    <p:sldId id="273" r:id="rId12"/>
    <p:sldId id="275" r:id="rId13"/>
    <p:sldId id="268" r:id="rId14"/>
    <p:sldId id="267" r:id="rId15"/>
    <p:sldId id="257" r:id="rId16"/>
    <p:sldId id="258" r:id="rId17"/>
    <p:sldId id="259" r:id="rId18"/>
    <p:sldId id="266" r:id="rId19"/>
    <p:sldId id="260" r:id="rId20"/>
    <p:sldId id="261"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E2F4"/>
    <a:srgbClr val="980000"/>
    <a:srgbClr val="ECECEC"/>
    <a:srgbClr val="F2F2F2"/>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04D58C-429C-4D75-B5B2-E1C9B8E0DC36}" v="2395" dt="2025-03-18T00:13:16.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55" d="100"/>
          <a:sy n="55" d="100"/>
        </p:scale>
        <p:origin x="5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404D58C-429C-4D75-B5B2-E1C9B8E0DC36}"/>
    <pc:docChg chg="undo redo custSel addSld modSld sldOrd">
      <pc:chgData name="François GLEYZON" userId="a2d04f23f7faf3ef" providerId="LiveId" clId="{1404D58C-429C-4D75-B5B2-E1C9B8E0DC36}" dt="2025-03-18T00:13:16.107" v="7136" actId="13926"/>
      <pc:docMkLst>
        <pc:docMk/>
      </pc:docMkLst>
      <pc:sldChg chg="addSp delSp modSp mod">
        <pc:chgData name="François GLEYZON" userId="a2d04f23f7faf3ef" providerId="LiveId" clId="{1404D58C-429C-4D75-B5B2-E1C9B8E0DC36}" dt="2025-03-16T18:23:34.728" v="6917" actId="13926"/>
        <pc:sldMkLst>
          <pc:docMk/>
          <pc:sldMk cId="2801290844" sldId="256"/>
        </pc:sldMkLst>
        <pc:spChg chg="mod">
          <ac:chgData name="François GLEYZON" userId="a2d04f23f7faf3ef" providerId="LiveId" clId="{1404D58C-429C-4D75-B5B2-E1C9B8E0DC36}" dt="2025-03-16T18:23:34.728" v="6917" actId="13926"/>
          <ac:spMkLst>
            <pc:docMk/>
            <pc:sldMk cId="2801290844" sldId="256"/>
            <ac:spMk id="5" creationId="{CCB64622-7D99-EF9C-E64A-6B7A68B130E7}"/>
          </ac:spMkLst>
        </pc:spChg>
        <pc:spChg chg="add mod">
          <ac:chgData name="François GLEYZON" userId="a2d04f23f7faf3ef" providerId="LiveId" clId="{1404D58C-429C-4D75-B5B2-E1C9B8E0DC36}" dt="2025-03-16T14:36:30.969" v="1516"/>
          <ac:spMkLst>
            <pc:docMk/>
            <pc:sldMk cId="2801290844" sldId="256"/>
            <ac:spMk id="12" creationId="{B3FBCD95-757E-0D30-1DE3-8FB709355D99}"/>
          </ac:spMkLst>
        </pc:spChg>
        <pc:spChg chg="mod">
          <ac:chgData name="François GLEYZON" userId="a2d04f23f7faf3ef" providerId="LiveId" clId="{1404D58C-429C-4D75-B5B2-E1C9B8E0DC36}" dt="2025-03-16T14:16:11.423" v="10"/>
          <ac:spMkLst>
            <pc:docMk/>
            <pc:sldMk cId="2801290844" sldId="256"/>
            <ac:spMk id="13" creationId="{2A150A6C-B8B3-44CE-8884-B81C5AD95D13}"/>
          </ac:spMkLst>
        </pc:spChg>
      </pc:sldChg>
      <pc:sldChg chg="addSp delSp mod">
        <pc:chgData name="François GLEYZON" userId="a2d04f23f7faf3ef" providerId="LiveId" clId="{1404D58C-429C-4D75-B5B2-E1C9B8E0DC36}" dt="2025-03-16T14:16:57.551" v="36" actId="22"/>
        <pc:sldMkLst>
          <pc:docMk/>
          <pc:sldMk cId="2487955664" sldId="257"/>
        </pc:sldMkLst>
      </pc:sldChg>
      <pc:sldChg chg="addSp delSp modSp mod">
        <pc:chgData name="François GLEYZON" userId="a2d04f23f7faf3ef" providerId="LiveId" clId="{1404D58C-429C-4D75-B5B2-E1C9B8E0DC36}" dt="2025-03-16T18:23:45.777" v="6935" actId="20577"/>
        <pc:sldMkLst>
          <pc:docMk/>
          <pc:sldMk cId="1966793551" sldId="265"/>
        </pc:sldMkLst>
        <pc:spChg chg="mod">
          <ac:chgData name="François GLEYZON" userId="a2d04f23f7faf3ef" providerId="LiveId" clId="{1404D58C-429C-4D75-B5B2-E1C9B8E0DC36}" dt="2025-03-16T14:17:32.286" v="61" actId="20577"/>
          <ac:spMkLst>
            <pc:docMk/>
            <pc:sldMk cId="1966793551" sldId="265"/>
            <ac:spMk id="9" creationId="{6E9846D3-47A3-2AE6-6383-AB77CC5B517E}"/>
          </ac:spMkLst>
        </pc:spChg>
        <pc:spChg chg="add mod">
          <ac:chgData name="François GLEYZON" userId="a2d04f23f7faf3ef" providerId="LiveId" clId="{1404D58C-429C-4D75-B5B2-E1C9B8E0DC36}" dt="2025-03-16T14:24:23.045" v="574" actId="20577"/>
          <ac:spMkLst>
            <pc:docMk/>
            <pc:sldMk cId="1966793551" sldId="265"/>
            <ac:spMk id="11" creationId="{072A0C86-E46F-7872-4F73-D0C64405F9A7}"/>
          </ac:spMkLst>
        </pc:spChg>
        <pc:spChg chg="add mod">
          <ac:chgData name="François GLEYZON" userId="a2d04f23f7faf3ef" providerId="LiveId" clId="{1404D58C-429C-4D75-B5B2-E1C9B8E0DC36}" dt="2025-03-16T18:23:45.777" v="6935" actId="20577"/>
          <ac:spMkLst>
            <pc:docMk/>
            <pc:sldMk cId="1966793551" sldId="265"/>
            <ac:spMk id="28" creationId="{A3F4CAB7-21CC-3B13-8827-56C233CE43A0}"/>
          </ac:spMkLst>
        </pc:spChg>
        <pc:spChg chg="add mod">
          <ac:chgData name="François GLEYZON" userId="a2d04f23f7faf3ef" providerId="LiveId" clId="{1404D58C-429C-4D75-B5B2-E1C9B8E0DC36}" dt="2025-03-16T14:28:50.048" v="782" actId="14100"/>
          <ac:spMkLst>
            <pc:docMk/>
            <pc:sldMk cId="1966793551" sldId="265"/>
            <ac:spMk id="29" creationId="{16F0C38C-ADF0-05C8-AB97-6D861D171C8A}"/>
          </ac:spMkLst>
        </pc:spChg>
        <pc:spChg chg="add mod">
          <ac:chgData name="François GLEYZON" userId="a2d04f23f7faf3ef" providerId="LiveId" clId="{1404D58C-429C-4D75-B5B2-E1C9B8E0DC36}" dt="2025-03-16T14:37:03.623" v="1524" actId="164"/>
          <ac:spMkLst>
            <pc:docMk/>
            <pc:sldMk cId="1966793551" sldId="265"/>
            <ac:spMk id="30" creationId="{F9012EBE-327E-81BA-D0CC-DFFC3A81D06E}"/>
          </ac:spMkLst>
        </pc:spChg>
        <pc:spChg chg="add mod">
          <ac:chgData name="François GLEYZON" userId="a2d04f23f7faf3ef" providerId="LiveId" clId="{1404D58C-429C-4D75-B5B2-E1C9B8E0DC36}" dt="2025-03-16T14:37:03.623" v="1524" actId="164"/>
          <ac:spMkLst>
            <pc:docMk/>
            <pc:sldMk cId="1966793551" sldId="265"/>
            <ac:spMk id="31" creationId="{E096CA17-3B37-1EC9-086C-6073F9F0E327}"/>
          </ac:spMkLst>
        </pc:spChg>
        <pc:spChg chg="add mod">
          <ac:chgData name="François GLEYZON" userId="a2d04f23f7faf3ef" providerId="LiveId" clId="{1404D58C-429C-4D75-B5B2-E1C9B8E0DC36}" dt="2025-03-16T14:36:12.133" v="1510" actId="20577"/>
          <ac:spMkLst>
            <pc:docMk/>
            <pc:sldMk cId="1966793551" sldId="265"/>
            <ac:spMk id="48" creationId="{4BF5205A-C21B-DC10-00D1-30EE1B56E60B}"/>
          </ac:spMkLst>
        </pc:spChg>
        <pc:spChg chg="add mod">
          <ac:chgData name="François GLEYZON" userId="a2d04f23f7faf3ef" providerId="LiveId" clId="{1404D58C-429C-4D75-B5B2-E1C9B8E0DC36}" dt="2025-03-16T14:36:25.253" v="1514" actId="20577"/>
          <ac:spMkLst>
            <pc:docMk/>
            <pc:sldMk cId="1966793551" sldId="265"/>
            <ac:spMk id="49" creationId="{A79242B3-F8EA-94FD-D9D9-2D85B18818DC}"/>
          </ac:spMkLst>
        </pc:spChg>
        <pc:grpChg chg="add mod">
          <ac:chgData name="François GLEYZON" userId="a2d04f23f7faf3ef" providerId="LiveId" clId="{1404D58C-429C-4D75-B5B2-E1C9B8E0DC36}" dt="2025-03-16T14:37:08.843" v="1548" actId="1038"/>
          <ac:grpSpMkLst>
            <pc:docMk/>
            <pc:sldMk cId="1966793551" sldId="265"/>
            <ac:grpSpMk id="50" creationId="{6D300C5F-060B-A29B-5E63-8AB2F8289D3E}"/>
          </ac:grpSpMkLst>
        </pc:grpChg>
        <pc:picChg chg="add mod">
          <ac:chgData name="François GLEYZON" userId="a2d04f23f7faf3ef" providerId="LiveId" clId="{1404D58C-429C-4D75-B5B2-E1C9B8E0DC36}" dt="2025-03-16T14:37:03.623" v="1524" actId="164"/>
          <ac:picMkLst>
            <pc:docMk/>
            <pc:sldMk cId="1966793551" sldId="265"/>
            <ac:picMk id="16" creationId="{C8511678-E88F-7D51-904A-00D5D2E20854}"/>
          </ac:picMkLst>
        </pc:picChg>
        <pc:picChg chg="add mod">
          <ac:chgData name="François GLEYZON" userId="a2d04f23f7faf3ef" providerId="LiveId" clId="{1404D58C-429C-4D75-B5B2-E1C9B8E0DC36}" dt="2025-03-16T14:37:03.623" v="1524" actId="164"/>
          <ac:picMkLst>
            <pc:docMk/>
            <pc:sldMk cId="1966793551" sldId="265"/>
            <ac:picMk id="22" creationId="{E271FBCE-EB1D-54CC-CAFB-7E1DFF99CA2E}"/>
          </ac:picMkLst>
        </pc:picChg>
      </pc:sldChg>
      <pc:sldChg chg="add ord">
        <pc:chgData name="François GLEYZON" userId="a2d04f23f7faf3ef" providerId="LiveId" clId="{1404D58C-429C-4D75-B5B2-E1C9B8E0DC36}" dt="2025-03-16T14:17:18.713" v="44"/>
        <pc:sldMkLst>
          <pc:docMk/>
          <pc:sldMk cId="3204585435" sldId="267"/>
        </pc:sldMkLst>
      </pc:sldChg>
      <pc:sldChg chg="addSp modSp new mod">
        <pc:chgData name="François GLEYZON" userId="a2d04f23f7faf3ef" providerId="LiveId" clId="{1404D58C-429C-4D75-B5B2-E1C9B8E0DC36}" dt="2025-03-16T14:17:16.283" v="42" actId="207"/>
        <pc:sldMkLst>
          <pc:docMk/>
          <pc:sldMk cId="1821676052" sldId="268"/>
        </pc:sldMkLst>
        <pc:spChg chg="add mod">
          <ac:chgData name="François GLEYZON" userId="a2d04f23f7faf3ef" providerId="LiveId" clId="{1404D58C-429C-4D75-B5B2-E1C9B8E0DC36}" dt="2025-03-16T14:17:16.283" v="42" actId="207"/>
          <ac:spMkLst>
            <pc:docMk/>
            <pc:sldMk cId="1821676052" sldId="268"/>
            <ac:spMk id="2" creationId="{CE60E174-1138-FE64-FEE9-6D62A3AC6AD5}"/>
          </ac:spMkLst>
        </pc:spChg>
      </pc:sldChg>
      <pc:sldChg chg="addSp modSp add mod">
        <pc:chgData name="François GLEYZON" userId="a2d04f23f7faf3ef" providerId="LiveId" clId="{1404D58C-429C-4D75-B5B2-E1C9B8E0DC36}" dt="2025-03-16T18:28:40.057" v="7126" actId="113"/>
        <pc:sldMkLst>
          <pc:docMk/>
          <pc:sldMk cId="2830059827" sldId="269"/>
        </pc:sldMkLst>
        <pc:spChg chg="add mod">
          <ac:chgData name="François GLEYZON" userId="a2d04f23f7faf3ef" providerId="LiveId" clId="{1404D58C-429C-4D75-B5B2-E1C9B8E0DC36}" dt="2025-03-16T14:36:36.203" v="1519"/>
          <ac:spMkLst>
            <pc:docMk/>
            <pc:sldMk cId="2830059827" sldId="269"/>
            <ac:spMk id="2" creationId="{80394A4F-406B-36BD-74F1-B5D4E71043BB}"/>
          </ac:spMkLst>
        </pc:spChg>
        <pc:spChg chg="add mod">
          <ac:chgData name="François GLEYZON" userId="a2d04f23f7faf3ef" providerId="LiveId" clId="{1404D58C-429C-4D75-B5B2-E1C9B8E0DC36}" dt="2025-03-16T15:10:21.692" v="2647" actId="113"/>
          <ac:spMkLst>
            <pc:docMk/>
            <pc:sldMk cId="2830059827" sldId="269"/>
            <ac:spMk id="3" creationId="{1C52FBAC-7EC8-BE7C-95EC-C16D6E8AF899}"/>
          </ac:spMkLst>
        </pc:spChg>
        <pc:spChg chg="add mod">
          <ac:chgData name="François GLEYZON" userId="a2d04f23f7faf3ef" providerId="LiveId" clId="{1404D58C-429C-4D75-B5B2-E1C9B8E0DC36}" dt="2025-03-16T15:06:51.653" v="2533" actId="1035"/>
          <ac:spMkLst>
            <pc:docMk/>
            <pc:sldMk cId="2830059827" sldId="269"/>
            <ac:spMk id="4" creationId="{78B77FF1-8B2E-A1A3-EF89-C57622AB1454}"/>
          </ac:spMkLst>
        </pc:spChg>
        <pc:spChg chg="add mod">
          <ac:chgData name="François GLEYZON" userId="a2d04f23f7faf3ef" providerId="LiveId" clId="{1404D58C-429C-4D75-B5B2-E1C9B8E0DC36}" dt="2025-03-16T15:06:51.653" v="2533" actId="1035"/>
          <ac:spMkLst>
            <pc:docMk/>
            <pc:sldMk cId="2830059827" sldId="269"/>
            <ac:spMk id="5" creationId="{739A139A-CC56-81D5-3FFE-43CECF04B84D}"/>
          </ac:spMkLst>
        </pc:spChg>
        <pc:spChg chg="add mod">
          <ac:chgData name="François GLEYZON" userId="a2d04f23f7faf3ef" providerId="LiveId" clId="{1404D58C-429C-4D75-B5B2-E1C9B8E0DC36}" dt="2025-03-16T15:06:51.653" v="2533" actId="1035"/>
          <ac:spMkLst>
            <pc:docMk/>
            <pc:sldMk cId="2830059827" sldId="269"/>
            <ac:spMk id="6" creationId="{A343BD2D-3517-D6F9-AED8-67B2A11B82DC}"/>
          </ac:spMkLst>
        </pc:spChg>
        <pc:spChg chg="add mod">
          <ac:chgData name="François GLEYZON" userId="a2d04f23f7faf3ef" providerId="LiveId" clId="{1404D58C-429C-4D75-B5B2-E1C9B8E0DC36}" dt="2025-03-16T15:09:51.483" v="2643" actId="1076"/>
          <ac:spMkLst>
            <pc:docMk/>
            <pc:sldMk cId="2830059827" sldId="269"/>
            <ac:spMk id="7" creationId="{2AD06AC7-B335-02C5-39E6-6F2C36E7AA8C}"/>
          </ac:spMkLst>
        </pc:spChg>
        <pc:spChg chg="add mod">
          <ac:chgData name="François GLEYZON" userId="a2d04f23f7faf3ef" providerId="LiveId" clId="{1404D58C-429C-4D75-B5B2-E1C9B8E0DC36}" dt="2025-03-16T15:25:15.576" v="3276" actId="113"/>
          <ac:spMkLst>
            <pc:docMk/>
            <pc:sldMk cId="2830059827" sldId="269"/>
            <ac:spMk id="11" creationId="{80852BB1-1AEF-BA63-A523-0B2E23F62449}"/>
          </ac:spMkLst>
        </pc:spChg>
        <pc:spChg chg="add mod">
          <ac:chgData name="François GLEYZON" userId="a2d04f23f7faf3ef" providerId="LiveId" clId="{1404D58C-429C-4D75-B5B2-E1C9B8E0DC36}" dt="2025-03-16T18:28:40.057" v="7126" actId="113"/>
          <ac:spMkLst>
            <pc:docMk/>
            <pc:sldMk cId="2830059827" sldId="269"/>
            <ac:spMk id="17" creationId="{D1FEB786-966B-0D83-37C9-2EBFF8D0D322}"/>
          </ac:spMkLst>
        </pc:spChg>
        <pc:spChg chg="add mod">
          <ac:chgData name="François GLEYZON" userId="a2d04f23f7faf3ef" providerId="LiveId" clId="{1404D58C-429C-4D75-B5B2-E1C9B8E0DC36}" dt="2025-03-16T15:14:56.424" v="2791" actId="1076"/>
          <ac:spMkLst>
            <pc:docMk/>
            <pc:sldMk cId="2830059827" sldId="269"/>
            <ac:spMk id="18" creationId="{2DA8E8F2-2AF9-DB7D-FA62-83A39D6661D9}"/>
          </ac:spMkLst>
        </pc:spChg>
        <pc:spChg chg="add mod">
          <ac:chgData name="François GLEYZON" userId="a2d04f23f7faf3ef" providerId="LiveId" clId="{1404D58C-429C-4D75-B5B2-E1C9B8E0DC36}" dt="2025-03-16T15:14:59.278" v="2792" actId="20577"/>
          <ac:spMkLst>
            <pc:docMk/>
            <pc:sldMk cId="2830059827" sldId="269"/>
            <ac:spMk id="19" creationId="{EEC0C2AA-6F3D-50A5-6859-E9FF640D7681}"/>
          </ac:spMkLst>
        </pc:spChg>
        <pc:spChg chg="add mod">
          <ac:chgData name="François GLEYZON" userId="a2d04f23f7faf3ef" providerId="LiveId" clId="{1404D58C-429C-4D75-B5B2-E1C9B8E0DC36}" dt="2025-03-16T15:15:33.082" v="2879" actId="20577"/>
          <ac:spMkLst>
            <pc:docMk/>
            <pc:sldMk cId="2830059827" sldId="269"/>
            <ac:spMk id="21" creationId="{52EED8E5-7326-32DB-C13F-1498B2A40CDF}"/>
          </ac:spMkLst>
        </pc:spChg>
        <pc:spChg chg="add mod">
          <ac:chgData name="François GLEYZON" userId="a2d04f23f7faf3ef" providerId="LiveId" clId="{1404D58C-429C-4D75-B5B2-E1C9B8E0DC36}" dt="2025-03-16T15:19:24.017" v="3044" actId="1076"/>
          <ac:spMkLst>
            <pc:docMk/>
            <pc:sldMk cId="2830059827" sldId="269"/>
            <ac:spMk id="24" creationId="{BD3233B2-F816-A13E-92F5-924BA2130E34}"/>
          </ac:spMkLst>
        </pc:spChg>
        <pc:spChg chg="add mod">
          <ac:chgData name="François GLEYZON" userId="a2d04f23f7faf3ef" providerId="LiveId" clId="{1404D58C-429C-4D75-B5B2-E1C9B8E0DC36}" dt="2025-03-16T15:22:33.858" v="3247" actId="20577"/>
          <ac:spMkLst>
            <pc:docMk/>
            <pc:sldMk cId="2830059827" sldId="269"/>
            <ac:spMk id="25" creationId="{5FCF3EA4-1C17-404E-D7DC-4DCD39E349EE}"/>
          </ac:spMkLst>
        </pc:spChg>
        <pc:cxnChg chg="add mod">
          <ac:chgData name="François GLEYZON" userId="a2d04f23f7faf3ef" providerId="LiveId" clId="{1404D58C-429C-4D75-B5B2-E1C9B8E0DC36}" dt="2025-03-16T15:10:55.005" v="2660" actId="20577"/>
          <ac:cxnSpMkLst>
            <pc:docMk/>
            <pc:sldMk cId="2830059827" sldId="269"/>
            <ac:cxnSpMk id="10" creationId="{FA3DA1B2-AD0A-283D-1F5D-AD9276E7401C}"/>
          </ac:cxnSpMkLst>
        </pc:cxnChg>
        <pc:cxnChg chg="add mod">
          <ac:chgData name="François GLEYZON" userId="a2d04f23f7faf3ef" providerId="LiveId" clId="{1404D58C-429C-4D75-B5B2-E1C9B8E0DC36}" dt="2025-03-16T15:15:39.872" v="2882" actId="14100"/>
          <ac:cxnSpMkLst>
            <pc:docMk/>
            <pc:sldMk cId="2830059827" sldId="269"/>
            <ac:cxnSpMk id="20" creationId="{EFED52EE-D353-671B-312B-C6260B9FA771}"/>
          </ac:cxnSpMkLst>
        </pc:cxnChg>
      </pc:sldChg>
      <pc:sldChg chg="addSp modSp add mod">
        <pc:chgData name="François GLEYZON" userId="a2d04f23f7faf3ef" providerId="LiveId" clId="{1404D58C-429C-4D75-B5B2-E1C9B8E0DC36}" dt="2025-03-16T14:36:37.943" v="1520"/>
        <pc:sldMkLst>
          <pc:docMk/>
          <pc:sldMk cId="3668441629" sldId="270"/>
        </pc:sldMkLst>
        <pc:spChg chg="add mod">
          <ac:chgData name="François GLEYZON" userId="a2d04f23f7faf3ef" providerId="LiveId" clId="{1404D58C-429C-4D75-B5B2-E1C9B8E0DC36}" dt="2025-03-16T14:36:37.943" v="1520"/>
          <ac:spMkLst>
            <pc:docMk/>
            <pc:sldMk cId="3668441629" sldId="270"/>
            <ac:spMk id="2" creationId="{59F282F9-3609-1522-0AA2-327E0A7E7A9B}"/>
          </ac:spMkLst>
        </pc:spChg>
        <pc:spChg chg="mod">
          <ac:chgData name="François GLEYZON" userId="a2d04f23f7faf3ef" providerId="LiveId" clId="{1404D58C-429C-4D75-B5B2-E1C9B8E0DC36}" dt="2025-03-16T14:17:42.635" v="76" actId="20577"/>
          <ac:spMkLst>
            <pc:docMk/>
            <pc:sldMk cId="3668441629" sldId="270"/>
            <ac:spMk id="9" creationId="{9D2D06DC-6CE6-B872-3049-9B0D28F68101}"/>
          </ac:spMkLst>
        </pc:spChg>
      </pc:sldChg>
      <pc:sldChg chg="addSp modSp add mod">
        <pc:chgData name="François GLEYZON" userId="a2d04f23f7faf3ef" providerId="LiveId" clId="{1404D58C-429C-4D75-B5B2-E1C9B8E0DC36}" dt="2025-03-16T14:36:40.083" v="1521"/>
        <pc:sldMkLst>
          <pc:docMk/>
          <pc:sldMk cId="1301843568" sldId="271"/>
        </pc:sldMkLst>
        <pc:spChg chg="add mod">
          <ac:chgData name="François GLEYZON" userId="a2d04f23f7faf3ef" providerId="LiveId" clId="{1404D58C-429C-4D75-B5B2-E1C9B8E0DC36}" dt="2025-03-16T14:36:40.083" v="1521"/>
          <ac:spMkLst>
            <pc:docMk/>
            <pc:sldMk cId="1301843568" sldId="271"/>
            <ac:spMk id="2" creationId="{B03F54C8-C74E-296C-FF98-648447B3C076}"/>
          </ac:spMkLst>
        </pc:spChg>
        <pc:spChg chg="mod">
          <ac:chgData name="François GLEYZON" userId="a2d04f23f7faf3ef" providerId="LiveId" clId="{1404D58C-429C-4D75-B5B2-E1C9B8E0DC36}" dt="2025-03-16T14:17:52.241" v="97" actId="20577"/>
          <ac:spMkLst>
            <pc:docMk/>
            <pc:sldMk cId="1301843568" sldId="271"/>
            <ac:spMk id="9" creationId="{9AC59951-2052-5891-EC5A-4BBED090FE92}"/>
          </ac:spMkLst>
        </pc:spChg>
      </pc:sldChg>
      <pc:sldChg chg="addSp delSp modSp add mod">
        <pc:chgData name="François GLEYZON" userId="a2d04f23f7faf3ef" providerId="LiveId" clId="{1404D58C-429C-4D75-B5B2-E1C9B8E0DC36}" dt="2025-03-16T18:21:18.427" v="6846" actId="1038"/>
        <pc:sldMkLst>
          <pc:docMk/>
          <pc:sldMk cId="1767245589" sldId="272"/>
        </pc:sldMkLst>
        <pc:spChg chg="add mod">
          <ac:chgData name="François GLEYZON" userId="a2d04f23f7faf3ef" providerId="LiveId" clId="{1404D58C-429C-4D75-B5B2-E1C9B8E0DC36}" dt="2025-03-16T14:36:41.923" v="1522"/>
          <ac:spMkLst>
            <pc:docMk/>
            <pc:sldMk cId="1767245589" sldId="272"/>
            <ac:spMk id="2" creationId="{281E66B3-EC50-1DB7-5246-A0A1D85B27B2}"/>
          </ac:spMkLst>
        </pc:spChg>
        <pc:spChg chg="add mod">
          <ac:chgData name="François GLEYZON" userId="a2d04f23f7faf3ef" providerId="LiveId" clId="{1404D58C-429C-4D75-B5B2-E1C9B8E0DC36}" dt="2025-03-16T17:38:31.338" v="3598" actId="113"/>
          <ac:spMkLst>
            <pc:docMk/>
            <pc:sldMk cId="1767245589" sldId="272"/>
            <ac:spMk id="5" creationId="{E13FB8D1-D18F-47C7-D1B2-4705A4773972}"/>
          </ac:spMkLst>
        </pc:spChg>
        <pc:spChg chg="add mod">
          <ac:chgData name="François GLEYZON" userId="a2d04f23f7faf3ef" providerId="LiveId" clId="{1404D58C-429C-4D75-B5B2-E1C9B8E0DC36}" dt="2025-03-16T17:43:23.848" v="3944" actId="20577"/>
          <ac:spMkLst>
            <pc:docMk/>
            <pc:sldMk cId="1767245589" sldId="272"/>
            <ac:spMk id="6" creationId="{9D3F7280-79FE-6679-FD09-21759D67BD31}"/>
          </ac:spMkLst>
        </pc:spChg>
        <pc:spChg chg="mod">
          <ac:chgData name="François GLEYZON" userId="a2d04f23f7faf3ef" providerId="LiveId" clId="{1404D58C-429C-4D75-B5B2-E1C9B8E0DC36}" dt="2025-03-16T14:18:01.236" v="108" actId="20577"/>
          <ac:spMkLst>
            <pc:docMk/>
            <pc:sldMk cId="1767245589" sldId="272"/>
            <ac:spMk id="9" creationId="{D60C7752-751C-B280-204E-C5F5E4B10805}"/>
          </ac:spMkLst>
        </pc:spChg>
        <pc:spChg chg="add mod">
          <ac:chgData name="François GLEYZON" userId="a2d04f23f7faf3ef" providerId="LiveId" clId="{1404D58C-429C-4D75-B5B2-E1C9B8E0DC36}" dt="2025-03-16T18:02:10.159" v="6248" actId="1076"/>
          <ac:spMkLst>
            <pc:docMk/>
            <pc:sldMk cId="1767245589" sldId="272"/>
            <ac:spMk id="10" creationId="{FB7FDD76-3978-200B-32AC-62FEBBC52D44}"/>
          </ac:spMkLst>
        </pc:spChg>
        <pc:spChg chg="add mod">
          <ac:chgData name="François GLEYZON" userId="a2d04f23f7faf3ef" providerId="LiveId" clId="{1404D58C-429C-4D75-B5B2-E1C9B8E0DC36}" dt="2025-03-16T18:02:15.543" v="6249" actId="465"/>
          <ac:spMkLst>
            <pc:docMk/>
            <pc:sldMk cId="1767245589" sldId="272"/>
            <ac:spMk id="11" creationId="{1A607B03-1BC0-C771-595F-432338076A8B}"/>
          </ac:spMkLst>
        </pc:spChg>
        <pc:spChg chg="add mod">
          <ac:chgData name="François GLEYZON" userId="a2d04f23f7faf3ef" providerId="LiveId" clId="{1404D58C-429C-4D75-B5B2-E1C9B8E0DC36}" dt="2025-03-16T18:02:10.159" v="6248" actId="1076"/>
          <ac:spMkLst>
            <pc:docMk/>
            <pc:sldMk cId="1767245589" sldId="272"/>
            <ac:spMk id="12" creationId="{EEF1FBAD-7C20-C706-E6A5-B20EBC80F0F6}"/>
          </ac:spMkLst>
        </pc:spChg>
        <pc:spChg chg="add mod">
          <ac:chgData name="François GLEYZON" userId="a2d04f23f7faf3ef" providerId="LiveId" clId="{1404D58C-429C-4D75-B5B2-E1C9B8E0DC36}" dt="2025-03-16T18:09:11.697" v="6453" actId="1076"/>
          <ac:spMkLst>
            <pc:docMk/>
            <pc:sldMk cId="1767245589" sldId="272"/>
            <ac:spMk id="41" creationId="{DFB335B7-5A67-A708-9BF0-15568CAD7AA8}"/>
          </ac:spMkLst>
        </pc:spChg>
        <pc:spChg chg="add mod">
          <ac:chgData name="François GLEYZON" userId="a2d04f23f7faf3ef" providerId="LiveId" clId="{1404D58C-429C-4D75-B5B2-E1C9B8E0DC36}" dt="2025-03-16T18:21:18.427" v="6846" actId="1038"/>
          <ac:spMkLst>
            <pc:docMk/>
            <pc:sldMk cId="1767245589" sldId="272"/>
            <ac:spMk id="42" creationId="{2585DC19-B449-1015-A282-9C33F7EDCA40}"/>
          </ac:spMkLst>
        </pc:spChg>
        <pc:picChg chg="add mod">
          <ac:chgData name="François GLEYZON" userId="a2d04f23f7faf3ef" providerId="LiveId" clId="{1404D58C-429C-4D75-B5B2-E1C9B8E0DC36}" dt="2025-03-16T17:38:33.760" v="3599" actId="1076"/>
          <ac:picMkLst>
            <pc:docMk/>
            <pc:sldMk cId="1767245589" sldId="272"/>
            <ac:picMk id="4" creationId="{53ED0A81-57CD-C16F-8A9A-2BCDAA3F406E}"/>
          </ac:picMkLst>
        </pc:picChg>
        <pc:picChg chg="add mod">
          <ac:chgData name="François GLEYZON" userId="a2d04f23f7faf3ef" providerId="LiveId" clId="{1404D58C-429C-4D75-B5B2-E1C9B8E0DC36}" dt="2025-03-16T18:02:22.290" v="6250" actId="1076"/>
          <ac:picMkLst>
            <pc:docMk/>
            <pc:sldMk cId="1767245589" sldId="272"/>
            <ac:picMk id="8" creationId="{8A31FEA3-15F3-A5B2-8631-79D870FD9189}"/>
          </ac:picMkLst>
        </pc:picChg>
        <pc:picChg chg="add mod">
          <ac:chgData name="François GLEYZON" userId="a2d04f23f7faf3ef" providerId="LiveId" clId="{1404D58C-429C-4D75-B5B2-E1C9B8E0DC36}" dt="2025-03-16T18:06:56.413" v="6270" actId="1076"/>
          <ac:picMkLst>
            <pc:docMk/>
            <pc:sldMk cId="1767245589" sldId="272"/>
            <ac:picMk id="25" creationId="{33ED872E-179F-A9C0-F2A5-3AD41FFB9EF1}"/>
          </ac:picMkLst>
        </pc:picChg>
        <pc:cxnChg chg="add mod">
          <ac:chgData name="François GLEYZON" userId="a2d04f23f7faf3ef" providerId="LiveId" clId="{1404D58C-429C-4D75-B5B2-E1C9B8E0DC36}" dt="2025-03-16T18:02:32.678" v="6253" actId="14100"/>
          <ac:cxnSpMkLst>
            <pc:docMk/>
            <pc:sldMk cId="1767245589" sldId="272"/>
            <ac:cxnSpMk id="13" creationId="{D49B9546-9E06-3F1B-67AE-CDE54685608B}"/>
          </ac:cxnSpMkLst>
        </pc:cxnChg>
        <pc:cxnChg chg="add mod">
          <ac:chgData name="François GLEYZON" userId="a2d04f23f7faf3ef" providerId="LiveId" clId="{1404D58C-429C-4D75-B5B2-E1C9B8E0DC36}" dt="2025-03-16T18:02:38.187" v="6256" actId="14100"/>
          <ac:cxnSpMkLst>
            <pc:docMk/>
            <pc:sldMk cId="1767245589" sldId="272"/>
            <ac:cxnSpMk id="16" creationId="{80972539-C73D-4278-5BF7-104942B2DDC7}"/>
          </ac:cxnSpMkLst>
        </pc:cxnChg>
        <pc:cxnChg chg="add mod">
          <ac:chgData name="François GLEYZON" userId="a2d04f23f7faf3ef" providerId="LiveId" clId="{1404D58C-429C-4D75-B5B2-E1C9B8E0DC36}" dt="2025-03-16T18:02:56.302" v="6263" actId="1076"/>
          <ac:cxnSpMkLst>
            <pc:docMk/>
            <pc:sldMk cId="1767245589" sldId="272"/>
            <ac:cxnSpMk id="22" creationId="{5F64B1CF-78E3-E145-2A94-E4E959096099}"/>
          </ac:cxnSpMkLst>
        </pc:cxnChg>
        <pc:cxnChg chg="add mod">
          <ac:chgData name="François GLEYZON" userId="a2d04f23f7faf3ef" providerId="LiveId" clId="{1404D58C-429C-4D75-B5B2-E1C9B8E0DC36}" dt="2025-03-16T18:07:23.828" v="6276" actId="1076"/>
          <ac:cxnSpMkLst>
            <pc:docMk/>
            <pc:sldMk cId="1767245589" sldId="272"/>
            <ac:cxnSpMk id="26" creationId="{24747122-5B36-739F-9F5D-A25E30C5894E}"/>
          </ac:cxnSpMkLst>
        </pc:cxnChg>
        <pc:cxnChg chg="add mod">
          <ac:chgData name="François GLEYZON" userId="a2d04f23f7faf3ef" providerId="LiveId" clId="{1404D58C-429C-4D75-B5B2-E1C9B8E0DC36}" dt="2025-03-16T18:08:12.757" v="6293" actId="1076"/>
          <ac:cxnSpMkLst>
            <pc:docMk/>
            <pc:sldMk cId="1767245589" sldId="272"/>
            <ac:cxnSpMk id="29" creationId="{ED3FFF44-1763-2C72-B7EF-4BAA1E20308F}"/>
          </ac:cxnSpMkLst>
        </pc:cxnChg>
        <pc:cxnChg chg="add mod">
          <ac:chgData name="François GLEYZON" userId="a2d04f23f7faf3ef" providerId="LiveId" clId="{1404D58C-429C-4D75-B5B2-E1C9B8E0DC36}" dt="2025-03-16T18:08:12.757" v="6293" actId="1076"/>
          <ac:cxnSpMkLst>
            <pc:docMk/>
            <pc:sldMk cId="1767245589" sldId="272"/>
            <ac:cxnSpMk id="30" creationId="{ED17C5F0-368F-E284-A61A-C3045C6891D1}"/>
          </ac:cxnSpMkLst>
        </pc:cxnChg>
        <pc:cxnChg chg="add mod">
          <ac:chgData name="François GLEYZON" userId="a2d04f23f7faf3ef" providerId="LiveId" clId="{1404D58C-429C-4D75-B5B2-E1C9B8E0DC36}" dt="2025-03-16T18:08:12.757" v="6293" actId="1076"/>
          <ac:cxnSpMkLst>
            <pc:docMk/>
            <pc:sldMk cId="1767245589" sldId="272"/>
            <ac:cxnSpMk id="32" creationId="{EBF41D9D-82DF-C3F4-5E79-9F90515FE944}"/>
          </ac:cxnSpMkLst>
        </pc:cxnChg>
        <pc:cxnChg chg="add mod">
          <ac:chgData name="François GLEYZON" userId="a2d04f23f7faf3ef" providerId="LiveId" clId="{1404D58C-429C-4D75-B5B2-E1C9B8E0DC36}" dt="2025-03-16T18:08:12.757" v="6293" actId="1076"/>
          <ac:cxnSpMkLst>
            <pc:docMk/>
            <pc:sldMk cId="1767245589" sldId="272"/>
            <ac:cxnSpMk id="33" creationId="{485B08DD-0A2D-7F00-A27D-0359CCD8796F}"/>
          </ac:cxnSpMkLst>
        </pc:cxnChg>
        <pc:cxnChg chg="add mod">
          <ac:chgData name="François GLEYZON" userId="a2d04f23f7faf3ef" providerId="LiveId" clId="{1404D58C-429C-4D75-B5B2-E1C9B8E0DC36}" dt="2025-03-16T18:08:12.757" v="6293" actId="1076"/>
          <ac:cxnSpMkLst>
            <pc:docMk/>
            <pc:sldMk cId="1767245589" sldId="272"/>
            <ac:cxnSpMk id="34" creationId="{0B4B6C7C-6463-E2E8-72B3-5CFE5A079E3B}"/>
          </ac:cxnSpMkLst>
        </pc:cxnChg>
        <pc:cxnChg chg="add mod">
          <ac:chgData name="François GLEYZON" userId="a2d04f23f7faf3ef" providerId="LiveId" clId="{1404D58C-429C-4D75-B5B2-E1C9B8E0DC36}" dt="2025-03-16T18:08:12.757" v="6293" actId="1076"/>
          <ac:cxnSpMkLst>
            <pc:docMk/>
            <pc:sldMk cId="1767245589" sldId="272"/>
            <ac:cxnSpMk id="35" creationId="{03D955B2-F219-8CB6-1E53-3AA6415D6650}"/>
          </ac:cxnSpMkLst>
        </pc:cxnChg>
        <pc:cxnChg chg="add mod">
          <ac:chgData name="François GLEYZON" userId="a2d04f23f7faf3ef" providerId="LiveId" clId="{1404D58C-429C-4D75-B5B2-E1C9B8E0DC36}" dt="2025-03-16T18:08:12.757" v="6293" actId="1076"/>
          <ac:cxnSpMkLst>
            <pc:docMk/>
            <pc:sldMk cId="1767245589" sldId="272"/>
            <ac:cxnSpMk id="37" creationId="{16D7FD71-B1AD-0F14-A6E2-E849307A4B3A}"/>
          </ac:cxnSpMkLst>
        </pc:cxnChg>
        <pc:cxnChg chg="add mod">
          <ac:chgData name="François GLEYZON" userId="a2d04f23f7faf3ef" providerId="LiveId" clId="{1404D58C-429C-4D75-B5B2-E1C9B8E0DC36}" dt="2025-03-16T18:08:12.757" v="6293" actId="1076"/>
          <ac:cxnSpMkLst>
            <pc:docMk/>
            <pc:sldMk cId="1767245589" sldId="272"/>
            <ac:cxnSpMk id="38" creationId="{8618A658-E824-26F7-2526-3280361FFBE8}"/>
          </ac:cxnSpMkLst>
        </pc:cxnChg>
        <pc:cxnChg chg="add mod">
          <ac:chgData name="François GLEYZON" userId="a2d04f23f7faf3ef" providerId="LiveId" clId="{1404D58C-429C-4D75-B5B2-E1C9B8E0DC36}" dt="2025-03-16T18:08:12.757" v="6293" actId="1076"/>
          <ac:cxnSpMkLst>
            <pc:docMk/>
            <pc:sldMk cId="1767245589" sldId="272"/>
            <ac:cxnSpMk id="40" creationId="{CC554D35-7624-2528-FD55-5AD0D0D02370}"/>
          </ac:cxnSpMkLst>
        </pc:cxnChg>
      </pc:sldChg>
      <pc:sldChg chg="addSp modSp add mod">
        <pc:chgData name="François GLEYZON" userId="a2d04f23f7faf3ef" providerId="LiveId" clId="{1404D58C-429C-4D75-B5B2-E1C9B8E0DC36}" dt="2025-03-16T14:36:45.214" v="1523"/>
        <pc:sldMkLst>
          <pc:docMk/>
          <pc:sldMk cId="3992977093" sldId="273"/>
        </pc:sldMkLst>
        <pc:spChg chg="add mod">
          <ac:chgData name="François GLEYZON" userId="a2d04f23f7faf3ef" providerId="LiveId" clId="{1404D58C-429C-4D75-B5B2-E1C9B8E0DC36}" dt="2025-03-16T14:36:45.214" v="1523"/>
          <ac:spMkLst>
            <pc:docMk/>
            <pc:sldMk cId="3992977093" sldId="273"/>
            <ac:spMk id="2" creationId="{0042AAB7-5C77-4BBB-D2D5-854226AC3ED2}"/>
          </ac:spMkLst>
        </pc:spChg>
        <pc:spChg chg="mod">
          <ac:chgData name="François GLEYZON" userId="a2d04f23f7faf3ef" providerId="LiveId" clId="{1404D58C-429C-4D75-B5B2-E1C9B8E0DC36}" dt="2025-03-16T14:18:10.318" v="137" actId="20577"/>
          <ac:spMkLst>
            <pc:docMk/>
            <pc:sldMk cId="3992977093" sldId="273"/>
            <ac:spMk id="9" creationId="{C9B5B16C-1DB0-E947-93DF-D6622677A8E5}"/>
          </ac:spMkLst>
        </pc:spChg>
      </pc:sldChg>
      <pc:sldChg chg="addSp delSp modSp add mod">
        <pc:chgData name="François GLEYZON" userId="a2d04f23f7faf3ef" providerId="LiveId" clId="{1404D58C-429C-4D75-B5B2-E1C9B8E0DC36}" dt="2025-03-16T18:23:52.809" v="6936" actId="113"/>
        <pc:sldMkLst>
          <pc:docMk/>
          <pc:sldMk cId="1403034857" sldId="274"/>
        </pc:sldMkLst>
        <pc:spChg chg="add mod">
          <ac:chgData name="François GLEYZON" userId="a2d04f23f7faf3ef" providerId="LiveId" clId="{1404D58C-429C-4D75-B5B2-E1C9B8E0DC36}" dt="2025-03-16T17:42:43.868" v="3939" actId="20577"/>
          <ac:spMkLst>
            <pc:docMk/>
            <pc:sldMk cId="1403034857" sldId="274"/>
            <ac:spMk id="2" creationId="{250421EB-6552-6AB6-6F25-DA6377842E5D}"/>
          </ac:spMkLst>
        </pc:spChg>
        <pc:spChg chg="add mod">
          <ac:chgData name="François GLEYZON" userId="a2d04f23f7faf3ef" providerId="LiveId" clId="{1404D58C-429C-4D75-B5B2-E1C9B8E0DC36}" dt="2025-03-16T14:34:27.905" v="1172" actId="20577"/>
          <ac:spMkLst>
            <pc:docMk/>
            <pc:sldMk cId="1403034857" sldId="274"/>
            <ac:spMk id="4" creationId="{E3C49277-8E12-BB83-3B74-7BE038B51A44}"/>
          </ac:spMkLst>
        </pc:spChg>
        <pc:spChg chg="add mod">
          <ac:chgData name="François GLEYZON" userId="a2d04f23f7faf3ef" providerId="LiveId" clId="{1404D58C-429C-4D75-B5B2-E1C9B8E0DC36}" dt="2025-03-16T14:36:33.003" v="1517"/>
          <ac:spMkLst>
            <pc:docMk/>
            <pc:sldMk cId="1403034857" sldId="274"/>
            <ac:spMk id="6" creationId="{47CB0EFF-830F-8349-9DB3-FB9A307C5887}"/>
          </ac:spMkLst>
        </pc:spChg>
        <pc:spChg chg="add mod">
          <ac:chgData name="François GLEYZON" userId="a2d04f23f7faf3ef" providerId="LiveId" clId="{1404D58C-429C-4D75-B5B2-E1C9B8E0DC36}" dt="2025-03-16T14:41:39.123" v="2068" actId="20577"/>
          <ac:spMkLst>
            <pc:docMk/>
            <pc:sldMk cId="1403034857" sldId="274"/>
            <ac:spMk id="8" creationId="{23AAE550-8793-C14A-40F5-CD14768E5CC4}"/>
          </ac:spMkLst>
        </pc:spChg>
        <pc:spChg chg="mod">
          <ac:chgData name="François GLEYZON" userId="a2d04f23f7faf3ef" providerId="LiveId" clId="{1404D58C-429C-4D75-B5B2-E1C9B8E0DC36}" dt="2025-03-16T14:33:28.183" v="1132"/>
          <ac:spMkLst>
            <pc:docMk/>
            <pc:sldMk cId="1403034857" sldId="274"/>
            <ac:spMk id="11" creationId="{CC039125-0F68-3456-446E-4D9C7474E349}"/>
          </ac:spMkLst>
        </pc:spChg>
        <pc:spChg chg="add mod">
          <ac:chgData name="François GLEYZON" userId="a2d04f23f7faf3ef" providerId="LiveId" clId="{1404D58C-429C-4D75-B5B2-E1C9B8E0DC36}" dt="2025-03-16T18:23:52.809" v="6936" actId="113"/>
          <ac:spMkLst>
            <pc:docMk/>
            <pc:sldMk cId="1403034857" sldId="274"/>
            <ac:spMk id="13" creationId="{F42919BC-EA1A-4B98-6077-4001FBC5468F}"/>
          </ac:spMkLst>
        </pc:spChg>
        <pc:picChg chg="add mod">
          <ac:chgData name="François GLEYZON" userId="a2d04f23f7faf3ef" providerId="LiveId" clId="{1404D58C-429C-4D75-B5B2-E1C9B8E0DC36}" dt="2025-03-16T14:34:09.753" v="1139" actId="1076"/>
          <ac:picMkLst>
            <pc:docMk/>
            <pc:sldMk cId="1403034857" sldId="274"/>
            <ac:picMk id="3" creationId="{E01AC50A-D99A-D3E4-4BBB-CAE8C1141722}"/>
          </ac:picMkLst>
        </pc:picChg>
        <pc:picChg chg="add mod">
          <ac:chgData name="François GLEYZON" userId="a2d04f23f7faf3ef" providerId="LiveId" clId="{1404D58C-429C-4D75-B5B2-E1C9B8E0DC36}" dt="2025-03-16T14:41:10.123" v="2055" actId="1076"/>
          <ac:picMkLst>
            <pc:docMk/>
            <pc:sldMk cId="1403034857" sldId="274"/>
            <ac:picMk id="14" creationId="{6D57DE72-C86C-8864-4204-0A2213B42D38}"/>
          </ac:picMkLst>
        </pc:picChg>
        <pc:picChg chg="add mod">
          <ac:chgData name="François GLEYZON" userId="a2d04f23f7faf3ef" providerId="LiveId" clId="{1404D58C-429C-4D75-B5B2-E1C9B8E0DC36}" dt="2025-03-16T17:43:16.898" v="3942" actId="1076"/>
          <ac:picMkLst>
            <pc:docMk/>
            <pc:sldMk cId="1403034857" sldId="274"/>
            <ac:picMk id="1026" creationId="{C8CA877A-7DDE-FEB7-24D0-9EE0DFAC3ACC}"/>
          </ac:picMkLst>
        </pc:picChg>
      </pc:sldChg>
      <pc:sldChg chg="addSp delSp modSp add mod">
        <pc:chgData name="François GLEYZON" userId="a2d04f23f7faf3ef" providerId="LiveId" clId="{1404D58C-429C-4D75-B5B2-E1C9B8E0DC36}" dt="2025-03-16T18:27:24.448" v="7125" actId="114"/>
        <pc:sldMkLst>
          <pc:docMk/>
          <pc:sldMk cId="3135963873" sldId="275"/>
        </pc:sldMkLst>
        <pc:spChg chg="add mod">
          <ac:chgData name="François GLEYZON" userId="a2d04f23f7faf3ef" providerId="LiveId" clId="{1404D58C-429C-4D75-B5B2-E1C9B8E0DC36}" dt="2025-03-16T18:27:24.448" v="7125" actId="114"/>
          <ac:spMkLst>
            <pc:docMk/>
            <pc:sldMk cId="3135963873" sldId="275"/>
            <ac:spMk id="5" creationId="{FAC551E2-7AD3-5FEF-E2DE-209EDBFB2695}"/>
          </ac:spMkLst>
        </pc:spChg>
        <pc:spChg chg="mod">
          <ac:chgData name="François GLEYZON" userId="a2d04f23f7faf3ef" providerId="LiveId" clId="{1404D58C-429C-4D75-B5B2-E1C9B8E0DC36}" dt="2025-03-16T15:23:02.888" v="3258" actId="20577"/>
          <ac:spMkLst>
            <pc:docMk/>
            <pc:sldMk cId="3135963873" sldId="275"/>
            <ac:spMk id="9" creationId="{A1BFB0DE-CCDE-5E15-B93D-0C46D50CF46E}"/>
          </ac:spMkLst>
        </pc:spChg>
      </pc:sldChg>
      <pc:sldChg chg="addSp delSp modSp add mod">
        <pc:chgData name="François GLEYZON" userId="a2d04f23f7faf3ef" providerId="LiveId" clId="{1404D58C-429C-4D75-B5B2-E1C9B8E0DC36}" dt="2025-03-16T18:25:24.592" v="6981" actId="114"/>
        <pc:sldMkLst>
          <pc:docMk/>
          <pc:sldMk cId="312469821" sldId="276"/>
        </pc:sldMkLst>
        <pc:spChg chg="mod">
          <ac:chgData name="François GLEYZON" userId="a2d04f23f7faf3ef" providerId="LiveId" clId="{1404D58C-429C-4D75-B5B2-E1C9B8E0DC36}" dt="2025-03-16T17:45:37.898" v="4201" actId="33524"/>
          <ac:spMkLst>
            <pc:docMk/>
            <pc:sldMk cId="312469821" sldId="276"/>
            <ac:spMk id="5" creationId="{D2931CAA-5B1D-3DB8-5405-0EBED6E73DDA}"/>
          </ac:spMkLst>
        </pc:spChg>
        <pc:spChg chg="add mod">
          <ac:chgData name="François GLEYZON" userId="a2d04f23f7faf3ef" providerId="LiveId" clId="{1404D58C-429C-4D75-B5B2-E1C9B8E0DC36}" dt="2025-03-16T17:58:26.908" v="5884" actId="13926"/>
          <ac:spMkLst>
            <pc:docMk/>
            <pc:sldMk cId="312469821" sldId="276"/>
            <ac:spMk id="8" creationId="{A3FB3464-F9D7-F388-8CA4-20C652C808AB}"/>
          </ac:spMkLst>
        </pc:spChg>
        <pc:spChg chg="add mod">
          <ac:chgData name="François GLEYZON" userId="a2d04f23f7faf3ef" providerId="LiveId" clId="{1404D58C-429C-4D75-B5B2-E1C9B8E0DC36}" dt="2025-03-16T18:24:53.792" v="6937" actId="1076"/>
          <ac:spMkLst>
            <pc:docMk/>
            <pc:sldMk cId="312469821" sldId="276"/>
            <ac:spMk id="10" creationId="{3787056C-9D45-21F4-6CDE-BB39E364A145}"/>
          </ac:spMkLst>
        </pc:spChg>
        <pc:spChg chg="add mod">
          <ac:chgData name="François GLEYZON" userId="a2d04f23f7faf3ef" providerId="LiveId" clId="{1404D58C-429C-4D75-B5B2-E1C9B8E0DC36}" dt="2025-03-16T18:25:24.592" v="6981" actId="114"/>
          <ac:spMkLst>
            <pc:docMk/>
            <pc:sldMk cId="312469821" sldId="276"/>
            <ac:spMk id="11" creationId="{9D58840C-50FD-E58B-670F-C4615DAF690D}"/>
          </ac:spMkLst>
        </pc:spChg>
        <pc:picChg chg="add mod">
          <ac:chgData name="François GLEYZON" userId="a2d04f23f7faf3ef" providerId="LiveId" clId="{1404D58C-429C-4D75-B5B2-E1C9B8E0DC36}" dt="2025-03-16T17:49:26.117" v="4766" actId="1076"/>
          <ac:picMkLst>
            <pc:docMk/>
            <pc:sldMk cId="312469821" sldId="276"/>
            <ac:picMk id="7" creationId="{4C33A69A-4ABB-390F-8D1C-5D58AB9AF2C3}"/>
          </ac:picMkLst>
        </pc:picChg>
      </pc:sldChg>
      <pc:sldChg chg="addSp delSp modSp add mod">
        <pc:chgData name="François GLEYZON" userId="a2d04f23f7faf3ef" providerId="LiveId" clId="{1404D58C-429C-4D75-B5B2-E1C9B8E0DC36}" dt="2025-03-16T18:25:55.029" v="6991" actId="1076"/>
        <pc:sldMkLst>
          <pc:docMk/>
          <pc:sldMk cId="1989661597" sldId="277"/>
        </pc:sldMkLst>
        <pc:spChg chg="mod">
          <ac:chgData name="François GLEYZON" userId="a2d04f23f7faf3ef" providerId="LiveId" clId="{1404D58C-429C-4D75-B5B2-E1C9B8E0DC36}" dt="2025-03-16T18:25:42.620" v="6987" actId="6549"/>
          <ac:spMkLst>
            <pc:docMk/>
            <pc:sldMk cId="1989661597" sldId="277"/>
            <ac:spMk id="5" creationId="{4DAC8AF4-A004-7163-A739-49ECA39B9FEC}"/>
          </ac:spMkLst>
        </pc:spChg>
        <pc:spChg chg="mod">
          <ac:chgData name="François GLEYZON" userId="a2d04f23f7faf3ef" providerId="LiveId" clId="{1404D58C-429C-4D75-B5B2-E1C9B8E0DC36}" dt="2025-03-16T18:25:46.907" v="6988" actId="1076"/>
          <ac:spMkLst>
            <pc:docMk/>
            <pc:sldMk cId="1989661597" sldId="277"/>
            <ac:spMk id="10" creationId="{01A678EA-30F3-62CE-A9F0-10C182D4BBB2}"/>
          </ac:spMkLst>
        </pc:spChg>
        <pc:spChg chg="add mod">
          <ac:chgData name="François GLEYZON" userId="a2d04f23f7faf3ef" providerId="LiveId" clId="{1404D58C-429C-4D75-B5B2-E1C9B8E0DC36}" dt="2025-03-16T18:25:55.029" v="6991" actId="1076"/>
          <ac:spMkLst>
            <pc:docMk/>
            <pc:sldMk cId="1989661597" sldId="277"/>
            <ac:spMk id="12" creationId="{AFD64144-DA5F-8B73-6CEA-181D47AD5646}"/>
          </ac:spMkLst>
        </pc:spChg>
        <pc:spChg chg="add mod">
          <ac:chgData name="François GLEYZON" userId="a2d04f23f7faf3ef" providerId="LiveId" clId="{1404D58C-429C-4D75-B5B2-E1C9B8E0DC36}" dt="2025-03-16T18:25:52.377" v="6990" actId="1076"/>
          <ac:spMkLst>
            <pc:docMk/>
            <pc:sldMk cId="1989661597" sldId="277"/>
            <ac:spMk id="13" creationId="{C4557F9C-855D-3055-9D46-7013C9868120}"/>
          </ac:spMkLst>
        </pc:spChg>
        <pc:picChg chg="add mod">
          <ac:chgData name="François GLEYZON" userId="a2d04f23f7faf3ef" providerId="LiveId" clId="{1404D58C-429C-4D75-B5B2-E1C9B8E0DC36}" dt="2025-03-16T18:25:48.590" v="6989" actId="1076"/>
          <ac:picMkLst>
            <pc:docMk/>
            <pc:sldMk cId="1989661597" sldId="277"/>
            <ac:picMk id="11" creationId="{76E36435-5B32-C3F8-CDBC-02E2B5086320}"/>
          </ac:picMkLst>
        </pc:picChg>
      </pc:sldChg>
      <pc:sldChg chg="addSp delSp modSp add mod">
        <pc:chgData name="François GLEYZON" userId="a2d04f23f7faf3ef" providerId="LiveId" clId="{1404D58C-429C-4D75-B5B2-E1C9B8E0DC36}" dt="2025-03-18T00:13:16.107" v="7136" actId="13926"/>
        <pc:sldMkLst>
          <pc:docMk/>
          <pc:sldMk cId="3353157011" sldId="278"/>
        </pc:sldMkLst>
        <pc:spChg chg="add mod">
          <ac:chgData name="François GLEYZON" userId="a2d04f23f7faf3ef" providerId="LiveId" clId="{1404D58C-429C-4D75-B5B2-E1C9B8E0DC36}" dt="2025-03-16T18:20:16.267" v="6837" actId="207"/>
          <ac:spMkLst>
            <pc:docMk/>
            <pc:sldMk cId="3353157011" sldId="278"/>
            <ac:spMk id="3" creationId="{9B7F5462-4ABB-EBA2-0610-D1DC1488F1E8}"/>
          </ac:spMkLst>
        </pc:spChg>
        <pc:spChg chg="add mod">
          <ac:chgData name="François GLEYZON" userId="a2d04f23f7faf3ef" providerId="LiveId" clId="{1404D58C-429C-4D75-B5B2-E1C9B8E0DC36}" dt="2025-03-16T18:22:57.632" v="6908" actId="13926"/>
          <ac:spMkLst>
            <pc:docMk/>
            <pc:sldMk cId="3353157011" sldId="278"/>
            <ac:spMk id="4" creationId="{071085C4-0B93-7C4D-668E-440636B813C4}"/>
          </ac:spMkLst>
        </pc:spChg>
        <pc:spChg chg="mod">
          <ac:chgData name="François GLEYZON" userId="a2d04f23f7faf3ef" providerId="LiveId" clId="{1404D58C-429C-4D75-B5B2-E1C9B8E0DC36}" dt="2025-03-18T00:13:16.107" v="7136" actId="13926"/>
          <ac:spMkLst>
            <pc:docMk/>
            <pc:sldMk cId="3353157011" sldId="278"/>
            <ac:spMk id="5" creationId="{123C1752-9749-D963-C34A-A3CB069DD9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a:t>
            </a:fld>
            <a:endParaRPr lang="en-GB"/>
          </a:p>
        </p:txBody>
      </p:sp>
    </p:spTree>
    <p:extLst>
      <p:ext uri="{BB962C8B-B14F-4D97-AF65-F5344CB8AC3E}">
        <p14:creationId xmlns:p14="http://schemas.microsoft.com/office/powerpoint/2010/main" val="21284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E12AE-F98C-C71B-01EC-456BB4619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DEAB8E-1544-C443-F834-0577518D9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9A9FC-9D6E-9B2D-268B-6D8B189726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023C31F-DD9B-A334-8F29-BC65E10D440A}"/>
              </a:ext>
            </a:extLst>
          </p:cNvPr>
          <p:cNvSpPr>
            <a:spLocks noGrp="1"/>
          </p:cNvSpPr>
          <p:nvPr>
            <p:ph type="sldNum" sz="quarter" idx="5"/>
          </p:nvPr>
        </p:nvSpPr>
        <p:spPr/>
        <p:txBody>
          <a:bodyPr/>
          <a:lstStyle/>
          <a:p>
            <a:fld id="{6CA8F5A3-1210-481E-B98C-38D1ADA5BAE1}" type="slidenum">
              <a:rPr lang="en-GB" smtClean="0"/>
              <a:t>3</a:t>
            </a:fld>
            <a:endParaRPr lang="en-GB"/>
          </a:p>
        </p:txBody>
      </p:sp>
    </p:spTree>
    <p:extLst>
      <p:ext uri="{BB962C8B-B14F-4D97-AF65-F5344CB8AC3E}">
        <p14:creationId xmlns:p14="http://schemas.microsoft.com/office/powerpoint/2010/main" val="2502919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21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17/03/2025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17/03/2025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innovationspace.ansys.com/courses/wp-content/uploads/2020/10/Lesson3_LargeDeformationsGoverningEquations.pdf"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1.png"/><Relationship Id="rId12"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10.png"/><Relationship Id="rId11" Type="http://schemas.openxmlformats.org/officeDocument/2006/relationships/image" Target="../media/image100.png"/><Relationship Id="rId5" Type="http://schemas.openxmlformats.org/officeDocument/2006/relationships/image" Target="../media/image410.png"/><Relationship Id="rId10" Type="http://schemas.openxmlformats.org/officeDocument/2006/relationships/image" Target="../media/image90.png"/><Relationship Id="rId4" Type="http://schemas.openxmlformats.org/officeDocument/2006/relationships/image" Target="../media/image310.png"/><Relationship Id="rId9" Type="http://schemas.openxmlformats.org/officeDocument/2006/relationships/image" Target="../media/image80.png"/></Relationships>
</file>

<file path=ppt/slides/_rels/slide15.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1.xml"/><Relationship Id="rId6" Type="http://schemas.openxmlformats.org/officeDocument/2006/relationships/image" Target="../media/image160.png"/><Relationship Id="rId11" Type="http://schemas.openxmlformats.org/officeDocument/2006/relationships/image" Target="../media/image211.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16.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3" Type="http://schemas.openxmlformats.org/officeDocument/2006/relationships/image" Target="../media/image230.png"/><Relationship Id="rId7" Type="http://schemas.openxmlformats.org/officeDocument/2006/relationships/image" Target="../media/image270.png"/><Relationship Id="rId12" Type="http://schemas.openxmlformats.org/officeDocument/2006/relationships/image" Target="../media/image32.png"/><Relationship Id="rId2" Type="http://schemas.openxmlformats.org/officeDocument/2006/relationships/image" Target="../media/image220.png"/><Relationship Id="rId1" Type="http://schemas.openxmlformats.org/officeDocument/2006/relationships/slideLayout" Target="../slideLayouts/slideLayout1.xml"/><Relationship Id="rId6" Type="http://schemas.openxmlformats.org/officeDocument/2006/relationships/image" Target="../media/image260.png"/><Relationship Id="rId11" Type="http://schemas.openxmlformats.org/officeDocument/2006/relationships/image" Target="../media/image31.png"/><Relationship Id="rId5" Type="http://schemas.openxmlformats.org/officeDocument/2006/relationships/image" Target="../media/image250.png"/><Relationship Id="rId10" Type="http://schemas.openxmlformats.org/officeDocument/2006/relationships/image" Target="../media/image300.png"/><Relationship Id="rId4" Type="http://schemas.openxmlformats.org/officeDocument/2006/relationships/image" Target="../media/image240.png"/><Relationship Id="rId9" Type="http://schemas.openxmlformats.org/officeDocument/2006/relationships/image" Target="../media/image290.png"/></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Projet - </a:t>
            </a:r>
            <a:r>
              <a:rPr lang="fr-FR" sz="3200" b="1" noProof="0" dirty="0">
                <a:highlight>
                  <a:srgbClr val="FFFF00"/>
                </a:highlight>
                <a:latin typeface="Times New Roman" panose="02020603050405020304" pitchFamily="18" charset="0"/>
                <a:cs typeface="Times New Roman" panose="02020603050405020304" pitchFamily="18" charset="0"/>
              </a:rPr>
              <a:t>Titre</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https://github.com/GauthierBRUNEL/MEC8211_projet</a:t>
            </a:r>
          </a:p>
        </p:txBody>
      </p:sp>
      <p:sp>
        <p:nvSpPr>
          <p:cNvPr id="12" name="TextBox 11">
            <a:extLst>
              <a:ext uri="{FF2B5EF4-FFF2-40B4-BE49-F238E27FC236}">
                <a16:creationId xmlns:a16="http://schemas.microsoft.com/office/drawing/2014/main" id="{B3FBCD95-757E-0D30-1DE3-8FB709355D9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4F6A-1E6D-8125-8A60-0ACF8B8585A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CF9AED9-1C1F-EA6E-2CFF-93672628891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BA9DD4F-AFA4-9876-2C25-F163852E3490}"/>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47CCC58D-1701-C768-F035-3D6403159B59}"/>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6179ACDC-1204-C118-B7F9-8F86077AFA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23C1752-9749-D963-C34A-A3CB069DD9C5}"/>
                  </a:ext>
                </a:extLst>
              </p:cNvPr>
              <p:cNvSpPr txBox="1"/>
              <p:nvPr/>
            </p:nvSpPr>
            <p:spPr>
              <a:xfrm>
                <a:off x="0" y="627468"/>
                <a:ext cx="12192000" cy="2379562"/>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sommes donc dans le cas où : </a:t>
                </a: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f>
                            <m:fPr>
                              <m:ctrlPr>
                                <a:rPr lang="fr-FR" i="1" smtClean="0">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num>
                            <m:den>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den>
                          </m:f>
                        </m:e>
                      </m:d>
                      <m:r>
                        <a:rPr lang="fr-FR" b="0" i="1" smtClean="0">
                          <a:latin typeface="Cambria Math" panose="02040503050406030204" pitchFamily="18" charset="0"/>
                          <a:cs typeface="Times New Roman" panose="02020603050405020304" pitchFamily="18" charset="0"/>
                        </a:rPr>
                        <m:t>=25 %&gt;10 %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appliquons donc le GCI afin de quantifier l’incertitude que nous avons sur le déplacement maximal. Ainsi, avec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𝐹</m:t>
                        </m:r>
                      </m:e>
                      <m:sub>
                        <m:r>
                          <a:rPr lang="fr-FR" b="0" i="1" smtClean="0">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b="0" i="1" smtClean="0">
                        <a:latin typeface="Cambria Math" panose="02040503050406030204" pitchFamily="18" charset="0"/>
                        <a:cs typeface="Times New Roman" panose="02020603050405020304" pitchFamily="18" charset="0"/>
                      </a:rPr>
                      <m:t>𝑝</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pour le déplacement avec les éléments de taille </a:t>
                </a:r>
                <a14:m>
                  <m:oMath xmlns:m="http://schemas.openxmlformats.org/officeDocument/2006/math">
                    <m:r>
                      <a:rPr lang="fr-FR" b="0" i="1" smtClean="0">
                        <a:latin typeface="Cambria Math" panose="02040503050406030204" pitchFamily="18" charset="0"/>
                        <a:cs typeface="Times New Roman" panose="02020603050405020304" pitchFamily="18" charset="0"/>
                      </a:rPr>
                      <m:t>4</m:t>
                    </m:r>
                    <m:r>
                      <a:rPr lang="fr-FR" b="0" i="1" smtClean="0">
                        <a:latin typeface="Cambria Math" panose="02040503050406030204" pitchFamily="18" charset="0"/>
                        <a:cs typeface="Times New Roman" panose="02020603050405020304" pitchFamily="18" charset="0"/>
                      </a:rPr>
                      <m:t>𝑒</m:t>
                    </m:r>
                    <m:r>
                      <a:rPr lang="fr-FR" b="0" i="1" smtClean="0">
                        <a:latin typeface="Cambria Math" panose="02040503050406030204" pitchFamily="18" charset="0"/>
                        <a:cs typeface="Times New Roman" panose="02020603050405020304" pitchFamily="18" charset="0"/>
                      </a:rPr>
                      <m:t>−3</m:t>
                    </m:r>
                    <m:r>
                      <a:rPr lang="fr-FR" b="0" i="1" smtClean="0">
                        <a:latin typeface="Cambria Math" panose="02040503050406030204" pitchFamily="18" charset="0"/>
                        <a:cs typeface="Times New Roman" panose="02020603050405020304" pitchFamily="18" charset="0"/>
                      </a:rPr>
                      <m:t>𝑚</m:t>
                    </m:r>
                  </m:oMath>
                </a14:m>
                <a:r>
                  <a:rPr lang="fr-F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b="0" i="1" dirty="0" smtClean="0">
                            <a:latin typeface="Cambria Math" panose="02040503050406030204" pitchFamily="18" charset="0"/>
                            <a:cs typeface="Times New Roman" panose="02020603050405020304" pitchFamily="18" charset="0"/>
                          </a:rPr>
                          <m:t>𝑓</m:t>
                        </m:r>
                      </m:e>
                      <m:sub>
                        <m:r>
                          <a:rPr lang="fr-FR" b="0" i="1" dirty="0" smtClean="0">
                            <a:latin typeface="Cambria Math" panose="02040503050406030204" pitchFamily="18" charset="0"/>
                            <a:cs typeface="Times New Roman" panose="02020603050405020304" pitchFamily="18" charset="0"/>
                          </a:rPr>
                          <m:t>h</m:t>
                        </m:r>
                      </m:sub>
                    </m:sSub>
                  </m:oMath>
                </a14:m>
                <a:r>
                  <a:rPr lang="fr-FR" dirty="0">
                    <a:latin typeface="Times New Roman" panose="02020603050405020304" pitchFamily="18" charset="0"/>
                    <a:cs typeface="Times New Roman" panose="02020603050405020304" pitchFamily="18" charset="0"/>
                  </a:rPr>
                  <a:t>), nous avons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=0.030555</m:t>
                      </m:r>
                      <m:r>
                        <a:rPr lang="fr-FR" b="0" i="1" smtClean="0">
                          <a:latin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𝑓</m:t>
                          </m:r>
                        </m:e>
                        <m:sub>
                          <m:r>
                            <a:rPr lang="fr-FR" i="1">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cs typeface="Times New Roman" panose="02020603050405020304" pitchFamily="18" charset="0"/>
                        </a:rPr>
                        <m:t>=30</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555 </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𝑋</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𝑚𝑚</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123C1752-9749-D963-C34A-A3CB069DD9C5}"/>
                  </a:ext>
                </a:extLst>
              </p:cNvPr>
              <p:cNvSpPr txBox="1">
                <a:spLocks noRot="1" noChangeAspect="1" noMove="1" noResize="1" noEditPoints="1" noAdjustHandles="1" noChangeArrowheads="1" noChangeShapeType="1" noTextEdit="1"/>
              </p:cNvSpPr>
              <p:nvPr/>
            </p:nvSpPr>
            <p:spPr>
              <a:xfrm>
                <a:off x="0" y="627468"/>
                <a:ext cx="12192000" cy="2379562"/>
              </a:xfrm>
              <a:prstGeom prst="rect">
                <a:avLst/>
              </a:prstGeom>
              <a:blipFill>
                <a:blip r:embed="rId2"/>
                <a:stretch>
                  <a:fillRect l="-400" t="-1538" r="-400"/>
                </a:stretch>
              </a:blipFill>
            </p:spPr>
            <p:txBody>
              <a:bodyPr/>
              <a:lstStyle/>
              <a:p>
                <a:r>
                  <a:rPr lang="en-GB">
                    <a:noFill/>
                  </a:rPr>
                  <a:t> </a:t>
                </a:r>
              </a:p>
            </p:txBody>
          </p:sp>
        </mc:Fallback>
      </mc:AlternateContent>
      <p:sp>
        <p:nvSpPr>
          <p:cNvPr id="3" name="Rectangle 2">
            <a:extLst>
              <a:ext uri="{FF2B5EF4-FFF2-40B4-BE49-F238E27FC236}">
                <a16:creationId xmlns:a16="http://schemas.microsoft.com/office/drawing/2014/main" id="{9B7F5462-4ABB-EBA2-0610-D1DC1488F1E8}"/>
              </a:ext>
            </a:extLst>
          </p:cNvPr>
          <p:cNvSpPr/>
          <p:nvPr/>
        </p:nvSpPr>
        <p:spPr>
          <a:xfrm>
            <a:off x="6521450" y="2374900"/>
            <a:ext cx="3111500" cy="3683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071085C4-0B93-7C4D-668E-440636B813C4}"/>
              </a:ext>
            </a:extLst>
          </p:cNvPr>
          <p:cNvSpPr txBox="1"/>
          <p:nvPr/>
        </p:nvSpPr>
        <p:spPr>
          <a:xfrm>
            <a:off x="0" y="3007030"/>
            <a:ext cx="12192000" cy="923330"/>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3. Conclusion sur la vérification de solution </a:t>
            </a:r>
          </a:p>
          <a:p>
            <a:pPr algn="just"/>
            <a:endParaRPr lang="fr-FR" dirty="0">
              <a:latin typeface="Times New Roman" panose="02020603050405020304" pitchFamily="18" charset="0"/>
              <a:cs typeface="Times New Roman" panose="02020603050405020304" pitchFamily="18" charset="0"/>
            </a:endParaRPr>
          </a:p>
          <a:p>
            <a:pPr algn="just"/>
            <a:r>
              <a:rPr lang="fr-FR" dirty="0">
                <a:highlight>
                  <a:srgbClr val="FFFF00"/>
                </a:highligh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53157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E2C5C-9376-0033-9C53-61F5C64A7F6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F11203A-FE15-B754-26DE-191D2C37475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C9B5B16C-1DB0-E947-93DF-D6622677A8E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PROPAGATION DES INCERTITUDES</a:t>
            </a:r>
          </a:p>
        </p:txBody>
      </p:sp>
      <p:sp>
        <p:nvSpPr>
          <p:cNvPr id="39" name="Rectangle 38">
            <a:extLst>
              <a:ext uri="{FF2B5EF4-FFF2-40B4-BE49-F238E27FC236}">
                <a16:creationId xmlns:a16="http://schemas.microsoft.com/office/drawing/2014/main" id="{452CEAA3-6F3C-6440-794D-5FA1832BCAF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042AAB7-5C77-4BBB-D2D5-854226AC3ED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99297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CD39F-1AA1-CA3E-121A-DAC967D4790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7AE948C0-E759-6464-6FE4-89E821AF784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1BFB0DE-CCDE-5E15-B93D-0C46D50CF46E}"/>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REFERENCES</a:t>
            </a:r>
          </a:p>
        </p:txBody>
      </p:sp>
      <p:sp>
        <p:nvSpPr>
          <p:cNvPr id="39" name="Rectangle 38">
            <a:extLst>
              <a:ext uri="{FF2B5EF4-FFF2-40B4-BE49-F238E27FC236}">
                <a16:creationId xmlns:a16="http://schemas.microsoft.com/office/drawing/2014/main" id="{AE6F7881-5CAD-BF53-F5ED-913A8168C5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0919D1C6-D732-AE82-8C89-94E702263F7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FAC551E2-7AD3-5FEF-E2DE-209EDBFB2695}"/>
              </a:ext>
            </a:extLst>
          </p:cNvPr>
          <p:cNvSpPr txBox="1"/>
          <p:nvPr/>
        </p:nvSpPr>
        <p:spPr>
          <a:xfrm>
            <a:off x="0" y="627468"/>
            <a:ext cx="12192000" cy="206210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Ansys. (2020, </a:t>
            </a:r>
            <a:r>
              <a:rPr lang="en-GB" sz="1600" dirty="0" err="1">
                <a:latin typeface="Times New Roman" panose="02020603050405020304" pitchFamily="18" charset="0"/>
                <a:cs typeface="Times New Roman" panose="02020603050405020304" pitchFamily="18" charset="0"/>
              </a:rPr>
              <a:t>octobre</a:t>
            </a:r>
            <a:r>
              <a:rPr lang="en-GB" sz="1600" dirty="0">
                <a:latin typeface="Times New Roman" panose="02020603050405020304" pitchFamily="18" charset="0"/>
                <a:cs typeface="Times New Roman" panose="02020603050405020304" pitchFamily="18" charset="0"/>
              </a:rPr>
              <a:t>). </a:t>
            </a:r>
            <a:r>
              <a:rPr lang="en-GB" sz="1600" i="1" dirty="0">
                <a:latin typeface="Times New Roman" panose="02020603050405020304" pitchFamily="18" charset="0"/>
                <a:cs typeface="Times New Roman" panose="02020603050405020304" pitchFamily="18" charset="0"/>
              </a:rPr>
              <a:t>Lesson 3: Large deformations governing equations</a:t>
            </a:r>
            <a:r>
              <a:rPr lang="en-GB" sz="1600" dirty="0">
                <a:latin typeface="Times New Roman" panose="02020603050405020304" pitchFamily="18" charset="0"/>
                <a:cs typeface="Times New Roman" panose="02020603050405020304" pitchFamily="18" charset="0"/>
              </a:rPr>
              <a:t> [PDF]. Ansys Innovation Space. </a:t>
            </a:r>
            <a:r>
              <a:rPr lang="en-GB" sz="1600" dirty="0">
                <a:latin typeface="Times New Roman" panose="02020603050405020304" pitchFamily="18" charset="0"/>
                <a:cs typeface="Times New Roman" panose="02020603050405020304" pitchFamily="18" charset="0"/>
                <a:hlinkClick r:id="rId2"/>
              </a:rPr>
              <a:t>https://innovationspace.ansys.com/courses/wp-content/uploads/2020/10/Lesson3_LargeDeformationsGoverningEquations.pdf</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err="1">
                <a:latin typeface="Times New Roman" panose="02020603050405020304" pitchFamily="18" charset="0"/>
                <a:cs typeface="Times New Roman" panose="02020603050405020304" pitchFamily="18" charset="0"/>
              </a:rPr>
              <a:t>Labed</a:t>
            </a:r>
            <a:r>
              <a:rPr lang="fr-FR" sz="1600" dirty="0">
                <a:latin typeface="Times New Roman" panose="02020603050405020304" pitchFamily="18" charset="0"/>
                <a:cs typeface="Times New Roman" panose="02020603050405020304" pitchFamily="18" charset="0"/>
              </a:rPr>
              <a:t>, N. &amp; </a:t>
            </a:r>
            <a:r>
              <a:rPr lang="fr-FR" sz="1600" dirty="0" err="1">
                <a:latin typeface="Times New Roman" panose="02020603050405020304" pitchFamily="18" charset="0"/>
                <a:cs typeface="Times New Roman" panose="02020603050405020304" pitchFamily="18" charset="0"/>
              </a:rPr>
              <a:t>Peyraut</a:t>
            </a:r>
            <a:r>
              <a:rPr lang="fr-FR" sz="1600" dirty="0">
                <a:latin typeface="Times New Roman" panose="02020603050405020304" pitchFamily="18" charset="0"/>
                <a:cs typeface="Times New Roman" panose="02020603050405020304" pitchFamily="18" charset="0"/>
              </a:rPr>
              <a:t>, F. (n.d.). </a:t>
            </a:r>
            <a:r>
              <a:rPr lang="fr-FR" sz="1600" i="1" dirty="0">
                <a:latin typeface="Times New Roman" panose="02020603050405020304" pitchFamily="18" charset="0"/>
                <a:cs typeface="Times New Roman" panose="02020603050405020304" pitchFamily="18" charset="0"/>
              </a:rPr>
              <a:t>TE41 Mécanique des milieux continus</a:t>
            </a:r>
            <a:r>
              <a:rPr lang="fr-FR" sz="1600" dirty="0">
                <a:latin typeface="Times New Roman" panose="02020603050405020304" pitchFamily="18" charset="0"/>
                <a:cs typeface="Times New Roman" panose="02020603050405020304" pitchFamily="18" charset="0"/>
              </a:rPr>
              <a:t> [Cours]. Université de Technologie de Belfort-Montbéliard (UTBM).</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Chamoret, D. (n.d.). </a:t>
            </a:r>
            <a:r>
              <a:rPr lang="fr-FR" sz="1600" i="1" dirty="0">
                <a:latin typeface="Times New Roman" panose="02020603050405020304" pitchFamily="18" charset="0"/>
                <a:cs typeface="Times New Roman" panose="02020603050405020304" pitchFamily="18" charset="0"/>
              </a:rPr>
              <a:t>MN44 Introduction to multi-</a:t>
            </a:r>
            <a:r>
              <a:rPr lang="fr-FR" sz="1600" i="1" dirty="0" err="1">
                <a:latin typeface="Times New Roman" panose="02020603050405020304" pitchFamily="18" charset="0"/>
                <a:cs typeface="Times New Roman" panose="02020603050405020304" pitchFamily="18" charset="0"/>
              </a:rPr>
              <a:t>physics</a:t>
            </a:r>
            <a:r>
              <a:rPr lang="fr-FR" sz="1600" i="1" dirty="0">
                <a:latin typeface="Times New Roman" panose="02020603050405020304" pitchFamily="18" charset="0"/>
                <a:cs typeface="Times New Roman" panose="02020603050405020304" pitchFamily="18" charset="0"/>
              </a:rPr>
              <a:t> simulation</a:t>
            </a:r>
            <a:r>
              <a:rPr lang="fr-FR" sz="1600" dirty="0">
                <a:latin typeface="Times New Roman" panose="02020603050405020304" pitchFamily="18" charset="0"/>
                <a:cs typeface="Times New Roman" panose="02020603050405020304" pitchFamily="18" charset="0"/>
              </a:rPr>
              <a:t> [Cours]. Université de Technologie de Belfort-Montbéliard (UTBM).</a:t>
            </a:r>
          </a:p>
          <a:p>
            <a:endParaRPr lang="fr-FR" sz="1600" dirty="0">
              <a:latin typeface="Times New Roman" panose="02020603050405020304" pitchFamily="18" charset="0"/>
              <a:cs typeface="Times New Roman" panose="02020603050405020304" pitchFamily="18" charset="0"/>
            </a:endParaRPr>
          </a:p>
          <a:p>
            <a:r>
              <a:rPr lang="fr-FR" sz="1600" dirty="0">
                <a:latin typeface="Times New Roman" panose="02020603050405020304" pitchFamily="18" charset="0"/>
                <a:cs typeface="Times New Roman" panose="02020603050405020304" pitchFamily="18" charset="0"/>
              </a:rPr>
              <a:t>Trépanier, J-Y. (n.d). </a:t>
            </a:r>
            <a:r>
              <a:rPr lang="fr-FR" sz="1600" i="1" dirty="0">
                <a:latin typeface="Times New Roman" panose="02020603050405020304" pitchFamily="18" charset="0"/>
                <a:cs typeface="Times New Roman" panose="02020603050405020304" pitchFamily="18" charset="0"/>
              </a:rPr>
              <a:t>MEC8211 Vérification et validation en modélisation numérique </a:t>
            </a:r>
            <a:r>
              <a:rPr lang="fr-FR" sz="1600" dirty="0">
                <a:latin typeface="Times New Roman" panose="02020603050405020304" pitchFamily="18" charset="0"/>
                <a:cs typeface="Times New Roman" panose="02020603050405020304" pitchFamily="18" charset="0"/>
              </a:rPr>
              <a:t>[Cours]. Polytechnique Montréal (PM). </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963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0E174-1138-FE64-FEE9-6D62A3AC6AD5}"/>
              </a:ext>
            </a:extLst>
          </p:cNvPr>
          <p:cNvSpPr/>
          <p:nvPr/>
        </p:nvSpPr>
        <p:spPr>
          <a:xfrm>
            <a:off x="0" y="-44143"/>
            <a:ext cx="12192000" cy="690214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21676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D931D-62D3-EBD0-B9DF-871BB5A28AE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8AC510FB-96BF-1425-FE22-3689BB4D877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5FB1DB-7311-3F44-D0CD-B1172ADE3335}"/>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C454658-2BBC-946F-0368-A5A1286AC2EE}"/>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BB47975C-A994-9CA3-24F0-2A48CEB034E6}"/>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85A531-88BF-1D17-0C29-DEF1D6A4DB9C}"/>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831BFF5-3237-C607-7CDF-EDE4B130DC41}"/>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59F37D1-031B-17EC-6618-F6E964536E20}"/>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2F0CBF-6A17-9DE7-998E-2794727DFF61}"/>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AC4234-0DFA-B9A7-70B5-52879D2EEBBA}"/>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03BF188-6632-A303-8C1C-2C8D70C42FBF}"/>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D8D1E550-7D5D-F766-ECFE-3747BBF11979}"/>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7EEDE2B-B2C8-1097-79EF-8FE0B0CB78DF}"/>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554E483-A71B-8B41-A5DB-1F2DA6B695E1}"/>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F58836E0-B4F7-8376-F2A2-E64E8CDA9901}"/>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7B82ADA8-05CB-64A0-D995-244E1609DDF3}"/>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EA830D-6755-5629-FA84-5FF3E3020BC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5" name="TextBox 34">
            <a:extLst>
              <a:ext uri="{FF2B5EF4-FFF2-40B4-BE49-F238E27FC236}">
                <a16:creationId xmlns:a16="http://schemas.microsoft.com/office/drawing/2014/main" id="{36F04A1C-CB3F-C654-5B0B-9B4C3B13C2EC}"/>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02844206-687E-27DC-268C-ED50786068D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ABC3FDE2-391D-8FDC-BF03-23476753A636}"/>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945752D-B08B-C2A9-0A3A-3891BAA2644E}"/>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62133753-5CDB-4CB5-9C68-138A74977B4C}"/>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53A69690-90F4-B846-C179-6EFE4C6C7C31}"/>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3829A1C7-508B-1904-E105-8F0CC6FB31B2}"/>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48F75A82-D639-BAD8-026F-EACFBFE05DC5}"/>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19A38A92-B156-EF90-B598-E67B162A7D9B}"/>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EA58D637-4B5B-9855-0865-31BCB85E2C7C}"/>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472D399B-6C5B-EE98-A4DE-DB7CC9746547}"/>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98C97F62-C6C3-6580-3F8D-9D6EA7C9F859}"/>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8D4326A-F3F7-CC07-2B73-CE8478534A43}"/>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xmlns="">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9D733599-1794-D060-7B0F-46B5DBCF656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5D10C27C-29B3-DAC0-EA11-70B7CDCE52B7}"/>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458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xmlns="">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xmlns="">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xmlns="">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xmlns="">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xmlns="">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xmlns="">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À partir de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xmlns="">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CA">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2A0C86-E46F-7872-4F73-D0C64405F9A7}"/>
                  </a:ext>
                </a:extLst>
              </p:cNvPr>
              <p:cNvSpPr txBox="1"/>
              <p:nvPr/>
            </p:nvSpPr>
            <p:spPr>
              <a:xfrm>
                <a:off x="0" y="627468"/>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cadre d’un précédent</a:t>
                </a:r>
                <a:r>
                  <a:rPr lang="fr-FR" dirty="0">
                    <a:latin typeface="Times New Roman" panose="02020603050405020304" pitchFamily="18" charset="0"/>
                    <a:cs typeface="Times New Roman" panose="02020603050405020304" pitchFamily="18" charset="0"/>
                  </a:rPr>
                  <a:t>t projet, une orthèse d’avant-bras fut étudiée dans le but de pouvoir </a:t>
                </a:r>
                <a:r>
                  <a:rPr lang="fr-FR" b="1" dirty="0">
                    <a:latin typeface="Times New Roman" panose="02020603050405020304" pitchFamily="18" charset="0"/>
                    <a:cs typeface="Times New Roman" panose="02020603050405020304" pitchFamily="18" charset="0"/>
                  </a:rPr>
                  <a:t>l’optimiser topologiquement</a:t>
                </a:r>
                <a:r>
                  <a:rPr lang="fr-FR" dirty="0">
                    <a:latin typeface="Times New Roman" panose="02020603050405020304" pitchFamily="18" charset="0"/>
                    <a:cs typeface="Times New Roman" panose="02020603050405020304" pitchFamily="18" charset="0"/>
                  </a:rPr>
                  <a:t>. L’optimisation topologique à pour but de retirer de la matière de manière intelligente afin de modifier le moins possible les critères imposés (ici le déplacement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dirty="0">
                    <a:latin typeface="Times New Roman" panose="02020603050405020304" pitchFamily="18" charset="0"/>
                    <a:cs typeface="Times New Roman" panose="02020603050405020304" pitchFamily="18" charset="0"/>
                  </a:rPr>
                  <a:t>). </a:t>
                </a:r>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072A0C86-E46F-7872-4F73-D0C64405F9A7}"/>
                  </a:ext>
                </a:extLst>
              </p:cNvPr>
              <p:cNvSpPr txBox="1">
                <a:spLocks noRot="1" noChangeAspect="1" noMove="1" noResize="1" noEditPoints="1" noAdjustHandles="1" noChangeArrowheads="1" noChangeShapeType="1" noTextEdit="1"/>
              </p:cNvSpPr>
              <p:nvPr/>
            </p:nvSpPr>
            <p:spPr>
              <a:xfrm>
                <a:off x="0" y="627468"/>
                <a:ext cx="12192000" cy="923330"/>
              </a:xfrm>
              <a:prstGeom prst="rect">
                <a:avLst/>
              </a:prstGeom>
              <a:blipFill>
                <a:blip r:embed="rId3"/>
                <a:stretch>
                  <a:fillRect l="-400" t="-3974" r="-400" b="-9934"/>
                </a:stretch>
              </a:blipFill>
            </p:spPr>
            <p:txBody>
              <a:bodyPr/>
              <a:lstStyle/>
              <a:p>
                <a:r>
                  <a:rPr lang="en-GB">
                    <a:noFill/>
                  </a:rPr>
                  <a:t> </a:t>
                </a:r>
              </a:p>
            </p:txBody>
          </p:sp>
        </mc:Fallback>
      </mc:AlternateContent>
      <p:sp>
        <p:nvSpPr>
          <p:cNvPr id="28" name="TextBox 27">
            <a:extLst>
              <a:ext uri="{FF2B5EF4-FFF2-40B4-BE49-F238E27FC236}">
                <a16:creationId xmlns:a16="http://schemas.microsoft.com/office/drawing/2014/main" id="{A3F4CAB7-21CC-3B13-8827-56C233CE43A0}"/>
              </a:ext>
            </a:extLst>
          </p:cNvPr>
          <p:cNvSpPr txBox="1"/>
          <p:nvPr/>
        </p:nvSpPr>
        <p:spPr>
          <a:xfrm>
            <a:off x="0" y="1550798"/>
            <a:ext cx="12192000" cy="369332"/>
          </a:xfrm>
          <a:prstGeom prst="rect">
            <a:avLst/>
          </a:prstGeom>
          <a:noFill/>
        </p:spPr>
        <p:txBody>
          <a:bodyPr wrap="square" rtlCol="0">
            <a:spAutoFit/>
          </a:bodyPr>
          <a:lstStyle/>
          <a:p>
            <a:pPr marL="285750" indent="-285750" algn="just">
              <a:buFont typeface="Wingdings" panose="05000000000000000000" pitchFamily="2" charset="2"/>
              <a:buChar char="§"/>
            </a:pPr>
            <a:r>
              <a:rPr lang="fr-FR" b="1" noProof="0" dirty="0">
                <a:latin typeface="Times New Roman" panose="02020603050405020304" pitchFamily="18" charset="0"/>
                <a:cs typeface="Times New Roman" panose="02020603050405020304" pitchFamily="18" charset="0"/>
              </a:rPr>
              <a:t>Critère mathématique d’optimisation </a:t>
            </a:r>
            <a:r>
              <a:rPr lang="fr-FR"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6F0C38C-ADF0-05C8-AB97-6D861D171C8A}"/>
                  </a:ext>
                </a:extLst>
              </p:cNvPr>
              <p:cNvSpPr txBox="1"/>
              <p:nvPr/>
            </p:nvSpPr>
            <p:spPr>
              <a:xfrm>
                <a:off x="340534" y="1920130"/>
                <a:ext cx="11851465" cy="760465"/>
              </a:xfrm>
              <a:prstGeom prst="rect">
                <a:avLst/>
              </a:prstGeom>
              <a:noFill/>
            </p:spPr>
            <p:txBody>
              <a:bodyPr wrap="square" rtlCol="0">
                <a:spAutoFit/>
              </a:bodyPr>
              <a:lstStyle/>
              <a:p>
                <a:r>
                  <a:rPr lang="fr-FR" noProof="0" dirty="0">
                    <a:latin typeface="Times New Roman" panose="02020603050405020304" pitchFamily="18" charset="0"/>
                    <a:cs typeface="Times New Roman" panose="02020603050405020304" pitchFamily="18" charset="0"/>
                  </a:rPr>
                  <a:t>Minimiser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𝜌</m:t>
                    </m:r>
                  </m:oMath>
                </a14:m>
                <a:r>
                  <a:rPr lang="fr-FR" noProof="0" dirty="0">
                    <a:latin typeface="Times New Roman" panose="02020603050405020304" pitchFamily="18" charset="0"/>
                    <a:cs typeface="Times New Roman" panose="02020603050405020304" pitchFamily="18" charset="0"/>
                  </a:rPr>
                  <a:t> (masse) et </a:t>
                </a:r>
                <a14:m>
                  <m:oMath xmlns:m="http://schemas.openxmlformats.org/officeDocument/2006/math">
                    <m:nary>
                      <m:naryPr>
                        <m:limLoc m:val="undOvr"/>
                        <m:ctrlPr>
                          <a:rPr lang="fr-FR" i="1" noProof="0" dirty="0" smtClean="0">
                            <a:latin typeface="Cambria Math" panose="02040503050406030204" pitchFamily="18" charset="0"/>
                            <a:cs typeface="Times New Roman" panose="02020603050405020304" pitchFamily="18" charset="0"/>
                          </a:rPr>
                        </m:ctrlPr>
                      </m:naryPr>
                      <m:sub>
                        <m:r>
                          <a:rPr lang="fr-FR" i="1" noProof="0" dirty="0" smtClean="0">
                            <a:latin typeface="Cambria Math" panose="02040503050406030204" pitchFamily="18" charset="0"/>
                          </a:rPr>
                          <m:t>𝛺</m:t>
                        </m:r>
                      </m:sub>
                      <m:sup>
                        <m:r>
                          <a:rPr lang="fr-FR" b="0" i="1" noProof="0" dirty="0" smtClean="0">
                            <a:latin typeface="Cambria Math" panose="02040503050406030204" pitchFamily="18" charset="0"/>
                            <a:cs typeface="Times New Roman" panose="02020603050405020304" pitchFamily="18" charset="0"/>
                          </a:rPr>
                          <m:t> </m:t>
                        </m:r>
                      </m:sup>
                      <m:e>
                        <m:f>
                          <m:fPr>
                            <m:ctrlPr>
                              <a:rPr lang="fr-FR" b="0" i="1" noProof="0" dirty="0" smtClean="0">
                                <a:latin typeface="Cambria Math" panose="02040503050406030204" pitchFamily="18" charset="0"/>
                                <a:cs typeface="Times New Roman" panose="02020603050405020304" pitchFamily="18" charset="0"/>
                              </a:rPr>
                            </m:ctrlPr>
                          </m:fPr>
                          <m:num>
                            <m:r>
                              <a:rPr lang="fr-FR" b="0" i="1" noProof="0" dirty="0" smtClean="0">
                                <a:latin typeface="Cambria Math" panose="02040503050406030204" pitchFamily="18" charset="0"/>
                                <a:cs typeface="Times New Roman" panose="02020603050405020304" pitchFamily="18" charset="0"/>
                              </a:rPr>
                              <m:t>1</m:t>
                            </m:r>
                          </m:num>
                          <m:den>
                            <m:r>
                              <a:rPr lang="fr-FR" b="0" i="1" noProof="0" dirty="0" smtClean="0">
                                <a:latin typeface="Cambria Math" panose="02040503050406030204" pitchFamily="18" charset="0"/>
                                <a:cs typeface="Times New Roman" panose="02020603050405020304" pitchFamily="18" charset="0"/>
                              </a:rPr>
                              <m:t>2</m:t>
                            </m:r>
                          </m:den>
                        </m:f>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𝜎</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𝜀</m:t>
                            </m:r>
                          </m:e>
                          <m: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 </m:t>
                        </m:r>
                        <m:r>
                          <a:rPr lang="fr-FR" b="0" i="1" noProof="0" dirty="0" smtClean="0">
                            <a:latin typeface="Cambria Math" panose="02040503050406030204" pitchFamily="18" charset="0"/>
                            <a:ea typeface="Cambria Math" panose="02040503050406030204" pitchFamily="18" charset="0"/>
                            <a:cs typeface="Times New Roman" panose="02020603050405020304" pitchFamily="18" charset="0"/>
                          </a:rPr>
                          <m:t>𝑑</m:t>
                        </m:r>
                        <m:r>
                          <a:rPr lang="fr-FR" i="1" noProof="0" dirty="0" smtClean="0">
                            <a:latin typeface="Cambria Math" panose="02040503050406030204" pitchFamily="18" charset="0"/>
                          </a:rPr>
                          <m:t>𝛺</m:t>
                        </m:r>
                      </m:e>
                    </m:nary>
                  </m:oMath>
                </a14:m>
                <a:r>
                  <a:rPr lang="fr-FR" noProof="0" dirty="0">
                    <a:latin typeface="Times New Roman" panose="02020603050405020304" pitchFamily="18" charset="0"/>
                    <a:cs typeface="Times New Roman" panose="02020603050405020304" pitchFamily="18" charset="0"/>
                  </a:rPr>
                  <a:t> (contraintes) [</a:t>
                </a:r>
                <a:r>
                  <a:rPr lang="fr-FR" i="1" noProof="0" dirty="0">
                    <a:latin typeface="Times New Roman" panose="02020603050405020304" pitchFamily="18" charset="0"/>
                    <a:cs typeface="Times New Roman" panose="02020603050405020304" pitchFamily="18" charset="0"/>
                  </a:rPr>
                  <a:t>meilleur compromis</a:t>
                </a:r>
                <a:r>
                  <a:rPr lang="fr-FR" noProof="0" dirty="0">
                    <a:latin typeface="Times New Roman" panose="02020603050405020304" pitchFamily="18" charset="0"/>
                    <a:cs typeface="Times New Roman" panose="02020603050405020304" pitchFamily="18" charset="0"/>
                  </a:rPr>
                  <a: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𝐹</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𝑈</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r>
                  <a:rPr lang="fr-FR" i="1" noProof="0" dirty="0">
                    <a:latin typeface="Times New Roman" panose="02020603050405020304" pitchFamily="18" charset="0"/>
                    <a:cs typeface="Times New Roman" panose="02020603050405020304" pitchFamily="18" charset="0"/>
                  </a:rPr>
                  <a:t>poids égale</a:t>
                </a:r>
                <a:r>
                  <a:rPr lang="fr-FR" noProof="0" dirty="0">
                    <a:latin typeface="Times New Roman" panose="02020603050405020304" pitchFamily="18" charset="0"/>
                    <a:cs typeface="Times New Roman" panose="02020603050405020304" pitchFamily="18" charset="0"/>
                  </a:rPr>
                  <a:t>]</a:t>
                </a:r>
              </a:p>
              <a:p>
                <a:r>
                  <a:rPr lang="fr-FR" dirty="0">
                    <a:latin typeface="Times New Roman" panose="02020603050405020304" pitchFamily="18" charset="0"/>
                    <a:cs typeface="Times New Roman" panose="02020603050405020304" pitchFamily="18" charset="0"/>
                  </a:rPr>
                  <a:t>Sous la contrainte de poids minimal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29" name="TextBox 28">
                <a:extLst>
                  <a:ext uri="{FF2B5EF4-FFF2-40B4-BE49-F238E27FC236}">
                    <a16:creationId xmlns:a16="http://schemas.microsoft.com/office/drawing/2014/main" id="{16F0C38C-ADF0-05C8-AB97-6D861D171C8A}"/>
                  </a:ext>
                </a:extLst>
              </p:cNvPr>
              <p:cNvSpPr txBox="1">
                <a:spLocks noRot="1" noChangeAspect="1" noMove="1" noResize="1" noEditPoints="1" noAdjustHandles="1" noChangeArrowheads="1" noChangeShapeType="1" noTextEdit="1"/>
              </p:cNvSpPr>
              <p:nvPr/>
            </p:nvSpPr>
            <p:spPr>
              <a:xfrm>
                <a:off x="340534" y="1920130"/>
                <a:ext cx="11851465" cy="760465"/>
              </a:xfrm>
              <a:prstGeom prst="rect">
                <a:avLst/>
              </a:prstGeom>
              <a:blipFill>
                <a:blip r:embed="rId4"/>
                <a:stretch>
                  <a:fillRect l="-463" t="-64800" b="-65600"/>
                </a:stretch>
              </a:blipFill>
            </p:spPr>
            <p:txBody>
              <a:bodyPr/>
              <a:lstStyle/>
              <a:p>
                <a:r>
                  <a:rPr lang="en-GB">
                    <a:noFill/>
                  </a:rPr>
                  <a:t> </a:t>
                </a:r>
              </a:p>
            </p:txBody>
          </p:sp>
        </mc:Fallback>
      </mc:AlternateContent>
      <p:grpSp>
        <p:nvGrpSpPr>
          <p:cNvPr id="50" name="Group 49">
            <a:extLst>
              <a:ext uri="{FF2B5EF4-FFF2-40B4-BE49-F238E27FC236}">
                <a16:creationId xmlns:a16="http://schemas.microsoft.com/office/drawing/2014/main" id="{6D300C5F-060B-A29B-5E63-8AB2F8289D3E}"/>
              </a:ext>
            </a:extLst>
          </p:cNvPr>
          <p:cNvGrpSpPr/>
          <p:nvPr/>
        </p:nvGrpSpPr>
        <p:grpSpPr>
          <a:xfrm>
            <a:off x="510800" y="2794105"/>
            <a:ext cx="11147231" cy="2621053"/>
            <a:chOff x="138736" y="2794105"/>
            <a:chExt cx="11147231" cy="2621053"/>
          </a:xfrm>
        </p:grpSpPr>
        <p:pic>
          <p:nvPicPr>
            <p:cNvPr id="16" name="Picture 15">
              <a:extLst>
                <a:ext uri="{FF2B5EF4-FFF2-40B4-BE49-F238E27FC236}">
                  <a16:creationId xmlns:a16="http://schemas.microsoft.com/office/drawing/2014/main" id="{C8511678-E88F-7D51-904A-00D5D2E20854}"/>
                </a:ext>
              </a:extLst>
            </p:cNvPr>
            <p:cNvPicPr>
              <a:picLocks noChangeAspect="1"/>
            </p:cNvPicPr>
            <p:nvPr/>
          </p:nvPicPr>
          <p:blipFill>
            <a:blip r:embed="rId5"/>
            <a:stretch>
              <a:fillRect/>
            </a:stretch>
          </p:blipFill>
          <p:spPr>
            <a:xfrm>
              <a:off x="138736" y="2794105"/>
              <a:ext cx="5957264" cy="2313276"/>
            </a:xfrm>
            <a:prstGeom prst="rect">
              <a:avLst/>
            </a:prstGeom>
            <a:ln>
              <a:solidFill>
                <a:schemeClr val="tx1"/>
              </a:solidFill>
            </a:ln>
          </p:spPr>
        </p:pic>
        <p:pic>
          <p:nvPicPr>
            <p:cNvPr id="22" name="Picture 21">
              <a:extLst>
                <a:ext uri="{FF2B5EF4-FFF2-40B4-BE49-F238E27FC236}">
                  <a16:creationId xmlns:a16="http://schemas.microsoft.com/office/drawing/2014/main" id="{E271FBCE-EB1D-54CC-CAFB-7E1DFF99CA2E}"/>
                </a:ext>
              </a:extLst>
            </p:cNvPr>
            <p:cNvPicPr>
              <a:picLocks noChangeAspect="1"/>
            </p:cNvPicPr>
            <p:nvPr/>
          </p:nvPicPr>
          <p:blipFill>
            <a:blip r:embed="rId6"/>
            <a:stretch>
              <a:fillRect/>
            </a:stretch>
          </p:blipFill>
          <p:spPr>
            <a:xfrm>
              <a:off x="7525042" y="2794105"/>
              <a:ext cx="3237914" cy="2313276"/>
            </a:xfrm>
            <a:prstGeom prst="rect">
              <a:avLst/>
            </a:prstGeom>
            <a:ln>
              <a:solidFill>
                <a:schemeClr val="tx1"/>
              </a:solidFill>
            </a:ln>
          </p:spPr>
        </p:pic>
        <p:sp>
          <p:nvSpPr>
            <p:cNvPr id="30" name="TextBox 29">
              <a:extLst>
                <a:ext uri="{FF2B5EF4-FFF2-40B4-BE49-F238E27FC236}">
                  <a16:creationId xmlns:a16="http://schemas.microsoft.com/office/drawing/2014/main" id="{F9012EBE-327E-81BA-D0CC-DFFC3A81D06E}"/>
                </a:ext>
              </a:extLst>
            </p:cNvPr>
            <p:cNvSpPr txBox="1"/>
            <p:nvPr/>
          </p:nvSpPr>
          <p:spPr>
            <a:xfrm>
              <a:off x="340534" y="5107381"/>
              <a:ext cx="575546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096CA17-3B37-1EC9-086C-6073F9F0E327}"/>
                    </a:ext>
                  </a:extLst>
                </p:cNvPr>
                <p:cNvSpPr txBox="1"/>
                <p:nvPr/>
              </p:nvSpPr>
              <p:spPr>
                <a:xfrm>
                  <a:off x="7525042" y="5107381"/>
                  <a:ext cx="3760925"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Résultat d’optimisation </a:t>
                  </a:r>
                  <a14:m>
                    <m:oMath xmlns:m="http://schemas.openxmlformats.org/officeDocument/2006/math">
                      <m:r>
                        <a:rPr lang="fr-FR" sz="1400" b="0" i="1" smtClean="0">
                          <a:latin typeface="Cambria Math" panose="02040503050406030204" pitchFamily="18" charset="0"/>
                          <a:ea typeface="Cambria Math" panose="02040503050406030204" pitchFamily="18" charset="0"/>
                          <a:cs typeface="Times New Roman" panose="02020603050405020304" pitchFamily="18" charset="0"/>
                        </a:rPr>
                        <m:t>𝛼</m:t>
                      </m:r>
                      <m:r>
                        <a:rPr lang="fr-FR" sz="1400" b="0" i="1" smtClean="0">
                          <a:latin typeface="Cambria Math" panose="02040503050406030204" pitchFamily="18" charset="0"/>
                          <a:ea typeface="Cambria Math" panose="02040503050406030204" pitchFamily="18" charset="0"/>
                          <a:cs typeface="Times New Roman" panose="02020603050405020304" pitchFamily="18" charset="0"/>
                        </a:rPr>
                        <m:t>=40%</m:t>
                      </m:r>
                    </m:oMath>
                  </a14:m>
                  <a:r>
                    <a:rPr lang="fr-FR" sz="1400" noProof="0" dirty="0">
                      <a:latin typeface="Times New Roman" panose="02020603050405020304" pitchFamily="18" charset="0"/>
                      <a:cs typeface="Times New Roman" panose="02020603050405020304" pitchFamily="18" charset="0"/>
                    </a:rPr>
                    <a:t>  </a:t>
                  </a:r>
                </a:p>
              </p:txBody>
            </p:sp>
          </mc:Choice>
          <mc:Fallback xmlns="">
            <p:sp>
              <p:nvSpPr>
                <p:cNvPr id="31" name="TextBox 30">
                  <a:extLst>
                    <a:ext uri="{FF2B5EF4-FFF2-40B4-BE49-F238E27FC236}">
                      <a16:creationId xmlns:a16="http://schemas.microsoft.com/office/drawing/2014/main" id="{E096CA17-3B37-1EC9-086C-6073F9F0E327}"/>
                    </a:ext>
                  </a:extLst>
                </p:cNvPr>
                <p:cNvSpPr txBox="1">
                  <a:spLocks noRot="1" noChangeAspect="1" noMove="1" noResize="1" noEditPoints="1" noAdjustHandles="1" noChangeArrowheads="1" noChangeShapeType="1" noTextEdit="1"/>
                </p:cNvSpPr>
                <p:nvPr/>
              </p:nvSpPr>
              <p:spPr>
                <a:xfrm>
                  <a:off x="7525042" y="5107381"/>
                  <a:ext cx="3760925" cy="307777"/>
                </a:xfrm>
                <a:prstGeom prst="rect">
                  <a:avLst/>
                </a:prstGeom>
                <a:blipFill>
                  <a:blip r:embed="rId7"/>
                  <a:stretch>
                    <a:fillRect l="-486" t="-4000" b="-20000"/>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BF5205A-C21B-DC10-00D1-30EE1B56E60B}"/>
                  </a:ext>
                </a:extLst>
              </p:cNvPr>
              <p:cNvSpPr txBox="1"/>
              <p:nvPr/>
            </p:nvSpPr>
            <p:spPr>
              <a:xfrm>
                <a:off x="0" y="558519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de simulations avaient permis d’évaluer l’évolution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oMath>
                </a14:m>
                <a:r>
                  <a:rPr lang="fr-FR" noProof="0" dirty="0">
                    <a:latin typeface="Times New Roman" panose="02020603050405020304" pitchFamily="18" charset="0"/>
                    <a:cs typeface="Times New Roman" panose="02020603050405020304" pitchFamily="18" charset="0"/>
                  </a:rPr>
                  <a:t> en fonction des géométries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i="1">
                        <a:latin typeface="Cambria Math" panose="02040503050406030204" pitchFamily="18" charset="0"/>
                        <a:ea typeface="Cambria Math" panose="02040503050406030204" pitchFamily="18" charset="0"/>
                        <a:cs typeface="Times New Roman" panose="02020603050405020304" pitchFamily="18" charset="0"/>
                      </a:rPr>
                      <m:t> %</m:t>
                    </m:r>
                  </m:oMath>
                </a14:m>
                <a:r>
                  <a:rPr lang="fr-FR" noProof="0" dirty="0">
                    <a:latin typeface="Times New Roman" panose="02020603050405020304" pitchFamily="18" charset="0"/>
                    <a:cs typeface="Times New Roman" panose="02020603050405020304" pitchFamily="18" charset="0"/>
                  </a:rPr>
                  <a:t>. Un compromis entre réduction de masse et performance en déformation avait été trouvé pour la géométrie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𝛼</m:t>
                    </m:r>
                    <m:r>
                      <a:rPr lang="fr-FR" b="0" i="1" smtClean="0">
                        <a:latin typeface="Cambria Math" panose="02040503050406030204" pitchFamily="18" charset="0"/>
                        <a:ea typeface="Cambria Math" panose="02040503050406030204" pitchFamily="18" charset="0"/>
                        <a:cs typeface="Times New Roman" panose="02020603050405020304" pitchFamily="18" charset="0"/>
                      </a:rPr>
                      <m:t>=40</m:t>
                    </m:r>
                    <m:r>
                      <a:rPr lang="fr-FR" i="1">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48" name="TextBox 47">
                <a:extLst>
                  <a:ext uri="{FF2B5EF4-FFF2-40B4-BE49-F238E27FC236}">
                    <a16:creationId xmlns:a16="http://schemas.microsoft.com/office/drawing/2014/main" id="{4BF5205A-C21B-DC10-00D1-30EE1B56E60B}"/>
                  </a:ext>
                </a:extLst>
              </p:cNvPr>
              <p:cNvSpPr txBox="1">
                <a:spLocks noRot="1" noChangeAspect="1" noMove="1" noResize="1" noEditPoints="1" noAdjustHandles="1" noChangeArrowheads="1" noChangeShapeType="1" noTextEdit="1"/>
              </p:cNvSpPr>
              <p:nvPr/>
            </p:nvSpPr>
            <p:spPr>
              <a:xfrm>
                <a:off x="0" y="5585198"/>
                <a:ext cx="12192000" cy="646331"/>
              </a:xfrm>
              <a:prstGeom prst="rect">
                <a:avLst/>
              </a:prstGeom>
              <a:blipFill>
                <a:blip r:embed="rId8"/>
                <a:stretch>
                  <a:fillRect l="-400" t="-4717" r="-400" b="-14151"/>
                </a:stretch>
              </a:blipFill>
            </p:spPr>
            <p:txBody>
              <a:bodyPr/>
              <a:lstStyle/>
              <a:p>
                <a:r>
                  <a:rPr lang="en-GB">
                    <a:noFill/>
                  </a:rPr>
                  <a:t> </a:t>
                </a:r>
              </a:p>
            </p:txBody>
          </p:sp>
        </mc:Fallback>
      </mc:AlternateContent>
      <p:sp>
        <p:nvSpPr>
          <p:cNvPr id="49" name="TextBox 48">
            <a:extLst>
              <a:ext uri="{FF2B5EF4-FFF2-40B4-BE49-F238E27FC236}">
                <a16:creationId xmlns:a16="http://schemas.microsoft.com/office/drawing/2014/main" id="{A79242B3-F8EA-94FD-D9D9-2D85B18818D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966793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xmlns="">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représentée par    , est bien plus éloignée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 pour un schéma décentré à droite  :</a:t>
                </a:r>
              </a:p>
            </p:txBody>
          </p:sp>
        </mc:Choice>
        <mc:Fallback xmlns="">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CA">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xmlns="">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210CF-088C-801D-29E3-C22FD8DE665A}"/>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3CD2199-8E08-35B1-8D59-9AFEB168BD3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8BA0E49-8AAC-07BC-3C03-FB4F55E71614}"/>
              </a:ext>
            </a:extLst>
          </p:cNvPr>
          <p:cNvSpPr txBox="1"/>
          <p:nvPr/>
        </p:nvSpPr>
        <p:spPr>
          <a:xfrm>
            <a:off x="0" y="-990"/>
            <a:ext cx="5568381" cy="461665"/>
          </a:xfrm>
          <a:prstGeom prst="rect">
            <a:avLst/>
          </a:prstGeom>
          <a:noFill/>
        </p:spPr>
        <p:txBody>
          <a:bodyPr wrap="square" rtlCol="0">
            <a:spAutoFit/>
          </a:bodyPr>
          <a:lstStyle/>
          <a:p>
            <a:pPr algn="just"/>
            <a:r>
              <a:rPr lang="fr-FR" sz="2400" b="1" dirty="0">
                <a:solidFill>
                  <a:schemeClr val="bg1"/>
                </a:solidFill>
                <a:latin typeface="Times New Roman" panose="02020603050405020304" pitchFamily="18" charset="0"/>
                <a:cs typeface="Times New Roman" panose="02020603050405020304" pitchFamily="18" charset="0"/>
              </a:rPr>
              <a:t>INTRODUCTION</a:t>
            </a:r>
            <a:endParaRPr lang="fr-FR" sz="2400" b="1" noProof="0" dirty="0">
              <a:solidFill>
                <a:schemeClr val="bg1"/>
              </a:solidFill>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9179A0AF-7DC2-030C-DB01-CDB6DE63E0C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C039125-0F68-3456-446E-4D9C7474E349}"/>
                  </a:ext>
                </a:extLst>
              </p:cNvPr>
              <p:cNvSpPr txBox="1"/>
              <p:nvPr/>
            </p:nvSpPr>
            <p:spPr>
              <a:xfrm>
                <a:off x="0" y="627468"/>
                <a:ext cx="1219200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En parallèle des simulations, des tests expérimentaux ont été réalisé en laboratoire afin de pouvoir caractériser la résine utiliser pour l’orthèse. On était déterminé expérimentalement :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i="1">
                        <a:latin typeface="Cambria Math" panose="02040503050406030204" pitchFamily="18" charset="0"/>
                        <a:cs typeface="Times New Roman" panose="02020603050405020304" pitchFamily="18" charset="0"/>
                      </a:rPr>
                      <m:t>, </m:t>
                    </m:r>
                    <m:r>
                      <a:rPr lang="fr-FR" i="1" dirty="0">
                        <a:latin typeface="Cambria Math" panose="02040503050406030204" pitchFamily="18" charset="0"/>
                      </a:rPr>
                      <m:t>𝜈</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matériau orthotrope </a:t>
                </a:r>
                <a:r>
                  <a:rPr lang="fr-FR" dirty="0">
                    <a:latin typeface="Times New Roman" panose="02020603050405020304" pitchFamily="18" charset="0"/>
                    <a:cs typeface="Times New Roman" panose="02020603050405020304" pitchFamily="18" charset="0"/>
                  </a:rPr>
                  <a:t>due à l’impression 3D). </a:t>
                </a:r>
              </a:p>
            </p:txBody>
          </p:sp>
        </mc:Choice>
        <mc:Fallback xmlns="">
          <p:sp>
            <p:nvSpPr>
              <p:cNvPr id="11" name="TextBox 10">
                <a:extLst>
                  <a:ext uri="{FF2B5EF4-FFF2-40B4-BE49-F238E27FC236}">
                    <a16:creationId xmlns:a16="http://schemas.microsoft.com/office/drawing/2014/main" id="{CC039125-0F68-3456-446E-4D9C7474E349}"/>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300" t="-5660" r="-400" b="-14151"/>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E01AC50A-D99A-D3E4-4BBB-CAE8C1141722}"/>
              </a:ext>
            </a:extLst>
          </p:cNvPr>
          <p:cNvPicPr>
            <a:picLocks noChangeAspect="1"/>
          </p:cNvPicPr>
          <p:nvPr/>
        </p:nvPicPr>
        <p:blipFill>
          <a:blip r:embed="rId4"/>
          <a:stretch>
            <a:fillRect/>
          </a:stretch>
        </p:blipFill>
        <p:spPr>
          <a:xfrm>
            <a:off x="217143" y="1400250"/>
            <a:ext cx="3156677" cy="3153873"/>
          </a:xfrm>
          <a:prstGeom prst="rect">
            <a:avLst/>
          </a:prstGeom>
        </p:spPr>
      </p:pic>
      <p:sp>
        <p:nvSpPr>
          <p:cNvPr id="4" name="TextBox 3">
            <a:extLst>
              <a:ext uri="{FF2B5EF4-FFF2-40B4-BE49-F238E27FC236}">
                <a16:creationId xmlns:a16="http://schemas.microsoft.com/office/drawing/2014/main" id="{E3C49277-8E12-BB83-3B74-7BE038B51A44}"/>
              </a:ext>
            </a:extLst>
          </p:cNvPr>
          <p:cNvSpPr txBox="1"/>
          <p:nvPr/>
        </p:nvSpPr>
        <p:spPr>
          <a:xfrm>
            <a:off x="217143" y="4554123"/>
            <a:ext cx="3156677"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Directions d’impressions 3D</a:t>
            </a:r>
          </a:p>
        </p:txBody>
      </p:sp>
      <p:sp>
        <p:nvSpPr>
          <p:cNvPr id="6" name="TextBox 5">
            <a:extLst>
              <a:ext uri="{FF2B5EF4-FFF2-40B4-BE49-F238E27FC236}">
                <a16:creationId xmlns:a16="http://schemas.microsoft.com/office/drawing/2014/main" id="{47CB0EFF-830F-8349-9DB3-FB9A307C588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3AAE550-8793-C14A-40F5-CD14768E5CC4}"/>
                  </a:ext>
                </a:extLst>
              </p:cNvPr>
              <p:cNvSpPr txBox="1"/>
              <p:nvPr/>
            </p:nvSpPr>
            <p:spPr>
              <a:xfrm>
                <a:off x="3373820" y="1400250"/>
                <a:ext cx="8818180"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La résine utilisée amène à considéré le problème comme un problème à grande déformation (</a:t>
                </a:r>
                <a14:m>
                  <m:oMath xmlns:m="http://schemas.openxmlformats.org/officeDocument/2006/math">
                    <m:r>
                      <a:rPr lang="fr-FR" b="0" i="1" smtClean="0">
                        <a:latin typeface="Cambria Math" panose="02040503050406030204" pitchFamily="18" charset="0"/>
                        <a:cs typeface="Times New Roman" panose="02020603050405020304" pitchFamily="18" charset="0"/>
                      </a:rPr>
                      <m:t>𝑀𝑀𝐶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𝐺</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𝑑𝑒𝑓</m:t>
                    </m:r>
                  </m:oMath>
                </a14:m>
                <a:r>
                  <a:rPr lang="fr-FR"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23AAE550-8793-C14A-40F5-CD14768E5CC4}"/>
                  </a:ext>
                </a:extLst>
              </p:cNvPr>
              <p:cNvSpPr txBox="1">
                <a:spLocks noRot="1" noChangeAspect="1" noMove="1" noResize="1" noEditPoints="1" noAdjustHandles="1" noChangeArrowheads="1" noChangeShapeType="1" noTextEdit="1"/>
              </p:cNvSpPr>
              <p:nvPr/>
            </p:nvSpPr>
            <p:spPr>
              <a:xfrm>
                <a:off x="3373820" y="1400250"/>
                <a:ext cx="8818180" cy="646331"/>
              </a:xfrm>
              <a:prstGeom prst="rect">
                <a:avLst/>
              </a:prstGeom>
              <a:blipFill>
                <a:blip r:embed="rId5"/>
                <a:stretch>
                  <a:fillRect l="-553" t="-5660" r="-553"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2919BC-EA1A-4B98-6077-4001FBC5468F}"/>
                  </a:ext>
                </a:extLst>
              </p:cNvPr>
              <p:cNvSpPr txBox="1"/>
              <p:nvPr/>
            </p:nvSpPr>
            <p:spPr>
              <a:xfrm>
                <a:off x="4527856" y="2039503"/>
                <a:ext cx="7664143"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manque de temps et de rigueur, les incertitudes sur les expérimentations n’avaient pas été prises en compte. Avec le recul que MEC8211 a apporté, il semble donc nécessaire d’évaluer l’impact qu’ont ces incertitudes sur la déformation maximale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variable d’intérêt</a:t>
                </a:r>
                <a:r>
                  <a:rPr lang="fr-FR" dirty="0">
                    <a:latin typeface="Times New Roman" panose="02020603050405020304" pitchFamily="18" charset="0"/>
                    <a:cs typeface="Times New Roman" panose="02020603050405020304" pitchFamily="18" charset="0"/>
                  </a:rPr>
                  <a:t>). </a:t>
                </a:r>
              </a:p>
            </p:txBody>
          </p:sp>
        </mc:Choice>
        <mc:Fallback xmlns="">
          <p:sp>
            <p:nvSpPr>
              <p:cNvPr id="13" name="TextBox 12">
                <a:extLst>
                  <a:ext uri="{FF2B5EF4-FFF2-40B4-BE49-F238E27FC236}">
                    <a16:creationId xmlns:a16="http://schemas.microsoft.com/office/drawing/2014/main" id="{F42919BC-EA1A-4B98-6077-4001FBC5468F}"/>
                  </a:ext>
                </a:extLst>
              </p:cNvPr>
              <p:cNvSpPr txBox="1">
                <a:spLocks noRot="1" noChangeAspect="1" noMove="1" noResize="1" noEditPoints="1" noAdjustHandles="1" noChangeArrowheads="1" noChangeShapeType="1" noTextEdit="1"/>
              </p:cNvSpPr>
              <p:nvPr/>
            </p:nvSpPr>
            <p:spPr>
              <a:xfrm>
                <a:off x="4527856" y="2039503"/>
                <a:ext cx="7664143" cy="1200329"/>
              </a:xfrm>
              <a:prstGeom prst="rect">
                <a:avLst/>
              </a:prstGeom>
              <a:blipFill>
                <a:blip r:embed="rId6"/>
                <a:stretch>
                  <a:fillRect l="-716" t="-3061" r="-636" b="-7653"/>
                </a:stretch>
              </a:blipFill>
            </p:spPr>
            <p:txBody>
              <a:bodyPr/>
              <a:lstStyle/>
              <a:p>
                <a:r>
                  <a:rPr lang="en-GB">
                    <a:noFill/>
                  </a:rPr>
                  <a:t> </a:t>
                </a:r>
              </a:p>
            </p:txBody>
          </p:sp>
        </mc:Fallback>
      </mc:AlternateContent>
      <p:pic>
        <p:nvPicPr>
          <p:cNvPr id="14" name="Picture 4" descr="Warning Generic color lineal-color icon">
            <a:extLst>
              <a:ext uri="{FF2B5EF4-FFF2-40B4-BE49-F238E27FC236}">
                <a16:creationId xmlns:a16="http://schemas.microsoft.com/office/drawing/2014/main" id="{6D57DE72-C86C-8864-4204-0A2213B42D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7201" y="2385579"/>
            <a:ext cx="508175" cy="5081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50421EB-6552-6AB6-6F25-DA6377842E5D}"/>
              </a:ext>
            </a:extLst>
          </p:cNvPr>
          <p:cNvSpPr txBox="1"/>
          <p:nvPr/>
        </p:nvSpPr>
        <p:spPr>
          <a:xfrm>
            <a:off x="-1" y="4964316"/>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Afin de rester cohérent avec le précédent travail, les simulations numériques de ce projet seront réalisées à l’aide </a:t>
            </a:r>
            <a:r>
              <a:rPr lang="fr-FR" b="1" noProof="0" dirty="0">
                <a:latin typeface="Times New Roman" panose="02020603050405020304" pitchFamily="18" charset="0"/>
                <a:cs typeface="Times New Roman" panose="02020603050405020304" pitchFamily="18" charset="0"/>
              </a:rPr>
              <a:t>d’Ansys Mechanical</a:t>
            </a:r>
            <a:r>
              <a:rPr lang="fr-FR" noProof="0" dirty="0">
                <a:latin typeface="Times New Roman" panose="02020603050405020304" pitchFamily="18" charset="0"/>
                <a:cs typeface="Times New Roman" panose="02020603050405020304" pitchFamily="18" charset="0"/>
              </a:rPr>
              <a:t> version étudiante (i.e., limité en nombre de nœuds). </a:t>
            </a:r>
          </a:p>
        </p:txBody>
      </p:sp>
      <p:pic>
        <p:nvPicPr>
          <p:cNvPr id="1026" name="Picture 2">
            <a:extLst>
              <a:ext uri="{FF2B5EF4-FFF2-40B4-BE49-F238E27FC236}">
                <a16:creationId xmlns:a16="http://schemas.microsoft.com/office/drawing/2014/main" id="{C8CA877A-7DDE-FEB7-24D0-9EE0DFAC3AC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4709" y="5836339"/>
            <a:ext cx="1581544" cy="51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03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AEC52-9B41-DA4E-EB59-77C85B80690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9DA8439-7344-2679-C41C-A836CAEAFE8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496EFBBE-A6C2-3967-0F40-1277FA723C5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MODELE MATHEMATIQUE</a:t>
            </a:r>
          </a:p>
        </p:txBody>
      </p:sp>
      <p:sp>
        <p:nvSpPr>
          <p:cNvPr id="39" name="Rectangle 38">
            <a:extLst>
              <a:ext uri="{FF2B5EF4-FFF2-40B4-BE49-F238E27FC236}">
                <a16:creationId xmlns:a16="http://schemas.microsoft.com/office/drawing/2014/main" id="{3362ADEC-BEF5-27D4-0F20-9FDC17EB562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80394A4F-406B-36BD-74F1-B5D4E7104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3" name="TextBox 2">
            <a:extLst>
              <a:ext uri="{FF2B5EF4-FFF2-40B4-BE49-F238E27FC236}">
                <a16:creationId xmlns:a16="http://schemas.microsoft.com/office/drawing/2014/main" id="{1C52FBAC-7EC8-BE7C-95EC-C16D6E8AF899}"/>
              </a:ext>
            </a:extLst>
          </p:cNvPr>
          <p:cNvSpPr txBox="1"/>
          <p:nvPr/>
        </p:nvSpPr>
        <p:spPr>
          <a:xfrm>
            <a:off x="0" y="627468"/>
            <a:ext cx="12192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se place dans le cadre de la mécanique des milieux continus (</a:t>
            </a:r>
            <a:r>
              <a:rPr lang="fr-FR" b="1" noProof="0" dirty="0">
                <a:latin typeface="Times New Roman" panose="02020603050405020304" pitchFamily="18" charset="0"/>
                <a:cs typeface="Times New Roman" panose="02020603050405020304" pitchFamily="18" charset="0"/>
              </a:rPr>
              <a:t>MMC</a:t>
            </a:r>
            <a:r>
              <a:rPr lang="fr-FR" noProof="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78B77FF1-8B2E-A1A3-EF89-C57622AB1454}"/>
              </a:ext>
            </a:extLst>
          </p:cNvPr>
          <p:cNvSpPr txBox="1"/>
          <p:nvPr/>
        </p:nvSpPr>
        <p:spPr>
          <a:xfrm>
            <a:off x="57807" y="1237506"/>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A139A-CC56-81D5-3FFE-43CECF04B84D}"/>
                  </a:ext>
                </a:extLst>
              </p:cNvPr>
              <p:cNvSpPr txBox="1"/>
              <p:nvPr/>
            </p:nvSpPr>
            <p:spPr>
              <a:xfrm>
                <a:off x="4586716" y="1083938"/>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𝜌</m:t>
                    </m:r>
                    <m:f>
                      <m:fPr>
                        <m:ctrlPr>
                          <a:rPr lang="fr-FR" i="1" smtClean="0">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𝑑</m:t>
                        </m:r>
                        <m:r>
                          <a:rPr lang="fr-FR" b="0" i="1" smtClean="0">
                            <a:latin typeface="Cambria Math" panose="02040503050406030204" pitchFamily="18" charset="0"/>
                            <a:ea typeface="Cambria Math" panose="02040503050406030204" pitchFamily="18" charset="0"/>
                          </a:rPr>
                          <m:t>²</m:t>
                        </m:r>
                      </m:num>
                      <m:den>
                        <m:r>
                          <a:rPr lang="fr-FR" i="1">
                            <a:latin typeface="Cambria Math" panose="02040503050406030204" pitchFamily="18" charset="0"/>
                            <a:ea typeface="Cambria Math" panose="02040503050406030204" pitchFamily="18" charset="0"/>
                          </a:rPr>
                          <m:t>𝑑𝑡</m:t>
                        </m:r>
                        <m:r>
                          <a:rPr lang="fr-FR" b="0" i="1" smtClean="0">
                            <a:latin typeface="Cambria Math" panose="02040503050406030204" pitchFamily="18" charset="0"/>
                            <a:ea typeface="Cambria Math" panose="02040503050406030204" pitchFamily="18" charset="0"/>
                          </a:rPr>
                          <m:t>²</m:t>
                        </m:r>
                      </m:den>
                    </m:f>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5" name="TextBox 4">
                <a:extLst>
                  <a:ext uri="{FF2B5EF4-FFF2-40B4-BE49-F238E27FC236}">
                    <a16:creationId xmlns:a16="http://schemas.microsoft.com/office/drawing/2014/main" id="{739A139A-CC56-81D5-3FFE-43CECF04B84D}"/>
                  </a:ext>
                </a:extLst>
              </p:cNvPr>
              <p:cNvSpPr txBox="1">
                <a:spLocks noRot="1" noChangeAspect="1" noMove="1" noResize="1" noEditPoints="1" noAdjustHandles="1" noChangeArrowheads="1" noChangeShapeType="1" noTextEdit="1"/>
              </p:cNvSpPr>
              <p:nvPr/>
            </p:nvSpPr>
            <p:spPr>
              <a:xfrm>
                <a:off x="4586716" y="1083938"/>
                <a:ext cx="2356419" cy="953466"/>
              </a:xfrm>
              <a:prstGeom prst="rect">
                <a:avLst/>
              </a:prstGeom>
              <a:blipFill>
                <a:blip r:embed="rId2"/>
                <a:stretch>
                  <a:fillRect/>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A343BD2D-3517-D6F9-AED8-67B2A11B82DC}"/>
              </a:ext>
            </a:extLst>
          </p:cNvPr>
          <p:cNvSpPr/>
          <p:nvPr/>
        </p:nvSpPr>
        <p:spPr>
          <a:xfrm>
            <a:off x="6943135" y="1083938"/>
            <a:ext cx="151348" cy="953466"/>
          </a:xfrm>
          <a:prstGeom prst="rightBrace">
            <a:avLst>
              <a:gd name="adj1" fmla="val 99586"/>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D06AC7-B335-02C5-39E6-6F2C36E7AA8C}"/>
                  </a:ext>
                </a:extLst>
              </p:cNvPr>
              <p:cNvSpPr txBox="1"/>
              <p:nvPr/>
            </p:nvSpPr>
            <p:spPr>
              <a:xfrm>
                <a:off x="7230226" y="1051262"/>
                <a:ext cx="4699307" cy="100527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4 équations et 10 inconnues (</a:t>
                </a:r>
                <a14:m>
                  <m:oMath xmlns:m="http://schemas.openxmlformats.org/officeDocument/2006/math">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oMath>
                </a14:m>
                <a:r>
                  <a:rPr lang="fr-FR" noProof="0" dirty="0">
                    <a:latin typeface="Times New Roman" panose="02020603050405020304" pitchFamily="18" charset="0"/>
                    <a:cs typeface="Times New Roman" panose="02020603050405020304" pitchFamily="18" charset="0"/>
                  </a:rPr>
                  <a:t> est symétrique)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noProof="0" dirty="0">
                    <a:latin typeface="Times New Roman" panose="02020603050405020304" pitchFamily="18" charset="0"/>
                    <a:cs typeface="Times New Roman" panose="02020603050405020304" pitchFamily="18" charset="0"/>
                  </a:rPr>
                  <a:t> 6 équations à tirer de la </a:t>
                </a:r>
                <a:r>
                  <a:rPr lang="fr-FR" b="1" noProof="0" dirty="0">
                    <a:latin typeface="Times New Roman" panose="02020603050405020304" pitchFamily="18" charset="0"/>
                    <a:cs typeface="Times New Roman" panose="02020603050405020304" pitchFamily="18" charset="0"/>
                  </a:rPr>
                  <a:t>loi de comportement </a:t>
                </a:r>
                <a:r>
                  <a:rPr lang="fr-FR" noProof="0" dirty="0">
                    <a:latin typeface="Times New Roman" panose="02020603050405020304" pitchFamily="18" charset="0"/>
                    <a:cs typeface="Times New Roman" panose="02020603050405020304" pitchFamily="18" charset="0"/>
                  </a:rPr>
                  <a:t>du matériau  </a:t>
                </a:r>
              </a:p>
            </p:txBody>
          </p:sp>
        </mc:Choice>
        <mc:Fallback xmlns="">
          <p:sp>
            <p:nvSpPr>
              <p:cNvPr id="7" name="TextBox 6">
                <a:extLst>
                  <a:ext uri="{FF2B5EF4-FFF2-40B4-BE49-F238E27FC236}">
                    <a16:creationId xmlns:a16="http://schemas.microsoft.com/office/drawing/2014/main" id="{2AD06AC7-B335-02C5-39E6-6F2C36E7AA8C}"/>
                  </a:ext>
                </a:extLst>
              </p:cNvPr>
              <p:cNvSpPr txBox="1">
                <a:spLocks noRot="1" noChangeAspect="1" noMove="1" noResize="1" noEditPoints="1" noAdjustHandles="1" noChangeArrowheads="1" noChangeShapeType="1" noTextEdit="1"/>
              </p:cNvSpPr>
              <p:nvPr/>
            </p:nvSpPr>
            <p:spPr>
              <a:xfrm>
                <a:off x="7230226" y="1051262"/>
                <a:ext cx="4699307" cy="1005275"/>
              </a:xfrm>
              <a:prstGeom prst="rect">
                <a:avLst/>
              </a:prstGeom>
              <a:blipFill>
                <a:blip r:embed="rId3"/>
                <a:stretch>
                  <a:fillRect l="-1038" t="-3030" r="-1167" b="-9091"/>
                </a:stretch>
              </a:blipFill>
            </p:spPr>
            <p:txBody>
              <a:bodyPr/>
              <a:lstStyle/>
              <a:p>
                <a:r>
                  <a:rPr lang="en-GB">
                    <a:noFill/>
                  </a:rPr>
                  <a:t> </a:t>
                </a:r>
              </a:p>
            </p:txBody>
          </p:sp>
        </mc:Fallback>
      </mc:AlternateContent>
      <p:cxnSp>
        <p:nvCxnSpPr>
          <p:cNvPr id="10" name="Straight Arrow Connector 9">
            <a:extLst>
              <a:ext uri="{FF2B5EF4-FFF2-40B4-BE49-F238E27FC236}">
                <a16:creationId xmlns:a16="http://schemas.microsoft.com/office/drawing/2014/main" id="{FA3DA1B2-AD0A-283D-1F5D-AD9276E7401C}"/>
              </a:ext>
            </a:extLst>
          </p:cNvPr>
          <p:cNvCxnSpPr>
            <a:cxnSpLocks/>
            <a:stCxn id="7" idx="2"/>
            <a:endCxn id="11" idx="0"/>
          </p:cNvCxnSpPr>
          <p:nvPr/>
        </p:nvCxnSpPr>
        <p:spPr>
          <a:xfrm flipH="1">
            <a:off x="9579879" y="2056537"/>
            <a:ext cx="1" cy="6204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0852BB1-1AEF-BA63-A523-0B2E23F62449}"/>
                  </a:ext>
                </a:extLst>
              </p:cNvPr>
              <p:cNvSpPr txBox="1"/>
              <p:nvPr/>
            </p:nvSpPr>
            <p:spPr>
              <a:xfrm>
                <a:off x="7315622" y="2677032"/>
                <a:ext cx="4528514" cy="158120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smtClean="0">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𝜎</m:t>
                              </m:r>
                            </m:e>
                          </m:bar>
                        </m:e>
                      </m:ba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𝑓</m:t>
                      </m: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smtClean="0">
                                  <a:latin typeface="Cambria Math" panose="02040503050406030204" pitchFamily="18" charset="0"/>
                                  <a:ea typeface="Cambria Math" panose="02040503050406030204" pitchFamily="18" charset="0"/>
                                </a:rPr>
                              </m:ctrlPr>
                            </m:barPr>
                            <m:e>
                              <m:r>
                                <a:rPr lang="fr-FR" i="1" smtClean="0">
                                  <a:latin typeface="Cambria Math" panose="02040503050406030204" pitchFamily="18" charset="0"/>
                                  <a:ea typeface="Cambria Math" panose="02040503050406030204" pitchFamily="18" charset="0"/>
                                </a:rPr>
                                <m:t>𝜀</m:t>
                              </m:r>
                            </m:e>
                          </m:bar>
                        </m:e>
                      </m:bar>
                      <m:r>
                        <a:rPr lang="fr-FR" b="0" i="1" smtClean="0">
                          <a:latin typeface="Cambria Math" panose="02040503050406030204" pitchFamily="18" charset="0"/>
                          <a:ea typeface="Cambria Math" panose="02040503050406030204" pitchFamily="18" charset="0"/>
                        </a:rPr>
                        <m:t>)</m:t>
                      </m:r>
                    </m:oMath>
                  </m:oMathPara>
                </a14:m>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Dans notre cas, une loi de comportement pour </a:t>
                </a:r>
                <a:r>
                  <a:rPr lang="fr-FR" b="1" dirty="0">
                    <a:latin typeface="Times New Roman" panose="02020603050405020304" pitchFamily="18" charset="0"/>
                    <a:cs typeface="Times New Roman" panose="02020603050405020304" pitchFamily="18" charset="0"/>
                  </a:rPr>
                  <a:t>matériau orthotrope</a:t>
                </a:r>
                <a:r>
                  <a:rPr lang="fr-FR"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𝑥</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𝐸</m:t>
                          </m:r>
                        </m:e>
                        <m:sub>
                          <m:r>
                            <a:rPr lang="fr-FR" b="0" i="1" noProof="0" smtClean="0">
                              <a:latin typeface="Cambria Math" panose="02040503050406030204" pitchFamily="18" charset="0"/>
                              <a:cs typeface="Times New Roman" panose="02020603050405020304" pitchFamily="18" charset="0"/>
                            </a:rPr>
                            <m:t>𝑧</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𝑥𝑧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𝜈</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𝑥𝑦</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𝑦𝑧</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𝐺</m:t>
                          </m:r>
                        </m:e>
                        <m:sub>
                          <m:r>
                            <a:rPr lang="fr-FR" b="0" i="1" noProof="0" smtClean="0">
                              <a:latin typeface="Cambria Math" panose="02040503050406030204" pitchFamily="18" charset="0"/>
                              <a:cs typeface="Times New Roman" panose="02020603050405020304" pitchFamily="18" charset="0"/>
                            </a:rPr>
                            <m:t>𝑥𝑧</m:t>
                          </m:r>
                        </m:sub>
                      </m:sSub>
                    </m:oMath>
                  </m:oMathPara>
                </a14:m>
                <a:endParaRPr lang="fr-FR"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0852BB1-1AEF-BA63-A523-0B2E23F62449}"/>
                  </a:ext>
                </a:extLst>
              </p:cNvPr>
              <p:cNvSpPr txBox="1">
                <a:spLocks noRot="1" noChangeAspect="1" noMove="1" noResize="1" noEditPoints="1" noAdjustHandles="1" noChangeArrowheads="1" noChangeShapeType="1" noTextEdit="1"/>
              </p:cNvSpPr>
              <p:nvPr/>
            </p:nvSpPr>
            <p:spPr>
              <a:xfrm>
                <a:off x="7315622" y="2677032"/>
                <a:ext cx="4528514" cy="1581202"/>
              </a:xfrm>
              <a:prstGeom prst="rect">
                <a:avLst/>
              </a:prstGeom>
              <a:blipFill>
                <a:blip r:embed="rId4"/>
                <a:stretch>
                  <a:fillRect l="-1077" r="-1211"/>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1FEB786-966B-0D83-37C9-2EBFF8D0D322}"/>
              </a:ext>
            </a:extLst>
          </p:cNvPr>
          <p:cNvSpPr txBox="1"/>
          <p:nvPr/>
        </p:nvSpPr>
        <p:spPr>
          <a:xfrm>
            <a:off x="57807" y="21723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se plaçant à </a:t>
            </a:r>
            <a:r>
              <a:rPr lang="fr-FR" b="1" noProof="0" dirty="0">
                <a:latin typeface="Times New Roman" panose="02020603050405020304" pitchFamily="18" charset="0"/>
                <a:cs typeface="Times New Roman" panose="02020603050405020304" pitchFamily="18" charset="0"/>
              </a:rPr>
              <a:t>l’équilibre statique </a:t>
            </a:r>
            <a:r>
              <a:rPr lang="fr-FR" noProof="0" dirty="0">
                <a:latin typeface="Times New Roman" panose="02020603050405020304" pitchFamily="18" charset="0"/>
                <a:cs typeface="Times New Roman" panose="02020603050405020304" pitchFamily="18" charset="0"/>
              </a:rPr>
              <a:t>(</a:t>
            </a:r>
            <a:r>
              <a:rPr lang="fr-FR" i="1" noProof="0" dirty="0" err="1">
                <a:latin typeface="Times New Roman" panose="02020603050405020304" pitchFamily="18" charset="0"/>
                <a:cs typeface="Times New Roman" panose="02020603050405020304" pitchFamily="18" charset="0"/>
              </a:rPr>
              <a:t>Static</a:t>
            </a:r>
            <a:r>
              <a:rPr lang="fr-FR" i="1" noProof="0" dirty="0">
                <a:latin typeface="Times New Roman" panose="02020603050405020304" pitchFamily="18" charset="0"/>
                <a:cs typeface="Times New Roman" panose="02020603050405020304" pitchFamily="18" charset="0"/>
              </a:rPr>
              <a:t> Structural</a:t>
            </a:r>
            <a:r>
              <a:rPr lang="fr-FR" noProof="0" dirty="0">
                <a:latin typeface="Times New Roman" panose="02020603050405020304" pitchFamily="18" charset="0"/>
                <a:cs typeface="Times New Roman" panose="02020603050405020304" pitchFamily="18" charset="0"/>
              </a:rPr>
              <a:t>) : </a:t>
            </a:r>
          </a:p>
        </p:txBody>
      </p:sp>
      <p:sp>
        <p:nvSpPr>
          <p:cNvPr id="18" name="TextBox 17">
            <a:extLst>
              <a:ext uri="{FF2B5EF4-FFF2-40B4-BE49-F238E27FC236}">
                <a16:creationId xmlns:a16="http://schemas.microsoft.com/office/drawing/2014/main" id="{2DA8E8F2-2AF9-DB7D-FA62-83A39D6661D9}"/>
              </a:ext>
            </a:extLst>
          </p:cNvPr>
          <p:cNvSpPr txBox="1"/>
          <p:nvPr/>
        </p:nvSpPr>
        <p:spPr>
          <a:xfrm>
            <a:off x="57807" y="2695240"/>
            <a:ext cx="4734910" cy="646331"/>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Conservation de la masse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Conservation de la quantité de mouvement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EC0C2AA-6F3D-50A5-6859-E9FF640D7681}"/>
                  </a:ext>
                </a:extLst>
              </p:cNvPr>
              <p:cNvSpPr txBox="1"/>
              <p:nvPr/>
            </p:nvSpPr>
            <p:spPr>
              <a:xfrm>
                <a:off x="4586716" y="2541672"/>
                <a:ext cx="2356419" cy="953466"/>
              </a:xfrm>
              <a:prstGeom prst="rect">
                <a:avLst/>
              </a:prstGeom>
              <a:noFill/>
            </p:spPr>
            <p:txBody>
              <a:bodyPr wrap="square" rtlCol="0">
                <a:spAutoFit/>
              </a:bodyPr>
              <a:lstStyle/>
              <a:p>
                <a:pPr algn="just"/>
                <a14:m>
                  <m:oMath xmlns:m="http://schemas.openxmlformats.org/officeDocument/2006/math">
                    <m:acc>
                      <m:accPr>
                        <m:chr m:val="̇"/>
                        <m:ctrlPr>
                          <a:rPr lang="fr-FR" i="1" noProof="0" smtClean="0">
                            <a:solidFill>
                              <a:srgbClr val="836967"/>
                            </a:solidFill>
                            <a:latin typeface="Cambria Math" panose="02040503050406030204" pitchFamily="18" charset="0"/>
                          </a:rPr>
                        </m:ctrlPr>
                      </m:accPr>
                      <m:e>
                        <m:acc>
                          <m:accPr>
                            <m:chr m:val="̂"/>
                            <m:ctrlPr>
                              <a:rPr lang="fr-FR" i="1" noProof="0" smtClean="0">
                                <a:solidFill>
                                  <a:srgbClr val="836967"/>
                                </a:solidFill>
                                <a:latin typeface="Cambria Math" panose="02040503050406030204" pitchFamily="18" charset="0"/>
                              </a:rPr>
                            </m:ctrlPr>
                          </m:accPr>
                          <m:e>
                            <m:r>
                              <a:rPr lang="fr-FR" i="1" noProof="0" smtClean="0">
                                <a:latin typeface="Cambria Math" panose="02040503050406030204" pitchFamily="18" charset="0"/>
                              </a:rPr>
                              <m:t>𝜌</m:t>
                            </m:r>
                          </m:e>
                        </m:acc>
                      </m:e>
                    </m:acc>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𝜌</m:t>
                    </m:r>
                    <m:r>
                      <a:rPr lang="fr-FR" b="0" i="1" noProof="0" smtClean="0">
                        <a:latin typeface="Cambria Math" panose="02040503050406030204" pitchFamily="18" charset="0"/>
                        <a:ea typeface="Cambria Math" panose="02040503050406030204" pitchFamily="18" charset="0"/>
                      </a:rPr>
                      <m:t> </m:t>
                    </m:r>
                    <m:r>
                      <a:rPr lang="fr-FR" b="0" i="1" noProof="0" smtClean="0">
                        <a:latin typeface="Cambria Math" panose="02040503050406030204" pitchFamily="18" charset="0"/>
                        <a:ea typeface="Cambria Math" panose="02040503050406030204" pitchFamily="18" charset="0"/>
                      </a:rPr>
                      <m:t>𝑑𝑖𝑣</m:t>
                    </m:r>
                    <m:d>
                      <m:dPr>
                        <m:ctrlPr>
                          <a:rPr lang="fr-FR" b="0" i="1" noProof="0" smtClean="0">
                            <a:latin typeface="Cambria Math" panose="02040503050406030204" pitchFamily="18" charset="0"/>
                            <a:ea typeface="Cambria Math" panose="02040503050406030204" pitchFamily="18" charset="0"/>
                          </a:rPr>
                        </m:ctrlPr>
                      </m:dPr>
                      <m:e>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𝑑</m:t>
                            </m:r>
                          </m:num>
                          <m:den>
                            <m:r>
                              <a:rPr lang="fr-FR" b="0" i="1" noProof="0" smtClean="0">
                                <a:latin typeface="Cambria Math" panose="02040503050406030204" pitchFamily="18" charset="0"/>
                                <a:ea typeface="Cambria Math" panose="02040503050406030204" pitchFamily="18" charset="0"/>
                              </a:rPr>
                              <m:t>𝑑𝑡</m:t>
                            </m:r>
                          </m:den>
                        </m:f>
                        <m:bar>
                          <m:barPr>
                            <m:ctrlPr>
                              <a:rPr lang="fr-FR" b="0" i="1" noProof="0" smtClean="0">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𝜉</m:t>
                            </m:r>
                          </m:e>
                        </m:bar>
                      </m:e>
                    </m:d>
                  </m:oMath>
                </a14:m>
                <a:r>
                  <a:rPr lang="fr-FR" b="0" noProof="0" dirty="0">
                    <a:latin typeface="Times New Roman" panose="02020603050405020304" pitchFamily="18" charset="0"/>
                    <a:ea typeface="Cambria Math" panose="02040503050406030204" pitchFamily="18" charset="0"/>
                  </a:rPr>
                  <a:t> </a:t>
                </a:r>
              </a:p>
              <a:p>
                <a:pPr algn="just"/>
                <a14:m>
                  <m:oMath xmlns:m="http://schemas.openxmlformats.org/officeDocument/2006/math">
                    <m:r>
                      <a:rPr lang="fr-FR" b="0" i="1" noProof="0"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m:t>
                    </m:r>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𝑑𝑖𝑣</m:t>
                        </m:r>
                      </m:e>
                    </m:bar>
                    <m:d>
                      <m:dPr>
                        <m:ctrlPr>
                          <a:rPr lang="fr-FR" b="0" i="1" smtClean="0">
                            <a:latin typeface="Cambria Math" panose="02040503050406030204" pitchFamily="18" charset="0"/>
                            <a:ea typeface="Cambria Math" panose="02040503050406030204" pitchFamily="18" charset="0"/>
                          </a:rPr>
                        </m:ctrlPr>
                      </m:dPr>
                      <m:e>
                        <m:bar>
                          <m:barPr>
                            <m:ctrlPr>
                              <a:rPr lang="fr-FR" b="0" i="1" smtClean="0">
                                <a:latin typeface="Cambria Math" panose="02040503050406030204" pitchFamily="18" charset="0"/>
                                <a:ea typeface="Cambria Math" panose="02040503050406030204" pitchFamily="18" charset="0"/>
                              </a:rPr>
                            </m:ctrlPr>
                          </m:barPr>
                          <m:e>
                            <m:bar>
                              <m:barPr>
                                <m:ctrlPr>
                                  <a:rPr lang="fr-FR" b="0" i="1" smtClean="0">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𝜎</m:t>
                                </m:r>
                              </m:e>
                            </m:bar>
                          </m:e>
                        </m:bar>
                      </m:e>
                    </m:d>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𝑓</m:t>
                        </m:r>
                      </m:e>
                    </m:bar>
                  </m:oMath>
                </a14:m>
                <a:r>
                  <a:rPr lang="fr-FR" b="0" noProof="0" dirty="0">
                    <a:latin typeface="Times New Roman" panose="02020603050405020304" pitchFamily="18" charset="0"/>
                    <a:ea typeface="Cambria Math" panose="02040503050406030204" pitchFamily="18" charset="0"/>
                  </a:rPr>
                  <a:t> </a:t>
                </a:r>
              </a:p>
            </p:txBody>
          </p:sp>
        </mc:Choice>
        <mc:Fallback xmlns="">
          <p:sp>
            <p:nvSpPr>
              <p:cNvPr id="19" name="TextBox 18">
                <a:extLst>
                  <a:ext uri="{FF2B5EF4-FFF2-40B4-BE49-F238E27FC236}">
                    <a16:creationId xmlns:a16="http://schemas.microsoft.com/office/drawing/2014/main" id="{EEC0C2AA-6F3D-50A5-6859-E9FF640D7681}"/>
                  </a:ext>
                </a:extLst>
              </p:cNvPr>
              <p:cNvSpPr txBox="1">
                <a:spLocks noRot="1" noChangeAspect="1" noMove="1" noResize="1" noEditPoints="1" noAdjustHandles="1" noChangeArrowheads="1" noChangeShapeType="1" noTextEdit="1"/>
              </p:cNvSpPr>
              <p:nvPr/>
            </p:nvSpPr>
            <p:spPr>
              <a:xfrm>
                <a:off x="4586716" y="2541672"/>
                <a:ext cx="2356419" cy="953466"/>
              </a:xfrm>
              <a:prstGeom prst="rect">
                <a:avLst/>
              </a:prstGeom>
              <a:blipFill>
                <a:blip r:embed="rId5"/>
                <a:stretch>
                  <a:fillRect/>
                </a:stretch>
              </a:blipFill>
            </p:spPr>
            <p:txBody>
              <a:bodyPr/>
              <a:lstStyle/>
              <a:p>
                <a:r>
                  <a:rPr lang="en-GB">
                    <a:noFill/>
                  </a:rPr>
                  <a:t> </a:t>
                </a:r>
              </a:p>
            </p:txBody>
          </p:sp>
        </mc:Fallback>
      </mc:AlternateContent>
      <p:cxnSp>
        <p:nvCxnSpPr>
          <p:cNvPr id="20" name="Straight Arrow Connector 19">
            <a:extLst>
              <a:ext uri="{FF2B5EF4-FFF2-40B4-BE49-F238E27FC236}">
                <a16:creationId xmlns:a16="http://schemas.microsoft.com/office/drawing/2014/main" id="{EFED52EE-D353-671B-312B-C6260B9FA771}"/>
              </a:ext>
            </a:extLst>
          </p:cNvPr>
          <p:cNvCxnSpPr>
            <a:cxnSpLocks/>
            <a:endCxn id="21" idx="0"/>
          </p:cNvCxnSpPr>
          <p:nvPr/>
        </p:nvCxnSpPr>
        <p:spPr>
          <a:xfrm>
            <a:off x="3288550" y="3385285"/>
            <a:ext cx="1" cy="4294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52EED8E5-7326-32DB-C13F-1498B2A40CDF}"/>
              </a:ext>
            </a:extLst>
          </p:cNvPr>
          <p:cNvSpPr txBox="1"/>
          <p:nvPr/>
        </p:nvSpPr>
        <p:spPr>
          <a:xfrm>
            <a:off x="53554" y="3814740"/>
            <a:ext cx="646999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Cela revient donc à résoudre un système matriciel de la forme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3233B2-F816-A13E-92F5-924BA2130E34}"/>
                  </a:ext>
                </a:extLst>
              </p:cNvPr>
              <p:cNvSpPr txBox="1"/>
              <p:nvPr/>
            </p:nvSpPr>
            <p:spPr>
              <a:xfrm>
                <a:off x="2110340" y="4258234"/>
                <a:ext cx="2356419" cy="449418"/>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r>
                        <a:rPr lang="fr-FR" b="0" i="1" noProof="0" smtClean="0">
                          <a:latin typeface="Cambria Math" panose="02040503050406030204" pitchFamily="18" charset="0"/>
                          <a:ea typeface="Cambria Math" panose="02040503050406030204" pitchFamily="18" charset="0"/>
                        </a:rPr>
                        <m:t> </m:t>
                      </m:r>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𝑢</m:t>
                          </m:r>
                        </m:e>
                      </m:bar>
                      <m:r>
                        <a:rPr lang="fr-FR" b="0" i="1" noProof="0"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24" name="TextBox 23">
                <a:extLst>
                  <a:ext uri="{FF2B5EF4-FFF2-40B4-BE49-F238E27FC236}">
                    <a16:creationId xmlns:a16="http://schemas.microsoft.com/office/drawing/2014/main" id="{BD3233B2-F816-A13E-92F5-924BA2130E34}"/>
                  </a:ext>
                </a:extLst>
              </p:cNvPr>
              <p:cNvSpPr txBox="1">
                <a:spLocks noRot="1" noChangeAspect="1" noMove="1" noResize="1" noEditPoints="1" noAdjustHandles="1" noChangeArrowheads="1" noChangeShapeType="1" noTextEdit="1"/>
              </p:cNvSpPr>
              <p:nvPr/>
            </p:nvSpPr>
            <p:spPr>
              <a:xfrm>
                <a:off x="2110340" y="4258234"/>
                <a:ext cx="2356419" cy="44941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FCF3EA4-1C17-404E-D7DC-4DCD39E349EE}"/>
                  </a:ext>
                </a:extLst>
              </p:cNvPr>
              <p:cNvSpPr txBox="1"/>
              <p:nvPr/>
            </p:nvSpPr>
            <p:spPr>
              <a:xfrm>
                <a:off x="53554" y="4750815"/>
                <a:ext cx="11875979" cy="110325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Le problème n’est pas linéaire (</a:t>
                </a:r>
                <a:r>
                  <a:rPr lang="fr-FR" b="1" noProof="0" dirty="0">
                    <a:latin typeface="Times New Roman" panose="02020603050405020304" pitchFamily="18" charset="0"/>
                    <a:cs typeface="Times New Roman" panose="02020603050405020304" pitchFamily="18" charset="0"/>
                  </a:rPr>
                  <a:t>grande déformation</a:t>
                </a:r>
                <a:r>
                  <a:rPr lang="fr-FR" noProof="0" dirty="0">
                    <a:latin typeface="Times New Roman" panose="02020603050405020304" pitchFamily="18" charset="0"/>
                    <a:cs typeface="Times New Roman" panose="02020603050405020304" pitchFamily="18" charset="0"/>
                  </a:rPr>
                  <a:t>), cela signifie donc que </a:t>
                </a:r>
                <a14:m>
                  <m:oMath xmlns:m="http://schemas.openxmlformats.org/officeDocument/2006/math">
                    <m:bar>
                      <m:barPr>
                        <m:ctrlPr>
                          <a:rPr lang="fr-FR" b="0" i="1" noProof="0" smtClean="0">
                            <a:latin typeface="Cambria Math" panose="02040503050406030204" pitchFamily="18" charset="0"/>
                            <a:ea typeface="Cambria Math" panose="02040503050406030204" pitchFamily="18" charset="0"/>
                          </a:rPr>
                        </m:ctrlPr>
                      </m:barPr>
                      <m:e>
                        <m:bar>
                          <m:barPr>
                            <m:ctrlPr>
                              <a:rPr lang="fr-FR" b="0" i="1" noProof="0" smtClean="0">
                                <a:latin typeface="Cambria Math" panose="02040503050406030204" pitchFamily="18" charset="0"/>
                                <a:ea typeface="Cambria Math" panose="02040503050406030204" pitchFamily="18" charset="0"/>
                              </a:rPr>
                            </m:ctrlPr>
                          </m:barPr>
                          <m:e>
                            <m:r>
                              <a:rPr lang="fr-FR" b="0" i="1" noProof="0" smtClean="0">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n’est pas symétrique et constant. En effet, dans notre cas,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oMath>
                </a14:m>
                <a:r>
                  <a:rPr lang="fr-FR" noProof="0" dirty="0">
                    <a:latin typeface="Times New Roman" panose="02020603050405020304" pitchFamily="18" charset="0"/>
                    <a:cs typeface="Times New Roman" panose="02020603050405020304" pitchFamily="18" charset="0"/>
                  </a:rPr>
                  <a:t> va être dépendant du déplacement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tel que :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r>
                      <a:rPr lang="fr-FR" b="0" i="1" smtClean="0">
                        <a:latin typeface="Cambria Math" panose="02040503050406030204" pitchFamily="18" charset="0"/>
                        <a:ea typeface="Cambria Math" panose="02040503050406030204" pitchFamily="18" charset="0"/>
                      </a:rPr>
                      <m:t>=</m:t>
                    </m:r>
                    <m:bar>
                      <m:barPr>
                        <m:ctrlPr>
                          <a:rPr lang="fr-FR" i="1">
                            <a:latin typeface="Cambria Math" panose="02040503050406030204" pitchFamily="18" charset="0"/>
                            <a:ea typeface="Cambria Math" panose="02040503050406030204" pitchFamily="18" charset="0"/>
                          </a:rPr>
                        </m:ctrlPr>
                      </m:bar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𝐾</m:t>
                            </m:r>
                          </m:e>
                        </m:bar>
                      </m:e>
                    </m:bar>
                    <m:d>
                      <m:dPr>
                        <m:begChr m:val="["/>
                        <m:endChr m:val="]"/>
                        <m:ctrlPr>
                          <a:rPr lang="fr-FR" i="1" smtClean="0">
                            <a:latin typeface="Cambria Math" panose="02040503050406030204" pitchFamily="18" charset="0"/>
                            <a:ea typeface="Cambria Math" panose="02040503050406030204" pitchFamily="18" charset="0"/>
                          </a:rPr>
                        </m:ctrlPr>
                      </m:dPr>
                      <m:e>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e>
                    </m:d>
                  </m:oMath>
                </a14:m>
                <a:r>
                  <a:rPr lang="fr-FR" noProof="0" dirty="0">
                    <a:latin typeface="Times New Roman" panose="02020603050405020304" pitchFamily="18" charset="0"/>
                    <a:cs typeface="Times New Roman" panose="02020603050405020304" pitchFamily="18" charset="0"/>
                  </a:rPr>
                  <a:t> (i.e., fonction de </a:t>
                </a:r>
                <a14:m>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i="1">
                            <a:latin typeface="Cambria Math" panose="02040503050406030204" pitchFamily="18" charset="0"/>
                            <a:ea typeface="Cambria Math" panose="02040503050406030204" pitchFamily="18" charset="0"/>
                          </a:rPr>
                          <m:t>𝑢</m:t>
                        </m:r>
                      </m:e>
                    </m:bar>
                  </m:oMath>
                </a14:m>
                <a:r>
                  <a:rPr lang="fr-FR" noProof="0" dirty="0">
                    <a:latin typeface="Times New Roman" panose="02020603050405020304" pitchFamily="18" charset="0"/>
                    <a:cs typeface="Times New Roman" panose="02020603050405020304" pitchFamily="18" charset="0"/>
                  </a:rPr>
                  <a:t>). Cela rend la résolution plus longue et plus couteuse.  </a:t>
                </a:r>
              </a:p>
            </p:txBody>
          </p:sp>
        </mc:Choice>
        <mc:Fallback xmlns="">
          <p:sp>
            <p:nvSpPr>
              <p:cNvPr id="25" name="TextBox 24">
                <a:extLst>
                  <a:ext uri="{FF2B5EF4-FFF2-40B4-BE49-F238E27FC236}">
                    <a16:creationId xmlns:a16="http://schemas.microsoft.com/office/drawing/2014/main" id="{5FCF3EA4-1C17-404E-D7DC-4DCD39E349EE}"/>
                  </a:ext>
                </a:extLst>
              </p:cNvPr>
              <p:cNvSpPr txBox="1">
                <a:spLocks noRot="1" noChangeAspect="1" noMove="1" noResize="1" noEditPoints="1" noAdjustHandles="1" noChangeArrowheads="1" noChangeShapeType="1" noTextEdit="1"/>
              </p:cNvSpPr>
              <p:nvPr/>
            </p:nvSpPr>
            <p:spPr>
              <a:xfrm>
                <a:off x="53554" y="4750815"/>
                <a:ext cx="11875979" cy="1103251"/>
              </a:xfrm>
              <a:prstGeom prst="rect">
                <a:avLst/>
              </a:prstGeom>
              <a:blipFill>
                <a:blip r:embed="rId7"/>
                <a:stretch>
                  <a:fillRect l="-462" t="-2762" r="-411" b="-7735"/>
                </a:stretch>
              </a:blipFill>
            </p:spPr>
            <p:txBody>
              <a:bodyPr/>
              <a:lstStyle/>
              <a:p>
                <a:r>
                  <a:rPr lang="en-GB">
                    <a:noFill/>
                  </a:rPr>
                  <a:t> </a:t>
                </a:r>
              </a:p>
            </p:txBody>
          </p:sp>
        </mc:Fallback>
      </mc:AlternateContent>
    </p:spTree>
    <p:extLst>
      <p:ext uri="{BB962C8B-B14F-4D97-AF65-F5344CB8AC3E}">
        <p14:creationId xmlns:p14="http://schemas.microsoft.com/office/powerpoint/2010/main" val="2830059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D4603-9E0F-3976-F1C2-09CD2F9BCB2D}"/>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A64789C-85B1-1619-7655-19674D0C896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D2D06DC-6CE6-B872-3049-9B0D28F68101}"/>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DISCRETISATION</a:t>
            </a:r>
          </a:p>
        </p:txBody>
      </p:sp>
      <p:sp>
        <p:nvSpPr>
          <p:cNvPr id="39" name="Rectangle 38">
            <a:extLst>
              <a:ext uri="{FF2B5EF4-FFF2-40B4-BE49-F238E27FC236}">
                <a16:creationId xmlns:a16="http://schemas.microsoft.com/office/drawing/2014/main" id="{F8B5E526-D24C-9267-0FB7-95CB1401216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59F282F9-3609-1522-0AA2-327E0A7E7A9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3668441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39DCD-E95C-BDF1-54FF-3E902A20EE0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D647602-77C2-C6F9-EA18-4AD5F7E712B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AC59951-2052-5891-EC5A-4BBED090FE92}"/>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CODE</a:t>
            </a:r>
          </a:p>
        </p:txBody>
      </p:sp>
      <p:sp>
        <p:nvSpPr>
          <p:cNvPr id="39" name="Rectangle 38">
            <a:extLst>
              <a:ext uri="{FF2B5EF4-FFF2-40B4-BE49-F238E27FC236}">
                <a16:creationId xmlns:a16="http://schemas.microsoft.com/office/drawing/2014/main" id="{976D7907-F078-77D6-0A79-4809D82F2D5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03F54C8-C74E-296C-FF98-648447B3C07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Tree>
    <p:extLst>
      <p:ext uri="{BB962C8B-B14F-4D97-AF65-F5344CB8AC3E}">
        <p14:creationId xmlns:p14="http://schemas.microsoft.com/office/powerpoint/2010/main" val="1301843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3010A-DAFD-A9A3-BE78-15C7BDF3DDDB}"/>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C8347863-C065-D108-2745-72546AC0C1E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60C7752-751C-B280-204E-C5F5E4B10805}"/>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623D8BAF-52DF-B832-CF4B-D72332E315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81E66B3-EC50-1DB7-5246-A0A1D85B27B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pic>
        <p:nvPicPr>
          <p:cNvPr id="4" name="Picture 3" descr="A multicolored object with holes&#10;&#10;AI-generated content may be incorrect.">
            <a:extLst>
              <a:ext uri="{FF2B5EF4-FFF2-40B4-BE49-F238E27FC236}">
                <a16:creationId xmlns:a16="http://schemas.microsoft.com/office/drawing/2014/main" id="{53ED0A81-57CD-C16F-8A9A-2BCDAA3F40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04" y="1440592"/>
            <a:ext cx="4830555" cy="247797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3FB8D1-D18F-47C7-D1B2-4705A4773972}"/>
                  </a:ext>
                </a:extLst>
              </p:cNvPr>
              <p:cNvSpPr txBox="1"/>
              <p:nvPr/>
            </p:nvSpPr>
            <p:spPr>
              <a:xfrm>
                <a:off x="0" y="627468"/>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 </a:t>
                </a:r>
                <a:r>
                  <a:rPr lang="fr-FR" b="1" noProof="0" dirty="0">
                    <a:latin typeface="Times New Roman" panose="02020603050405020304" pitchFamily="18" charset="0"/>
                    <a:cs typeface="Times New Roman" panose="02020603050405020304" pitchFamily="18" charset="0"/>
                  </a:rPr>
                  <a:t>vérification de solution </a:t>
                </a:r>
                <a:r>
                  <a:rPr lang="fr-FR" noProof="0" dirty="0">
                    <a:latin typeface="Times New Roman" panose="02020603050405020304" pitchFamily="18" charset="0"/>
                    <a:cs typeface="Times New Roman" panose="02020603050405020304" pitchFamily="18" charset="0"/>
                  </a:rPr>
                  <a:t>à pour but d’estimer les différentes sources d’erreurs et de quantifier les incertitudes. </a:t>
                </a: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Pour notre étude, on rappelle que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𝑚𝑎𝑥</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On se limite au mouvement de </a:t>
                </a:r>
                <a:r>
                  <a:rPr lang="fr-FR" b="1" noProof="0" dirty="0">
                    <a:latin typeface="Times New Roman" panose="02020603050405020304" pitchFamily="18" charset="0"/>
                    <a:cs typeface="Times New Roman" panose="02020603050405020304" pitchFamily="18" charset="0"/>
                  </a:rPr>
                  <a:t>flexion</a:t>
                </a:r>
                <a:r>
                  <a:rPr lang="fr-FR" noProof="0" dirty="0">
                    <a:latin typeface="Times New Roman" panose="02020603050405020304" pitchFamily="18" charset="0"/>
                    <a:cs typeface="Times New Roman" panose="02020603050405020304" pitchFamily="18" charset="0"/>
                  </a:rPr>
                  <a:t> avec une force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30 </m:t>
                    </m:r>
                    <m:r>
                      <a:rPr lang="fr-FR" b="0" i="1" noProof="0" smtClean="0">
                        <a:latin typeface="Cambria Math" panose="02040503050406030204" pitchFamily="18" charset="0"/>
                        <a:cs typeface="Times New Roman" panose="02020603050405020304" pitchFamily="18" charset="0"/>
                      </a:rPr>
                      <m:t>𝑁</m:t>
                    </m:r>
                  </m:oMath>
                </a14:m>
                <a:r>
                  <a:rPr lang="fr-FR" noProof="0" dirty="0">
                    <a:latin typeface="Times New Roman" panose="02020603050405020304" pitchFamily="18" charset="0"/>
                    <a:cs typeface="Times New Roman" panose="02020603050405020304" pitchFamily="18" charset="0"/>
                  </a:rPr>
                  <a:t> dirigée vers le bas.</a:t>
                </a:r>
              </a:p>
            </p:txBody>
          </p:sp>
        </mc:Choice>
        <mc:Fallback xmlns="">
          <p:sp>
            <p:nvSpPr>
              <p:cNvPr id="5" name="TextBox 4">
                <a:extLst>
                  <a:ext uri="{FF2B5EF4-FFF2-40B4-BE49-F238E27FC236}">
                    <a16:creationId xmlns:a16="http://schemas.microsoft.com/office/drawing/2014/main" id="{E13FB8D1-D18F-47C7-D1B2-4705A4773972}"/>
                  </a:ext>
                </a:extLst>
              </p:cNvPr>
              <p:cNvSpPr txBox="1">
                <a:spLocks noRot="1" noChangeAspect="1" noMove="1" noResize="1" noEditPoints="1" noAdjustHandles="1" noChangeArrowheads="1" noChangeShapeType="1" noTextEdit="1"/>
              </p:cNvSpPr>
              <p:nvPr/>
            </p:nvSpPr>
            <p:spPr>
              <a:xfrm>
                <a:off x="0" y="627468"/>
                <a:ext cx="12192000" cy="646331"/>
              </a:xfrm>
              <a:prstGeom prst="rect">
                <a:avLst/>
              </a:prstGeom>
              <a:blipFill>
                <a:blip r:embed="rId3"/>
                <a:stretch>
                  <a:fillRect l="-400" t="-566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D3F7280-79FE-6679-FD09-21759D67BD31}"/>
              </a:ext>
            </a:extLst>
          </p:cNvPr>
          <p:cNvSpPr txBox="1"/>
          <p:nvPr/>
        </p:nvSpPr>
        <p:spPr>
          <a:xfrm>
            <a:off x="5568381" y="1440592"/>
            <a:ext cx="6623619" cy="1200329"/>
          </a:xfrm>
          <a:prstGeom prst="rect">
            <a:avLst/>
          </a:prstGeom>
          <a:noFill/>
        </p:spPr>
        <p:txBody>
          <a:bodyPr wrap="square" rtlCol="0">
            <a:spAutoFit/>
          </a:bodyPr>
          <a:lstStyle/>
          <a:p>
            <a:pPr marL="342900" indent="-342900" algn="just">
              <a:buAutoNum type="arabicPeriod"/>
            </a:pPr>
            <a:r>
              <a:rPr lang="fr-FR" b="1" dirty="0">
                <a:latin typeface="Times New Roman" panose="02020603050405020304" pitchFamily="18" charset="0"/>
                <a:cs typeface="Times New Roman" panose="02020603050405020304" pitchFamily="18" charset="0"/>
              </a:rPr>
              <a:t>Choix du maillage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Pour le maillage, nous avons choisi</a:t>
            </a:r>
            <a:r>
              <a:rPr lang="fr-FR" dirty="0">
                <a:latin typeface="Times New Roman" panose="02020603050405020304" pitchFamily="18" charset="0"/>
                <a:cs typeface="Times New Roman" panose="02020603050405020304" pitchFamily="18" charset="0"/>
              </a:rPr>
              <a:t>s de prendre les fonctions suivantes : </a:t>
            </a:r>
            <a:endParaRPr lang="fr-FR" noProof="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A31FEA3-15F3-A5B2-8631-79D870FD9189}"/>
              </a:ext>
            </a:extLst>
          </p:cNvPr>
          <p:cNvPicPr>
            <a:picLocks noChangeAspect="1"/>
          </p:cNvPicPr>
          <p:nvPr/>
        </p:nvPicPr>
        <p:blipFill>
          <a:blip r:embed="rId4"/>
          <a:stretch>
            <a:fillRect/>
          </a:stretch>
        </p:blipFill>
        <p:spPr>
          <a:xfrm>
            <a:off x="5568381" y="3475596"/>
            <a:ext cx="2162477" cy="885949"/>
          </a:xfrm>
          <a:prstGeom prst="rect">
            <a:avLst/>
          </a:prstGeom>
        </p:spPr>
      </p:pic>
      <p:sp>
        <p:nvSpPr>
          <p:cNvPr id="10" name="TextBox 9">
            <a:extLst>
              <a:ext uri="{FF2B5EF4-FFF2-40B4-BE49-F238E27FC236}">
                <a16:creationId xmlns:a16="http://schemas.microsoft.com/office/drawing/2014/main" id="{FB7FDD76-3978-200B-32AC-62FEBBC52D44}"/>
              </a:ext>
            </a:extLst>
          </p:cNvPr>
          <p:cNvSpPr txBox="1"/>
          <p:nvPr/>
        </p:nvSpPr>
        <p:spPr>
          <a:xfrm>
            <a:off x="8550624" y="2535418"/>
            <a:ext cx="3641376"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des </a:t>
            </a:r>
            <a:r>
              <a:rPr lang="fr-FR" b="1" noProof="0" dirty="0">
                <a:latin typeface="Times New Roman" panose="02020603050405020304" pitchFamily="18" charset="0"/>
                <a:cs typeface="Times New Roman" panose="02020603050405020304" pitchFamily="18" charset="0"/>
              </a:rPr>
              <a:t>éléments d’ordre 2 </a:t>
            </a:r>
            <a:r>
              <a:rPr lang="fr-FR" noProof="0" dirty="0">
                <a:latin typeface="Times New Roman" panose="02020603050405020304" pitchFamily="18" charset="0"/>
                <a:cs typeface="Times New Roman" panose="02020603050405020304" pitchFamily="18" charset="0"/>
              </a:rPr>
              <a:t>avec un type d’élément automatique.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607B03-1BC0-C771-595F-432338076A8B}"/>
                  </a:ext>
                </a:extLst>
              </p:cNvPr>
              <p:cNvSpPr txBox="1"/>
              <p:nvPr/>
            </p:nvSpPr>
            <p:spPr>
              <a:xfrm>
                <a:off x="8550624" y="3237749"/>
                <a:ext cx="3641376"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la taille des éléments aux globales de la géométrie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b="1" noProof="0" dirty="0">
                    <a:latin typeface="Times New Roman" panose="02020603050405020304" pitchFamily="18" charset="0"/>
                    <a:cs typeface="Times New Roman" panose="02020603050405020304" pitchFamily="18" charset="0"/>
                  </a:rPr>
                  <a:t> Paramètre fluctuant </a:t>
                </a:r>
                <a:r>
                  <a:rPr lang="fr-FR" noProof="0" dirty="0">
                    <a:latin typeface="Times New Roman" panose="02020603050405020304" pitchFamily="18" charset="0"/>
                    <a:cs typeface="Times New Roman" panose="02020603050405020304" pitchFamily="18" charset="0"/>
                  </a:rPr>
                  <a:t>entre les différents raffinements. </a:t>
                </a:r>
                <a:endParaRPr lang="fr-FR" b="1" noProof="0"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1A607B03-1BC0-C771-595F-432338076A8B}"/>
                  </a:ext>
                </a:extLst>
              </p:cNvPr>
              <p:cNvSpPr txBox="1">
                <a:spLocks noRot="1" noChangeAspect="1" noMove="1" noResize="1" noEditPoints="1" noAdjustHandles="1" noChangeArrowheads="1" noChangeShapeType="1" noTextEdit="1"/>
              </p:cNvSpPr>
              <p:nvPr/>
            </p:nvSpPr>
            <p:spPr>
              <a:xfrm>
                <a:off x="8550624" y="3237749"/>
                <a:ext cx="3641376" cy="1200329"/>
              </a:xfrm>
              <a:prstGeom prst="rect">
                <a:avLst/>
              </a:prstGeom>
              <a:blipFill>
                <a:blip r:embed="rId5"/>
                <a:stretch>
                  <a:fillRect l="-1508" t="-2538" r="-1340" b="-7107"/>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EEF1FBAD-7C20-C706-E6A5-B20EBC80F0F6}"/>
              </a:ext>
            </a:extLst>
          </p:cNvPr>
          <p:cNvSpPr txBox="1"/>
          <p:nvPr/>
        </p:nvSpPr>
        <p:spPr>
          <a:xfrm>
            <a:off x="8550624" y="4494078"/>
            <a:ext cx="3641376"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Impose un raffinement de maillage sur les faces qui reçoivent les </a:t>
            </a:r>
            <a:r>
              <a:rPr lang="fr-FR" b="1" noProof="0" dirty="0">
                <a:latin typeface="Times New Roman" panose="02020603050405020304" pitchFamily="18" charset="0"/>
                <a:cs typeface="Times New Roman" panose="02020603050405020304" pitchFamily="18" charset="0"/>
              </a:rPr>
              <a:t>conditions aux limites </a:t>
            </a:r>
            <a:r>
              <a:rPr lang="fr-FR" noProof="0" dirty="0">
                <a:latin typeface="Times New Roman" panose="02020603050405020304" pitchFamily="18" charset="0"/>
                <a:cs typeface="Times New Roman" panose="02020603050405020304" pitchFamily="18" charset="0"/>
              </a:rPr>
              <a:t>de Neumann. </a:t>
            </a:r>
            <a:endParaRPr lang="fr-FR" b="1" noProof="0"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D49B9546-9E06-3F1B-67AE-CDE54685608B}"/>
              </a:ext>
            </a:extLst>
          </p:cNvPr>
          <p:cNvCxnSpPr>
            <a:cxnSpLocks/>
          </p:cNvCxnSpPr>
          <p:nvPr/>
        </p:nvCxnSpPr>
        <p:spPr>
          <a:xfrm flipV="1">
            <a:off x="7730858" y="2907161"/>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80972539-C73D-4278-5BF7-104942B2DDC7}"/>
              </a:ext>
            </a:extLst>
          </p:cNvPr>
          <p:cNvCxnSpPr>
            <a:cxnSpLocks/>
          </p:cNvCxnSpPr>
          <p:nvPr/>
        </p:nvCxnSpPr>
        <p:spPr>
          <a:xfrm>
            <a:off x="7730858" y="4035972"/>
            <a:ext cx="51766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F64B1CF-78E3-E145-2A94-E4E959096099}"/>
              </a:ext>
            </a:extLst>
          </p:cNvPr>
          <p:cNvCxnSpPr>
            <a:cxnSpLocks/>
          </p:cNvCxnSpPr>
          <p:nvPr/>
        </p:nvCxnSpPr>
        <p:spPr>
          <a:xfrm>
            <a:off x="7730858" y="4257205"/>
            <a:ext cx="732072" cy="907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5" name="Picture 24">
            <a:extLst>
              <a:ext uri="{FF2B5EF4-FFF2-40B4-BE49-F238E27FC236}">
                <a16:creationId xmlns:a16="http://schemas.microsoft.com/office/drawing/2014/main" id="{33ED872E-179F-A9C0-F2A5-3AD41FFB9EF1}"/>
              </a:ext>
            </a:extLst>
          </p:cNvPr>
          <p:cNvPicPr>
            <a:picLocks noChangeAspect="1"/>
          </p:cNvPicPr>
          <p:nvPr/>
        </p:nvPicPr>
        <p:blipFill>
          <a:blip r:embed="rId6"/>
          <a:stretch>
            <a:fillRect/>
          </a:stretch>
        </p:blipFill>
        <p:spPr>
          <a:xfrm>
            <a:off x="1004424" y="4158206"/>
            <a:ext cx="3237914" cy="2313276"/>
          </a:xfrm>
          <a:prstGeom prst="rect">
            <a:avLst/>
          </a:prstGeom>
          <a:ln>
            <a:solidFill>
              <a:schemeClr val="tx1"/>
            </a:solidFill>
          </a:ln>
        </p:spPr>
      </p:pic>
      <p:cxnSp>
        <p:nvCxnSpPr>
          <p:cNvPr id="26" name="Straight Arrow Connector 25">
            <a:extLst>
              <a:ext uri="{FF2B5EF4-FFF2-40B4-BE49-F238E27FC236}">
                <a16:creationId xmlns:a16="http://schemas.microsoft.com/office/drawing/2014/main" id="{24747122-5B36-739F-9F5D-A25E30C5894E}"/>
              </a:ext>
            </a:extLst>
          </p:cNvPr>
          <p:cNvCxnSpPr>
            <a:cxnSpLocks/>
          </p:cNvCxnSpPr>
          <p:nvPr/>
        </p:nvCxnSpPr>
        <p:spPr>
          <a:xfrm>
            <a:off x="3979716" y="5372124"/>
            <a:ext cx="0" cy="415159"/>
          </a:xfrm>
          <a:prstGeom prst="straightConnector1">
            <a:avLst/>
          </a:prstGeom>
          <a:ln w="38100">
            <a:solidFill>
              <a:srgbClr val="C00000"/>
            </a:solidFill>
            <a:tailEnd type="triangle"/>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ED3FFF44-1763-2C72-B7EF-4BAA1E20308F}"/>
              </a:ext>
            </a:extLst>
          </p:cNvPr>
          <p:cNvCxnSpPr/>
          <p:nvPr/>
        </p:nvCxnSpPr>
        <p:spPr>
          <a:xfrm>
            <a:off x="1260803" y="4512704"/>
            <a:ext cx="0" cy="920706"/>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D17C5F0-368F-E284-A61A-C3045C6891D1}"/>
              </a:ext>
            </a:extLst>
          </p:cNvPr>
          <p:cNvCxnSpPr>
            <a:cxnSpLocks/>
          </p:cNvCxnSpPr>
          <p:nvPr/>
        </p:nvCxnSpPr>
        <p:spPr>
          <a:xfrm flipH="1">
            <a:off x="1061106" y="45243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EBF41D9D-82DF-C3F4-5E79-9F90515FE944}"/>
              </a:ext>
            </a:extLst>
          </p:cNvPr>
          <p:cNvCxnSpPr>
            <a:cxnSpLocks/>
          </p:cNvCxnSpPr>
          <p:nvPr/>
        </p:nvCxnSpPr>
        <p:spPr>
          <a:xfrm flipH="1">
            <a:off x="1061106" y="4655004"/>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485B08DD-0A2D-7F00-A27D-0359CCD8796F}"/>
              </a:ext>
            </a:extLst>
          </p:cNvPr>
          <p:cNvCxnSpPr>
            <a:cxnSpLocks/>
          </p:cNvCxnSpPr>
          <p:nvPr/>
        </p:nvCxnSpPr>
        <p:spPr>
          <a:xfrm flipH="1">
            <a:off x="1061106" y="4785633"/>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B4B6C7C-6463-E2E8-72B3-5CFE5A079E3B}"/>
              </a:ext>
            </a:extLst>
          </p:cNvPr>
          <p:cNvCxnSpPr>
            <a:cxnSpLocks/>
          </p:cNvCxnSpPr>
          <p:nvPr/>
        </p:nvCxnSpPr>
        <p:spPr>
          <a:xfrm flipH="1">
            <a:off x="1061106" y="4916262"/>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3D955B2-F219-8CB6-1E53-3AA6415D6650}"/>
              </a:ext>
            </a:extLst>
          </p:cNvPr>
          <p:cNvCxnSpPr>
            <a:cxnSpLocks/>
          </p:cNvCxnSpPr>
          <p:nvPr/>
        </p:nvCxnSpPr>
        <p:spPr>
          <a:xfrm flipH="1">
            <a:off x="1061106" y="5046891"/>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16D7FD71-B1AD-0F14-A6E2-E849307A4B3A}"/>
              </a:ext>
            </a:extLst>
          </p:cNvPr>
          <p:cNvCxnSpPr>
            <a:cxnSpLocks/>
          </p:cNvCxnSpPr>
          <p:nvPr/>
        </p:nvCxnSpPr>
        <p:spPr>
          <a:xfrm flipH="1">
            <a:off x="1061106" y="5177520"/>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8618A658-E824-26F7-2526-3280361FFBE8}"/>
              </a:ext>
            </a:extLst>
          </p:cNvPr>
          <p:cNvCxnSpPr>
            <a:cxnSpLocks/>
          </p:cNvCxnSpPr>
          <p:nvPr/>
        </p:nvCxnSpPr>
        <p:spPr>
          <a:xfrm flipH="1">
            <a:off x="1061106" y="5438775"/>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C554D35-7624-2528-FD55-5AD0D0D02370}"/>
              </a:ext>
            </a:extLst>
          </p:cNvPr>
          <p:cNvCxnSpPr>
            <a:cxnSpLocks/>
          </p:cNvCxnSpPr>
          <p:nvPr/>
        </p:nvCxnSpPr>
        <p:spPr>
          <a:xfrm flipH="1">
            <a:off x="1061106" y="5308149"/>
            <a:ext cx="199697" cy="197835"/>
          </a:xfrm>
          <a:prstGeom prst="line">
            <a:avLst/>
          </a:prstGeom>
          <a:ln w="38100">
            <a:solidFill>
              <a:srgbClr val="BAE2F4"/>
            </a:solidFill>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FB335B7-5A67-A708-9BF0-15568CAD7AA8}"/>
              </a:ext>
            </a:extLst>
          </p:cNvPr>
          <p:cNvSpPr txBox="1"/>
          <p:nvPr/>
        </p:nvSpPr>
        <p:spPr>
          <a:xfrm>
            <a:off x="5568380" y="5828384"/>
            <a:ext cx="6623619"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Il y a 2 conditions aux limites : une force appliquée à une surface et une condition de support fixe bloquant les degrès de libertés.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2585DC19-B449-1015-A282-9C33F7EDCA40}"/>
                  </a:ext>
                </a:extLst>
              </p:cNvPr>
              <p:cNvSpPr txBox="1"/>
              <p:nvPr/>
            </p:nvSpPr>
            <p:spPr>
              <a:xfrm>
                <a:off x="3885276" y="5315707"/>
                <a:ext cx="476506" cy="380553"/>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bar>
                        <m:barPr>
                          <m:ctrlPr>
                            <a:rPr lang="fr-FR" i="1">
                              <a:latin typeface="Cambria Math" panose="02040503050406030204" pitchFamily="18" charset="0"/>
                              <a:ea typeface="Cambria Math" panose="02040503050406030204" pitchFamily="18" charset="0"/>
                            </a:rPr>
                          </m:ctrlPr>
                        </m:barPr>
                        <m:e>
                          <m:r>
                            <a:rPr lang="fr-FR" b="0" i="1" smtClean="0">
                              <a:latin typeface="Cambria Math" panose="02040503050406030204" pitchFamily="18" charset="0"/>
                              <a:ea typeface="Cambria Math" panose="02040503050406030204" pitchFamily="18" charset="0"/>
                            </a:rPr>
                            <m:t>𝐹</m:t>
                          </m:r>
                        </m:e>
                      </m:bar>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42" name="TextBox 41">
                <a:extLst>
                  <a:ext uri="{FF2B5EF4-FFF2-40B4-BE49-F238E27FC236}">
                    <a16:creationId xmlns:a16="http://schemas.microsoft.com/office/drawing/2014/main" id="{2585DC19-B449-1015-A282-9C33F7EDCA40}"/>
                  </a:ext>
                </a:extLst>
              </p:cNvPr>
              <p:cNvSpPr txBox="1">
                <a:spLocks noRot="1" noChangeAspect="1" noMove="1" noResize="1" noEditPoints="1" noAdjustHandles="1" noChangeArrowheads="1" noChangeShapeType="1" noTextEdit="1"/>
              </p:cNvSpPr>
              <p:nvPr/>
            </p:nvSpPr>
            <p:spPr>
              <a:xfrm>
                <a:off x="3885276" y="5315707"/>
                <a:ext cx="476506" cy="380553"/>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767245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F8313-9F80-4532-5AC1-238C9A2F187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19D0D5B-6B77-955C-4207-02574A420E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D29A8BD-2791-1AC8-62D9-5F930E1F874F}"/>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F7D7F64B-A86E-3E76-9425-91F21151A8B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88995BB-87D3-4E19-E9A8-C9C69BA1D25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p:sp>
        <p:nvSpPr>
          <p:cNvPr id="5" name="TextBox 4">
            <a:extLst>
              <a:ext uri="{FF2B5EF4-FFF2-40B4-BE49-F238E27FC236}">
                <a16:creationId xmlns:a16="http://schemas.microsoft.com/office/drawing/2014/main" id="{D2931CAA-5B1D-3DB8-5405-0EBED6E73DDA}"/>
              </a:ext>
            </a:extLst>
          </p:cNvPr>
          <p:cNvSpPr txBox="1"/>
          <p:nvPr/>
        </p:nvSpPr>
        <p:spPr>
          <a:xfrm>
            <a:off x="0" y="627468"/>
            <a:ext cx="12192000" cy="1200329"/>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2. Résultats</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Une fois les différentes simulations réalisées avec un maillage de plus en plus fin (i.e., jusqu’à la limite de la licence</a:t>
            </a:r>
            <a:r>
              <a:rPr lang="fr-FR" dirty="0">
                <a:latin typeface="Times New Roman" panose="02020603050405020304" pitchFamily="18" charset="0"/>
                <a:cs typeface="Times New Roman" panose="02020603050405020304" pitchFamily="18" charset="0"/>
              </a:rPr>
              <a:t>), nous obtenons le graphique post-traiter à l’aide de Python suivant : </a:t>
            </a:r>
            <a:r>
              <a:rPr lang="fr-FR" noProof="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4C33A69A-4ABB-390F-8D1C-5D58AB9AF2C3}"/>
              </a:ext>
            </a:extLst>
          </p:cNvPr>
          <p:cNvPicPr>
            <a:picLocks noChangeAspect="1"/>
          </p:cNvPicPr>
          <p:nvPr/>
        </p:nvPicPr>
        <p:blipFill>
          <a:blip r:embed="rId2"/>
          <a:stretch>
            <a:fillRect/>
          </a:stretch>
        </p:blipFill>
        <p:spPr>
          <a:xfrm>
            <a:off x="501349" y="1858989"/>
            <a:ext cx="4559249" cy="34905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FB3464-F9D7-F388-8CA4-20C652C808AB}"/>
                  </a:ext>
                </a:extLst>
              </p:cNvPr>
              <p:cNvSpPr txBox="1"/>
              <p:nvPr/>
            </p:nvSpPr>
            <p:spPr>
              <a:xfrm>
                <a:off x="5568381" y="1994590"/>
                <a:ext cx="6623619" cy="286232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qu’à mesure que l’on raffine le maillage (i.e. éléments de tailles plus petites), on a une augmentation de la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𝑆𝑅𝑄</m:t>
                    </m:r>
                  </m:oMath>
                </a14:m>
                <a:r>
                  <a:rPr lang="fr-FR" noProof="0" dirty="0">
                    <a:latin typeface="Times New Roman" panose="02020603050405020304" pitchFamily="18" charset="0"/>
                    <a:cs typeface="Times New Roman" panose="02020603050405020304" pitchFamily="18" charset="0"/>
                  </a:rPr>
                  <a:t>. Cette dernière se stabilise cependant après la taille des éléments soient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cs typeface="Times New Roman" panose="02020603050405020304" pitchFamily="18" charset="0"/>
                      </a:rPr>
                      <m:t>𝑒</m:t>
                    </m:r>
                    <m:r>
                      <a:rPr lang="fr-FR" b="0" i="1" noProof="0" smtClean="0">
                        <a:latin typeface="Cambria Math" panose="02040503050406030204" pitchFamily="18" charset="0"/>
                        <a:cs typeface="Times New Roman" panose="02020603050405020304" pitchFamily="18" charset="0"/>
                      </a:rPr>
                      <m:t>−3 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Il semblerait donc que nous aillons atteint un « plateau ». </a:t>
                </a:r>
              </a:p>
              <a:p>
                <a:pPr algn="just"/>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Malheureusement limité par la licence, nous n’avons aucune certitude quant à la véracité de ce plateau, seul des hypothèses peuvent donc être émises. </a:t>
                </a:r>
              </a:p>
              <a:p>
                <a:pPr algn="just"/>
                <a:endParaRPr lang="fr-FR" dirty="0">
                  <a:latin typeface="Times New Roman" panose="02020603050405020304" pitchFamily="18" charset="0"/>
                  <a:cs typeface="Times New Roman" panose="02020603050405020304" pitchFamily="18" charset="0"/>
                </a:endParaRPr>
              </a:p>
              <a:p>
                <a:pPr algn="just"/>
                <a:r>
                  <a:rPr lang="fr-FR" b="1" noProof="0" dirty="0">
                    <a:highlight>
                      <a:srgbClr val="FFFF00"/>
                    </a:highlight>
                    <a:latin typeface="Times New Roman" panose="02020603050405020304" pitchFamily="18" charset="0"/>
                    <a:cs typeface="Times New Roman" panose="02020603050405020304" pitchFamily="18" charset="0"/>
                  </a:rPr>
                  <a:t>HYPOTHESE PLATEAU</a:t>
                </a:r>
                <a:r>
                  <a:rPr lang="fr-FR" noProof="0" dirty="0">
                    <a:highlight>
                      <a:srgbClr val="FFFF00"/>
                    </a:highlight>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A3FB3464-F9D7-F388-8CA4-20C652C808AB}"/>
                  </a:ext>
                </a:extLst>
              </p:cNvPr>
              <p:cNvSpPr txBox="1">
                <a:spLocks noRot="1" noChangeAspect="1" noMove="1" noResize="1" noEditPoints="1" noAdjustHandles="1" noChangeArrowheads="1" noChangeShapeType="1" noTextEdit="1"/>
              </p:cNvSpPr>
              <p:nvPr/>
            </p:nvSpPr>
            <p:spPr>
              <a:xfrm>
                <a:off x="5568381" y="1994590"/>
                <a:ext cx="6623619" cy="2862322"/>
              </a:xfrm>
              <a:prstGeom prst="rect">
                <a:avLst/>
              </a:prstGeom>
              <a:blipFill>
                <a:blip r:embed="rId3"/>
                <a:stretch>
                  <a:fillRect l="-736" t="-1064" r="-828" b="-234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787056C-9D45-21F4-6CDE-BB39E364A145}"/>
                  </a:ext>
                </a:extLst>
              </p:cNvPr>
              <p:cNvSpPr txBox="1"/>
              <p:nvPr/>
            </p:nvSpPr>
            <p:spPr>
              <a:xfrm>
                <a:off x="0" y="5626892"/>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ne prenant que les résultats donc que les résultats supposément sur la convergence asymptotique, nous pouvons calculer </a:t>
                </a:r>
                <a:r>
                  <a:rPr lang="fr-FR" b="1" noProof="0" dirty="0">
                    <a:latin typeface="Times New Roman" panose="02020603050405020304" pitchFamily="18" charset="0"/>
                    <a:cs typeface="Times New Roman" panose="02020603050405020304" pitchFamily="18" charset="0"/>
                  </a:rPr>
                  <a:t>l’ordre de convergence observé</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noProof="0" dirty="0">
                    <a:latin typeface="Times New Roman" panose="02020603050405020304" pitchFamily="18" charset="0"/>
                    <a:cs typeface="Times New Roman" panose="02020603050405020304" pitchFamily="18" charset="0"/>
                  </a:rPr>
                  <a:t>. Etant donné que les coefficients de raffinement</a:t>
                </a:r>
                <a:r>
                  <a:rPr lang="fr-FR" dirty="0">
                    <a:latin typeface="Times New Roman" panose="02020603050405020304" pitchFamily="18" charset="0"/>
                    <a:cs typeface="Times New Roman" panose="02020603050405020304" pitchFamily="18" charset="0"/>
                  </a:rPr>
                  <a:t>s ne sont pas égaux, nous allons utilisé la formule itérative proposé dans le cours de MEC8211. </a:t>
                </a:r>
                <a:r>
                  <a:rPr lang="fr-FR" noProof="0" dirty="0">
                    <a:latin typeface="Times New Roman" panose="02020603050405020304" pitchFamily="18" charset="0"/>
                    <a:cs typeface="Times New Roman" panose="02020603050405020304" pitchFamily="18" charset="0"/>
                  </a:rPr>
                  <a:t>   </a:t>
                </a:r>
              </a:p>
            </p:txBody>
          </p:sp>
        </mc:Choice>
        <mc:Fallback xmlns="">
          <p:sp>
            <p:nvSpPr>
              <p:cNvPr id="10" name="TextBox 9">
                <a:extLst>
                  <a:ext uri="{FF2B5EF4-FFF2-40B4-BE49-F238E27FC236}">
                    <a16:creationId xmlns:a16="http://schemas.microsoft.com/office/drawing/2014/main" id="{3787056C-9D45-21F4-6CDE-BB39E364A145}"/>
                  </a:ext>
                </a:extLst>
              </p:cNvPr>
              <p:cNvSpPr txBox="1">
                <a:spLocks noRot="1" noChangeAspect="1" noMove="1" noResize="1" noEditPoints="1" noAdjustHandles="1" noChangeArrowheads="1" noChangeShapeType="1" noTextEdit="1"/>
              </p:cNvSpPr>
              <p:nvPr/>
            </p:nvSpPr>
            <p:spPr>
              <a:xfrm>
                <a:off x="0" y="5626892"/>
                <a:ext cx="12192000" cy="923330"/>
              </a:xfrm>
              <a:prstGeom prst="rect">
                <a:avLst/>
              </a:prstGeom>
              <a:blipFill>
                <a:blip r:embed="rId4"/>
                <a:stretch>
                  <a:fillRect l="-400" t="-3289" r="-400" b="-921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9D58840C-50FD-E58B-670F-C4615DAF690D}"/>
              </a:ext>
            </a:extLst>
          </p:cNvPr>
          <p:cNvSpPr txBox="1"/>
          <p:nvPr/>
        </p:nvSpPr>
        <p:spPr>
          <a:xfrm>
            <a:off x="501349" y="531911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2469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9D886-BCFF-3A0C-DBEA-47B8CB929E3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1CF72C-4B7E-C04E-975B-62FB8C0507B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B24C6CB-AB8E-52D2-DF44-8CF1DC800AA8}"/>
              </a:ext>
            </a:extLst>
          </p:cNvPr>
          <p:cNvSpPr txBox="1"/>
          <p:nvPr/>
        </p:nvSpPr>
        <p:spPr>
          <a:xfrm>
            <a:off x="0" y="-990"/>
            <a:ext cx="556838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VERIFICATION DE SOLUTION</a:t>
            </a:r>
          </a:p>
        </p:txBody>
      </p:sp>
      <p:sp>
        <p:nvSpPr>
          <p:cNvPr id="39" name="Rectangle 38">
            <a:extLst>
              <a:ext uri="{FF2B5EF4-FFF2-40B4-BE49-F238E27FC236}">
                <a16:creationId xmlns:a16="http://schemas.microsoft.com/office/drawing/2014/main" id="{0185E4D6-B5F8-4F4C-096B-0A3E7AAB09D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BA8C91C5-8A62-D4EF-6FB4-DB3F5EC7251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X/Y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AC8AF4-A004-7163-A739-49ECA39B9FEC}"/>
                  </a:ext>
                </a:extLst>
              </p:cNvPr>
              <p:cNvSpPr txBox="1"/>
              <p:nvPr/>
            </p:nvSpPr>
            <p:spPr>
              <a:xfrm>
                <a:off x="0" y="627468"/>
                <a:ext cx="12192000" cy="118070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a : </a:t>
                </a:r>
              </a:p>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4DAC8AF4-A004-7163-A739-49ECA39B9FEC}"/>
                  </a:ext>
                </a:extLst>
              </p:cNvPr>
              <p:cNvSpPr txBox="1">
                <a:spLocks noRot="1" noChangeAspect="1" noMove="1" noResize="1" noEditPoints="1" noAdjustHandles="1" noChangeArrowheads="1" noChangeShapeType="1" noTextEdit="1"/>
              </p:cNvSpPr>
              <p:nvPr/>
            </p:nvSpPr>
            <p:spPr>
              <a:xfrm>
                <a:off x="0" y="627468"/>
                <a:ext cx="12192000" cy="1180708"/>
              </a:xfrm>
              <a:prstGeom prst="rect">
                <a:avLst/>
              </a:prstGeom>
              <a:blipFill>
                <a:blip r:embed="rId2"/>
                <a:stretch>
                  <a:fillRect l="-400" t="-30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1A678EA-30F3-62CE-A9F0-10C182D4BBB2}"/>
                  </a:ext>
                </a:extLst>
              </p:cNvPr>
              <p:cNvSpPr txBox="1"/>
              <p:nvPr/>
            </p:nvSpPr>
            <p:spPr>
              <a:xfrm>
                <a:off x="0" y="1818753"/>
                <a:ext cx="12192000"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Cette formule est utilisée pour plusieurs couples de résultats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𝑖</m:t>
                        </m:r>
                      </m:sub>
                    </m:sSub>
                  </m:oMath>
                </a14:m>
                <a:r>
                  <a:rPr lang="fr-FR" noProof="0" dirty="0">
                    <a:latin typeface="Times New Roman" panose="02020603050405020304" pitchFamily="18" charset="0"/>
                    <a:cs typeface="Times New Roman" panose="02020603050405020304" pitchFamily="18" charset="0"/>
                  </a:rPr>
                  <a:t> afin d’être sur du résultat donné. En moyenne, après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m:t>
                    </m:r>
                  </m:oMath>
                </a14:m>
                <a:r>
                  <a:rPr lang="fr-FR" noProof="0" dirty="0">
                    <a:latin typeface="Times New Roman" panose="02020603050405020304" pitchFamily="18" charset="0"/>
                    <a:cs typeface="Times New Roman" panose="02020603050405020304" pitchFamily="18" charset="0"/>
                  </a:rPr>
                  <a:t> itérations, nous obtenons un ordre de convergence observé de </a:t>
                </a:r>
                <a14:m>
                  <m:oMath xmlns:m="http://schemas.openxmlformats.org/officeDocument/2006/math">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b="0" i="1" smtClean="0">
                        <a:latin typeface="Cambria Math" panose="02040503050406030204" pitchFamily="18" charset="0"/>
                        <a:cs typeface="Times New Roman" panose="02020603050405020304" pitchFamily="18" charset="0"/>
                      </a:rPr>
                      <m:t>=2.50385</m:t>
                    </m:r>
                  </m:oMath>
                </a14:m>
                <a:r>
                  <a:rPr lang="fr-FR" noProof="0" dirty="0">
                    <a:latin typeface="Times New Roman" panose="02020603050405020304" pitchFamily="18" charset="0"/>
                    <a:cs typeface="Times New Roman" panose="02020603050405020304" pitchFamily="18" charset="0"/>
                  </a:rPr>
                  <a:t>. Dans une mesure de vérification supplémentaire, nous avons pris 2 autres nœuds du maillage pour nous assurer que ces derniers avaient le même ordre de convergence (i.e., éviter un ordre de convergence fausse localisé) et nous obtenons le même ordre de convergence. </a:t>
                </a:r>
              </a:p>
            </p:txBody>
          </p:sp>
        </mc:Choice>
        <mc:Fallback xmlns="">
          <p:sp>
            <p:nvSpPr>
              <p:cNvPr id="10" name="TextBox 9">
                <a:extLst>
                  <a:ext uri="{FF2B5EF4-FFF2-40B4-BE49-F238E27FC236}">
                    <a16:creationId xmlns:a16="http://schemas.microsoft.com/office/drawing/2014/main" id="{01A678EA-30F3-62CE-A9F0-10C182D4BBB2}"/>
                  </a:ext>
                </a:extLst>
              </p:cNvPr>
              <p:cNvSpPr txBox="1">
                <a:spLocks noRot="1" noChangeAspect="1" noMove="1" noResize="1" noEditPoints="1" noAdjustHandles="1" noChangeArrowheads="1" noChangeShapeType="1" noTextEdit="1"/>
              </p:cNvSpPr>
              <p:nvPr/>
            </p:nvSpPr>
            <p:spPr>
              <a:xfrm>
                <a:off x="0" y="1818753"/>
                <a:ext cx="12192000" cy="1200329"/>
              </a:xfrm>
              <a:prstGeom prst="rect">
                <a:avLst/>
              </a:prstGeom>
              <a:blipFill>
                <a:blip r:embed="rId3"/>
                <a:stretch>
                  <a:fillRect l="-400" t="-2538" r="-400" b="-7107"/>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76E36435-5B32-C3F8-CDBC-02E2B5086320}"/>
              </a:ext>
            </a:extLst>
          </p:cNvPr>
          <p:cNvPicPr>
            <a:picLocks noChangeAspect="1"/>
          </p:cNvPicPr>
          <p:nvPr/>
        </p:nvPicPr>
        <p:blipFill>
          <a:blip r:embed="rId4"/>
          <a:stretch>
            <a:fillRect/>
          </a:stretch>
        </p:blipFill>
        <p:spPr>
          <a:xfrm>
            <a:off x="302698" y="2964746"/>
            <a:ext cx="11586604" cy="294807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D64144-DA5F-8B73-6CEA-181D47AD5646}"/>
                  </a:ext>
                </a:extLst>
              </p:cNvPr>
              <p:cNvSpPr txBox="1"/>
              <p:nvPr/>
            </p:nvSpPr>
            <p:spPr>
              <a:xfrm>
                <a:off x="0" y="6063424"/>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a:t>
                </a:r>
                <a:r>
                  <a:rPr lang="fr-FR" noProof="0" dirty="0" err="1">
                    <a:latin typeface="Times New Roman" panose="02020603050405020304" pitchFamily="18" charset="0"/>
                    <a:cs typeface="Times New Roman" panose="02020603050405020304" pitchFamily="18" charset="0"/>
                  </a:rPr>
                  <a:t>qu</a:t>
                </a:r>
                <a:r>
                  <a:rPr lang="fr-FR" dirty="0">
                    <a:latin typeface="Times New Roman" panose="02020603050405020304" pitchFamily="18" charset="0"/>
                    <a:cs typeface="Times New Roman" panose="02020603050405020304" pitchFamily="18" charset="0"/>
                  </a:rPr>
                  <a:t>e </a:t>
                </a:r>
                <a14:m>
                  <m:oMath xmlns:m="http://schemas.openxmlformats.org/officeDocument/2006/math">
                    <m:acc>
                      <m:accPr>
                        <m:chr m:val="̂"/>
                        <m:ctrlPr>
                          <a:rPr lang="fr-FR" i="1" smtClean="0">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plus élevé que l’ordre de convergence théorique attendu.  </a:t>
                </a:r>
              </a:p>
              <a:p>
                <a:pPr algn="just"/>
                <a:r>
                  <a:rPr lang="fr-FR" b="1" dirty="0">
                    <a:highlight>
                      <a:srgbClr val="FFFF00"/>
                    </a:highlight>
                    <a:latin typeface="Times New Roman" panose="02020603050405020304" pitchFamily="18" charset="0"/>
                    <a:cs typeface="Times New Roman" panose="02020603050405020304" pitchFamily="18" charset="0"/>
                  </a:rPr>
                  <a:t>HYPOTHESE D EXPLICATION</a:t>
                </a:r>
                <a:r>
                  <a:rPr lang="fr-FR" dirty="0">
                    <a:highlight>
                      <a:srgbClr val="FFFF00"/>
                    </a:highlight>
                    <a:latin typeface="Times New Roman" panose="02020603050405020304" pitchFamily="18" charset="0"/>
                    <a:cs typeface="Times New Roman" panose="02020603050405020304" pitchFamily="18" charset="0"/>
                  </a:rPr>
                  <a:t> </a:t>
                </a:r>
                <a:endParaRPr lang="fr-FR" noProof="0" dirty="0">
                  <a:highlight>
                    <a:srgbClr val="FFFF00"/>
                  </a:highlight>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AFD64144-DA5F-8B73-6CEA-181D47AD5646}"/>
                  </a:ext>
                </a:extLst>
              </p:cNvPr>
              <p:cNvSpPr txBox="1">
                <a:spLocks noRot="1" noChangeAspect="1" noMove="1" noResize="1" noEditPoints="1" noAdjustHandles="1" noChangeArrowheads="1" noChangeShapeType="1" noTextEdit="1"/>
              </p:cNvSpPr>
              <p:nvPr/>
            </p:nvSpPr>
            <p:spPr>
              <a:xfrm>
                <a:off x="0" y="6063424"/>
                <a:ext cx="12192000" cy="646331"/>
              </a:xfrm>
              <a:prstGeom prst="rect">
                <a:avLst/>
              </a:prstGeom>
              <a:blipFill>
                <a:blip r:embed="rId5"/>
                <a:stretch>
                  <a:fillRect l="-400" t="-5660" b="-1415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C4557F9C-855D-3055-9D46-7013C9868120}"/>
              </a:ext>
            </a:extLst>
          </p:cNvPr>
          <p:cNvSpPr txBox="1"/>
          <p:nvPr/>
        </p:nvSpPr>
        <p:spPr>
          <a:xfrm>
            <a:off x="302698" y="5754465"/>
            <a:ext cx="4559249" cy="307777"/>
          </a:xfrm>
          <a:prstGeom prst="rect">
            <a:avLst/>
          </a:prstGeom>
          <a:noFill/>
        </p:spPr>
        <p:txBody>
          <a:bodyPr wrap="square" rtlCol="0">
            <a:spAutoFit/>
          </a:bodyPr>
          <a:lstStyle/>
          <a:p>
            <a:r>
              <a:rPr lang="fr-FR" sz="1400" b="1" noProof="0" dirty="0">
                <a:latin typeface="Times New Roman" panose="02020603050405020304" pitchFamily="18" charset="0"/>
                <a:cs typeface="Times New Roman" panose="02020603050405020304" pitchFamily="18" charset="0"/>
              </a:rPr>
              <a:t>Figure [] </a:t>
            </a:r>
            <a:r>
              <a:rPr lang="fr-FR" sz="1400" noProof="0" dirty="0">
                <a:latin typeface="Times New Roman" panose="02020603050405020304" pitchFamily="18" charset="0"/>
                <a:cs typeface="Times New Roman" panose="02020603050405020304" pitchFamily="18" charset="0"/>
              </a:rPr>
              <a:t>: Code python « </a:t>
            </a:r>
            <a:r>
              <a:rPr lang="fr-FR" sz="1400" i="1" noProof="0" dirty="0">
                <a:latin typeface="Times New Roman" panose="02020603050405020304" pitchFamily="18" charset="0"/>
                <a:cs typeface="Times New Roman" panose="02020603050405020304" pitchFamily="18" charset="0"/>
              </a:rPr>
              <a:t>cv_asymptotique.py </a:t>
            </a:r>
            <a:r>
              <a:rPr lang="fr-FR" sz="1400" noProof="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89661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2974</Words>
  <Application>Microsoft Office PowerPoint</Application>
  <PresentationFormat>Widescreen</PresentationFormat>
  <Paragraphs>238</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2025-03-18T00:13:21Z</dcterms:modified>
</cp:coreProperties>
</file>