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74" r:id="rId4"/>
    <p:sldId id="269" r:id="rId5"/>
    <p:sldId id="270" r:id="rId6"/>
    <p:sldId id="271" r:id="rId7"/>
    <p:sldId id="272" r:id="rId8"/>
    <p:sldId id="276" r:id="rId9"/>
    <p:sldId id="277" r:id="rId10"/>
    <p:sldId id="278" r:id="rId11"/>
    <p:sldId id="273" r:id="rId12"/>
    <p:sldId id="275" r:id="rId13"/>
    <p:sldId id="268" r:id="rId14"/>
    <p:sldId id="267" r:id="rId15"/>
    <p:sldId id="257" r:id="rId16"/>
    <p:sldId id="258" r:id="rId17"/>
    <p:sldId id="259" r:id="rId18"/>
    <p:sldId id="266" r:id="rId19"/>
    <p:sldId id="260" r:id="rId20"/>
    <p:sldId id="261"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2385" dt="2025-03-16T18:25:29.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00" d="100"/>
          <a:sy n="100" d="100"/>
        </p:scale>
        <p:origin x="2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modSld sldOrd">
      <pc:chgData name="François GLEYZON" userId="a2d04f23f7faf3ef" providerId="LiveId" clId="{1404D58C-429C-4D75-B5B2-E1C9B8E0DC36}" dt="2025-03-16T18:28:40.057" v="7126" actId="113"/>
      <pc:docMkLst>
        <pc:docMk/>
      </pc:docMkLst>
      <pc:sldChg chg="addSp delSp modSp mod">
        <pc:chgData name="François GLEYZON" userId="a2d04f23f7faf3ef" providerId="LiveId" clId="{1404D58C-429C-4D75-B5B2-E1C9B8E0DC36}" dt="2025-03-16T18:23:34.728" v="6917" actId="13926"/>
        <pc:sldMkLst>
          <pc:docMk/>
          <pc:sldMk cId="2801290844" sldId="256"/>
        </pc:sldMkLst>
        <pc:spChg chg="mod">
          <ac:chgData name="François GLEYZON" userId="a2d04f23f7faf3ef" providerId="LiveId" clId="{1404D58C-429C-4D75-B5B2-E1C9B8E0DC36}" dt="2025-03-16T18:23:34.728" v="6917" actId="13926"/>
          <ac:spMkLst>
            <pc:docMk/>
            <pc:sldMk cId="2801290844" sldId="256"/>
            <ac:spMk id="5" creationId="{CCB64622-7D99-EF9C-E64A-6B7A68B130E7}"/>
          </ac:spMkLst>
        </pc:spChg>
        <pc:spChg chg="del">
          <ac:chgData name="François GLEYZON" userId="a2d04f23f7faf3ef" providerId="LiveId" clId="{1404D58C-429C-4D75-B5B2-E1C9B8E0DC36}" dt="2025-03-16T14:36:30.746" v="1515" actId="478"/>
          <ac:spMkLst>
            <pc:docMk/>
            <pc:sldMk cId="2801290844" sldId="256"/>
            <ac:spMk id="10" creationId="{8C55F6B5-A972-7032-5631-C5F15CB2F398}"/>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16T14:16:11.423" v="10"/>
          <ac:spMkLst>
            <pc:docMk/>
            <pc:sldMk cId="2801290844" sldId="256"/>
            <ac:spMk id="13" creationId="{2A150A6C-B8B3-44CE-8884-B81C5AD95D13}"/>
          </ac:spMkLst>
        </pc:spChg>
      </pc:sldChg>
      <pc:sldChg chg="addSp delSp mod">
        <pc:chgData name="François GLEYZON" userId="a2d04f23f7faf3ef" providerId="LiveId" clId="{1404D58C-429C-4D75-B5B2-E1C9B8E0DC36}" dt="2025-03-16T14:16:57.551" v="36" actId="22"/>
        <pc:sldMkLst>
          <pc:docMk/>
          <pc:sldMk cId="2487955664" sldId="257"/>
        </pc:sldMkLst>
        <pc:spChg chg="add del">
          <ac:chgData name="François GLEYZON" userId="a2d04f23f7faf3ef" providerId="LiveId" clId="{1404D58C-429C-4D75-B5B2-E1C9B8E0DC36}" dt="2025-03-16T14:16:57.551" v="36" actId="22"/>
          <ac:spMkLst>
            <pc:docMk/>
            <pc:sldMk cId="2487955664" sldId="257"/>
            <ac:spMk id="14" creationId="{430CFFF0-7C4B-894E-171B-1AFEC934D0B9}"/>
          </ac:spMkLst>
        </pc:spChg>
      </pc:sldChg>
      <pc:sldChg chg="addSp delSp modSp mod">
        <pc:chgData name="François GLEYZON" userId="a2d04f23f7faf3ef" providerId="LiveId" clId="{1404D58C-429C-4D75-B5B2-E1C9B8E0DC36}" dt="2025-03-16T18:23:45.777" v="6935" actId="20577"/>
        <pc:sldMkLst>
          <pc:docMk/>
          <pc:sldMk cId="1966793551" sldId="265"/>
        </pc:sldMkLst>
        <pc:spChg chg="del">
          <ac:chgData name="François GLEYZON" userId="a2d04f23f7faf3ef" providerId="LiveId" clId="{1404D58C-429C-4D75-B5B2-E1C9B8E0DC36}" dt="2025-03-16T14:17:23.864" v="45" actId="478"/>
          <ac:spMkLst>
            <pc:docMk/>
            <pc:sldMk cId="1966793551" sldId="265"/>
            <ac:spMk id="2" creationId="{293F0418-B279-4C4B-1DEA-C69ECA2E05ED}"/>
          </ac:spMkLst>
        </pc:spChg>
        <pc:spChg chg="del">
          <ac:chgData name="François GLEYZON" userId="a2d04f23f7faf3ef" providerId="LiveId" clId="{1404D58C-429C-4D75-B5B2-E1C9B8E0DC36}" dt="2025-03-16T14:17:23.864" v="45" actId="478"/>
          <ac:spMkLst>
            <pc:docMk/>
            <pc:sldMk cId="1966793551" sldId="265"/>
            <ac:spMk id="3" creationId="{A5C24A31-19A6-337D-E656-6090CC92BE94}"/>
          </ac:spMkLst>
        </pc:spChg>
        <pc:spChg chg="del">
          <ac:chgData name="François GLEYZON" userId="a2d04f23f7faf3ef" providerId="LiveId" clId="{1404D58C-429C-4D75-B5B2-E1C9B8E0DC36}" dt="2025-03-16T14:17:23.864" v="45" actId="478"/>
          <ac:spMkLst>
            <pc:docMk/>
            <pc:sldMk cId="1966793551" sldId="265"/>
            <ac:spMk id="5" creationId="{966EEB2D-AD16-27A2-ECFE-15577C4EDB26}"/>
          </ac:spMkLst>
        </pc:spChg>
        <pc:spChg chg="del">
          <ac:chgData name="François GLEYZON" userId="a2d04f23f7faf3ef" providerId="LiveId" clId="{1404D58C-429C-4D75-B5B2-E1C9B8E0DC36}" dt="2025-03-16T14:17:23.864" v="45" actId="478"/>
          <ac:spMkLst>
            <pc:docMk/>
            <pc:sldMk cId="1966793551" sldId="265"/>
            <ac:spMk id="8" creationId="{1E18C6D8-2662-6CC5-2BE7-F1DDE9107D03}"/>
          </ac:spMkLst>
        </pc:spChg>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del">
          <ac:chgData name="François GLEYZON" userId="a2d04f23f7faf3ef" providerId="LiveId" clId="{1404D58C-429C-4D75-B5B2-E1C9B8E0DC36}" dt="2025-03-16T14:17:23.864" v="45" actId="478"/>
          <ac:spMkLst>
            <pc:docMk/>
            <pc:sldMk cId="1966793551" sldId="265"/>
            <ac:spMk id="10" creationId="{E6776343-149B-C142-CF34-8C3AA10AF8AF}"/>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del">
          <ac:chgData name="François GLEYZON" userId="a2d04f23f7faf3ef" providerId="LiveId" clId="{1404D58C-429C-4D75-B5B2-E1C9B8E0DC36}" dt="2025-03-16T14:22:01.893" v="513" actId="478"/>
          <ac:spMkLst>
            <pc:docMk/>
            <pc:sldMk cId="1966793551" sldId="265"/>
            <ac:spMk id="12" creationId="{B61FA2CD-BA5B-EC4B-3817-01B81099CBCC}"/>
          </ac:spMkLst>
        </pc:spChg>
        <pc:spChg chg="del">
          <ac:chgData name="François GLEYZON" userId="a2d04f23f7faf3ef" providerId="LiveId" clId="{1404D58C-429C-4D75-B5B2-E1C9B8E0DC36}" dt="2025-03-16T14:17:23.864" v="45" actId="478"/>
          <ac:spMkLst>
            <pc:docMk/>
            <pc:sldMk cId="1966793551" sldId="265"/>
            <ac:spMk id="13" creationId="{420BC2C4-CEB9-97AE-8462-8BBABA109D44}"/>
          </ac:spMkLst>
        </pc:spChg>
        <pc:spChg chg="del">
          <ac:chgData name="François GLEYZON" userId="a2d04f23f7faf3ef" providerId="LiveId" clId="{1404D58C-429C-4D75-B5B2-E1C9B8E0DC36}" dt="2025-03-16T14:17:23.864" v="45" actId="478"/>
          <ac:spMkLst>
            <pc:docMk/>
            <pc:sldMk cId="1966793551" sldId="265"/>
            <ac:spMk id="15" creationId="{7A3EA391-AC61-60F2-E3E1-534BD1D887A1}"/>
          </ac:spMkLst>
        </pc:spChg>
        <pc:spChg chg="del">
          <ac:chgData name="François GLEYZON" userId="a2d04f23f7faf3ef" providerId="LiveId" clId="{1404D58C-429C-4D75-B5B2-E1C9B8E0DC36}" dt="2025-03-16T14:17:23.864" v="45" actId="478"/>
          <ac:spMkLst>
            <pc:docMk/>
            <pc:sldMk cId="1966793551" sldId="265"/>
            <ac:spMk id="19" creationId="{1E42DB06-8668-2792-877E-6AAD838CFA0F}"/>
          </ac:spMkLst>
        </pc:spChg>
        <pc:spChg chg="add">
          <ac:chgData name="François GLEYZON" userId="a2d04f23f7faf3ef" providerId="LiveId" clId="{1404D58C-429C-4D75-B5B2-E1C9B8E0DC36}" dt="2025-03-16T14:22:44.210" v="517"/>
          <ac:spMkLst>
            <pc:docMk/>
            <pc:sldMk cId="1966793551" sldId="265"/>
            <ac:spMk id="21" creationId="{17A150B4-CFC4-1AFF-5FE8-55EB6FE1B7D0}"/>
          </ac:spMkLst>
        </pc:spChg>
        <pc:spChg chg="del">
          <ac:chgData name="François GLEYZON" userId="a2d04f23f7faf3ef" providerId="LiveId" clId="{1404D58C-429C-4D75-B5B2-E1C9B8E0DC36}" dt="2025-03-16T14:17:25.863" v="46" actId="478"/>
          <ac:spMkLst>
            <pc:docMk/>
            <pc:sldMk cId="1966793551" sldId="265"/>
            <ac:spMk id="23" creationId="{96F8C1F7-33DA-2A88-BE56-2E0648A83928}"/>
          </ac:spMkLst>
        </pc:spChg>
        <pc:spChg chg="add del mod">
          <ac:chgData name="François GLEYZON" userId="a2d04f23f7faf3ef" providerId="LiveId" clId="{1404D58C-429C-4D75-B5B2-E1C9B8E0DC36}" dt="2025-03-16T14:23:57.543" v="532"/>
          <ac:spMkLst>
            <pc:docMk/>
            <pc:sldMk cId="1966793551" sldId="265"/>
            <ac:spMk id="24" creationId="{588D05E2-E437-8C4B-DEE2-205608BD70D5}"/>
          </ac:spMkLst>
        </pc:spChg>
        <pc:spChg chg="del">
          <ac:chgData name="François GLEYZON" userId="a2d04f23f7faf3ef" providerId="LiveId" clId="{1404D58C-429C-4D75-B5B2-E1C9B8E0DC36}" dt="2025-03-16T14:17:23.864" v="45" actId="478"/>
          <ac:spMkLst>
            <pc:docMk/>
            <pc:sldMk cId="1966793551" sldId="265"/>
            <ac:spMk id="25" creationId="{B0251520-F500-2B22-A0CF-416CA59E6ED4}"/>
          </ac:spMkLst>
        </pc:spChg>
        <pc:spChg chg="add del mod">
          <ac:chgData name="François GLEYZON" userId="a2d04f23f7faf3ef" providerId="LiveId" clId="{1404D58C-429C-4D75-B5B2-E1C9B8E0DC36}" dt="2025-03-16T14:23:57.543" v="530" actId="478"/>
          <ac:spMkLst>
            <pc:docMk/>
            <pc:sldMk cId="1966793551" sldId="265"/>
            <ac:spMk id="27" creationId="{8FB06579-0BD5-7E8A-27B4-CE22901FC125}"/>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del mod">
          <ac:chgData name="François GLEYZON" userId="a2d04f23f7faf3ef" providerId="LiveId" clId="{1404D58C-429C-4D75-B5B2-E1C9B8E0DC36}" dt="2025-03-16T14:33:26.003" v="1131" actId="478"/>
          <ac:spMkLst>
            <pc:docMk/>
            <pc:sldMk cId="1966793551" sldId="265"/>
            <ac:spMk id="32" creationId="{FAC4B059-5CEC-9554-CCC0-13E92B703E80}"/>
          </ac:spMkLst>
        </pc:spChg>
        <pc:spChg chg="add mod">
          <ac:chgData name="François GLEYZON" userId="a2d04f23f7faf3ef" providerId="LiveId" clId="{1404D58C-429C-4D75-B5B2-E1C9B8E0DC36}" dt="2025-03-16T14:34:16.093" v="1141"/>
          <ac:spMkLst>
            <pc:docMk/>
            <pc:sldMk cId="1966793551" sldId="265"/>
            <ac:spMk id="34" creationId="{DDFB4563-858D-6BEC-2941-86107F865165}"/>
          </ac:spMkLst>
        </pc:spChg>
        <pc:spChg chg="del">
          <ac:chgData name="François GLEYZON" userId="a2d04f23f7faf3ef" providerId="LiveId" clId="{1404D58C-429C-4D75-B5B2-E1C9B8E0DC36}" dt="2025-03-16T14:17:23.864" v="45" actId="478"/>
          <ac:spMkLst>
            <pc:docMk/>
            <pc:sldMk cId="1966793551" sldId="265"/>
            <ac:spMk id="44" creationId="{606C2879-B07E-738C-AE26-577B745F030F}"/>
          </ac:spMkLst>
        </pc:spChg>
        <pc:spChg chg="add mod">
          <ac:chgData name="François GLEYZON" userId="a2d04f23f7faf3ef" providerId="LiveId" clId="{1404D58C-429C-4D75-B5B2-E1C9B8E0DC36}" dt="2025-03-16T14:34:50.953" v="1187"/>
          <ac:spMkLst>
            <pc:docMk/>
            <pc:sldMk cId="1966793551" sldId="265"/>
            <ac:spMk id="46" creationId="{A4E86017-BADD-6BA5-7B33-13B38A2596BF}"/>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ord">
        <pc:chgData name="François GLEYZON" userId="a2d04f23f7faf3ef" providerId="LiveId" clId="{1404D58C-429C-4D75-B5B2-E1C9B8E0DC36}" dt="2025-03-16T14:17:18.713" v="44"/>
        <pc:sldMkLst>
          <pc:docMk/>
          <pc:sldMk cId="3204585435" sldId="267"/>
        </pc:sldMkLst>
      </pc:sldChg>
      <pc:sldChg chg="addSp modSp new mod">
        <pc:chgData name="François GLEYZON" userId="a2d04f23f7faf3ef" providerId="LiveId" clId="{1404D58C-429C-4D75-B5B2-E1C9B8E0DC36}" dt="2025-03-16T14:17:16.283" v="42" actId="207"/>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mod">
        <pc:chgData name="François GLEYZON" userId="a2d04f23f7faf3ef" providerId="LiveId" clId="{1404D58C-429C-4D75-B5B2-E1C9B8E0DC36}" dt="2025-03-16T18:28:40.057" v="7126" actId="113"/>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16T15:22:33.858" v="3247" actId="20577"/>
          <ac:spMkLst>
            <pc:docMk/>
            <pc:sldMk cId="2830059827" sldId="269"/>
            <ac:spMk id="25" creationId="{5FCF3EA4-1C17-404E-D7DC-4DCD39E349EE}"/>
          </ac:spMkLst>
        </pc:sp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mod">
        <pc:chgData name="François GLEYZON" userId="a2d04f23f7faf3ef" providerId="LiveId" clId="{1404D58C-429C-4D75-B5B2-E1C9B8E0DC36}" dt="2025-03-16T14:36:37.943" v="1520"/>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mod">
        <pc:chgData name="François GLEYZON" userId="a2d04f23f7faf3ef" providerId="LiveId" clId="{1404D58C-429C-4D75-B5B2-E1C9B8E0DC36}" dt="2025-03-16T14:36:40.083" v="1521"/>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mod">
        <pc:chgData name="François GLEYZON" userId="a2d04f23f7faf3ef" providerId="LiveId" clId="{1404D58C-429C-4D75-B5B2-E1C9B8E0DC36}" dt="2025-03-16T18:21:18.427" v="6846" actId="1038"/>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del mod">
          <ac:chgData name="François GLEYZON" userId="a2d04f23f7faf3ef" providerId="LiveId" clId="{1404D58C-429C-4D75-B5B2-E1C9B8E0DC36}" dt="2025-03-16T18:06:40.277" v="6267" actId="478"/>
          <ac:picMkLst>
            <pc:docMk/>
            <pc:sldMk cId="1767245589" sldId="272"/>
            <ac:picMk id="24" creationId="{E8F8FD81-0308-9087-FF01-47CD210BD73C}"/>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del mod">
          <ac:chgData name="François GLEYZON" userId="a2d04f23f7faf3ef" providerId="LiveId" clId="{1404D58C-429C-4D75-B5B2-E1C9B8E0DC36}" dt="2025-03-16T18:02:47.257" v="6260" actId="478"/>
          <ac:cxnSpMkLst>
            <pc:docMk/>
            <pc:sldMk cId="1767245589" sldId="272"/>
            <ac:cxnSpMk id="19" creationId="{2CC7EAF6-7084-579C-A809-A8C6AD9E4D59}"/>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modSp add mod">
        <pc:chgData name="François GLEYZON" userId="a2d04f23f7faf3ef" providerId="LiveId" clId="{1404D58C-429C-4D75-B5B2-E1C9B8E0DC36}" dt="2025-03-16T14:36:45.214" v="152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ldChg>
      <pc:sldChg chg="addSp delSp modSp add mod">
        <pc:chgData name="François GLEYZON" userId="a2d04f23f7faf3ef" providerId="LiveId" clId="{1404D58C-429C-4D75-B5B2-E1C9B8E0DC36}" dt="2025-03-16T18:23:52.809" v="6936" actId="113"/>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ac:chgData name="François GLEYZON" userId="a2d04f23f7faf3ef" providerId="LiveId" clId="{1404D58C-429C-4D75-B5B2-E1C9B8E0DC36}" dt="2025-03-16T14:33:58.872" v="1135"/>
          <ac:spMkLst>
            <pc:docMk/>
            <pc:sldMk cId="1403034857" sldId="274"/>
            <ac:spMk id="2" creationId="{DEBEE273-6166-F73D-62DE-00D3C4D23038}"/>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del mod">
          <ac:chgData name="François GLEYZON" userId="a2d04f23f7faf3ef" providerId="LiveId" clId="{1404D58C-429C-4D75-B5B2-E1C9B8E0DC36}" dt="2025-03-16T14:34:41.938" v="1175" actId="478"/>
          <ac:spMkLst>
            <pc:docMk/>
            <pc:sldMk cId="1403034857" sldId="274"/>
            <ac:spMk id="5" creationId="{13733F27-6381-1D8F-E686-8FC31E0A288B}"/>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36:34.683" v="1518"/>
          <ac:spMkLst>
            <pc:docMk/>
            <pc:sldMk cId="1403034857" sldId="274"/>
            <ac:spMk id="7" creationId="{230FF2D0-E9EC-77ED-50C2-A9F925F3DBC0}"/>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add mod">
          <ac:chgData name="François GLEYZON" userId="a2d04f23f7faf3ef" providerId="LiveId" clId="{1404D58C-429C-4D75-B5B2-E1C9B8E0DC36}" dt="2025-03-16T14:40:05.343" v="1889"/>
          <ac:spMkLst>
            <pc:docMk/>
            <pc:sldMk cId="1403034857" sldId="274"/>
            <ac:spMk id="10" creationId="{08C6E362-4141-D12F-F9EB-A619A7532796}"/>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spChg chg="del">
          <ac:chgData name="François GLEYZON" userId="a2d04f23f7faf3ef" providerId="LiveId" clId="{1404D58C-429C-4D75-B5B2-E1C9B8E0DC36}" dt="2025-03-16T14:33:30.263" v="1133" actId="478"/>
          <ac:spMkLst>
            <pc:docMk/>
            <pc:sldMk cId="1403034857" sldId="274"/>
            <ac:spMk id="28" creationId="{09BA491A-5553-F1DA-20A7-1D95DCE98E69}"/>
          </ac:spMkLst>
        </pc:spChg>
        <pc:spChg chg="del">
          <ac:chgData name="François GLEYZON" userId="a2d04f23f7faf3ef" providerId="LiveId" clId="{1404D58C-429C-4D75-B5B2-E1C9B8E0DC36}" dt="2025-03-16T14:33:31.683" v="1134" actId="478"/>
          <ac:spMkLst>
            <pc:docMk/>
            <pc:sldMk cId="1403034857" sldId="274"/>
            <ac:spMk id="29" creationId="{E1F0EC07-17E7-CCF4-DD0B-DD446AD98440}"/>
          </ac:spMkLst>
        </pc:spChg>
        <pc:spChg chg="del">
          <ac:chgData name="François GLEYZON" userId="a2d04f23f7faf3ef" providerId="LiveId" clId="{1404D58C-429C-4D75-B5B2-E1C9B8E0DC36}" dt="2025-03-16T14:33:31.683" v="1134" actId="478"/>
          <ac:spMkLst>
            <pc:docMk/>
            <pc:sldMk cId="1403034857" sldId="274"/>
            <ac:spMk id="30" creationId="{973A4AC9-DAC9-EFB4-8627-D758462375AC}"/>
          </ac:spMkLst>
        </pc:spChg>
        <pc:spChg chg="del">
          <ac:chgData name="François GLEYZON" userId="a2d04f23f7faf3ef" providerId="LiveId" clId="{1404D58C-429C-4D75-B5B2-E1C9B8E0DC36}" dt="2025-03-16T14:33:31.683" v="1134" actId="478"/>
          <ac:spMkLst>
            <pc:docMk/>
            <pc:sldMk cId="1403034857" sldId="274"/>
            <ac:spMk id="31" creationId="{A23A4D7F-1145-BA8C-BB41-D7F5E5AF75CD}"/>
          </ac:spMkLst>
        </pc:spChg>
        <pc:spChg chg="del">
          <ac:chgData name="François GLEYZON" userId="a2d04f23f7faf3ef" providerId="LiveId" clId="{1404D58C-429C-4D75-B5B2-E1C9B8E0DC36}" dt="2025-03-16T14:33:31.683" v="1134" actId="478"/>
          <ac:spMkLst>
            <pc:docMk/>
            <pc:sldMk cId="1403034857" sldId="274"/>
            <ac:spMk id="32" creationId="{AC6181A8-C065-26E9-E778-596ABE2EA600}"/>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0:05.343" v="1889"/>
          <ac:picMkLst>
            <pc:docMk/>
            <pc:sldMk cId="1403034857" sldId="274"/>
            <ac:picMk id="12" creationId="{D1F98BD7-E325-7193-ED68-409485F7E874}"/>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del">
          <ac:chgData name="François GLEYZON" userId="a2d04f23f7faf3ef" providerId="LiveId" clId="{1404D58C-429C-4D75-B5B2-E1C9B8E0DC36}" dt="2025-03-16T14:33:31.683" v="1134" actId="478"/>
          <ac:picMkLst>
            <pc:docMk/>
            <pc:sldMk cId="1403034857" sldId="274"/>
            <ac:picMk id="16" creationId="{CA3E6582-9F14-9DCE-F408-2D9D6F0BBFDB}"/>
          </ac:picMkLst>
        </pc:picChg>
        <pc:picChg chg="del">
          <ac:chgData name="François GLEYZON" userId="a2d04f23f7faf3ef" providerId="LiveId" clId="{1404D58C-429C-4D75-B5B2-E1C9B8E0DC36}" dt="2025-03-16T14:33:31.683" v="1134" actId="478"/>
          <ac:picMkLst>
            <pc:docMk/>
            <pc:sldMk cId="1403034857" sldId="274"/>
            <ac:picMk id="22" creationId="{38C1AC40-6C55-4B99-1CD7-916B372CC101}"/>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picChg chg="add del mod">
          <ac:chgData name="François GLEYZON" userId="a2d04f23f7faf3ef" providerId="LiveId" clId="{1404D58C-429C-4D75-B5B2-E1C9B8E0DC36}" dt="2025-03-16T14:40:41.773" v="2018" actId="478"/>
          <ac:picMkLst>
            <pc:docMk/>
            <pc:sldMk cId="1403034857" sldId="274"/>
            <ac:picMk id="2052" creationId="{C5AC3F3B-C29B-91DF-88A9-7E8F865274AF}"/>
          </ac:picMkLst>
        </pc:picChg>
      </pc:sldChg>
      <pc:sldChg chg="addSp delSp modSp add mod">
        <pc:chgData name="François GLEYZON" userId="a2d04f23f7faf3ef" providerId="LiveId" clId="{1404D58C-429C-4D75-B5B2-E1C9B8E0DC36}" dt="2025-03-16T18:27:24.448" v="7125" actId="114"/>
        <pc:sldMkLst>
          <pc:docMk/>
          <pc:sldMk cId="3135963873" sldId="275"/>
        </pc:sldMkLst>
        <pc:spChg chg="add del mod">
          <ac:chgData name="François GLEYZON" userId="a2d04f23f7faf3ef" providerId="LiveId" clId="{1404D58C-429C-4D75-B5B2-E1C9B8E0DC36}" dt="2025-03-16T15:23:43.692" v="3265"/>
          <ac:spMkLst>
            <pc:docMk/>
            <pc:sldMk cId="3135963873" sldId="275"/>
            <ac:spMk id="4" creationId="{AAA4FF81-C165-3F5E-7D73-4B0C5A709AAC}"/>
          </ac:spMkLst>
        </pc:spChg>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mod">
        <pc:chgData name="François GLEYZON" userId="a2d04f23f7faf3ef" providerId="LiveId" clId="{1404D58C-429C-4D75-B5B2-E1C9B8E0DC36}" dt="2025-03-16T18:25:24.592" v="6981" actId="114"/>
        <pc:sldMkLst>
          <pc:docMk/>
          <pc:sldMk cId="312469821" sldId="276"/>
        </pc:sldMkLst>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del">
          <ac:chgData name="François GLEYZON" userId="a2d04f23f7faf3ef" providerId="LiveId" clId="{1404D58C-429C-4D75-B5B2-E1C9B8E0DC36}" dt="2025-03-16T17:45:05.452" v="4066" actId="478"/>
          <ac:spMkLst>
            <pc:docMk/>
            <pc:sldMk cId="312469821" sldId="276"/>
            <ac:spMk id="6" creationId="{140E8935-F8CF-CDB2-33FE-926BA27955AE}"/>
          </ac:spMkLst>
        </pc:spChg>
        <pc:spChg chg="add mod">
          <ac:chgData name="François GLEYZON" userId="a2d04f23f7faf3ef" providerId="LiveId" clId="{1404D58C-429C-4D75-B5B2-E1C9B8E0DC36}" dt="2025-03-16T17:58:26.908" v="5884" actId="13926"/>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del">
          <ac:chgData name="François GLEYZON" userId="a2d04f23f7faf3ef" providerId="LiveId" clId="{1404D58C-429C-4D75-B5B2-E1C9B8E0DC36}" dt="2025-03-16T17:44:29.973" v="3946" actId="478"/>
          <ac:picMkLst>
            <pc:docMk/>
            <pc:sldMk cId="312469821" sldId="276"/>
            <ac:picMk id="4" creationId="{323538AA-59EF-B1E9-2783-CEB000A0DEB5}"/>
          </ac:picMkLst>
        </pc:pic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sldChg>
      <pc:sldChg chg="addSp delSp modSp add mod">
        <pc:chgData name="François GLEYZON" userId="a2d04f23f7faf3ef" providerId="LiveId" clId="{1404D58C-429C-4D75-B5B2-E1C9B8E0DC36}" dt="2025-03-16T18:25:55.029" v="6991" actId="1076"/>
        <pc:sldMkLst>
          <pc:docMk/>
          <pc:sldMk cId="1989661597" sldId="277"/>
        </pc:sldMkLst>
        <pc:spChg chg="add del">
          <ac:chgData name="François GLEYZON" userId="a2d04f23f7faf3ef" providerId="LiveId" clId="{1404D58C-429C-4D75-B5B2-E1C9B8E0DC36}" dt="2025-03-16T17:57:17.994" v="5740" actId="22"/>
          <ac:spMkLst>
            <pc:docMk/>
            <pc:sldMk cId="1989661597" sldId="277"/>
            <ac:spMk id="4" creationId="{A162A23D-AF20-D9B4-51FA-5EFA7B379516}"/>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del">
          <ac:chgData name="François GLEYZON" userId="a2d04f23f7faf3ef" providerId="LiveId" clId="{1404D58C-429C-4D75-B5B2-E1C9B8E0DC36}" dt="2025-03-16T17:52:43.359" v="5189" actId="478"/>
          <ac:spMkLst>
            <pc:docMk/>
            <pc:sldMk cId="1989661597" sldId="277"/>
            <ac:spMk id="8" creationId="{E26FF0AE-EA9A-8134-87E2-28A6345F7E79}"/>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16T18:25:55.029" v="6991" actId="1076"/>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del">
          <ac:chgData name="François GLEYZON" userId="a2d04f23f7faf3ef" providerId="LiveId" clId="{1404D58C-429C-4D75-B5B2-E1C9B8E0DC36}" dt="2025-03-16T17:52:41.327" v="5188" actId="478"/>
          <ac:picMkLst>
            <pc:docMk/>
            <pc:sldMk cId="1989661597" sldId="277"/>
            <ac:picMk id="7" creationId="{A0FD37C1-62FE-A803-CBDC-64B8E325AAE1}"/>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mod">
        <pc:chgData name="François GLEYZON" userId="a2d04f23f7faf3ef" providerId="LiveId" clId="{1404D58C-429C-4D75-B5B2-E1C9B8E0DC36}" dt="2025-03-16T18:22:57.632" v="6908" actId="1392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16T18:22:57.632" v="6908" actId="13926"/>
          <ac:spMkLst>
            <pc:docMk/>
            <pc:sldMk cId="3353157011" sldId="278"/>
            <ac:spMk id="4" creationId="{071085C4-0B93-7C4D-668E-440636B813C4}"/>
          </ac:spMkLst>
        </pc:spChg>
        <pc:spChg chg="mod">
          <ac:chgData name="François GLEYZON" userId="a2d04f23f7faf3ef" providerId="LiveId" clId="{1404D58C-429C-4D75-B5B2-E1C9B8E0DC36}" dt="2025-03-16T18:19:52.927" v="6834" actId="20577"/>
          <ac:spMkLst>
            <pc:docMk/>
            <pc:sldMk cId="3353157011" sldId="278"/>
            <ac:spMk id="5" creationId="{123C1752-9749-D963-C34A-A3CB069DD9C5}"/>
          </ac:spMkLst>
        </pc:spChg>
        <pc:spChg chg="del">
          <ac:chgData name="François GLEYZON" userId="a2d04f23f7faf3ef" providerId="LiveId" clId="{1404D58C-429C-4D75-B5B2-E1C9B8E0DC36}" dt="2025-03-16T18:11:16.987" v="6666" actId="478"/>
          <ac:spMkLst>
            <pc:docMk/>
            <pc:sldMk cId="3353157011" sldId="278"/>
            <ac:spMk id="10" creationId="{CB84F390-C691-AFEE-0149-22FE96C07FE0}"/>
          </ac:spMkLst>
        </pc:spChg>
        <pc:spChg chg="del">
          <ac:chgData name="François GLEYZON" userId="a2d04f23f7faf3ef" providerId="LiveId" clId="{1404D58C-429C-4D75-B5B2-E1C9B8E0DC36}" dt="2025-03-16T18:11:18.703" v="6668" actId="478"/>
          <ac:spMkLst>
            <pc:docMk/>
            <pc:sldMk cId="3353157011" sldId="278"/>
            <ac:spMk id="12" creationId="{3EC253B4-C549-CEE4-244F-A9D548248E65}"/>
          </ac:spMkLst>
        </pc:spChg>
        <pc:picChg chg="del">
          <ac:chgData name="François GLEYZON" userId="a2d04f23f7faf3ef" providerId="LiveId" clId="{1404D58C-429C-4D75-B5B2-E1C9B8E0DC36}" dt="2025-03-16T18:11:17.502" v="6667" actId="478"/>
          <ac:picMkLst>
            <pc:docMk/>
            <pc:sldMk cId="3353157011" sldId="278"/>
            <ac:picMk id="11" creationId="{BC7F7466-E6BA-EF6C-2DAD-E138733A5F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21</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1.png"/><Relationship Id="rId12"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100.png"/><Relationship Id="rId5" Type="http://schemas.openxmlformats.org/officeDocument/2006/relationships/image" Target="../media/image41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16.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png"/><Relationship Id="rId3" Type="http://schemas.openxmlformats.org/officeDocument/2006/relationships/image" Target="../media/image230.png"/><Relationship Id="rId7" Type="http://schemas.openxmlformats.org/officeDocument/2006/relationships/image" Target="../media/image270.png"/><Relationship Id="rId12" Type="http://schemas.openxmlformats.org/officeDocument/2006/relationships/image" Target="../media/image32.png"/><Relationship Id="rId2"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260.png"/><Relationship Id="rId11" Type="http://schemas.openxmlformats.org/officeDocument/2006/relationships/image" Target="../media/image31.png"/><Relationship Id="rId5" Type="http://schemas.openxmlformats.org/officeDocument/2006/relationships/image" Target="../media/image250.png"/><Relationship Id="rId10" Type="http://schemas.openxmlformats.org/officeDocument/2006/relationships/image" Target="../media/image300.png"/><Relationship Id="rId4" Type="http://schemas.openxmlformats.org/officeDocument/2006/relationships/image" Target="../media/image240.png"/><Relationship Id="rId9" Type="http://schemas.openxmlformats.org/officeDocument/2006/relationships/image" Target="../media/image290.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Projet - </a:t>
            </a:r>
            <a:r>
              <a:rPr lang="fr-FR" sz="3200" b="1" noProof="0" dirty="0">
                <a:highlight>
                  <a:srgbClr val="FFFF00"/>
                </a:highlight>
                <a:latin typeface="Times New Roman" panose="02020603050405020304" pitchFamily="18" charset="0"/>
                <a:cs typeface="Times New Roman" panose="02020603050405020304" pitchFamily="18" charset="0"/>
              </a:rPr>
              <a:t>Titre</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=2.50385</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±2.6856∙</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smtClean="0">
                              <a:latin typeface="Cambria Math" panose="02040503050406030204" pitchFamily="18" charset="0"/>
                              <a:ea typeface="Cambria Math" panose="02040503050406030204" pitchFamily="18" charset="0"/>
                              <a:cs typeface="Times New Roman" panose="02020603050405020304" pitchFamily="18" charset="0"/>
                            </a:rPr>
                            <m:t>−4</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0.2</m:t>
                      </m:r>
                      <m:r>
                        <a:rPr lang="fr-FR" i="1">
                          <a:latin typeface="Cambria Math" panose="02040503050406030204" pitchFamily="18" charset="0"/>
                          <a:ea typeface="Cambria Math" panose="02040503050406030204" pitchFamily="18" charset="0"/>
                          <a:cs typeface="Times New Roman" panose="02020603050405020304" pitchFamily="18" charset="0"/>
                        </a:rPr>
                        <m:t>6856</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3.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99297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D931D-62D3-EBD0-B9DF-871BB5A28A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AC510FB-96BF-1425-FE22-3689BB4D877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5FB1DB-7311-3F44-D0CD-B1172ADE3335}"/>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454658-2BBC-946F-0368-A5A1286AC2EE}"/>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B47975C-A994-9CA3-24F0-2A48CEB034E6}"/>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85A531-88BF-1D17-0C29-DEF1D6A4DB9C}"/>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31BFF5-3237-C607-7CDF-EDE4B130DC41}"/>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59F37D1-031B-17EC-6618-F6E964536E20}"/>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2F0CBF-6A17-9DE7-998E-2794727DFF61}"/>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C4234-0DFA-B9A7-70B5-52879D2EEBBA}"/>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BF188-6632-A303-8C1C-2C8D70C42FBF}"/>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D8D1E550-7D5D-F766-ECFE-3747BBF11979}"/>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EEDE2B-B2C8-1097-79EF-8FE0B0CB78DF}"/>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54E483-A71B-8B41-A5DB-1F2DA6B695E1}"/>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F58836E0-B4F7-8376-F2A2-E64E8CDA9901}"/>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7B82ADA8-05CB-64A0-D995-244E1609DDF3}"/>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EA830D-6755-5629-FA84-5FF3E3020BC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5" name="TextBox 34">
            <a:extLst>
              <a:ext uri="{FF2B5EF4-FFF2-40B4-BE49-F238E27FC236}">
                <a16:creationId xmlns:a16="http://schemas.microsoft.com/office/drawing/2014/main" id="{36F04A1C-CB3F-C654-5B0B-9B4C3B13C2EC}"/>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02844206-687E-27DC-268C-ED50786068D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ABC3FDE2-391D-8FDC-BF03-23476753A636}"/>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45752D-B08B-C2A9-0A3A-3891BAA2644E}"/>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62133753-5CDB-4CB5-9C68-138A74977B4C}"/>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53A69690-90F4-B846-C179-6EFE4C6C7C31}"/>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3829A1C7-508B-1904-E105-8F0CC6FB31B2}"/>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48F75A82-D639-BAD8-026F-EACFBFE05DC5}"/>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19A38A92-B156-EF90-B598-E67B162A7D9B}"/>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EA58D637-4B5B-9855-0865-31BCB85E2C7C}"/>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72D399B-6C5B-EE98-A4DE-DB7CC9746547}"/>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98C97F62-C6C3-6580-3F8D-9D6EA7C9F859}"/>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8D4326A-F3F7-CC07-2B73-CE8478534A43}"/>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9D733599-1794-D060-7B0F-46B5DBCF656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5D10C27C-29B3-DAC0-EA11-70B7CDCE52B7}"/>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286232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highlight>
                      <a:srgbClr val="FFFF00"/>
                    </a:highlight>
                    <a:latin typeface="Times New Roman" panose="02020603050405020304" pitchFamily="18" charset="0"/>
                    <a:cs typeface="Times New Roman" panose="02020603050405020304" pitchFamily="18" charset="0"/>
                  </a:rPr>
                  <a:t>HYPOTHESE PLATEAU</a:t>
                </a:r>
                <a:r>
                  <a:rPr lang="fr-FR" noProof="0" dirty="0">
                    <a:highlight>
                      <a:srgbClr val="FFFF00"/>
                    </a:highlight>
                    <a:latin typeface="Times New Roman" panose="02020603050405020304" pitchFamily="18"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2862322"/>
              </a:xfrm>
              <a:prstGeom prst="rect">
                <a:avLst/>
              </a:prstGeom>
              <a:blipFill>
                <a:blip r:embed="rId3"/>
                <a:stretch>
                  <a:fillRect l="-736" t="-1064" r="-828" b="-234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a:p>
                <a:pPr algn="just"/>
                <a:r>
                  <a:rPr lang="fr-FR" b="1" dirty="0">
                    <a:highlight>
                      <a:srgbClr val="FFFF00"/>
                    </a:highlight>
                    <a:latin typeface="Times New Roman" panose="02020603050405020304" pitchFamily="18" charset="0"/>
                    <a:cs typeface="Times New Roman" panose="02020603050405020304" pitchFamily="18" charset="0"/>
                  </a:rPr>
                  <a:t>HYPOTHESE D EXPLICATION</a:t>
                </a:r>
                <a:r>
                  <a:rPr lang="fr-FR" dirty="0">
                    <a:highlight>
                      <a:srgbClr val="FFFF00"/>
                    </a:highlight>
                    <a:latin typeface="Times New Roman" panose="02020603050405020304" pitchFamily="18" charset="0"/>
                    <a:cs typeface="Times New Roman" panose="02020603050405020304" pitchFamily="18" charset="0"/>
                  </a:rPr>
                  <a:t> </a:t>
                </a:r>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646331"/>
              </a:xfrm>
              <a:prstGeom prst="rect">
                <a:avLst/>
              </a:prstGeom>
              <a:blipFill>
                <a:blip r:embed="rId5"/>
                <a:stretch>
                  <a:fillRect l="-400" t="-5660" b="-1415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2976</Words>
  <Application>Microsoft Office PowerPoint</Application>
  <PresentationFormat>Widescreen</PresentationFormat>
  <Paragraphs>238</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2025-03-16T18:28:52Z</dcterms:modified>
</cp:coreProperties>
</file>