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5" r:id="rId3"/>
    <p:sldId id="274" r:id="rId4"/>
    <p:sldId id="269" r:id="rId5"/>
    <p:sldId id="270" r:id="rId6"/>
    <p:sldId id="271" r:id="rId7"/>
    <p:sldId id="272" r:id="rId8"/>
    <p:sldId id="276" r:id="rId9"/>
    <p:sldId id="277" r:id="rId10"/>
    <p:sldId id="281" r:id="rId11"/>
    <p:sldId id="278" r:id="rId12"/>
    <p:sldId id="273" r:id="rId13"/>
    <p:sldId id="280" r:id="rId14"/>
    <p:sldId id="282" r:id="rId15"/>
    <p:sldId id="279" r:id="rId16"/>
    <p:sldId id="283" r:id="rId17"/>
    <p:sldId id="284"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3936" dt="2025-04-01T21:47:22.3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1" d="100"/>
          <a:sy n="101" d="100"/>
        </p:scale>
        <p:origin x="42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1T21:47:44.623" v="12713" actId="20577"/>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del">
          <ac:chgData name="François GLEYZON" userId="a2d04f23f7faf3ef" providerId="LiveId" clId="{1404D58C-429C-4D75-B5B2-E1C9B8E0DC36}" dt="2025-04-01T21:36:38.752" v="11462" actId="478"/>
          <ac:spMkLst>
            <pc:docMk/>
            <pc:sldMk cId="3668441629" sldId="270"/>
            <ac:spMk id="6" creationId="{73EA8C2C-962B-A4D7-CB8B-B0B479089529}"/>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modSp add del mod">
        <pc:chgData name="François GLEYZON" userId="a2d04f23f7faf3ef" providerId="LiveId" clId="{1404D58C-429C-4D75-B5B2-E1C9B8E0DC36}" dt="2025-04-01T21:42:18.577" v="12232" actId="2057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1T21:42:18.577" v="12232" actId="20577"/>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del mod">
        <pc:chgData name="François GLEYZON" userId="a2d04f23f7faf3ef" providerId="LiveId" clId="{1404D58C-429C-4D75-B5B2-E1C9B8E0DC36}" dt="2025-03-29T20:48:04.585" v="9302" actId="269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3-29T20:48:04.585" v="9302" actId="269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sldChg chg="addSp modSp add del mod">
        <pc:chgData name="François GLEYZON" userId="a2d04f23f7faf3ef" providerId="LiveId" clId="{1404D58C-429C-4D75-B5B2-E1C9B8E0DC36}" dt="2025-04-01T21:45:20.637" v="12543"/>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1T21:45:20.637" v="12543"/>
          <ac:spMkLst>
            <pc:docMk/>
            <pc:sldMk cId="963883029" sldId="279"/>
            <ac:spMk id="4" creationId="{640E9F43-23DF-C789-C91E-1D3E8A53E34B}"/>
          </ac:spMkLst>
        </pc:spChg>
        <pc:picChg chg="add mod">
          <ac:chgData name="François GLEYZON" userId="a2d04f23f7faf3ef" providerId="LiveId" clId="{1404D58C-429C-4D75-B5B2-E1C9B8E0DC36}" dt="2025-03-30T11:28:26.609" v="10669" actId="1076"/>
          <ac:picMkLst>
            <pc:docMk/>
            <pc:sldMk cId="963883029" sldId="279"/>
            <ac:picMk id="1026" creationId="{6C16ABBD-690A-5D2D-DEE7-6BEA283DD965}"/>
          </ac:picMkLst>
        </pc:picChg>
        <pc:picChg chg="add mod">
          <ac:chgData name="François GLEYZON" userId="a2d04f23f7faf3ef" providerId="LiveId" clId="{1404D58C-429C-4D75-B5B2-E1C9B8E0DC36}" dt="2025-03-30T11:28:30.097" v="10670" actId="1076"/>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3-29T21:18:41.600" v="9561" actId="20577"/>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mod">
        <pc:chgData name="François GLEYZON" userId="a2d04f23f7faf3ef" providerId="LiveId" clId="{1404D58C-429C-4D75-B5B2-E1C9B8E0DC36}" dt="2025-04-01T21:47:44.623" v="12713" actId="20577"/>
        <pc:sldMkLst>
          <pc:docMk/>
          <pc:sldMk cId="3801532562" sldId="283"/>
        </pc:sldMkLst>
        <pc:spChg chg="mod">
          <ac:chgData name="François GLEYZON" userId="a2d04f23f7faf3ef" providerId="LiveId" clId="{1404D58C-429C-4D75-B5B2-E1C9B8E0DC36}" dt="2025-04-01T21:47:44.623" v="12713" actId="20577"/>
          <ac:spMkLst>
            <pc:docMk/>
            <pc:sldMk cId="3801532562" sldId="283"/>
            <ac:spMk id="3" creationId="{A79F57BC-6F26-9353-4409-4041965470AE}"/>
          </ac:spMkLst>
        </pc:spChg>
        <pc:spChg chg="del">
          <ac:chgData name="François GLEYZON" userId="a2d04f23f7faf3ef" providerId="LiveId" clId="{1404D58C-429C-4D75-B5B2-E1C9B8E0DC36}" dt="2025-04-01T21:43:40.782" v="12409" actId="478"/>
          <ac:spMkLst>
            <pc:docMk/>
            <pc:sldMk cId="3801532562" sldId="283"/>
            <ac:spMk id="4" creationId="{1A0E44C7-B105-B7BA-F0FF-F131BA300D84}"/>
          </ac:spMkLst>
        </pc:spChg>
        <pc:picChg chg="del">
          <ac:chgData name="François GLEYZON" userId="a2d04f23f7faf3ef" providerId="LiveId" clId="{1404D58C-429C-4D75-B5B2-E1C9B8E0DC36}" dt="2025-04-01T21:43:39.463" v="12407" actId="478"/>
          <ac:picMkLst>
            <pc:docMk/>
            <pc:sldMk cId="3801532562" sldId="283"/>
            <ac:picMk id="1026" creationId="{69441BAA-0E9D-C5D1-39A8-82A4F2FB38C6}"/>
          </ac:picMkLst>
        </pc:picChg>
        <pc:picChg chg="del">
          <ac:chgData name="François GLEYZON" userId="a2d04f23f7faf3ef" providerId="LiveId" clId="{1404D58C-429C-4D75-B5B2-E1C9B8E0DC36}" dt="2025-04-01T21:43:39.815" v="12408" actId="478"/>
          <ac:picMkLst>
            <pc:docMk/>
            <pc:sldMk cId="3801532562" sldId="283"/>
            <ac:picMk id="1028" creationId="{1A5B628A-BB45-447B-A095-18F1D77B0A19}"/>
          </ac:picMkLst>
        </pc:picChg>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01/04/2025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01/04/2025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0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5.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50.png"/></Relationships>
</file>

<file path=ppt/slides/_rels/slide9.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1026" name="Picture 2" descr="Image générée">
            <a:extLst>
              <a:ext uri="{FF2B5EF4-FFF2-40B4-BE49-F238E27FC236}">
                <a16:creationId xmlns:a16="http://schemas.microsoft.com/office/drawing/2014/main" id="{6C16ABBD-690A-5D2D-DEE7-6BEA283DD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48" y="1400250"/>
            <a:ext cx="4857750" cy="3863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générée">
            <a:extLst>
              <a:ext uri="{FF2B5EF4-FFF2-40B4-BE49-F238E27FC236}">
                <a16:creationId xmlns:a16="http://schemas.microsoft.com/office/drawing/2014/main" id="{4607879A-50B3-9811-6ABC-DBE88997E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404" y="1497347"/>
            <a:ext cx="5029452" cy="38633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a:t>
                </a:r>
                <a:r>
                  <a:rPr lang="fr-FR" dirty="0">
                    <a:highlight>
                      <a:srgbClr val="FFFF00"/>
                    </a:highlight>
                    <a:latin typeface="Times New Roman" panose="02020603050405020304" pitchFamily="18" charset="0"/>
                    <a:cs typeface="Times New Roman" panose="02020603050405020304" pitchFamily="18" charset="0"/>
                  </a:rPr>
                  <a:t>FAIRE QUELQUES INTERPRETATION/LECTURE GRAPHIQUE + calcul de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4"/>
                <a:stretch>
                  <a:fillRect l="-400" t="-3226" r="-900" b="-7097"/>
                </a:stretch>
              </a:blipFill>
            </p:spPr>
            <p:txBody>
              <a:bodyPr/>
              <a:lstStyle/>
              <a:p>
                <a:r>
                  <a:rPr lang="en-GB">
                    <a:noFill/>
                  </a:rPr>
                  <a:t> </a:t>
                </a:r>
              </a:p>
            </p:txBody>
          </p:sp>
        </mc:Fallback>
      </mc:AlternateContent>
    </p:spTree>
    <p:extLst>
      <p:ext uri="{BB962C8B-B14F-4D97-AF65-F5344CB8AC3E}">
        <p14:creationId xmlns:p14="http://schemas.microsoft.com/office/powerpoint/2010/main" val="963883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159441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méthode des moments 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smtClean="0">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5 équations (soit 10 fois moins que pour </a:t>
                </a:r>
                <a:r>
                  <a:rPr lang="fr-FR">
                    <a:latin typeface="Times New Roman" panose="02020603050405020304" pitchFamily="18" charset="0"/>
                    <a:cs typeface="Times New Roman" panose="02020603050405020304" pitchFamily="18" charset="0"/>
                  </a:rPr>
                  <a:t>la méthode de Monte Carlo). </a:t>
                </a:r>
                <a:endParaRPr lang="fr-FR" noProof="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1594411"/>
              </a:xfrm>
              <a:prstGeom prst="rect">
                <a:avLst/>
              </a:prstGeom>
              <a:blipFill>
                <a:blip r:embed="rId2"/>
                <a:stretch>
                  <a:fillRect l="-400" t="-2299" r="-400" b="-5364"/>
                </a:stretch>
              </a:blipFill>
            </p:spPr>
            <p:txBody>
              <a:bodyPr/>
              <a:lstStyle/>
              <a:p>
                <a:r>
                  <a:rPr lang="en-GB">
                    <a:noFill/>
                  </a:rPr>
                  <a:t> </a:t>
                </a:r>
              </a:p>
            </p:txBody>
          </p:sp>
        </mc:Fallback>
      </mc:AlternateContent>
    </p:spTree>
    <p:extLst>
      <p:ext uri="{BB962C8B-B14F-4D97-AF65-F5344CB8AC3E}">
        <p14:creationId xmlns:p14="http://schemas.microsoft.com/office/powerpoint/2010/main" val="3801532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a:t>
                </a:r>
              </a:p>
            </p:txBody>
          </p:sp>
        </mc:Choice>
        <mc:Fallback>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2"/>
                <a:stretch>
                  <a:fillRect l="-400" t="-3974" r="-400" b="-9934"/>
                </a:stretch>
              </a:blipFill>
            </p:spPr>
            <p:txBody>
              <a:bodyPr/>
              <a:lstStyle/>
              <a:p>
                <a:r>
                  <a:rPr lang="en-GB">
                    <a:noFill/>
                  </a:rPr>
                  <a:t> </a:t>
                </a:r>
              </a:p>
            </p:txBody>
          </p:sp>
        </mc:Fallback>
      </mc:AlternateContent>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2341</Words>
  <Application>Microsoft Office PowerPoint</Application>
  <PresentationFormat>Widescreen</PresentationFormat>
  <Paragraphs>171</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6</cp:revision>
  <dcterms:created xsi:type="dcterms:W3CDTF">2025-02-04T13:03:07Z</dcterms:created>
  <dcterms:modified xsi:type="dcterms:W3CDTF">2025-04-01T21:47:56Z</dcterms:modified>
</cp:coreProperties>
</file>