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5" r:id="rId3"/>
    <p:sldId id="274" r:id="rId4"/>
    <p:sldId id="269" r:id="rId5"/>
    <p:sldId id="270" r:id="rId6"/>
    <p:sldId id="271" r:id="rId7"/>
    <p:sldId id="272" r:id="rId8"/>
    <p:sldId id="273" r:id="rId9"/>
    <p:sldId id="275" r:id="rId10"/>
    <p:sldId id="268" r:id="rId11"/>
    <p:sldId id="267" r:id="rId12"/>
    <p:sldId id="257" r:id="rId13"/>
    <p:sldId id="258" r:id="rId14"/>
    <p:sldId id="259" r:id="rId15"/>
    <p:sldId id="266" r:id="rId16"/>
    <p:sldId id="260" r:id="rId17"/>
    <p:sldId id="261" r:id="rId18"/>
    <p:sldId id="263" r:id="rId19"/>
    <p:sldId id="2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634776-3F5D-66A1-B941-80BAC13BF817}" name="Gauthier BRUNEL" initials="GB" userId="4b289aabded0a19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0000"/>
    <a:srgbClr val="ECECEC"/>
    <a:srgbClr val="F2F2F2"/>
    <a:srgbClr val="BAE2F4"/>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04D58C-429C-4D75-B5B2-E1C9B8E0DC36}" v="1021" dt="2025-03-16T15:23:46.2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p:scale>
          <a:sx n="100" d="100"/>
          <a:sy n="100" d="100"/>
        </p:scale>
        <p:origin x="280"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çois GLEYZON" userId="a2d04f23f7faf3ef" providerId="LiveId" clId="{8625411A-B743-4065-8137-36E899DC5753}"/>
    <pc:docChg chg="undo custSel addSld delSld modSld">
      <pc:chgData name="François GLEYZON" userId="a2d04f23f7faf3ef" providerId="LiveId" clId="{8625411A-B743-4065-8137-36E899DC5753}" dt="2025-02-15T18:58:39.562" v="10910" actId="108"/>
      <pc:docMkLst>
        <pc:docMk/>
      </pc:docMkLst>
      <pc:sldChg chg="addSp delSp modSp mod">
        <pc:chgData name="François GLEYZON" userId="a2d04f23f7faf3ef" providerId="LiveId" clId="{8625411A-B743-4065-8137-36E899DC5753}" dt="2025-02-14T00:29:59.019" v="10862" actId="790"/>
        <pc:sldMkLst>
          <pc:docMk/>
          <pc:sldMk cId="2801290844" sldId="256"/>
        </pc:sldMkLst>
        <pc:spChg chg="add mod">
          <ac:chgData name="François GLEYZON" userId="a2d04f23f7faf3ef" providerId="LiveId" clId="{8625411A-B743-4065-8137-36E899DC5753}" dt="2025-02-14T00:29:59.019" v="10862" actId="790"/>
          <ac:spMkLst>
            <pc:docMk/>
            <pc:sldMk cId="2801290844" sldId="256"/>
            <ac:spMk id="2" creationId="{1C671FC3-1B2C-746A-F6A8-77FA9A8DC743}"/>
          </ac:spMkLst>
        </pc:spChg>
        <pc:spChg chg="add mod">
          <ac:chgData name="François GLEYZON" userId="a2d04f23f7faf3ef" providerId="LiveId" clId="{8625411A-B743-4065-8137-36E899DC5753}" dt="2025-02-14T00:29:59.019" v="10862" actId="790"/>
          <ac:spMkLst>
            <pc:docMk/>
            <pc:sldMk cId="2801290844" sldId="256"/>
            <ac:spMk id="3" creationId="{568554F7-B174-79F4-DC46-68D2FF64134D}"/>
          </ac:spMkLst>
        </pc:spChg>
        <pc:spChg chg="add mod">
          <ac:chgData name="François GLEYZON" userId="a2d04f23f7faf3ef" providerId="LiveId" clId="{8625411A-B743-4065-8137-36E899DC5753}" dt="2025-02-14T00:29:59.019" v="10862" actId="790"/>
          <ac:spMkLst>
            <pc:docMk/>
            <pc:sldMk cId="2801290844" sldId="256"/>
            <ac:spMk id="4" creationId="{95E7F9AA-F423-8939-0562-C60D980C1651}"/>
          </ac:spMkLst>
        </pc:spChg>
        <pc:spChg chg="add mod">
          <ac:chgData name="François GLEYZON" userId="a2d04f23f7faf3ef" providerId="LiveId" clId="{8625411A-B743-4065-8137-36E899DC5753}" dt="2025-02-14T00:29:59.019" v="10862" actId="790"/>
          <ac:spMkLst>
            <pc:docMk/>
            <pc:sldMk cId="2801290844" sldId="256"/>
            <ac:spMk id="5" creationId="{CCB64622-7D99-EF9C-E64A-6B7A68B130E7}"/>
          </ac:spMkLst>
        </pc:spChg>
        <pc:spChg chg="add mod">
          <ac:chgData name="François GLEYZON" userId="a2d04f23f7faf3ef" providerId="LiveId" clId="{8625411A-B743-4065-8137-36E899DC5753}" dt="2025-02-14T00:29:59.019" v="10862" actId="790"/>
          <ac:spMkLst>
            <pc:docMk/>
            <pc:sldMk cId="2801290844" sldId="256"/>
            <ac:spMk id="6" creationId="{57048EEB-143A-0EB0-AB6E-49FD65A632CE}"/>
          </ac:spMkLst>
        </pc:spChg>
        <pc:spChg chg="add mod">
          <ac:chgData name="François GLEYZON" userId="a2d04f23f7faf3ef" providerId="LiveId" clId="{8625411A-B743-4065-8137-36E899DC5753}" dt="2025-02-14T00:29:59.019" v="10862" actId="790"/>
          <ac:spMkLst>
            <pc:docMk/>
            <pc:sldMk cId="2801290844" sldId="256"/>
            <ac:spMk id="7" creationId="{230C37D5-1433-52B7-0A78-180B08205F17}"/>
          </ac:spMkLst>
        </pc:spChg>
        <pc:spChg chg="add mod">
          <ac:chgData name="François GLEYZON" userId="a2d04f23f7faf3ef" providerId="LiveId" clId="{8625411A-B743-4065-8137-36E899DC5753}" dt="2025-02-14T00:29:59.019" v="10862" actId="790"/>
          <ac:spMkLst>
            <pc:docMk/>
            <pc:sldMk cId="2801290844" sldId="256"/>
            <ac:spMk id="8" creationId="{C9F42401-7236-E1BF-C86A-2AA6084B3FAA}"/>
          </ac:spMkLst>
        </pc:spChg>
        <pc:spChg chg="add mod">
          <ac:chgData name="François GLEYZON" userId="a2d04f23f7faf3ef" providerId="LiveId" clId="{8625411A-B743-4065-8137-36E899DC5753}" dt="2025-02-14T00:29:59.019" v="10862" actId="790"/>
          <ac:spMkLst>
            <pc:docMk/>
            <pc:sldMk cId="2801290844" sldId="256"/>
            <ac:spMk id="9" creationId="{D5471492-F85C-788A-940F-DC5DE2D8F51E}"/>
          </ac:spMkLst>
        </pc:spChg>
        <pc:spChg chg="add mod">
          <ac:chgData name="François GLEYZON" userId="a2d04f23f7faf3ef" providerId="LiveId" clId="{8625411A-B743-4065-8137-36E899DC5753}" dt="2025-02-14T00:29:59.019" v="10862" actId="790"/>
          <ac:spMkLst>
            <pc:docMk/>
            <pc:sldMk cId="2801290844" sldId="256"/>
            <ac:spMk id="11" creationId="{ADA3B4ED-F9F9-8357-018A-C931A9829ED9}"/>
          </ac:spMkLst>
        </pc:spChg>
        <pc:spChg chg="add mod">
          <ac:chgData name="François GLEYZON" userId="a2d04f23f7faf3ef" providerId="LiveId" clId="{8625411A-B743-4065-8137-36E899DC5753}" dt="2025-02-14T00:29:59.019" v="10862" actId="790"/>
          <ac:spMkLst>
            <pc:docMk/>
            <pc:sldMk cId="2801290844" sldId="256"/>
            <ac:spMk id="13" creationId="{2A150A6C-B8B3-44CE-8884-B81C5AD95D13}"/>
          </ac:spMkLst>
        </pc:spChg>
      </pc:sldChg>
      <pc:sldChg chg="addSp delSp modSp mod">
        <pc:chgData name="François GLEYZON" userId="a2d04f23f7faf3ef" providerId="LiveId" clId="{8625411A-B743-4065-8137-36E899DC5753}" dt="2025-02-14T00:29:59.019" v="10862" actId="790"/>
        <pc:sldMkLst>
          <pc:docMk/>
          <pc:sldMk cId="2487955664" sldId="257"/>
        </pc:sldMkLst>
        <pc:spChg chg="add mod">
          <ac:chgData name="François GLEYZON" userId="a2d04f23f7faf3ef" providerId="LiveId" clId="{8625411A-B743-4065-8137-36E899DC5753}" dt="2025-02-14T00:29:59.019" v="10862" actId="790"/>
          <ac:spMkLst>
            <pc:docMk/>
            <pc:sldMk cId="2487955664" sldId="257"/>
            <ac:spMk id="2" creationId="{0DD9D8E2-6A02-3C17-6B4A-972E3FEF8B78}"/>
          </ac:spMkLst>
        </pc:spChg>
        <pc:spChg chg="add mod">
          <ac:chgData name="François GLEYZON" userId="a2d04f23f7faf3ef" providerId="LiveId" clId="{8625411A-B743-4065-8137-36E899DC5753}" dt="2025-02-14T00:29:59.019" v="10862" actId="790"/>
          <ac:spMkLst>
            <pc:docMk/>
            <pc:sldMk cId="2487955664" sldId="257"/>
            <ac:spMk id="3" creationId="{C6304A20-79B7-2C12-19AC-070605972BB4}"/>
          </ac:spMkLst>
        </pc:spChg>
        <pc:spChg chg="add mod">
          <ac:chgData name="François GLEYZON" userId="a2d04f23f7faf3ef" providerId="LiveId" clId="{8625411A-B743-4065-8137-36E899DC5753}" dt="2025-02-14T00:29:59.019" v="10862" actId="790"/>
          <ac:spMkLst>
            <pc:docMk/>
            <pc:sldMk cId="2487955664" sldId="257"/>
            <ac:spMk id="4" creationId="{6C8DEBA5-DA61-1066-6DD5-9ED99B65BDE2}"/>
          </ac:spMkLst>
        </pc:spChg>
        <pc:spChg chg="add mod">
          <ac:chgData name="François GLEYZON" userId="a2d04f23f7faf3ef" providerId="LiveId" clId="{8625411A-B743-4065-8137-36E899DC5753}" dt="2025-02-06T23:31:11.565" v="5377" actId="20577"/>
          <ac:spMkLst>
            <pc:docMk/>
            <pc:sldMk cId="2487955664" sldId="257"/>
            <ac:spMk id="5" creationId="{23191802-DDDD-42A4-5146-C9137EA1E7FC}"/>
          </ac:spMkLst>
        </pc:spChg>
        <pc:spChg chg="add mod">
          <ac:chgData name="François GLEYZON" userId="a2d04f23f7faf3ef" providerId="LiveId" clId="{8625411A-B743-4065-8137-36E899DC5753}" dt="2025-02-14T00:29:59.019" v="10862" actId="790"/>
          <ac:spMkLst>
            <pc:docMk/>
            <pc:sldMk cId="2487955664" sldId="257"/>
            <ac:spMk id="6" creationId="{5BBDB4D0-9A92-6089-6661-C0A341FDEA0B}"/>
          </ac:spMkLst>
        </pc:spChg>
        <pc:spChg chg="add mod">
          <ac:chgData name="François GLEYZON" userId="a2d04f23f7faf3ef" providerId="LiveId" clId="{8625411A-B743-4065-8137-36E899DC5753}" dt="2025-02-06T23:28:25.372" v="5329" actId="1035"/>
          <ac:spMkLst>
            <pc:docMk/>
            <pc:sldMk cId="2487955664" sldId="257"/>
            <ac:spMk id="7" creationId="{6B2A08AA-F960-DA16-2E29-6E16E7EF6D86}"/>
          </ac:spMkLst>
        </pc:spChg>
        <pc:spChg chg="add mod">
          <ac:chgData name="François GLEYZON" userId="a2d04f23f7faf3ef" providerId="LiveId" clId="{8625411A-B743-4065-8137-36E899DC5753}" dt="2025-02-06T23:28:25.372" v="5329" actId="1035"/>
          <ac:spMkLst>
            <pc:docMk/>
            <pc:sldMk cId="2487955664" sldId="257"/>
            <ac:spMk id="8" creationId="{CDBBDA96-548C-5311-ADC2-47F677ACF600}"/>
          </ac:spMkLst>
        </pc:spChg>
        <pc:spChg chg="add mod">
          <ac:chgData name="François GLEYZON" userId="a2d04f23f7faf3ef" providerId="LiveId" clId="{8625411A-B743-4065-8137-36E899DC5753}" dt="2025-02-04T18:52:07.462" v="1909"/>
          <ac:spMkLst>
            <pc:docMk/>
            <pc:sldMk cId="2487955664" sldId="257"/>
            <ac:spMk id="9" creationId="{12F42263-6065-A83C-E411-4ED7173E4338}"/>
          </ac:spMkLst>
        </pc:spChg>
        <pc:spChg chg="add mod">
          <ac:chgData name="François GLEYZON" userId="a2d04f23f7faf3ef" providerId="LiveId" clId="{8625411A-B743-4065-8137-36E899DC5753}" dt="2025-02-04T18:52:07.462" v="1909"/>
          <ac:spMkLst>
            <pc:docMk/>
            <pc:sldMk cId="2487955664" sldId="257"/>
            <ac:spMk id="10" creationId="{FE65A178-E024-8E58-B6D0-9640B4670699}"/>
          </ac:spMkLst>
        </pc:spChg>
        <pc:spChg chg="add mod">
          <ac:chgData name="François GLEYZON" userId="a2d04f23f7faf3ef" providerId="LiveId" clId="{8625411A-B743-4065-8137-36E899DC5753}" dt="2025-02-14T00:29:59.019" v="10862" actId="790"/>
          <ac:spMkLst>
            <pc:docMk/>
            <pc:sldMk cId="2487955664" sldId="257"/>
            <ac:spMk id="11" creationId="{C368F3E9-43F6-9985-334E-21C88E71758D}"/>
          </ac:spMkLst>
        </pc:spChg>
        <pc:spChg chg="add mod">
          <ac:chgData name="François GLEYZON" userId="a2d04f23f7faf3ef" providerId="LiveId" clId="{8625411A-B743-4065-8137-36E899DC5753}" dt="2025-02-06T23:23:30.511" v="4925" actId="1035"/>
          <ac:spMkLst>
            <pc:docMk/>
            <pc:sldMk cId="2487955664" sldId="257"/>
            <ac:spMk id="12" creationId="{CD555B3B-1273-B030-5A00-48B9923A6D1D}"/>
          </ac:spMkLst>
        </pc:spChg>
        <pc:spChg chg="add mod">
          <ac:chgData name="François GLEYZON" userId="a2d04f23f7faf3ef" providerId="LiveId" clId="{8625411A-B743-4065-8137-36E899DC5753}" dt="2025-02-06T23:23:30.511" v="4925" actId="1035"/>
          <ac:spMkLst>
            <pc:docMk/>
            <pc:sldMk cId="2487955664" sldId="257"/>
            <ac:spMk id="16" creationId="{2DC757D9-32CE-64B4-6E3D-3D217D7E5F46}"/>
          </ac:spMkLst>
        </pc:spChg>
        <pc:spChg chg="add mod">
          <ac:chgData name="François GLEYZON" userId="a2d04f23f7faf3ef" providerId="LiveId" clId="{8625411A-B743-4065-8137-36E899DC5753}" dt="2025-02-06T23:23:30.511" v="4925" actId="1035"/>
          <ac:spMkLst>
            <pc:docMk/>
            <pc:sldMk cId="2487955664" sldId="257"/>
            <ac:spMk id="21" creationId="{3EC77938-36F5-9BEC-0F4B-506822FDA0D7}"/>
          </ac:spMkLst>
        </pc:spChg>
        <pc:spChg chg="add mod">
          <ac:chgData name="François GLEYZON" userId="a2d04f23f7faf3ef" providerId="LiveId" clId="{8625411A-B743-4065-8137-36E899DC5753}" dt="2025-02-14T00:29:59.019" v="10862" actId="790"/>
          <ac:spMkLst>
            <pc:docMk/>
            <pc:sldMk cId="2487955664" sldId="257"/>
            <ac:spMk id="22" creationId="{076029C1-43EB-D64D-D844-7C346AFBB080}"/>
          </ac:spMkLst>
        </pc:spChg>
        <pc:spChg chg="mod">
          <ac:chgData name="François GLEYZON" userId="a2d04f23f7faf3ef" providerId="LiveId" clId="{8625411A-B743-4065-8137-36E899DC5753}" dt="2025-02-06T23:27:42.206" v="5242" actId="1036"/>
          <ac:spMkLst>
            <pc:docMk/>
            <pc:sldMk cId="2487955664" sldId="257"/>
            <ac:spMk id="27" creationId="{07EBCD55-934E-A1D6-843D-1695B2FD8ECB}"/>
          </ac:spMkLst>
        </pc:spChg>
        <pc:spChg chg="add mod">
          <ac:chgData name="François GLEYZON" userId="a2d04f23f7faf3ef" providerId="LiveId" clId="{8625411A-B743-4065-8137-36E899DC5753}" dt="2025-02-06T23:23:30.511" v="4925" actId="1035"/>
          <ac:spMkLst>
            <pc:docMk/>
            <pc:sldMk cId="2487955664" sldId="257"/>
            <ac:spMk id="28" creationId="{80F08257-A450-5C04-241D-1002B4DA1E8B}"/>
          </ac:spMkLst>
        </pc:spChg>
        <pc:spChg chg="add mod">
          <ac:chgData name="François GLEYZON" userId="a2d04f23f7faf3ef" providerId="LiveId" clId="{8625411A-B743-4065-8137-36E899DC5753}" dt="2025-02-14T00:29:59.019" v="10862" actId="790"/>
          <ac:spMkLst>
            <pc:docMk/>
            <pc:sldMk cId="2487955664" sldId="257"/>
            <ac:spMk id="29" creationId="{CF2D0C7F-4528-1D12-5632-7B96F6D67486}"/>
          </ac:spMkLst>
        </pc:spChg>
        <pc:spChg chg="add mod">
          <ac:chgData name="François GLEYZON" userId="a2d04f23f7faf3ef" providerId="LiveId" clId="{8625411A-B743-4065-8137-36E899DC5753}" dt="2025-02-14T00:29:59.019" v="10862" actId="790"/>
          <ac:spMkLst>
            <pc:docMk/>
            <pc:sldMk cId="2487955664" sldId="257"/>
            <ac:spMk id="30" creationId="{B95AA804-9E2B-DDFF-2C53-F06543210144}"/>
          </ac:spMkLst>
        </pc:spChg>
        <pc:spChg chg="mod">
          <ac:chgData name="François GLEYZON" userId="a2d04f23f7faf3ef" providerId="LiveId" clId="{8625411A-B743-4065-8137-36E899DC5753}" dt="2025-02-14T00:29:59.019" v="10862" actId="790"/>
          <ac:spMkLst>
            <pc:docMk/>
            <pc:sldMk cId="2487955664" sldId="257"/>
            <ac:spMk id="31" creationId="{B702B995-55B0-6F3A-DB50-C2AAA6DF1383}"/>
          </ac:spMkLst>
        </pc:spChg>
        <pc:spChg chg="add mod">
          <ac:chgData name="François GLEYZON" userId="a2d04f23f7faf3ef" providerId="LiveId" clId="{8625411A-B743-4065-8137-36E899DC5753}" dt="2025-02-14T00:29:59.019" v="10862" actId="790"/>
          <ac:spMkLst>
            <pc:docMk/>
            <pc:sldMk cId="2487955664" sldId="257"/>
            <ac:spMk id="34" creationId="{FFB0AD25-EAC1-F45C-A5E3-3E651AE94BA5}"/>
          </ac:spMkLst>
        </pc:spChg>
        <pc:cxnChg chg="mod">
          <ac:chgData name="François GLEYZON" userId="a2d04f23f7faf3ef" providerId="LiveId" clId="{8625411A-B743-4065-8137-36E899DC5753}" dt="2025-02-06T23:27:42.206" v="5242" actId="1036"/>
          <ac:cxnSpMkLst>
            <pc:docMk/>
            <pc:sldMk cId="2487955664" sldId="257"/>
            <ac:cxnSpMk id="26" creationId="{8913117D-71DC-16F9-2BD3-DA9D3BA1721B}"/>
          </ac:cxnSpMkLst>
        </pc:cxnChg>
        <pc:cxnChg chg="mod">
          <ac:chgData name="François GLEYZON" userId="a2d04f23f7faf3ef" providerId="LiveId" clId="{8625411A-B743-4065-8137-36E899DC5753}" dt="2025-02-06T23:27:42.206" v="5242" actId="1036"/>
          <ac:cxnSpMkLst>
            <pc:docMk/>
            <pc:sldMk cId="2487955664" sldId="257"/>
            <ac:cxnSpMk id="32" creationId="{E7582D37-C97C-B041-C9D4-64A63AD497FB}"/>
          </ac:cxnSpMkLst>
        </pc:cxnChg>
      </pc:sldChg>
      <pc:sldChg chg="addSp delSp modSp mod">
        <pc:chgData name="François GLEYZON" userId="a2d04f23f7faf3ef" providerId="LiveId" clId="{8625411A-B743-4065-8137-36E899DC5753}" dt="2025-02-14T00:29:59.019" v="10862" actId="790"/>
        <pc:sldMkLst>
          <pc:docMk/>
          <pc:sldMk cId="3497435959" sldId="258"/>
        </pc:sldMkLst>
        <pc:spChg chg="add mod">
          <ac:chgData name="François GLEYZON" userId="a2d04f23f7faf3ef" providerId="LiveId" clId="{8625411A-B743-4065-8137-36E899DC5753}" dt="2025-02-06T23:31:14.856" v="5378" actId="20577"/>
          <ac:spMkLst>
            <pc:docMk/>
            <pc:sldMk cId="3497435959" sldId="258"/>
            <ac:spMk id="2" creationId="{15E3945D-6F25-3B0C-40EA-4E0819F2C4F2}"/>
          </ac:spMkLst>
        </pc:spChg>
        <pc:spChg chg="add mod">
          <ac:chgData name="François GLEYZON" userId="a2d04f23f7faf3ef" providerId="LiveId" clId="{8625411A-B743-4065-8137-36E899DC5753}" dt="2025-02-14T00:29:59.019" v="10862" actId="790"/>
          <ac:spMkLst>
            <pc:docMk/>
            <pc:sldMk cId="3497435959" sldId="258"/>
            <ac:spMk id="3" creationId="{55C4A58F-66DC-5C22-B369-CB6316DD2D90}"/>
          </ac:spMkLst>
        </pc:spChg>
        <pc:spChg chg="add mod">
          <ac:chgData name="François GLEYZON" userId="a2d04f23f7faf3ef" providerId="LiveId" clId="{8625411A-B743-4065-8137-36E899DC5753}" dt="2025-02-14T00:29:59.019" v="10862" actId="790"/>
          <ac:spMkLst>
            <pc:docMk/>
            <pc:sldMk cId="3497435959" sldId="258"/>
            <ac:spMk id="5" creationId="{9CD1EF5B-835F-C5A9-1EDA-8188A89EC195}"/>
          </ac:spMkLst>
        </pc:spChg>
        <pc:spChg chg="add mod">
          <ac:chgData name="François GLEYZON" userId="a2d04f23f7faf3ef" providerId="LiveId" clId="{8625411A-B743-4065-8137-36E899DC5753}" dt="2025-02-04T18:34:57.447" v="1036" actId="14100"/>
          <ac:spMkLst>
            <pc:docMk/>
            <pc:sldMk cId="3497435959" sldId="258"/>
            <ac:spMk id="6" creationId="{FF2C842C-65F6-F6AA-8AD7-2C57C499709A}"/>
          </ac:spMkLst>
        </pc:spChg>
        <pc:spChg chg="add mod">
          <ac:chgData name="François GLEYZON" userId="a2d04f23f7faf3ef" providerId="LiveId" clId="{8625411A-B743-4065-8137-36E899DC5753}" dt="2025-02-04T18:35:15.573" v="1047" actId="14100"/>
          <ac:spMkLst>
            <pc:docMk/>
            <pc:sldMk cId="3497435959" sldId="258"/>
            <ac:spMk id="7" creationId="{0DE0C8D9-3B6A-5353-D429-49011476A1F8}"/>
          </ac:spMkLst>
        </pc:spChg>
        <pc:spChg chg="add mod">
          <ac:chgData name="François GLEYZON" userId="a2d04f23f7faf3ef" providerId="LiveId" clId="{8625411A-B743-4065-8137-36E899DC5753}" dt="2025-02-04T18:49:20.703" v="1855" actId="1036"/>
          <ac:spMkLst>
            <pc:docMk/>
            <pc:sldMk cId="3497435959" sldId="258"/>
            <ac:spMk id="9" creationId="{7A54EB86-CFDF-B2E1-C61C-91BFFAB2C8CA}"/>
          </ac:spMkLst>
        </pc:spChg>
        <pc:spChg chg="add mod">
          <ac:chgData name="François GLEYZON" userId="a2d04f23f7faf3ef" providerId="LiveId" clId="{8625411A-B743-4065-8137-36E899DC5753}" dt="2025-02-04T18:49:16.845" v="1841" actId="1036"/>
          <ac:spMkLst>
            <pc:docMk/>
            <pc:sldMk cId="3497435959" sldId="258"/>
            <ac:spMk id="10" creationId="{40541310-AE63-A3AD-7F42-7A4E4EFFBB68}"/>
          </ac:spMkLst>
        </pc:spChg>
        <pc:spChg chg="add mod">
          <ac:chgData name="François GLEYZON" userId="a2d04f23f7faf3ef" providerId="LiveId" clId="{8625411A-B743-4065-8137-36E899DC5753}" dt="2025-02-04T18:49:06.405" v="1828" actId="1076"/>
          <ac:spMkLst>
            <pc:docMk/>
            <pc:sldMk cId="3497435959" sldId="258"/>
            <ac:spMk id="11" creationId="{CAA7A204-9C2C-295B-8685-3AA6C75E9424}"/>
          </ac:spMkLst>
        </pc:spChg>
        <pc:spChg chg="add mod">
          <ac:chgData name="François GLEYZON" userId="a2d04f23f7faf3ef" providerId="LiveId" clId="{8625411A-B743-4065-8137-36E899DC5753}" dt="2025-02-14T00:29:59.019" v="10862" actId="790"/>
          <ac:spMkLst>
            <pc:docMk/>
            <pc:sldMk cId="3497435959" sldId="258"/>
            <ac:spMk id="12" creationId="{F949E2F4-B036-5D37-EA90-EDCD5AAC03C6}"/>
          </ac:spMkLst>
        </pc:spChg>
        <pc:spChg chg="add mod">
          <ac:chgData name="François GLEYZON" userId="a2d04f23f7faf3ef" providerId="LiveId" clId="{8625411A-B743-4065-8137-36E899DC5753}" dt="2025-02-04T18:49:28.348" v="1876" actId="1035"/>
          <ac:spMkLst>
            <pc:docMk/>
            <pc:sldMk cId="3497435959" sldId="258"/>
            <ac:spMk id="13" creationId="{3C68DC94-F6BA-F627-DAD0-C1726F459CF5}"/>
          </ac:spMkLst>
        </pc:spChg>
        <pc:spChg chg="add mod">
          <ac:chgData name="François GLEYZON" userId="a2d04f23f7faf3ef" providerId="LiveId" clId="{8625411A-B743-4065-8137-36E899DC5753}" dt="2025-02-04T18:49:28.348" v="1876" actId="1035"/>
          <ac:spMkLst>
            <pc:docMk/>
            <pc:sldMk cId="3497435959" sldId="258"/>
            <ac:spMk id="15" creationId="{21CE31FA-9166-6A75-0AB5-0610E859D3D6}"/>
          </ac:spMkLst>
        </pc:spChg>
        <pc:spChg chg="add mod">
          <ac:chgData name="François GLEYZON" userId="a2d04f23f7faf3ef" providerId="LiveId" clId="{8625411A-B743-4065-8137-36E899DC5753}" dt="2025-02-14T00:29:59.019" v="10862" actId="790"/>
          <ac:spMkLst>
            <pc:docMk/>
            <pc:sldMk cId="3497435959" sldId="258"/>
            <ac:spMk id="16" creationId="{2C10BAD9-A32E-DD4A-233B-BEF6AD17CC1D}"/>
          </ac:spMkLst>
        </pc:spChg>
        <pc:spChg chg="add mod">
          <ac:chgData name="François GLEYZON" userId="a2d04f23f7faf3ef" providerId="LiveId" clId="{8625411A-B743-4065-8137-36E899DC5753}" dt="2025-02-14T00:29:59.019" v="10862" actId="790"/>
          <ac:spMkLst>
            <pc:docMk/>
            <pc:sldMk cId="3497435959" sldId="258"/>
            <ac:spMk id="17" creationId="{CC266515-B8A3-2D6D-A91E-14FABFB4ABCF}"/>
          </ac:spMkLst>
        </pc:spChg>
        <pc:spChg chg="add mod">
          <ac:chgData name="François GLEYZON" userId="a2d04f23f7faf3ef" providerId="LiveId" clId="{8625411A-B743-4065-8137-36E899DC5753}" dt="2025-02-14T00:29:59.019" v="10862" actId="790"/>
          <ac:spMkLst>
            <pc:docMk/>
            <pc:sldMk cId="3497435959" sldId="258"/>
            <ac:spMk id="18" creationId="{882C8DE4-5422-A89D-8FBB-C2B7D9F1BA70}"/>
          </ac:spMkLst>
        </pc:spChg>
        <pc:spChg chg="add mod">
          <ac:chgData name="François GLEYZON" userId="a2d04f23f7faf3ef" providerId="LiveId" clId="{8625411A-B743-4065-8137-36E899DC5753}" dt="2025-02-04T18:49:28.348" v="1876" actId="1035"/>
          <ac:spMkLst>
            <pc:docMk/>
            <pc:sldMk cId="3497435959" sldId="258"/>
            <ac:spMk id="19" creationId="{CF58FD18-BF05-78EF-3E0A-E929A15FA58C}"/>
          </ac:spMkLst>
        </pc:spChg>
        <pc:spChg chg="add mod">
          <ac:chgData name="François GLEYZON" userId="a2d04f23f7faf3ef" providerId="LiveId" clId="{8625411A-B743-4065-8137-36E899DC5753}" dt="2025-02-14T00:29:59.019" v="10862" actId="790"/>
          <ac:spMkLst>
            <pc:docMk/>
            <pc:sldMk cId="3497435959" sldId="258"/>
            <ac:spMk id="20" creationId="{E0DAB1B9-05DD-17A1-7A8D-8B89EBCC3A8A}"/>
          </ac:spMkLst>
        </pc:spChg>
        <pc:spChg chg="add mod">
          <ac:chgData name="François GLEYZON" userId="a2d04f23f7faf3ef" providerId="LiveId" clId="{8625411A-B743-4065-8137-36E899DC5753}" dt="2025-02-04T18:49:34.251" v="1891" actId="1035"/>
          <ac:spMkLst>
            <pc:docMk/>
            <pc:sldMk cId="3497435959" sldId="258"/>
            <ac:spMk id="21" creationId="{2A9B90A1-45FE-8F0C-EA45-0AC7A3A9AE95}"/>
          </ac:spMkLst>
        </pc:spChg>
        <pc:spChg chg="add mod">
          <ac:chgData name="François GLEYZON" userId="a2d04f23f7faf3ef" providerId="LiveId" clId="{8625411A-B743-4065-8137-36E899DC5753}" dt="2025-02-04T18:49:44.445" v="1893" actId="1076"/>
          <ac:spMkLst>
            <pc:docMk/>
            <pc:sldMk cId="3497435959" sldId="258"/>
            <ac:spMk id="22" creationId="{EE117A1E-FBA2-2F9E-7628-42ADAF4EEF27}"/>
          </ac:spMkLst>
        </pc:spChg>
        <pc:spChg chg="add mod">
          <ac:chgData name="François GLEYZON" userId="a2d04f23f7faf3ef" providerId="LiveId" clId="{8625411A-B743-4065-8137-36E899DC5753}" dt="2025-02-14T00:29:59.019" v="10862" actId="790"/>
          <ac:spMkLst>
            <pc:docMk/>
            <pc:sldMk cId="3497435959" sldId="258"/>
            <ac:spMk id="23" creationId="{06997358-454D-FBA1-6230-D064B53DE30F}"/>
          </ac:spMkLst>
        </pc:spChg>
        <pc:spChg chg="add mod">
          <ac:chgData name="François GLEYZON" userId="a2d04f23f7faf3ef" providerId="LiveId" clId="{8625411A-B743-4065-8137-36E899DC5753}" dt="2025-02-14T00:29:59.019" v="10862" actId="790"/>
          <ac:spMkLst>
            <pc:docMk/>
            <pc:sldMk cId="3497435959" sldId="258"/>
            <ac:spMk id="24" creationId="{25CE67D6-7061-86BB-E365-D7DABF25D4BD}"/>
          </ac:spMkLst>
        </pc:spChg>
        <pc:spChg chg="add mod">
          <ac:chgData name="François GLEYZON" userId="a2d04f23f7faf3ef" providerId="LiveId" clId="{8625411A-B743-4065-8137-36E899DC5753}" dt="2025-02-14T00:29:59.019" v="10862" actId="790"/>
          <ac:spMkLst>
            <pc:docMk/>
            <pc:sldMk cId="3497435959" sldId="258"/>
            <ac:spMk id="25" creationId="{B470B1BB-9175-D252-0FD6-D944156FDFDC}"/>
          </ac:spMkLst>
        </pc:spChg>
      </pc:sldChg>
      <pc:sldChg chg="addSp modSp mod">
        <pc:chgData name="François GLEYZON" userId="a2d04f23f7faf3ef" providerId="LiveId" clId="{8625411A-B743-4065-8137-36E899DC5753}" dt="2025-02-14T00:29:59.019" v="10862" actId="790"/>
        <pc:sldMkLst>
          <pc:docMk/>
          <pc:sldMk cId="415248" sldId="259"/>
        </pc:sldMkLst>
        <pc:spChg chg="add mod">
          <ac:chgData name="François GLEYZON" userId="a2d04f23f7faf3ef" providerId="LiveId" clId="{8625411A-B743-4065-8137-36E899DC5753}" dt="2025-02-04T18:52:28.174" v="1914"/>
          <ac:spMkLst>
            <pc:docMk/>
            <pc:sldMk cId="415248" sldId="259"/>
            <ac:spMk id="2" creationId="{845A09FB-16B3-B837-523E-8D7F73B75CC0}"/>
          </ac:spMkLst>
        </pc:spChg>
        <pc:spChg chg="add mod">
          <ac:chgData name="François GLEYZON" userId="a2d04f23f7faf3ef" providerId="LiveId" clId="{8625411A-B743-4065-8137-36E899DC5753}" dt="2025-02-14T00:29:59.019" v="10862" actId="790"/>
          <ac:spMkLst>
            <pc:docMk/>
            <pc:sldMk cId="415248" sldId="259"/>
            <ac:spMk id="3" creationId="{2F45E5DC-AF12-AC1B-4A96-5780DBFD0F9C}"/>
          </ac:spMkLst>
        </pc:spChg>
        <pc:spChg chg="add mod">
          <ac:chgData name="François GLEYZON" userId="a2d04f23f7faf3ef" providerId="LiveId" clId="{8625411A-B743-4065-8137-36E899DC5753}" dt="2025-02-14T00:29:59.019" v="10862" actId="790"/>
          <ac:spMkLst>
            <pc:docMk/>
            <pc:sldMk cId="415248" sldId="259"/>
            <ac:spMk id="4" creationId="{F4448BA4-BA0D-CE0F-201D-5B4246507255}"/>
          </ac:spMkLst>
        </pc:spChg>
        <pc:spChg chg="add mod">
          <ac:chgData name="François GLEYZON" userId="a2d04f23f7faf3ef" providerId="LiveId" clId="{8625411A-B743-4065-8137-36E899DC5753}" dt="2025-02-14T00:29:59.019" v="10862" actId="790"/>
          <ac:spMkLst>
            <pc:docMk/>
            <pc:sldMk cId="415248" sldId="259"/>
            <ac:spMk id="5" creationId="{BF1044FE-32D6-7128-0568-F93B8370CBF7}"/>
          </ac:spMkLst>
        </pc:spChg>
        <pc:spChg chg="add mod">
          <ac:chgData name="François GLEYZON" userId="a2d04f23f7faf3ef" providerId="LiveId" clId="{8625411A-B743-4065-8137-36E899DC5753}" dt="2025-02-14T00:29:59.019" v="10862" actId="790"/>
          <ac:spMkLst>
            <pc:docMk/>
            <pc:sldMk cId="415248" sldId="259"/>
            <ac:spMk id="6" creationId="{0FBFC751-B26B-BF68-AC85-1AA19D1A521D}"/>
          </ac:spMkLst>
        </pc:spChg>
        <pc:spChg chg="add mod">
          <ac:chgData name="François GLEYZON" userId="a2d04f23f7faf3ef" providerId="LiveId" clId="{8625411A-B743-4065-8137-36E899DC5753}" dt="2025-02-14T00:29:59.019" v="10862" actId="790"/>
          <ac:spMkLst>
            <pc:docMk/>
            <pc:sldMk cId="415248" sldId="259"/>
            <ac:spMk id="7" creationId="{F3FFE8A4-13E1-E7B6-9B31-8448E3416D08}"/>
          </ac:spMkLst>
        </pc:spChg>
        <pc:spChg chg="add mod">
          <ac:chgData name="François GLEYZON" userId="a2d04f23f7faf3ef" providerId="LiveId" clId="{8625411A-B743-4065-8137-36E899DC5753}" dt="2025-02-04T18:55:24.919" v="2107" actId="1076"/>
          <ac:spMkLst>
            <pc:docMk/>
            <pc:sldMk cId="415248" sldId="259"/>
            <ac:spMk id="8" creationId="{6BB1C867-C351-AD95-9E0C-DA0DECB600FA}"/>
          </ac:spMkLst>
        </pc:spChg>
        <pc:spChg chg="add mod">
          <ac:chgData name="François GLEYZON" userId="a2d04f23f7faf3ef" providerId="LiveId" clId="{8625411A-B743-4065-8137-36E899DC5753}" dt="2025-02-14T00:29:59.019" v="10862" actId="790"/>
          <ac:spMkLst>
            <pc:docMk/>
            <pc:sldMk cId="415248" sldId="259"/>
            <ac:spMk id="9" creationId="{92C0F2ED-7353-0CDD-8463-44215B733A41}"/>
          </ac:spMkLst>
        </pc:spChg>
        <pc:spChg chg="add mod">
          <ac:chgData name="François GLEYZON" userId="a2d04f23f7faf3ef" providerId="LiveId" clId="{8625411A-B743-4065-8137-36E899DC5753}" dt="2025-02-04T18:58:45.243" v="2280" actId="1035"/>
          <ac:spMkLst>
            <pc:docMk/>
            <pc:sldMk cId="415248" sldId="259"/>
            <ac:spMk id="10" creationId="{7937DF65-B2AA-378E-18BE-BE6286680F63}"/>
          </ac:spMkLst>
        </pc:spChg>
        <pc:spChg chg="add mod">
          <ac:chgData name="François GLEYZON" userId="a2d04f23f7faf3ef" providerId="LiveId" clId="{8625411A-B743-4065-8137-36E899DC5753}" dt="2025-02-04T18:58:45.243" v="2280" actId="1035"/>
          <ac:spMkLst>
            <pc:docMk/>
            <pc:sldMk cId="415248" sldId="259"/>
            <ac:spMk id="11" creationId="{2636C49C-4168-B48C-E500-C9FD01C5EBEC}"/>
          </ac:spMkLst>
        </pc:spChg>
        <pc:spChg chg="add mod">
          <ac:chgData name="François GLEYZON" userId="a2d04f23f7faf3ef" providerId="LiveId" clId="{8625411A-B743-4065-8137-36E899DC5753}" dt="2025-02-14T00:29:59.019" v="10862" actId="790"/>
          <ac:spMkLst>
            <pc:docMk/>
            <pc:sldMk cId="415248" sldId="259"/>
            <ac:spMk id="12" creationId="{5AD634CA-104B-7F98-F84D-ECC3C4754980}"/>
          </ac:spMkLst>
        </pc:spChg>
        <pc:spChg chg="add mod">
          <ac:chgData name="François GLEYZON" userId="a2d04f23f7faf3ef" providerId="LiveId" clId="{8625411A-B743-4065-8137-36E899DC5753}" dt="2025-02-14T00:29:59.019" v="10862" actId="790"/>
          <ac:spMkLst>
            <pc:docMk/>
            <pc:sldMk cId="415248" sldId="259"/>
            <ac:spMk id="13" creationId="{997C35EC-1834-8CCA-7703-6CDC8E8D8AB9}"/>
          </ac:spMkLst>
        </pc:spChg>
        <pc:spChg chg="add mod">
          <ac:chgData name="François GLEYZON" userId="a2d04f23f7faf3ef" providerId="LiveId" clId="{8625411A-B743-4065-8137-36E899DC5753}" dt="2025-02-14T00:29:59.019" v="10862" actId="790"/>
          <ac:spMkLst>
            <pc:docMk/>
            <pc:sldMk cId="415248" sldId="259"/>
            <ac:spMk id="14" creationId="{B8FBF898-C2BA-0660-7838-80479B22F286}"/>
          </ac:spMkLst>
        </pc:spChg>
        <pc:spChg chg="add mod">
          <ac:chgData name="François GLEYZON" userId="a2d04f23f7faf3ef" providerId="LiveId" clId="{8625411A-B743-4065-8137-36E899DC5753}" dt="2025-02-06T23:06:09.808" v="4533" actId="20577"/>
          <ac:spMkLst>
            <pc:docMk/>
            <pc:sldMk cId="415248" sldId="259"/>
            <ac:spMk id="15" creationId="{D0D4259A-0C98-BAFE-3E33-AEBE5015294A}"/>
          </ac:spMkLst>
        </pc:spChg>
        <pc:spChg chg="add mod">
          <ac:chgData name="François GLEYZON" userId="a2d04f23f7faf3ef" providerId="LiveId" clId="{8625411A-B743-4065-8137-36E899DC5753}" dt="2025-02-14T00:29:59.019" v="10862" actId="790"/>
          <ac:spMkLst>
            <pc:docMk/>
            <pc:sldMk cId="415248" sldId="259"/>
            <ac:spMk id="16" creationId="{4F81872E-E651-294D-B348-E611465E53BB}"/>
          </ac:spMkLst>
        </pc:spChg>
        <pc:spChg chg="add mod">
          <ac:chgData name="François GLEYZON" userId="a2d04f23f7faf3ef" providerId="LiveId" clId="{8625411A-B743-4065-8137-36E899DC5753}" dt="2025-02-05T20:24:42.838" v="2998" actId="14100"/>
          <ac:spMkLst>
            <pc:docMk/>
            <pc:sldMk cId="415248" sldId="259"/>
            <ac:spMk id="21" creationId="{19EAFEE6-6B99-E2E7-968A-B6336653D699}"/>
          </ac:spMkLst>
        </pc:spChg>
        <pc:picChg chg="add mod">
          <ac:chgData name="François GLEYZON" userId="a2d04f23f7faf3ef" providerId="LiveId" clId="{8625411A-B743-4065-8137-36E899DC5753}" dt="2025-02-05T20:24:08.167" v="2990" actId="1076"/>
          <ac:picMkLst>
            <pc:docMk/>
            <pc:sldMk cId="415248" sldId="259"/>
            <ac:picMk id="17" creationId="{429771DA-C7D2-B11F-BF31-76F203BCE2D9}"/>
          </ac:picMkLst>
        </pc:picChg>
        <pc:picChg chg="add mod">
          <ac:chgData name="François GLEYZON" userId="a2d04f23f7faf3ef" providerId="LiveId" clId="{8625411A-B743-4065-8137-36E899DC5753}" dt="2025-02-05T20:24:28.533" v="2994" actId="14100"/>
          <ac:picMkLst>
            <pc:docMk/>
            <pc:sldMk cId="415248" sldId="259"/>
            <ac:picMk id="19" creationId="{922DDEA9-C091-1B9B-FC36-448765828197}"/>
          </ac:picMkLst>
        </pc:picChg>
      </pc:sldChg>
      <pc:sldChg chg="addSp delSp modSp mod">
        <pc:chgData name="François GLEYZON" userId="a2d04f23f7faf3ef" providerId="LiveId" clId="{8625411A-B743-4065-8137-36E899DC5753}" dt="2025-02-14T00:29:59.019" v="10862" actId="790"/>
        <pc:sldMkLst>
          <pc:docMk/>
          <pc:sldMk cId="1063259523" sldId="260"/>
        </pc:sldMkLst>
        <pc:spChg chg="add mod">
          <ac:chgData name="François GLEYZON" userId="a2d04f23f7faf3ef" providerId="LiveId" clId="{8625411A-B743-4065-8137-36E899DC5753}" dt="2025-02-14T00:29:59.019" v="10862" actId="790"/>
          <ac:spMkLst>
            <pc:docMk/>
            <pc:sldMk cId="1063259523" sldId="260"/>
            <ac:spMk id="2" creationId="{D4D11120-046A-B879-F48F-AA4B97B885CE}"/>
          </ac:spMkLst>
        </pc:spChg>
        <pc:spChg chg="add mod">
          <ac:chgData name="François GLEYZON" userId="a2d04f23f7faf3ef" providerId="LiveId" clId="{8625411A-B743-4065-8137-36E899DC5753}" dt="2025-02-14T00:29:59.019" v="10862" actId="790"/>
          <ac:spMkLst>
            <pc:docMk/>
            <pc:sldMk cId="1063259523" sldId="260"/>
            <ac:spMk id="3" creationId="{DA380A89-ACCE-21D7-8570-DC0B7DBD979C}"/>
          </ac:spMkLst>
        </pc:spChg>
        <pc:spChg chg="add mod">
          <ac:chgData name="François GLEYZON" userId="a2d04f23f7faf3ef" providerId="LiveId" clId="{8625411A-B743-4065-8137-36E899DC5753}" dt="2025-02-14T00:29:59.019" v="10862" actId="790"/>
          <ac:spMkLst>
            <pc:docMk/>
            <pc:sldMk cId="1063259523" sldId="260"/>
            <ac:spMk id="4" creationId="{FC70D617-18DE-E581-E946-0A074FF29DC2}"/>
          </ac:spMkLst>
        </pc:spChg>
        <pc:spChg chg="add mod">
          <ac:chgData name="François GLEYZON" userId="a2d04f23f7faf3ef" providerId="LiveId" clId="{8625411A-B743-4065-8137-36E899DC5753}" dt="2025-02-14T00:29:59.019" v="10862" actId="790"/>
          <ac:spMkLst>
            <pc:docMk/>
            <pc:sldMk cId="1063259523" sldId="260"/>
            <ac:spMk id="5" creationId="{5E5B943B-90A9-465F-97D4-8F6E6FF06177}"/>
          </ac:spMkLst>
        </pc:spChg>
        <pc:spChg chg="add mod">
          <ac:chgData name="François GLEYZON" userId="a2d04f23f7faf3ef" providerId="LiveId" clId="{8625411A-B743-4065-8137-36E899DC5753}" dt="2025-02-14T00:29:59.019" v="10862" actId="790"/>
          <ac:spMkLst>
            <pc:docMk/>
            <pc:sldMk cId="1063259523" sldId="260"/>
            <ac:spMk id="6" creationId="{A00EC9BE-9081-B130-BAED-D85EE92F344B}"/>
          </ac:spMkLst>
        </pc:spChg>
        <pc:spChg chg="add mod">
          <ac:chgData name="François GLEYZON" userId="a2d04f23f7faf3ef" providerId="LiveId" clId="{8625411A-B743-4065-8137-36E899DC5753}" dt="2025-02-08T18:00:32.630" v="6518" actId="20577"/>
          <ac:spMkLst>
            <pc:docMk/>
            <pc:sldMk cId="1063259523" sldId="260"/>
            <ac:spMk id="10" creationId="{26AB2202-18AC-F301-719D-754BE34A0087}"/>
          </ac:spMkLst>
        </pc:spChg>
        <pc:spChg chg="add mod">
          <ac:chgData name="François GLEYZON" userId="a2d04f23f7faf3ef" providerId="LiveId" clId="{8625411A-B743-4065-8137-36E899DC5753}" dt="2025-02-08T18:01:00.633" v="6524" actId="20577"/>
          <ac:spMkLst>
            <pc:docMk/>
            <pc:sldMk cId="1063259523" sldId="260"/>
            <ac:spMk id="11" creationId="{FD71607F-6BF1-5FDA-D422-68E62421CCE4}"/>
          </ac:spMkLst>
        </pc:spChg>
        <pc:spChg chg="add mod">
          <ac:chgData name="François GLEYZON" userId="a2d04f23f7faf3ef" providerId="LiveId" clId="{8625411A-B743-4065-8137-36E899DC5753}" dt="2025-02-14T00:29:59.019" v="10862" actId="790"/>
          <ac:spMkLst>
            <pc:docMk/>
            <pc:sldMk cId="1063259523" sldId="260"/>
            <ac:spMk id="12" creationId="{73418CF3-9DE2-B2FD-E08F-1CB82508ACE1}"/>
          </ac:spMkLst>
        </pc:spChg>
        <pc:spChg chg="add mod">
          <ac:chgData name="François GLEYZON" userId="a2d04f23f7faf3ef" providerId="LiveId" clId="{8625411A-B743-4065-8137-36E899DC5753}" dt="2025-02-08T17:50:17.939" v="5412" actId="20577"/>
          <ac:spMkLst>
            <pc:docMk/>
            <pc:sldMk cId="1063259523" sldId="260"/>
            <ac:spMk id="13" creationId="{BCC94210-BE15-F432-6F90-9C9CCCFEA72F}"/>
          </ac:spMkLst>
        </pc:spChg>
        <pc:spChg chg="add mod">
          <ac:chgData name="François GLEYZON" userId="a2d04f23f7faf3ef" providerId="LiveId" clId="{8625411A-B743-4065-8137-36E899DC5753}" dt="2025-02-14T00:29:59.019" v="10862" actId="790"/>
          <ac:spMkLst>
            <pc:docMk/>
            <pc:sldMk cId="1063259523" sldId="260"/>
            <ac:spMk id="14" creationId="{EE88CA0C-9480-BE62-2525-C882E004697A}"/>
          </ac:spMkLst>
        </pc:spChg>
        <pc:spChg chg="add mod">
          <ac:chgData name="François GLEYZON" userId="a2d04f23f7faf3ef" providerId="LiveId" clId="{8625411A-B743-4065-8137-36E899DC5753}" dt="2025-02-14T00:29:59.019" v="10862" actId="790"/>
          <ac:spMkLst>
            <pc:docMk/>
            <pc:sldMk cId="1063259523" sldId="260"/>
            <ac:spMk id="15" creationId="{C3CD8751-5795-D6B9-2248-03D689648744}"/>
          </ac:spMkLst>
        </pc:spChg>
        <pc:spChg chg="add mod">
          <ac:chgData name="François GLEYZON" userId="a2d04f23f7faf3ef" providerId="LiveId" clId="{8625411A-B743-4065-8137-36E899DC5753}" dt="2025-02-14T00:29:59.019" v="10862" actId="790"/>
          <ac:spMkLst>
            <pc:docMk/>
            <pc:sldMk cId="1063259523" sldId="260"/>
            <ac:spMk id="16" creationId="{DA5226F6-F4A9-B138-C97F-881284C5A869}"/>
          </ac:spMkLst>
        </pc:spChg>
        <pc:spChg chg="add mod">
          <ac:chgData name="François GLEYZON" userId="a2d04f23f7faf3ef" providerId="LiveId" clId="{8625411A-B743-4065-8137-36E899DC5753}" dt="2025-02-14T00:29:59.019" v="10862" actId="790"/>
          <ac:spMkLst>
            <pc:docMk/>
            <pc:sldMk cId="1063259523" sldId="260"/>
            <ac:spMk id="17" creationId="{418967CF-1F4B-E249-C88C-988ADBD4981B}"/>
          </ac:spMkLst>
        </pc:spChg>
        <pc:picChg chg="add mod">
          <ac:chgData name="François GLEYZON" userId="a2d04f23f7faf3ef" providerId="LiveId" clId="{8625411A-B743-4065-8137-36E899DC5753}" dt="2025-02-08T17:50:00.095" v="5402" actId="14100"/>
          <ac:picMkLst>
            <pc:docMk/>
            <pc:sldMk cId="1063259523" sldId="260"/>
            <ac:picMk id="9" creationId="{637A6A04-BF56-1147-EEED-6205E7F093FF}"/>
          </ac:picMkLst>
        </pc:picChg>
      </pc:sldChg>
      <pc:sldChg chg="addSp delSp modSp mod">
        <pc:chgData name="François GLEYZON" userId="a2d04f23f7faf3ef" providerId="LiveId" clId="{8625411A-B743-4065-8137-36E899DC5753}" dt="2025-02-14T00:29:59.019" v="10862" actId="790"/>
        <pc:sldMkLst>
          <pc:docMk/>
          <pc:sldMk cId="1452944335" sldId="261"/>
        </pc:sldMkLst>
        <pc:spChg chg="add mod">
          <ac:chgData name="François GLEYZON" userId="a2d04f23f7faf3ef" providerId="LiveId" clId="{8625411A-B743-4065-8137-36E899DC5753}" dt="2025-02-05T21:03:08.663" v="4147"/>
          <ac:spMkLst>
            <pc:docMk/>
            <pc:sldMk cId="1452944335" sldId="261"/>
            <ac:spMk id="2" creationId="{0ED4C262-ADCF-AE6F-3CBC-6A388E77DD6D}"/>
          </ac:spMkLst>
        </pc:spChg>
        <pc:spChg chg="add mod">
          <ac:chgData name="François GLEYZON" userId="a2d04f23f7faf3ef" providerId="LiveId" clId="{8625411A-B743-4065-8137-36E899DC5753}" dt="2025-02-05T21:03:10.680" v="4149" actId="20577"/>
          <ac:spMkLst>
            <pc:docMk/>
            <pc:sldMk cId="1452944335" sldId="261"/>
            <ac:spMk id="3" creationId="{CECDEB89-FD89-A4AD-837C-99F0CAD8BC0E}"/>
          </ac:spMkLst>
        </pc:spChg>
        <pc:spChg chg="add mod">
          <ac:chgData name="François GLEYZON" userId="a2d04f23f7faf3ef" providerId="LiveId" clId="{8625411A-B743-4065-8137-36E899DC5753}" dt="2025-02-05T21:03:08.663" v="4147"/>
          <ac:spMkLst>
            <pc:docMk/>
            <pc:sldMk cId="1452944335" sldId="261"/>
            <ac:spMk id="4" creationId="{F7C7A1CB-DE34-AD40-E16D-6AA4F785CAE1}"/>
          </ac:spMkLst>
        </pc:spChg>
        <pc:spChg chg="add mod">
          <ac:chgData name="François GLEYZON" userId="a2d04f23f7faf3ef" providerId="LiveId" clId="{8625411A-B743-4065-8137-36E899DC5753}" dt="2025-02-05T21:03:31.477" v="4163" actId="20577"/>
          <ac:spMkLst>
            <pc:docMk/>
            <pc:sldMk cId="1452944335" sldId="261"/>
            <ac:spMk id="5" creationId="{D8E09B78-47CC-84BD-A259-AA9B0A6D0125}"/>
          </ac:spMkLst>
        </pc:spChg>
        <pc:spChg chg="add mod">
          <ac:chgData name="François GLEYZON" userId="a2d04f23f7faf3ef" providerId="LiveId" clId="{8625411A-B743-4065-8137-36E899DC5753}" dt="2025-02-05T21:03:45.175" v="4169" actId="14100"/>
          <ac:spMkLst>
            <pc:docMk/>
            <pc:sldMk cId="1452944335" sldId="261"/>
            <ac:spMk id="6" creationId="{EE12E67D-0239-1317-5143-EADC4A6FD1E7}"/>
          </ac:spMkLst>
        </pc:spChg>
        <pc:spChg chg="add mod">
          <ac:chgData name="François GLEYZON" userId="a2d04f23f7faf3ef" providerId="LiveId" clId="{8625411A-B743-4065-8137-36E899DC5753}" dt="2025-02-05T21:03:23.262" v="4150"/>
          <ac:spMkLst>
            <pc:docMk/>
            <pc:sldMk cId="1452944335" sldId="261"/>
            <ac:spMk id="7" creationId="{EA320C37-86BC-1C54-FDB3-FB623D060A31}"/>
          </ac:spMkLst>
        </pc:spChg>
        <pc:spChg chg="add mod">
          <ac:chgData name="François GLEYZON" userId="a2d04f23f7faf3ef" providerId="LiveId" clId="{8625411A-B743-4065-8137-36E899DC5753}" dt="2025-02-14T00:29:59.019" v="10862" actId="790"/>
          <ac:spMkLst>
            <pc:docMk/>
            <pc:sldMk cId="1452944335" sldId="261"/>
            <ac:spMk id="8" creationId="{3F891217-F85C-D70C-2308-582197B55664}"/>
          </ac:spMkLst>
        </pc:spChg>
        <pc:spChg chg="add mod">
          <ac:chgData name="François GLEYZON" userId="a2d04f23f7faf3ef" providerId="LiveId" clId="{8625411A-B743-4065-8137-36E899DC5753}" dt="2025-02-14T00:29:59.019" v="10862" actId="790"/>
          <ac:spMkLst>
            <pc:docMk/>
            <pc:sldMk cId="1452944335" sldId="261"/>
            <ac:spMk id="9" creationId="{15BED661-D5E8-5D5F-962C-7A789302F672}"/>
          </ac:spMkLst>
        </pc:spChg>
        <pc:spChg chg="add mod">
          <ac:chgData name="François GLEYZON" userId="a2d04f23f7faf3ef" providerId="LiveId" clId="{8625411A-B743-4065-8137-36E899DC5753}" dt="2025-02-14T00:29:59.019" v="10862" actId="790"/>
          <ac:spMkLst>
            <pc:docMk/>
            <pc:sldMk cId="1452944335" sldId="261"/>
            <ac:spMk id="10" creationId="{4B5486D3-9894-C2BC-A87B-09DEDB4C8900}"/>
          </ac:spMkLst>
        </pc:spChg>
        <pc:spChg chg="add mod">
          <ac:chgData name="François GLEYZON" userId="a2d04f23f7faf3ef" providerId="LiveId" clId="{8625411A-B743-4065-8137-36E899DC5753}" dt="2025-02-14T00:29:59.019" v="10862" actId="790"/>
          <ac:spMkLst>
            <pc:docMk/>
            <pc:sldMk cId="1452944335" sldId="261"/>
            <ac:spMk id="11" creationId="{2C5B5726-7BDA-16C2-725D-68E0A9FFBD27}"/>
          </ac:spMkLst>
        </pc:spChg>
        <pc:spChg chg="add mod">
          <ac:chgData name="François GLEYZON" userId="a2d04f23f7faf3ef" providerId="LiveId" clId="{8625411A-B743-4065-8137-36E899DC5753}" dt="2025-02-14T00:29:59.019" v="10862" actId="790"/>
          <ac:spMkLst>
            <pc:docMk/>
            <pc:sldMk cId="1452944335" sldId="261"/>
            <ac:spMk id="12" creationId="{2443DA39-C273-D2B8-F9E1-87B2F44BDC42}"/>
          </ac:spMkLst>
        </pc:spChg>
        <pc:spChg chg="add mod">
          <ac:chgData name="François GLEYZON" userId="a2d04f23f7faf3ef" providerId="LiveId" clId="{8625411A-B743-4065-8137-36E899DC5753}" dt="2025-02-14T00:29:59.019" v="10862" actId="790"/>
          <ac:spMkLst>
            <pc:docMk/>
            <pc:sldMk cId="1452944335" sldId="261"/>
            <ac:spMk id="13" creationId="{B7F086DE-1FC4-C625-C46F-7162AFC5DB60}"/>
          </ac:spMkLst>
        </pc:spChg>
        <pc:spChg chg="add mod">
          <ac:chgData name="François GLEYZON" userId="a2d04f23f7faf3ef" providerId="LiveId" clId="{8625411A-B743-4065-8137-36E899DC5753}" dt="2025-02-11T00:26:52.927" v="7559" actId="20577"/>
          <ac:spMkLst>
            <pc:docMk/>
            <pc:sldMk cId="1452944335" sldId="261"/>
            <ac:spMk id="17" creationId="{3CF42690-7162-FF5D-0928-122CB4424C2F}"/>
          </ac:spMkLst>
        </pc:spChg>
        <pc:spChg chg="add mod">
          <ac:chgData name="François GLEYZON" userId="a2d04f23f7faf3ef" providerId="LiveId" clId="{8625411A-B743-4065-8137-36E899DC5753}" dt="2025-02-14T00:29:59.019" v="10862" actId="790"/>
          <ac:spMkLst>
            <pc:docMk/>
            <pc:sldMk cId="1452944335" sldId="261"/>
            <ac:spMk id="18" creationId="{F4DF8ABF-BD8B-C0FA-91D0-EDC9227E9B17}"/>
          </ac:spMkLst>
        </pc:spChg>
        <pc:spChg chg="add mod">
          <ac:chgData name="François GLEYZON" userId="a2d04f23f7faf3ef" providerId="LiveId" clId="{8625411A-B743-4065-8137-36E899DC5753}" dt="2025-02-08T18:05:26.449" v="6705"/>
          <ac:spMkLst>
            <pc:docMk/>
            <pc:sldMk cId="1452944335" sldId="261"/>
            <ac:spMk id="19" creationId="{464B3D4D-12EB-D238-43B4-6F57113E9E0A}"/>
          </ac:spMkLst>
        </pc:spChg>
        <pc:spChg chg="add mod">
          <ac:chgData name="François GLEYZON" userId="a2d04f23f7faf3ef" providerId="LiveId" clId="{8625411A-B743-4065-8137-36E899DC5753}" dt="2025-02-08T18:07:09.460" v="6734" actId="1076"/>
          <ac:spMkLst>
            <pc:docMk/>
            <pc:sldMk cId="1452944335" sldId="261"/>
            <ac:spMk id="20" creationId="{F7B2648C-C01D-2FC8-0F3F-A810BEC0B6B3}"/>
          </ac:spMkLst>
        </pc:spChg>
        <pc:spChg chg="add mod">
          <ac:chgData name="François GLEYZON" userId="a2d04f23f7faf3ef" providerId="LiveId" clId="{8625411A-B743-4065-8137-36E899DC5753}" dt="2025-02-14T00:29:59.019" v="10862" actId="790"/>
          <ac:spMkLst>
            <pc:docMk/>
            <pc:sldMk cId="1452944335" sldId="261"/>
            <ac:spMk id="21" creationId="{83D574B7-1395-2485-4E73-08C18756132D}"/>
          </ac:spMkLst>
        </pc:spChg>
        <pc:spChg chg="add mod">
          <ac:chgData name="François GLEYZON" userId="a2d04f23f7faf3ef" providerId="LiveId" clId="{8625411A-B743-4065-8137-36E899DC5753}" dt="2025-02-08T18:07:20.688" v="6749" actId="1036"/>
          <ac:spMkLst>
            <pc:docMk/>
            <pc:sldMk cId="1452944335" sldId="261"/>
            <ac:spMk id="22" creationId="{7C293DC5-C800-0980-6F2B-BE6AD964B1B5}"/>
          </ac:spMkLst>
        </pc:spChg>
        <pc:spChg chg="add mod">
          <ac:chgData name="François GLEYZON" userId="a2d04f23f7faf3ef" providerId="LiveId" clId="{8625411A-B743-4065-8137-36E899DC5753}" dt="2025-02-14T00:29:59.019" v="10862" actId="790"/>
          <ac:spMkLst>
            <pc:docMk/>
            <pc:sldMk cId="1452944335" sldId="261"/>
            <ac:spMk id="23" creationId="{3BF53B97-0F67-E339-0733-64B4CBED7BE3}"/>
          </ac:spMkLst>
        </pc:spChg>
        <pc:spChg chg="add mod">
          <ac:chgData name="François GLEYZON" userId="a2d04f23f7faf3ef" providerId="LiveId" clId="{8625411A-B743-4065-8137-36E899DC5753}" dt="2025-02-14T00:29:59.019" v="10862" actId="790"/>
          <ac:spMkLst>
            <pc:docMk/>
            <pc:sldMk cId="1452944335" sldId="261"/>
            <ac:spMk id="24" creationId="{5348E2F8-935A-84B2-C999-9952A11CE7E6}"/>
          </ac:spMkLst>
        </pc:spChg>
        <pc:picChg chg="add mod ord">
          <ac:chgData name="François GLEYZON" userId="a2d04f23f7faf3ef" providerId="LiveId" clId="{8625411A-B743-4065-8137-36E899DC5753}" dt="2025-02-11T00:23:56.069" v="7257" actId="167"/>
          <ac:picMkLst>
            <pc:docMk/>
            <pc:sldMk cId="1452944335" sldId="261"/>
            <ac:picMk id="16" creationId="{C17D4E60-FB62-8A17-CC77-4C431C144C76}"/>
          </ac:picMkLst>
        </pc:picChg>
      </pc:sldChg>
      <pc:sldChg chg="del">
        <pc:chgData name="François GLEYZON" userId="a2d04f23f7faf3ef" providerId="LiveId" clId="{8625411A-B743-4065-8137-36E899DC5753}" dt="2025-02-05T20:27:22.032" v="3304" actId="2696"/>
        <pc:sldMkLst>
          <pc:docMk/>
          <pc:sldMk cId="3272513737" sldId="262"/>
        </pc:sldMkLst>
      </pc:sldChg>
      <pc:sldChg chg="addSp delSp modSp mod">
        <pc:chgData name="François GLEYZON" userId="a2d04f23f7faf3ef" providerId="LiveId" clId="{8625411A-B743-4065-8137-36E899DC5753}" dt="2025-02-14T00:36:09.326" v="10909" actId="20577"/>
        <pc:sldMkLst>
          <pc:docMk/>
          <pc:sldMk cId="2174773392" sldId="263"/>
        </pc:sldMkLst>
        <pc:spChg chg="add mod">
          <ac:chgData name="François GLEYZON" userId="a2d04f23f7faf3ef" providerId="LiveId" clId="{8625411A-B743-4065-8137-36E899DC5753}" dt="2025-02-14T00:29:59.019" v="10862" actId="790"/>
          <ac:spMkLst>
            <pc:docMk/>
            <pc:sldMk cId="2174773392" sldId="263"/>
            <ac:spMk id="2" creationId="{925022B4-230C-8FA2-0518-C2E8AFFB6489}"/>
          </ac:spMkLst>
        </pc:spChg>
        <pc:spChg chg="add mod">
          <ac:chgData name="François GLEYZON" userId="a2d04f23f7faf3ef" providerId="LiveId" clId="{8625411A-B743-4065-8137-36E899DC5753}" dt="2025-02-14T00:29:59.019" v="10862" actId="790"/>
          <ac:spMkLst>
            <pc:docMk/>
            <pc:sldMk cId="2174773392" sldId="263"/>
            <ac:spMk id="3" creationId="{D915C169-08CC-8E5B-81AB-578EC8D11F35}"/>
          </ac:spMkLst>
        </pc:spChg>
        <pc:spChg chg="add mod">
          <ac:chgData name="François GLEYZON" userId="a2d04f23f7faf3ef" providerId="LiveId" clId="{8625411A-B743-4065-8137-36E899DC5753}" dt="2025-02-14T00:29:59.019" v="10862" actId="790"/>
          <ac:spMkLst>
            <pc:docMk/>
            <pc:sldMk cId="2174773392" sldId="263"/>
            <ac:spMk id="4" creationId="{8FE9FC21-9C8A-1D90-E870-039EFD96A39D}"/>
          </ac:spMkLst>
        </pc:spChg>
        <pc:spChg chg="add mod">
          <ac:chgData name="François GLEYZON" userId="a2d04f23f7faf3ef" providerId="LiveId" clId="{8625411A-B743-4065-8137-36E899DC5753}" dt="2025-02-14T00:29:59.019" v="10862" actId="790"/>
          <ac:spMkLst>
            <pc:docMk/>
            <pc:sldMk cId="2174773392" sldId="263"/>
            <ac:spMk id="5" creationId="{A1169C53-176F-E0EA-C65C-D36F96EBBFEE}"/>
          </ac:spMkLst>
        </pc:spChg>
        <pc:spChg chg="add mod">
          <ac:chgData name="François GLEYZON" userId="a2d04f23f7faf3ef" providerId="LiveId" clId="{8625411A-B743-4065-8137-36E899DC5753}" dt="2025-02-14T00:29:59.019" v="10862" actId="790"/>
          <ac:spMkLst>
            <pc:docMk/>
            <pc:sldMk cId="2174773392" sldId="263"/>
            <ac:spMk id="6" creationId="{51B5442A-C3C4-1A8F-D37A-D5F1A379EC7E}"/>
          </ac:spMkLst>
        </pc:spChg>
        <pc:spChg chg="add mod">
          <ac:chgData name="François GLEYZON" userId="a2d04f23f7faf3ef" providerId="LiveId" clId="{8625411A-B743-4065-8137-36E899DC5753}" dt="2025-02-14T00:35:27.563" v="10895" actId="20577"/>
          <ac:spMkLst>
            <pc:docMk/>
            <pc:sldMk cId="2174773392" sldId="263"/>
            <ac:spMk id="10" creationId="{13A11EAD-00C7-DE8C-6393-ABE7B1826CB4}"/>
          </ac:spMkLst>
        </pc:spChg>
        <pc:spChg chg="add mod">
          <ac:chgData name="François GLEYZON" userId="a2d04f23f7faf3ef" providerId="LiveId" clId="{8625411A-B743-4065-8137-36E899DC5753}" dt="2025-02-14T00:29:59.019" v="10862" actId="790"/>
          <ac:spMkLst>
            <pc:docMk/>
            <pc:sldMk cId="2174773392" sldId="263"/>
            <ac:spMk id="11" creationId="{35DD8227-809D-06CE-9270-2CC91121E055}"/>
          </ac:spMkLst>
        </pc:spChg>
        <pc:spChg chg="add mod">
          <ac:chgData name="François GLEYZON" userId="a2d04f23f7faf3ef" providerId="LiveId" clId="{8625411A-B743-4065-8137-36E899DC5753}" dt="2025-02-14T00:36:09.326" v="10909" actId="20577"/>
          <ac:spMkLst>
            <pc:docMk/>
            <pc:sldMk cId="2174773392" sldId="263"/>
            <ac:spMk id="15" creationId="{7BDA4E76-F589-4B48-9CFA-A285AB337AE0}"/>
          </ac:spMkLst>
        </pc:spChg>
        <pc:picChg chg="add mod ord">
          <ac:chgData name="François GLEYZON" userId="a2d04f23f7faf3ef" providerId="LiveId" clId="{8625411A-B743-4065-8137-36E899DC5753}" dt="2025-02-11T00:31:41.028" v="7626" actId="167"/>
          <ac:picMkLst>
            <pc:docMk/>
            <pc:sldMk cId="2174773392" sldId="263"/>
            <ac:picMk id="13" creationId="{EF2EFB49-ED70-4B27-2033-047136B683A5}"/>
          </ac:picMkLst>
        </pc:picChg>
      </pc:sldChg>
      <pc:sldChg chg="addSp modSp mod">
        <pc:chgData name="François GLEYZON" userId="a2d04f23f7faf3ef" providerId="LiveId" clId="{8625411A-B743-4065-8137-36E899DC5753}" dt="2025-02-15T18:58:39.562" v="10910" actId="108"/>
        <pc:sldMkLst>
          <pc:docMk/>
          <pc:sldMk cId="508563345" sldId="264"/>
        </pc:sldMkLst>
        <pc:spChg chg="add mod">
          <ac:chgData name="François GLEYZON" userId="a2d04f23f7faf3ef" providerId="LiveId" clId="{8625411A-B743-4065-8137-36E899DC5753}" dt="2025-02-14T00:29:59.019" v="10862" actId="790"/>
          <ac:spMkLst>
            <pc:docMk/>
            <pc:sldMk cId="508563345" sldId="264"/>
            <ac:spMk id="2" creationId="{B899300B-16B9-2AA1-42EF-D7A03458C2E6}"/>
          </ac:spMkLst>
        </pc:spChg>
        <pc:spChg chg="add mod">
          <ac:chgData name="François GLEYZON" userId="a2d04f23f7faf3ef" providerId="LiveId" clId="{8625411A-B743-4065-8137-36E899DC5753}" dt="2025-02-14T00:29:59.019" v="10862" actId="790"/>
          <ac:spMkLst>
            <pc:docMk/>
            <pc:sldMk cId="508563345" sldId="264"/>
            <ac:spMk id="3" creationId="{EAF0A628-343C-FBA6-4F88-4768C17AB397}"/>
          </ac:spMkLst>
        </pc:spChg>
        <pc:spChg chg="add mod">
          <ac:chgData name="François GLEYZON" userId="a2d04f23f7faf3ef" providerId="LiveId" clId="{8625411A-B743-4065-8137-36E899DC5753}" dt="2025-02-14T00:29:59.019" v="10862" actId="790"/>
          <ac:spMkLst>
            <pc:docMk/>
            <pc:sldMk cId="508563345" sldId="264"/>
            <ac:spMk id="4" creationId="{F6CA68CB-DA07-9D19-19A7-568713D60BFC}"/>
          </ac:spMkLst>
        </pc:spChg>
        <pc:spChg chg="add mod">
          <ac:chgData name="François GLEYZON" userId="a2d04f23f7faf3ef" providerId="LiveId" clId="{8625411A-B743-4065-8137-36E899DC5753}" dt="2025-02-14T00:29:59.019" v="10862" actId="790"/>
          <ac:spMkLst>
            <pc:docMk/>
            <pc:sldMk cId="508563345" sldId="264"/>
            <ac:spMk id="5" creationId="{D2E50873-3ABD-E877-EB14-EB6279F4EA4F}"/>
          </ac:spMkLst>
        </pc:spChg>
        <pc:spChg chg="add mod">
          <ac:chgData name="François GLEYZON" userId="a2d04f23f7faf3ef" providerId="LiveId" clId="{8625411A-B743-4065-8137-36E899DC5753}" dt="2025-02-14T00:29:59.019" v="10862" actId="790"/>
          <ac:spMkLst>
            <pc:docMk/>
            <pc:sldMk cId="508563345" sldId="264"/>
            <ac:spMk id="6" creationId="{C0FB229F-7FDE-60BB-7C9D-FA8C75D93FFE}"/>
          </ac:spMkLst>
        </pc:spChg>
        <pc:spChg chg="add mod">
          <ac:chgData name="François GLEYZON" userId="a2d04f23f7faf3ef" providerId="LiveId" clId="{8625411A-B743-4065-8137-36E899DC5753}" dt="2025-02-14T00:29:59.019" v="10862" actId="790"/>
          <ac:spMkLst>
            <pc:docMk/>
            <pc:sldMk cId="508563345" sldId="264"/>
            <ac:spMk id="7" creationId="{70CF15AE-9D08-54F9-6B23-DBA1C0275690}"/>
          </ac:spMkLst>
        </pc:spChg>
        <pc:spChg chg="add mod">
          <ac:chgData name="François GLEYZON" userId="a2d04f23f7faf3ef" providerId="LiveId" clId="{8625411A-B743-4065-8137-36E899DC5753}" dt="2025-02-14T00:29:59.019" v="10862" actId="790"/>
          <ac:spMkLst>
            <pc:docMk/>
            <pc:sldMk cId="508563345" sldId="264"/>
            <ac:spMk id="8" creationId="{3F71D19F-FB6D-FE38-AC51-717B965503B7}"/>
          </ac:spMkLst>
        </pc:spChg>
        <pc:spChg chg="add mod">
          <ac:chgData name="François GLEYZON" userId="a2d04f23f7faf3ef" providerId="LiveId" clId="{8625411A-B743-4065-8137-36E899DC5753}" dt="2025-02-14T00:29:59.019" v="10862" actId="790"/>
          <ac:spMkLst>
            <pc:docMk/>
            <pc:sldMk cId="508563345" sldId="264"/>
            <ac:spMk id="9" creationId="{1A3D098E-C0A1-7DE8-1262-2E4E31F8E4CB}"/>
          </ac:spMkLst>
        </pc:spChg>
        <pc:spChg chg="add mod">
          <ac:chgData name="François GLEYZON" userId="a2d04f23f7faf3ef" providerId="LiveId" clId="{8625411A-B743-4065-8137-36E899DC5753}" dt="2025-02-14T00:29:59.019" v="10862" actId="790"/>
          <ac:spMkLst>
            <pc:docMk/>
            <pc:sldMk cId="508563345" sldId="264"/>
            <ac:spMk id="10" creationId="{1827829A-69C1-05E0-82FC-47D7A4E8CFA8}"/>
          </ac:spMkLst>
        </pc:spChg>
        <pc:spChg chg="add mod">
          <ac:chgData name="François GLEYZON" userId="a2d04f23f7faf3ef" providerId="LiveId" clId="{8625411A-B743-4065-8137-36E899DC5753}" dt="2025-02-12T23:23:47.526" v="10793" actId="20577"/>
          <ac:spMkLst>
            <pc:docMk/>
            <pc:sldMk cId="508563345" sldId="264"/>
            <ac:spMk id="11" creationId="{F3FF0ABE-9BDA-8589-BCA2-AC743838ACFC}"/>
          </ac:spMkLst>
        </pc:spChg>
        <pc:spChg chg="add mod">
          <ac:chgData name="François GLEYZON" userId="a2d04f23f7faf3ef" providerId="LiveId" clId="{8625411A-B743-4065-8137-36E899DC5753}" dt="2025-02-14T00:29:59.019" v="10862" actId="790"/>
          <ac:spMkLst>
            <pc:docMk/>
            <pc:sldMk cId="508563345" sldId="264"/>
            <ac:spMk id="12" creationId="{280E63AB-7E7C-412D-9775-611C8F43CE44}"/>
          </ac:spMkLst>
        </pc:spChg>
        <pc:spChg chg="mod">
          <ac:chgData name="François GLEYZON" userId="a2d04f23f7faf3ef" providerId="LiveId" clId="{8625411A-B743-4065-8137-36E899DC5753}" dt="2025-02-15T18:58:39.562" v="10910" actId="108"/>
          <ac:spMkLst>
            <pc:docMk/>
            <pc:sldMk cId="508563345" sldId="264"/>
            <ac:spMk id="13" creationId="{F2151F1C-7D98-8A07-DABB-9BF880922990}"/>
          </ac:spMkLst>
        </pc:spChg>
      </pc:sldChg>
      <pc:sldChg chg="addSp delSp modSp mod">
        <pc:chgData name="François GLEYZON" userId="a2d04f23f7faf3ef" providerId="LiveId" clId="{8625411A-B743-4065-8137-36E899DC5753}" dt="2025-02-14T00:29:59.019" v="10862" actId="790"/>
        <pc:sldMkLst>
          <pc:docMk/>
          <pc:sldMk cId="1966793551" sldId="265"/>
        </pc:sldMkLst>
        <pc:spChg chg="add mod">
          <ac:chgData name="François GLEYZON" userId="a2d04f23f7faf3ef" providerId="LiveId" clId="{8625411A-B743-4065-8137-36E899DC5753}" dt="2025-02-14T00:29:59.019" v="10862" actId="790"/>
          <ac:spMkLst>
            <pc:docMk/>
            <pc:sldMk cId="1966793551" sldId="265"/>
            <ac:spMk id="9" creationId="{6E9846D3-47A3-2AE6-6383-AB77CC5B517E}"/>
          </ac:spMkLst>
        </pc:spChg>
        <pc:spChg chg="add mod ord">
          <ac:chgData name="François GLEYZON" userId="a2d04f23f7faf3ef" providerId="LiveId" clId="{8625411A-B743-4065-8137-36E899DC5753}" dt="2025-02-14T00:29:59.019" v="10862" actId="790"/>
          <ac:spMkLst>
            <pc:docMk/>
            <pc:sldMk cId="1966793551" sldId="265"/>
            <ac:spMk id="36" creationId="{2C2B60A1-0B89-3546-D8C8-0D44097F35C2}"/>
          </ac:spMkLst>
        </pc:spChg>
        <pc:spChg chg="add mod">
          <ac:chgData name="François GLEYZON" userId="a2d04f23f7faf3ef" providerId="LiveId" clId="{8625411A-B743-4065-8137-36E899DC5753}" dt="2025-02-04T18:51:49.469" v="1905" actId="207"/>
          <ac:spMkLst>
            <pc:docMk/>
            <pc:sldMk cId="1966793551" sldId="265"/>
            <ac:spMk id="39" creationId="{AECA565B-75E5-1F68-434E-112D93E38360}"/>
          </ac:spMkLst>
        </pc:spChg>
      </pc:sldChg>
      <pc:sldChg chg="new del">
        <pc:chgData name="François GLEYZON" userId="a2d04f23f7faf3ef" providerId="LiveId" clId="{8625411A-B743-4065-8137-36E899DC5753}" dt="2025-02-04T19:00:36.481" v="2380" actId="680"/>
        <pc:sldMkLst>
          <pc:docMk/>
          <pc:sldMk cId="340820215" sldId="266"/>
        </pc:sldMkLst>
      </pc:sldChg>
      <pc:sldChg chg="new del">
        <pc:chgData name="François GLEYZON" userId="a2d04f23f7faf3ef" providerId="LiveId" clId="{8625411A-B743-4065-8137-36E899DC5753}" dt="2025-02-04T18:37:03.903" v="1162" actId="680"/>
        <pc:sldMkLst>
          <pc:docMk/>
          <pc:sldMk cId="856272587" sldId="266"/>
        </pc:sldMkLst>
      </pc:sldChg>
      <pc:sldChg chg="addSp delSp modSp add mod">
        <pc:chgData name="François GLEYZON" userId="a2d04f23f7faf3ef" providerId="LiveId" clId="{8625411A-B743-4065-8137-36E899DC5753}" dt="2025-02-14T00:33:54.989" v="10892" actId="20577"/>
        <pc:sldMkLst>
          <pc:docMk/>
          <pc:sldMk cId="3013734229" sldId="266"/>
        </pc:sldMkLst>
        <pc:spChg chg="mod">
          <ac:chgData name="François GLEYZON" userId="a2d04f23f7faf3ef" providerId="LiveId" clId="{8625411A-B743-4065-8137-36E899DC5753}" dt="2025-02-14T00:29:59.019" v="10862" actId="790"/>
          <ac:spMkLst>
            <pc:docMk/>
            <pc:sldMk cId="3013734229" sldId="266"/>
            <ac:spMk id="2" creationId="{C9E00D78-DC6F-B3E5-4EE1-57B17573A042}"/>
          </ac:spMkLst>
        </pc:spChg>
        <pc:spChg chg="mod">
          <ac:chgData name="François GLEYZON" userId="a2d04f23f7faf3ef" providerId="LiveId" clId="{8625411A-B743-4065-8137-36E899DC5753}" dt="2025-02-14T00:29:59.019" v="10862" actId="790"/>
          <ac:spMkLst>
            <pc:docMk/>
            <pc:sldMk cId="3013734229" sldId="266"/>
            <ac:spMk id="3" creationId="{0D204C9D-C124-A4B2-CA14-D7E07F23E83A}"/>
          </ac:spMkLst>
        </pc:spChg>
        <pc:spChg chg="mod">
          <ac:chgData name="François GLEYZON" userId="a2d04f23f7faf3ef" providerId="LiveId" clId="{8625411A-B743-4065-8137-36E899DC5753}" dt="2025-02-14T00:29:59.019" v="10862" actId="790"/>
          <ac:spMkLst>
            <pc:docMk/>
            <pc:sldMk cId="3013734229" sldId="266"/>
            <ac:spMk id="4" creationId="{1852E0AB-15C7-963A-94A1-AF3CA0D6A0A8}"/>
          </ac:spMkLst>
        </pc:spChg>
        <pc:spChg chg="mod">
          <ac:chgData name="François GLEYZON" userId="a2d04f23f7faf3ef" providerId="LiveId" clId="{8625411A-B743-4065-8137-36E899DC5753}" dt="2025-02-14T00:33:54.989" v="10892" actId="20577"/>
          <ac:spMkLst>
            <pc:docMk/>
            <pc:sldMk cId="3013734229" sldId="266"/>
            <ac:spMk id="5" creationId="{12FC6A74-40DA-DC90-686B-24F2DCFDC298}"/>
          </ac:spMkLst>
        </pc:spChg>
        <pc:spChg chg="add mod">
          <ac:chgData name="François GLEYZON" userId="a2d04f23f7faf3ef" providerId="LiveId" clId="{8625411A-B743-4065-8137-36E899DC5753}" dt="2025-02-14T00:29:59.019" v="10862" actId="790"/>
          <ac:spMkLst>
            <pc:docMk/>
            <pc:sldMk cId="3013734229" sldId="266"/>
            <ac:spMk id="6" creationId="{EFF7D163-40AD-E242-C15E-A6E9259FCFCF}"/>
          </ac:spMkLst>
        </pc:spChg>
        <pc:spChg chg="add mod">
          <ac:chgData name="François GLEYZON" userId="a2d04f23f7faf3ef" providerId="LiveId" clId="{8625411A-B743-4065-8137-36E899DC5753}" dt="2025-02-14T00:29:59.019" v="10862" actId="790"/>
          <ac:spMkLst>
            <pc:docMk/>
            <pc:sldMk cId="3013734229" sldId="266"/>
            <ac:spMk id="16" creationId="{B39967A9-E27A-C14E-CB1A-C73498778C17}"/>
          </ac:spMkLst>
        </pc:spChg>
        <pc:spChg chg="add mod">
          <ac:chgData name="François GLEYZON" userId="a2d04f23f7faf3ef" providerId="LiveId" clId="{8625411A-B743-4065-8137-36E899DC5753}" dt="2025-02-14T00:29:59.019" v="10862" actId="790"/>
          <ac:spMkLst>
            <pc:docMk/>
            <pc:sldMk cId="3013734229" sldId="266"/>
            <ac:spMk id="22" creationId="{6202A4EB-70C1-FC90-04FF-E6EC22746993}"/>
          </ac:spMkLst>
        </pc:spChg>
        <pc:spChg chg="add mod">
          <ac:chgData name="François GLEYZON" userId="a2d04f23f7faf3ef" providerId="LiveId" clId="{8625411A-B743-4065-8137-36E899DC5753}" dt="2025-02-14T00:29:59.019" v="10862" actId="790"/>
          <ac:spMkLst>
            <pc:docMk/>
            <pc:sldMk cId="3013734229" sldId="266"/>
            <ac:spMk id="24" creationId="{76493576-D5CC-FFCD-A3CC-42A2E2B30ACE}"/>
          </ac:spMkLst>
        </pc:spChg>
        <pc:spChg chg="add mod">
          <ac:chgData name="François GLEYZON" userId="a2d04f23f7faf3ef" providerId="LiveId" clId="{8625411A-B743-4065-8137-36E899DC5753}" dt="2025-02-14T00:29:59.019" v="10862" actId="790"/>
          <ac:spMkLst>
            <pc:docMk/>
            <pc:sldMk cId="3013734229" sldId="266"/>
            <ac:spMk id="25" creationId="{10BF094A-0B6E-84CD-1409-00B3E540E17B}"/>
          </ac:spMkLst>
        </pc:spChg>
        <pc:picChg chg="add mod ord">
          <ac:chgData name="François GLEYZON" userId="a2d04f23f7faf3ef" providerId="LiveId" clId="{8625411A-B743-4065-8137-36E899DC5753}" dt="2025-02-08T17:46:06.830" v="5393" actId="167"/>
          <ac:picMkLst>
            <pc:docMk/>
            <pc:sldMk cId="3013734229" sldId="266"/>
            <ac:picMk id="8" creationId="{F5478F9D-5ACE-798B-6D07-047046B54D1B}"/>
          </ac:picMkLst>
        </pc:picChg>
      </pc:sldChg>
      <pc:sldChg chg="addSp modSp add del mod">
        <pc:chgData name="François GLEYZON" userId="a2d04f23f7faf3ef" providerId="LiveId" clId="{8625411A-B743-4065-8137-36E899DC5753}" dt="2025-02-06T23:27:25.798" v="5234" actId="2696"/>
        <pc:sldMkLst>
          <pc:docMk/>
          <pc:sldMk cId="2780066755" sldId="267"/>
        </pc:sldMkLst>
      </pc:sldChg>
    </pc:docChg>
  </pc:docChgLst>
  <pc:docChgLst>
    <pc:chgData name="François GLEYZON" userId="a2d04f23f7faf3ef" providerId="LiveId" clId="{1404D58C-429C-4D75-B5B2-E1C9B8E0DC36}"/>
    <pc:docChg chg="undo redo custSel addSld modSld sldOrd">
      <pc:chgData name="François GLEYZON" userId="a2d04f23f7faf3ef" providerId="LiveId" clId="{1404D58C-429C-4D75-B5B2-E1C9B8E0DC36}" dt="2025-03-16T15:25:15.576" v="3276" actId="113"/>
      <pc:docMkLst>
        <pc:docMk/>
      </pc:docMkLst>
      <pc:sldChg chg="addSp delSp modSp mod">
        <pc:chgData name="François GLEYZON" userId="a2d04f23f7faf3ef" providerId="LiveId" clId="{1404D58C-429C-4D75-B5B2-E1C9B8E0DC36}" dt="2025-03-16T14:36:30.969" v="1516"/>
        <pc:sldMkLst>
          <pc:docMk/>
          <pc:sldMk cId="2801290844" sldId="256"/>
        </pc:sldMkLst>
        <pc:spChg chg="mod">
          <ac:chgData name="François GLEYZON" userId="a2d04f23f7faf3ef" providerId="LiveId" clId="{1404D58C-429C-4D75-B5B2-E1C9B8E0DC36}" dt="2025-03-16T14:15:46.533" v="5" actId="20577"/>
          <ac:spMkLst>
            <pc:docMk/>
            <pc:sldMk cId="2801290844" sldId="256"/>
            <ac:spMk id="5" creationId="{CCB64622-7D99-EF9C-E64A-6B7A68B130E7}"/>
          </ac:spMkLst>
        </pc:spChg>
        <pc:spChg chg="del">
          <ac:chgData name="François GLEYZON" userId="a2d04f23f7faf3ef" providerId="LiveId" clId="{1404D58C-429C-4D75-B5B2-E1C9B8E0DC36}" dt="2025-03-16T14:36:30.746" v="1515" actId="478"/>
          <ac:spMkLst>
            <pc:docMk/>
            <pc:sldMk cId="2801290844" sldId="256"/>
            <ac:spMk id="10" creationId="{8C55F6B5-A972-7032-5631-C5F15CB2F398}"/>
          </ac:spMkLst>
        </pc:spChg>
        <pc:spChg chg="add mod">
          <ac:chgData name="François GLEYZON" userId="a2d04f23f7faf3ef" providerId="LiveId" clId="{1404D58C-429C-4D75-B5B2-E1C9B8E0DC36}" dt="2025-03-16T14:36:30.969" v="1516"/>
          <ac:spMkLst>
            <pc:docMk/>
            <pc:sldMk cId="2801290844" sldId="256"/>
            <ac:spMk id="12" creationId="{B3FBCD95-757E-0D30-1DE3-8FB709355D99}"/>
          </ac:spMkLst>
        </pc:spChg>
        <pc:spChg chg="mod">
          <ac:chgData name="François GLEYZON" userId="a2d04f23f7faf3ef" providerId="LiveId" clId="{1404D58C-429C-4D75-B5B2-E1C9B8E0DC36}" dt="2025-03-16T14:16:11.423" v="10"/>
          <ac:spMkLst>
            <pc:docMk/>
            <pc:sldMk cId="2801290844" sldId="256"/>
            <ac:spMk id="13" creationId="{2A150A6C-B8B3-44CE-8884-B81C5AD95D13}"/>
          </ac:spMkLst>
        </pc:spChg>
      </pc:sldChg>
      <pc:sldChg chg="addSp delSp mod">
        <pc:chgData name="François GLEYZON" userId="a2d04f23f7faf3ef" providerId="LiveId" clId="{1404D58C-429C-4D75-B5B2-E1C9B8E0DC36}" dt="2025-03-16T14:16:57.551" v="36" actId="22"/>
        <pc:sldMkLst>
          <pc:docMk/>
          <pc:sldMk cId="2487955664" sldId="257"/>
        </pc:sldMkLst>
        <pc:spChg chg="add del">
          <ac:chgData name="François GLEYZON" userId="a2d04f23f7faf3ef" providerId="LiveId" clId="{1404D58C-429C-4D75-B5B2-E1C9B8E0DC36}" dt="2025-03-16T14:16:57.551" v="36" actId="22"/>
          <ac:spMkLst>
            <pc:docMk/>
            <pc:sldMk cId="2487955664" sldId="257"/>
            <ac:spMk id="14" creationId="{430CFFF0-7C4B-894E-171B-1AFEC934D0B9}"/>
          </ac:spMkLst>
        </pc:spChg>
      </pc:sldChg>
      <pc:sldChg chg="addSp delSp modSp mod">
        <pc:chgData name="François GLEYZON" userId="a2d04f23f7faf3ef" providerId="LiveId" clId="{1404D58C-429C-4D75-B5B2-E1C9B8E0DC36}" dt="2025-03-16T14:37:08.843" v="1548" actId="1038"/>
        <pc:sldMkLst>
          <pc:docMk/>
          <pc:sldMk cId="1966793551" sldId="265"/>
        </pc:sldMkLst>
        <pc:spChg chg="del">
          <ac:chgData name="François GLEYZON" userId="a2d04f23f7faf3ef" providerId="LiveId" clId="{1404D58C-429C-4D75-B5B2-E1C9B8E0DC36}" dt="2025-03-16T14:17:23.864" v="45" actId="478"/>
          <ac:spMkLst>
            <pc:docMk/>
            <pc:sldMk cId="1966793551" sldId="265"/>
            <ac:spMk id="2" creationId="{293F0418-B279-4C4B-1DEA-C69ECA2E05ED}"/>
          </ac:spMkLst>
        </pc:spChg>
        <pc:spChg chg="del">
          <ac:chgData name="François GLEYZON" userId="a2d04f23f7faf3ef" providerId="LiveId" clId="{1404D58C-429C-4D75-B5B2-E1C9B8E0DC36}" dt="2025-03-16T14:17:23.864" v="45" actId="478"/>
          <ac:spMkLst>
            <pc:docMk/>
            <pc:sldMk cId="1966793551" sldId="265"/>
            <ac:spMk id="3" creationId="{A5C24A31-19A6-337D-E656-6090CC92BE94}"/>
          </ac:spMkLst>
        </pc:spChg>
        <pc:spChg chg="del">
          <ac:chgData name="François GLEYZON" userId="a2d04f23f7faf3ef" providerId="LiveId" clId="{1404D58C-429C-4D75-B5B2-E1C9B8E0DC36}" dt="2025-03-16T14:17:23.864" v="45" actId="478"/>
          <ac:spMkLst>
            <pc:docMk/>
            <pc:sldMk cId="1966793551" sldId="265"/>
            <ac:spMk id="5" creationId="{966EEB2D-AD16-27A2-ECFE-15577C4EDB26}"/>
          </ac:spMkLst>
        </pc:spChg>
        <pc:spChg chg="del">
          <ac:chgData name="François GLEYZON" userId="a2d04f23f7faf3ef" providerId="LiveId" clId="{1404D58C-429C-4D75-B5B2-E1C9B8E0DC36}" dt="2025-03-16T14:17:23.864" v="45" actId="478"/>
          <ac:spMkLst>
            <pc:docMk/>
            <pc:sldMk cId="1966793551" sldId="265"/>
            <ac:spMk id="8" creationId="{1E18C6D8-2662-6CC5-2BE7-F1DDE9107D03}"/>
          </ac:spMkLst>
        </pc:spChg>
        <pc:spChg chg="mod">
          <ac:chgData name="François GLEYZON" userId="a2d04f23f7faf3ef" providerId="LiveId" clId="{1404D58C-429C-4D75-B5B2-E1C9B8E0DC36}" dt="2025-03-16T14:17:32.286" v="61" actId="20577"/>
          <ac:spMkLst>
            <pc:docMk/>
            <pc:sldMk cId="1966793551" sldId="265"/>
            <ac:spMk id="9" creationId="{6E9846D3-47A3-2AE6-6383-AB77CC5B517E}"/>
          </ac:spMkLst>
        </pc:spChg>
        <pc:spChg chg="del">
          <ac:chgData name="François GLEYZON" userId="a2d04f23f7faf3ef" providerId="LiveId" clId="{1404D58C-429C-4D75-B5B2-E1C9B8E0DC36}" dt="2025-03-16T14:17:23.864" v="45" actId="478"/>
          <ac:spMkLst>
            <pc:docMk/>
            <pc:sldMk cId="1966793551" sldId="265"/>
            <ac:spMk id="10" creationId="{E6776343-149B-C142-CF34-8C3AA10AF8AF}"/>
          </ac:spMkLst>
        </pc:spChg>
        <pc:spChg chg="add mod">
          <ac:chgData name="François GLEYZON" userId="a2d04f23f7faf3ef" providerId="LiveId" clId="{1404D58C-429C-4D75-B5B2-E1C9B8E0DC36}" dt="2025-03-16T14:24:23.045" v="574" actId="20577"/>
          <ac:spMkLst>
            <pc:docMk/>
            <pc:sldMk cId="1966793551" sldId="265"/>
            <ac:spMk id="11" creationId="{072A0C86-E46F-7872-4F73-D0C64405F9A7}"/>
          </ac:spMkLst>
        </pc:spChg>
        <pc:spChg chg="add del">
          <ac:chgData name="François GLEYZON" userId="a2d04f23f7faf3ef" providerId="LiveId" clId="{1404D58C-429C-4D75-B5B2-E1C9B8E0DC36}" dt="2025-03-16T14:22:01.893" v="513" actId="478"/>
          <ac:spMkLst>
            <pc:docMk/>
            <pc:sldMk cId="1966793551" sldId="265"/>
            <ac:spMk id="12" creationId="{B61FA2CD-BA5B-EC4B-3817-01B81099CBCC}"/>
          </ac:spMkLst>
        </pc:spChg>
        <pc:spChg chg="del">
          <ac:chgData name="François GLEYZON" userId="a2d04f23f7faf3ef" providerId="LiveId" clId="{1404D58C-429C-4D75-B5B2-E1C9B8E0DC36}" dt="2025-03-16T14:17:23.864" v="45" actId="478"/>
          <ac:spMkLst>
            <pc:docMk/>
            <pc:sldMk cId="1966793551" sldId="265"/>
            <ac:spMk id="13" creationId="{420BC2C4-CEB9-97AE-8462-8BBABA109D44}"/>
          </ac:spMkLst>
        </pc:spChg>
        <pc:spChg chg="del">
          <ac:chgData name="François GLEYZON" userId="a2d04f23f7faf3ef" providerId="LiveId" clId="{1404D58C-429C-4D75-B5B2-E1C9B8E0DC36}" dt="2025-03-16T14:17:23.864" v="45" actId="478"/>
          <ac:spMkLst>
            <pc:docMk/>
            <pc:sldMk cId="1966793551" sldId="265"/>
            <ac:spMk id="15" creationId="{7A3EA391-AC61-60F2-E3E1-534BD1D887A1}"/>
          </ac:spMkLst>
        </pc:spChg>
        <pc:spChg chg="del">
          <ac:chgData name="François GLEYZON" userId="a2d04f23f7faf3ef" providerId="LiveId" clId="{1404D58C-429C-4D75-B5B2-E1C9B8E0DC36}" dt="2025-03-16T14:17:23.864" v="45" actId="478"/>
          <ac:spMkLst>
            <pc:docMk/>
            <pc:sldMk cId="1966793551" sldId="265"/>
            <ac:spMk id="19" creationId="{1E42DB06-8668-2792-877E-6AAD838CFA0F}"/>
          </ac:spMkLst>
        </pc:spChg>
        <pc:spChg chg="add">
          <ac:chgData name="François GLEYZON" userId="a2d04f23f7faf3ef" providerId="LiveId" clId="{1404D58C-429C-4D75-B5B2-E1C9B8E0DC36}" dt="2025-03-16T14:22:44.210" v="517"/>
          <ac:spMkLst>
            <pc:docMk/>
            <pc:sldMk cId="1966793551" sldId="265"/>
            <ac:spMk id="21" creationId="{17A150B4-CFC4-1AFF-5FE8-55EB6FE1B7D0}"/>
          </ac:spMkLst>
        </pc:spChg>
        <pc:spChg chg="del">
          <ac:chgData name="François GLEYZON" userId="a2d04f23f7faf3ef" providerId="LiveId" clId="{1404D58C-429C-4D75-B5B2-E1C9B8E0DC36}" dt="2025-03-16T14:17:25.863" v="46" actId="478"/>
          <ac:spMkLst>
            <pc:docMk/>
            <pc:sldMk cId="1966793551" sldId="265"/>
            <ac:spMk id="23" creationId="{96F8C1F7-33DA-2A88-BE56-2E0648A83928}"/>
          </ac:spMkLst>
        </pc:spChg>
        <pc:spChg chg="add del mod">
          <ac:chgData name="François GLEYZON" userId="a2d04f23f7faf3ef" providerId="LiveId" clId="{1404D58C-429C-4D75-B5B2-E1C9B8E0DC36}" dt="2025-03-16T14:23:57.543" v="532"/>
          <ac:spMkLst>
            <pc:docMk/>
            <pc:sldMk cId="1966793551" sldId="265"/>
            <ac:spMk id="24" creationId="{588D05E2-E437-8C4B-DEE2-205608BD70D5}"/>
          </ac:spMkLst>
        </pc:spChg>
        <pc:spChg chg="del">
          <ac:chgData name="François GLEYZON" userId="a2d04f23f7faf3ef" providerId="LiveId" clId="{1404D58C-429C-4D75-B5B2-E1C9B8E0DC36}" dt="2025-03-16T14:17:23.864" v="45" actId="478"/>
          <ac:spMkLst>
            <pc:docMk/>
            <pc:sldMk cId="1966793551" sldId="265"/>
            <ac:spMk id="25" creationId="{B0251520-F500-2B22-A0CF-416CA59E6ED4}"/>
          </ac:spMkLst>
        </pc:spChg>
        <pc:spChg chg="add del mod">
          <ac:chgData name="François GLEYZON" userId="a2d04f23f7faf3ef" providerId="LiveId" clId="{1404D58C-429C-4D75-B5B2-E1C9B8E0DC36}" dt="2025-03-16T14:23:57.543" v="530" actId="478"/>
          <ac:spMkLst>
            <pc:docMk/>
            <pc:sldMk cId="1966793551" sldId="265"/>
            <ac:spMk id="27" creationId="{8FB06579-0BD5-7E8A-27B4-CE22901FC125}"/>
          </ac:spMkLst>
        </pc:spChg>
        <pc:spChg chg="add mod">
          <ac:chgData name="François GLEYZON" userId="a2d04f23f7faf3ef" providerId="LiveId" clId="{1404D58C-429C-4D75-B5B2-E1C9B8E0DC36}" dt="2025-03-16T14:34:52.563" v="1189" actId="1076"/>
          <ac:spMkLst>
            <pc:docMk/>
            <pc:sldMk cId="1966793551" sldId="265"/>
            <ac:spMk id="28" creationId="{A3F4CAB7-21CC-3B13-8827-56C233CE43A0}"/>
          </ac:spMkLst>
        </pc:spChg>
        <pc:spChg chg="add mod">
          <ac:chgData name="François GLEYZON" userId="a2d04f23f7faf3ef" providerId="LiveId" clId="{1404D58C-429C-4D75-B5B2-E1C9B8E0DC36}" dt="2025-03-16T14:28:50.048" v="782" actId="14100"/>
          <ac:spMkLst>
            <pc:docMk/>
            <pc:sldMk cId="1966793551" sldId="265"/>
            <ac:spMk id="29" creationId="{16F0C38C-ADF0-05C8-AB97-6D861D171C8A}"/>
          </ac:spMkLst>
        </pc:spChg>
        <pc:spChg chg="add mod">
          <ac:chgData name="François GLEYZON" userId="a2d04f23f7faf3ef" providerId="LiveId" clId="{1404D58C-429C-4D75-B5B2-E1C9B8E0DC36}" dt="2025-03-16T14:37:03.623" v="1524" actId="164"/>
          <ac:spMkLst>
            <pc:docMk/>
            <pc:sldMk cId="1966793551" sldId="265"/>
            <ac:spMk id="30" creationId="{F9012EBE-327E-81BA-D0CC-DFFC3A81D06E}"/>
          </ac:spMkLst>
        </pc:spChg>
        <pc:spChg chg="add mod">
          <ac:chgData name="François GLEYZON" userId="a2d04f23f7faf3ef" providerId="LiveId" clId="{1404D58C-429C-4D75-B5B2-E1C9B8E0DC36}" dt="2025-03-16T14:37:03.623" v="1524" actId="164"/>
          <ac:spMkLst>
            <pc:docMk/>
            <pc:sldMk cId="1966793551" sldId="265"/>
            <ac:spMk id="31" creationId="{E096CA17-3B37-1EC9-086C-6073F9F0E327}"/>
          </ac:spMkLst>
        </pc:spChg>
        <pc:spChg chg="add del mod">
          <ac:chgData name="François GLEYZON" userId="a2d04f23f7faf3ef" providerId="LiveId" clId="{1404D58C-429C-4D75-B5B2-E1C9B8E0DC36}" dt="2025-03-16T14:33:26.003" v="1131" actId="478"/>
          <ac:spMkLst>
            <pc:docMk/>
            <pc:sldMk cId="1966793551" sldId="265"/>
            <ac:spMk id="32" creationId="{FAC4B059-5CEC-9554-CCC0-13E92B703E80}"/>
          </ac:spMkLst>
        </pc:spChg>
        <pc:spChg chg="add mod">
          <ac:chgData name="François GLEYZON" userId="a2d04f23f7faf3ef" providerId="LiveId" clId="{1404D58C-429C-4D75-B5B2-E1C9B8E0DC36}" dt="2025-03-16T14:34:16.093" v="1141"/>
          <ac:spMkLst>
            <pc:docMk/>
            <pc:sldMk cId="1966793551" sldId="265"/>
            <ac:spMk id="34" creationId="{DDFB4563-858D-6BEC-2941-86107F865165}"/>
          </ac:spMkLst>
        </pc:spChg>
        <pc:spChg chg="del">
          <ac:chgData name="François GLEYZON" userId="a2d04f23f7faf3ef" providerId="LiveId" clId="{1404D58C-429C-4D75-B5B2-E1C9B8E0DC36}" dt="2025-03-16T14:17:23.864" v="45" actId="478"/>
          <ac:spMkLst>
            <pc:docMk/>
            <pc:sldMk cId="1966793551" sldId="265"/>
            <ac:spMk id="44" creationId="{606C2879-B07E-738C-AE26-577B745F030F}"/>
          </ac:spMkLst>
        </pc:spChg>
        <pc:spChg chg="add mod">
          <ac:chgData name="François GLEYZON" userId="a2d04f23f7faf3ef" providerId="LiveId" clId="{1404D58C-429C-4D75-B5B2-E1C9B8E0DC36}" dt="2025-03-16T14:34:50.953" v="1187"/>
          <ac:spMkLst>
            <pc:docMk/>
            <pc:sldMk cId="1966793551" sldId="265"/>
            <ac:spMk id="46" creationId="{A4E86017-BADD-6BA5-7B33-13B38A2596BF}"/>
          </ac:spMkLst>
        </pc:spChg>
        <pc:spChg chg="add mod">
          <ac:chgData name="François GLEYZON" userId="a2d04f23f7faf3ef" providerId="LiveId" clId="{1404D58C-429C-4D75-B5B2-E1C9B8E0DC36}" dt="2025-03-16T14:36:12.133" v="1510" actId="20577"/>
          <ac:spMkLst>
            <pc:docMk/>
            <pc:sldMk cId="1966793551" sldId="265"/>
            <ac:spMk id="48" creationId="{4BF5205A-C21B-DC10-00D1-30EE1B56E60B}"/>
          </ac:spMkLst>
        </pc:spChg>
        <pc:spChg chg="add mod">
          <ac:chgData name="François GLEYZON" userId="a2d04f23f7faf3ef" providerId="LiveId" clId="{1404D58C-429C-4D75-B5B2-E1C9B8E0DC36}" dt="2025-03-16T14:36:25.253" v="1514" actId="20577"/>
          <ac:spMkLst>
            <pc:docMk/>
            <pc:sldMk cId="1966793551" sldId="265"/>
            <ac:spMk id="49" creationId="{A79242B3-F8EA-94FD-D9D9-2D85B18818DC}"/>
          </ac:spMkLst>
        </pc:spChg>
        <pc:grpChg chg="add mod">
          <ac:chgData name="François GLEYZON" userId="a2d04f23f7faf3ef" providerId="LiveId" clId="{1404D58C-429C-4D75-B5B2-E1C9B8E0DC36}" dt="2025-03-16T14:37:08.843" v="1548" actId="1038"/>
          <ac:grpSpMkLst>
            <pc:docMk/>
            <pc:sldMk cId="1966793551" sldId="265"/>
            <ac:grpSpMk id="50" creationId="{6D300C5F-060B-A29B-5E63-8AB2F8289D3E}"/>
          </ac:grpSpMkLst>
        </pc:grpChg>
        <pc:picChg chg="add mod">
          <ac:chgData name="François GLEYZON" userId="a2d04f23f7faf3ef" providerId="LiveId" clId="{1404D58C-429C-4D75-B5B2-E1C9B8E0DC36}" dt="2025-03-16T14:37:03.623" v="1524" actId="164"/>
          <ac:picMkLst>
            <pc:docMk/>
            <pc:sldMk cId="1966793551" sldId="265"/>
            <ac:picMk id="16" creationId="{C8511678-E88F-7D51-904A-00D5D2E20854}"/>
          </ac:picMkLst>
        </pc:picChg>
        <pc:picChg chg="add mod">
          <ac:chgData name="François GLEYZON" userId="a2d04f23f7faf3ef" providerId="LiveId" clId="{1404D58C-429C-4D75-B5B2-E1C9B8E0DC36}" dt="2025-03-16T14:37:03.623" v="1524" actId="164"/>
          <ac:picMkLst>
            <pc:docMk/>
            <pc:sldMk cId="1966793551" sldId="265"/>
            <ac:picMk id="22" creationId="{E271FBCE-EB1D-54CC-CAFB-7E1DFF99CA2E}"/>
          </ac:picMkLst>
        </pc:picChg>
      </pc:sldChg>
      <pc:sldChg chg="add ord">
        <pc:chgData name="François GLEYZON" userId="a2d04f23f7faf3ef" providerId="LiveId" clId="{1404D58C-429C-4D75-B5B2-E1C9B8E0DC36}" dt="2025-03-16T14:17:18.713" v="44"/>
        <pc:sldMkLst>
          <pc:docMk/>
          <pc:sldMk cId="3204585435" sldId="267"/>
        </pc:sldMkLst>
      </pc:sldChg>
      <pc:sldChg chg="addSp modSp new mod">
        <pc:chgData name="François GLEYZON" userId="a2d04f23f7faf3ef" providerId="LiveId" clId="{1404D58C-429C-4D75-B5B2-E1C9B8E0DC36}" dt="2025-03-16T14:17:16.283" v="42" actId="207"/>
        <pc:sldMkLst>
          <pc:docMk/>
          <pc:sldMk cId="1821676052" sldId="268"/>
        </pc:sldMkLst>
        <pc:spChg chg="add mod">
          <ac:chgData name="François GLEYZON" userId="a2d04f23f7faf3ef" providerId="LiveId" clId="{1404D58C-429C-4D75-B5B2-E1C9B8E0DC36}" dt="2025-03-16T14:17:16.283" v="42" actId="207"/>
          <ac:spMkLst>
            <pc:docMk/>
            <pc:sldMk cId="1821676052" sldId="268"/>
            <ac:spMk id="2" creationId="{CE60E174-1138-FE64-FEE9-6D62A3AC6AD5}"/>
          </ac:spMkLst>
        </pc:spChg>
      </pc:sldChg>
      <pc:sldChg chg="addSp modSp add mod">
        <pc:chgData name="François GLEYZON" userId="a2d04f23f7faf3ef" providerId="LiveId" clId="{1404D58C-429C-4D75-B5B2-E1C9B8E0DC36}" dt="2025-03-16T15:25:15.576" v="3276" actId="113"/>
        <pc:sldMkLst>
          <pc:docMk/>
          <pc:sldMk cId="2830059827" sldId="269"/>
        </pc:sldMkLst>
        <pc:spChg chg="add mod">
          <ac:chgData name="François GLEYZON" userId="a2d04f23f7faf3ef" providerId="LiveId" clId="{1404D58C-429C-4D75-B5B2-E1C9B8E0DC36}" dt="2025-03-16T14:36:36.203" v="1519"/>
          <ac:spMkLst>
            <pc:docMk/>
            <pc:sldMk cId="2830059827" sldId="269"/>
            <ac:spMk id="2" creationId="{80394A4F-406B-36BD-74F1-B5D4E71043BB}"/>
          </ac:spMkLst>
        </pc:spChg>
        <pc:spChg chg="add mod">
          <ac:chgData name="François GLEYZON" userId="a2d04f23f7faf3ef" providerId="LiveId" clId="{1404D58C-429C-4D75-B5B2-E1C9B8E0DC36}" dt="2025-03-16T15:10:21.692" v="2647" actId="113"/>
          <ac:spMkLst>
            <pc:docMk/>
            <pc:sldMk cId="2830059827" sldId="269"/>
            <ac:spMk id="3" creationId="{1C52FBAC-7EC8-BE7C-95EC-C16D6E8AF899}"/>
          </ac:spMkLst>
        </pc:spChg>
        <pc:spChg chg="add mod">
          <ac:chgData name="François GLEYZON" userId="a2d04f23f7faf3ef" providerId="LiveId" clId="{1404D58C-429C-4D75-B5B2-E1C9B8E0DC36}" dt="2025-03-16T15:06:51.653" v="2533" actId="1035"/>
          <ac:spMkLst>
            <pc:docMk/>
            <pc:sldMk cId="2830059827" sldId="269"/>
            <ac:spMk id="4" creationId="{78B77FF1-8B2E-A1A3-EF89-C57622AB1454}"/>
          </ac:spMkLst>
        </pc:spChg>
        <pc:spChg chg="add mod">
          <ac:chgData name="François GLEYZON" userId="a2d04f23f7faf3ef" providerId="LiveId" clId="{1404D58C-429C-4D75-B5B2-E1C9B8E0DC36}" dt="2025-03-16T15:06:51.653" v="2533" actId="1035"/>
          <ac:spMkLst>
            <pc:docMk/>
            <pc:sldMk cId="2830059827" sldId="269"/>
            <ac:spMk id="5" creationId="{739A139A-CC56-81D5-3FFE-43CECF04B84D}"/>
          </ac:spMkLst>
        </pc:spChg>
        <pc:spChg chg="add mod">
          <ac:chgData name="François GLEYZON" userId="a2d04f23f7faf3ef" providerId="LiveId" clId="{1404D58C-429C-4D75-B5B2-E1C9B8E0DC36}" dt="2025-03-16T15:06:51.653" v="2533" actId="1035"/>
          <ac:spMkLst>
            <pc:docMk/>
            <pc:sldMk cId="2830059827" sldId="269"/>
            <ac:spMk id="6" creationId="{A343BD2D-3517-D6F9-AED8-67B2A11B82DC}"/>
          </ac:spMkLst>
        </pc:spChg>
        <pc:spChg chg="add mod">
          <ac:chgData name="François GLEYZON" userId="a2d04f23f7faf3ef" providerId="LiveId" clId="{1404D58C-429C-4D75-B5B2-E1C9B8E0DC36}" dt="2025-03-16T15:09:51.483" v="2643" actId="1076"/>
          <ac:spMkLst>
            <pc:docMk/>
            <pc:sldMk cId="2830059827" sldId="269"/>
            <ac:spMk id="7" creationId="{2AD06AC7-B335-02C5-39E6-6F2C36E7AA8C}"/>
          </ac:spMkLst>
        </pc:spChg>
        <pc:spChg chg="add mod">
          <ac:chgData name="François GLEYZON" userId="a2d04f23f7faf3ef" providerId="LiveId" clId="{1404D58C-429C-4D75-B5B2-E1C9B8E0DC36}" dt="2025-03-16T15:25:15.576" v="3276" actId="113"/>
          <ac:spMkLst>
            <pc:docMk/>
            <pc:sldMk cId="2830059827" sldId="269"/>
            <ac:spMk id="11" creationId="{80852BB1-1AEF-BA63-A523-0B2E23F62449}"/>
          </ac:spMkLst>
        </pc:spChg>
        <pc:spChg chg="add mod">
          <ac:chgData name="François GLEYZON" userId="a2d04f23f7faf3ef" providerId="LiveId" clId="{1404D58C-429C-4D75-B5B2-E1C9B8E0DC36}" dt="2025-03-16T15:14:50.336" v="2789" actId="14100"/>
          <ac:spMkLst>
            <pc:docMk/>
            <pc:sldMk cId="2830059827" sldId="269"/>
            <ac:spMk id="17" creationId="{D1FEB786-966B-0D83-37C9-2EBFF8D0D322}"/>
          </ac:spMkLst>
        </pc:spChg>
        <pc:spChg chg="add mod">
          <ac:chgData name="François GLEYZON" userId="a2d04f23f7faf3ef" providerId="LiveId" clId="{1404D58C-429C-4D75-B5B2-E1C9B8E0DC36}" dt="2025-03-16T15:14:56.424" v="2791" actId="1076"/>
          <ac:spMkLst>
            <pc:docMk/>
            <pc:sldMk cId="2830059827" sldId="269"/>
            <ac:spMk id="18" creationId="{2DA8E8F2-2AF9-DB7D-FA62-83A39D6661D9}"/>
          </ac:spMkLst>
        </pc:spChg>
        <pc:spChg chg="add mod">
          <ac:chgData name="François GLEYZON" userId="a2d04f23f7faf3ef" providerId="LiveId" clId="{1404D58C-429C-4D75-B5B2-E1C9B8E0DC36}" dt="2025-03-16T15:14:59.278" v="2792" actId="20577"/>
          <ac:spMkLst>
            <pc:docMk/>
            <pc:sldMk cId="2830059827" sldId="269"/>
            <ac:spMk id="19" creationId="{EEC0C2AA-6F3D-50A5-6859-E9FF640D7681}"/>
          </ac:spMkLst>
        </pc:spChg>
        <pc:spChg chg="add mod">
          <ac:chgData name="François GLEYZON" userId="a2d04f23f7faf3ef" providerId="LiveId" clId="{1404D58C-429C-4D75-B5B2-E1C9B8E0DC36}" dt="2025-03-16T15:15:33.082" v="2879" actId="20577"/>
          <ac:spMkLst>
            <pc:docMk/>
            <pc:sldMk cId="2830059827" sldId="269"/>
            <ac:spMk id="21" creationId="{52EED8E5-7326-32DB-C13F-1498B2A40CDF}"/>
          </ac:spMkLst>
        </pc:spChg>
        <pc:spChg chg="add mod">
          <ac:chgData name="François GLEYZON" userId="a2d04f23f7faf3ef" providerId="LiveId" clId="{1404D58C-429C-4D75-B5B2-E1C9B8E0DC36}" dt="2025-03-16T15:19:24.017" v="3044" actId="1076"/>
          <ac:spMkLst>
            <pc:docMk/>
            <pc:sldMk cId="2830059827" sldId="269"/>
            <ac:spMk id="24" creationId="{BD3233B2-F816-A13E-92F5-924BA2130E34}"/>
          </ac:spMkLst>
        </pc:spChg>
        <pc:spChg chg="add mod">
          <ac:chgData name="François GLEYZON" userId="a2d04f23f7faf3ef" providerId="LiveId" clId="{1404D58C-429C-4D75-B5B2-E1C9B8E0DC36}" dt="2025-03-16T15:22:33.858" v="3247" actId="20577"/>
          <ac:spMkLst>
            <pc:docMk/>
            <pc:sldMk cId="2830059827" sldId="269"/>
            <ac:spMk id="25" creationId="{5FCF3EA4-1C17-404E-D7DC-4DCD39E349EE}"/>
          </ac:spMkLst>
        </pc:spChg>
        <pc:cxnChg chg="add mod">
          <ac:chgData name="François GLEYZON" userId="a2d04f23f7faf3ef" providerId="LiveId" clId="{1404D58C-429C-4D75-B5B2-E1C9B8E0DC36}" dt="2025-03-16T15:10:55.005" v="2660" actId="20577"/>
          <ac:cxnSpMkLst>
            <pc:docMk/>
            <pc:sldMk cId="2830059827" sldId="269"/>
            <ac:cxnSpMk id="10" creationId="{FA3DA1B2-AD0A-283D-1F5D-AD9276E7401C}"/>
          </ac:cxnSpMkLst>
        </pc:cxnChg>
        <pc:cxnChg chg="add mod">
          <ac:chgData name="François GLEYZON" userId="a2d04f23f7faf3ef" providerId="LiveId" clId="{1404D58C-429C-4D75-B5B2-E1C9B8E0DC36}" dt="2025-03-16T15:15:39.872" v="2882" actId="14100"/>
          <ac:cxnSpMkLst>
            <pc:docMk/>
            <pc:sldMk cId="2830059827" sldId="269"/>
            <ac:cxnSpMk id="20" creationId="{EFED52EE-D353-671B-312B-C6260B9FA771}"/>
          </ac:cxnSpMkLst>
        </pc:cxnChg>
      </pc:sldChg>
      <pc:sldChg chg="addSp modSp add mod">
        <pc:chgData name="François GLEYZON" userId="a2d04f23f7faf3ef" providerId="LiveId" clId="{1404D58C-429C-4D75-B5B2-E1C9B8E0DC36}" dt="2025-03-16T14:36:37.943" v="1520"/>
        <pc:sldMkLst>
          <pc:docMk/>
          <pc:sldMk cId="3668441629" sldId="270"/>
        </pc:sldMkLst>
        <pc:spChg chg="add mod">
          <ac:chgData name="François GLEYZON" userId="a2d04f23f7faf3ef" providerId="LiveId" clId="{1404D58C-429C-4D75-B5B2-E1C9B8E0DC36}" dt="2025-03-16T14:36:37.943" v="1520"/>
          <ac:spMkLst>
            <pc:docMk/>
            <pc:sldMk cId="3668441629" sldId="270"/>
            <ac:spMk id="2" creationId="{59F282F9-3609-1522-0AA2-327E0A7E7A9B}"/>
          </ac:spMkLst>
        </pc:spChg>
        <pc:spChg chg="mod">
          <ac:chgData name="François GLEYZON" userId="a2d04f23f7faf3ef" providerId="LiveId" clId="{1404D58C-429C-4D75-B5B2-E1C9B8E0DC36}" dt="2025-03-16T14:17:42.635" v="76" actId="20577"/>
          <ac:spMkLst>
            <pc:docMk/>
            <pc:sldMk cId="3668441629" sldId="270"/>
            <ac:spMk id="9" creationId="{9D2D06DC-6CE6-B872-3049-9B0D28F68101}"/>
          </ac:spMkLst>
        </pc:spChg>
      </pc:sldChg>
      <pc:sldChg chg="addSp modSp add mod">
        <pc:chgData name="François GLEYZON" userId="a2d04f23f7faf3ef" providerId="LiveId" clId="{1404D58C-429C-4D75-B5B2-E1C9B8E0DC36}" dt="2025-03-16T14:36:40.083" v="1521"/>
        <pc:sldMkLst>
          <pc:docMk/>
          <pc:sldMk cId="1301843568" sldId="271"/>
        </pc:sldMkLst>
        <pc:spChg chg="add mod">
          <ac:chgData name="François GLEYZON" userId="a2d04f23f7faf3ef" providerId="LiveId" clId="{1404D58C-429C-4D75-B5B2-E1C9B8E0DC36}" dt="2025-03-16T14:36:40.083" v="1521"/>
          <ac:spMkLst>
            <pc:docMk/>
            <pc:sldMk cId="1301843568" sldId="271"/>
            <ac:spMk id="2" creationId="{B03F54C8-C74E-296C-FF98-648447B3C076}"/>
          </ac:spMkLst>
        </pc:spChg>
        <pc:spChg chg="mod">
          <ac:chgData name="François GLEYZON" userId="a2d04f23f7faf3ef" providerId="LiveId" clId="{1404D58C-429C-4D75-B5B2-E1C9B8E0DC36}" dt="2025-03-16T14:17:52.241" v="97" actId="20577"/>
          <ac:spMkLst>
            <pc:docMk/>
            <pc:sldMk cId="1301843568" sldId="271"/>
            <ac:spMk id="9" creationId="{9AC59951-2052-5891-EC5A-4BBED090FE92}"/>
          </ac:spMkLst>
        </pc:spChg>
      </pc:sldChg>
      <pc:sldChg chg="addSp modSp add mod">
        <pc:chgData name="François GLEYZON" userId="a2d04f23f7faf3ef" providerId="LiveId" clId="{1404D58C-429C-4D75-B5B2-E1C9B8E0DC36}" dt="2025-03-16T14:36:41.923" v="1522"/>
        <pc:sldMkLst>
          <pc:docMk/>
          <pc:sldMk cId="1767245589" sldId="272"/>
        </pc:sldMkLst>
        <pc:spChg chg="add mod">
          <ac:chgData name="François GLEYZON" userId="a2d04f23f7faf3ef" providerId="LiveId" clId="{1404D58C-429C-4D75-B5B2-E1C9B8E0DC36}" dt="2025-03-16T14:36:41.923" v="1522"/>
          <ac:spMkLst>
            <pc:docMk/>
            <pc:sldMk cId="1767245589" sldId="272"/>
            <ac:spMk id="2" creationId="{281E66B3-EC50-1DB7-5246-A0A1D85B27B2}"/>
          </ac:spMkLst>
        </pc:spChg>
        <pc:spChg chg="mod">
          <ac:chgData name="François GLEYZON" userId="a2d04f23f7faf3ef" providerId="LiveId" clId="{1404D58C-429C-4D75-B5B2-E1C9B8E0DC36}" dt="2025-03-16T14:18:01.236" v="108" actId="20577"/>
          <ac:spMkLst>
            <pc:docMk/>
            <pc:sldMk cId="1767245589" sldId="272"/>
            <ac:spMk id="9" creationId="{D60C7752-751C-B280-204E-C5F5E4B10805}"/>
          </ac:spMkLst>
        </pc:spChg>
      </pc:sldChg>
      <pc:sldChg chg="addSp modSp add mod">
        <pc:chgData name="François GLEYZON" userId="a2d04f23f7faf3ef" providerId="LiveId" clId="{1404D58C-429C-4D75-B5B2-E1C9B8E0DC36}" dt="2025-03-16T14:36:45.214" v="1523"/>
        <pc:sldMkLst>
          <pc:docMk/>
          <pc:sldMk cId="3992977093" sldId="273"/>
        </pc:sldMkLst>
        <pc:spChg chg="add mod">
          <ac:chgData name="François GLEYZON" userId="a2d04f23f7faf3ef" providerId="LiveId" clId="{1404D58C-429C-4D75-B5B2-E1C9B8E0DC36}" dt="2025-03-16T14:36:45.214" v="1523"/>
          <ac:spMkLst>
            <pc:docMk/>
            <pc:sldMk cId="3992977093" sldId="273"/>
            <ac:spMk id="2" creationId="{0042AAB7-5C77-4BBB-D2D5-854226AC3ED2}"/>
          </ac:spMkLst>
        </pc:spChg>
        <pc:spChg chg="mod">
          <ac:chgData name="François GLEYZON" userId="a2d04f23f7faf3ef" providerId="LiveId" clId="{1404D58C-429C-4D75-B5B2-E1C9B8E0DC36}" dt="2025-03-16T14:18:10.318" v="137" actId="20577"/>
          <ac:spMkLst>
            <pc:docMk/>
            <pc:sldMk cId="3992977093" sldId="273"/>
            <ac:spMk id="9" creationId="{C9B5B16C-1DB0-E947-93DF-D6622677A8E5}"/>
          </ac:spMkLst>
        </pc:spChg>
      </pc:sldChg>
      <pc:sldChg chg="addSp delSp modSp add mod">
        <pc:chgData name="François GLEYZON" userId="a2d04f23f7faf3ef" providerId="LiveId" clId="{1404D58C-429C-4D75-B5B2-E1C9B8E0DC36}" dt="2025-03-16T14:41:39.123" v="2068" actId="20577"/>
        <pc:sldMkLst>
          <pc:docMk/>
          <pc:sldMk cId="1403034857" sldId="274"/>
        </pc:sldMkLst>
        <pc:spChg chg="add">
          <ac:chgData name="François GLEYZON" userId="a2d04f23f7faf3ef" providerId="LiveId" clId="{1404D58C-429C-4D75-B5B2-E1C9B8E0DC36}" dt="2025-03-16T14:33:58.872" v="1135"/>
          <ac:spMkLst>
            <pc:docMk/>
            <pc:sldMk cId="1403034857" sldId="274"/>
            <ac:spMk id="2" creationId="{DEBEE273-6166-F73D-62DE-00D3C4D23038}"/>
          </ac:spMkLst>
        </pc:spChg>
        <pc:spChg chg="add mod">
          <ac:chgData name="François GLEYZON" userId="a2d04f23f7faf3ef" providerId="LiveId" clId="{1404D58C-429C-4D75-B5B2-E1C9B8E0DC36}" dt="2025-03-16T14:34:27.905" v="1172" actId="20577"/>
          <ac:spMkLst>
            <pc:docMk/>
            <pc:sldMk cId="1403034857" sldId="274"/>
            <ac:spMk id="4" creationId="{E3C49277-8E12-BB83-3B74-7BE038B51A44}"/>
          </ac:spMkLst>
        </pc:spChg>
        <pc:spChg chg="add del mod">
          <ac:chgData name="François GLEYZON" userId="a2d04f23f7faf3ef" providerId="LiveId" clId="{1404D58C-429C-4D75-B5B2-E1C9B8E0DC36}" dt="2025-03-16T14:34:41.938" v="1175" actId="478"/>
          <ac:spMkLst>
            <pc:docMk/>
            <pc:sldMk cId="1403034857" sldId="274"/>
            <ac:spMk id="5" creationId="{13733F27-6381-1D8F-E686-8FC31E0A288B}"/>
          </ac:spMkLst>
        </pc:spChg>
        <pc:spChg chg="add mod">
          <ac:chgData name="François GLEYZON" userId="a2d04f23f7faf3ef" providerId="LiveId" clId="{1404D58C-429C-4D75-B5B2-E1C9B8E0DC36}" dt="2025-03-16T14:36:33.003" v="1517"/>
          <ac:spMkLst>
            <pc:docMk/>
            <pc:sldMk cId="1403034857" sldId="274"/>
            <ac:spMk id="6" creationId="{47CB0EFF-830F-8349-9DB3-FB9A307C5887}"/>
          </ac:spMkLst>
        </pc:spChg>
        <pc:spChg chg="add mod">
          <ac:chgData name="François GLEYZON" userId="a2d04f23f7faf3ef" providerId="LiveId" clId="{1404D58C-429C-4D75-B5B2-E1C9B8E0DC36}" dt="2025-03-16T14:36:34.683" v="1518"/>
          <ac:spMkLst>
            <pc:docMk/>
            <pc:sldMk cId="1403034857" sldId="274"/>
            <ac:spMk id="7" creationId="{230FF2D0-E9EC-77ED-50C2-A9F925F3DBC0}"/>
          </ac:spMkLst>
        </pc:spChg>
        <pc:spChg chg="add mod">
          <ac:chgData name="François GLEYZON" userId="a2d04f23f7faf3ef" providerId="LiveId" clId="{1404D58C-429C-4D75-B5B2-E1C9B8E0DC36}" dt="2025-03-16T14:41:39.123" v="2068" actId="20577"/>
          <ac:spMkLst>
            <pc:docMk/>
            <pc:sldMk cId="1403034857" sldId="274"/>
            <ac:spMk id="8" creationId="{23AAE550-8793-C14A-40F5-CD14768E5CC4}"/>
          </ac:spMkLst>
        </pc:spChg>
        <pc:spChg chg="add mod">
          <ac:chgData name="François GLEYZON" userId="a2d04f23f7faf3ef" providerId="LiveId" clId="{1404D58C-429C-4D75-B5B2-E1C9B8E0DC36}" dt="2025-03-16T14:40:05.343" v="1889"/>
          <ac:spMkLst>
            <pc:docMk/>
            <pc:sldMk cId="1403034857" sldId="274"/>
            <ac:spMk id="10" creationId="{08C6E362-4141-D12F-F9EB-A619A7532796}"/>
          </ac:spMkLst>
        </pc:spChg>
        <pc:spChg chg="mod">
          <ac:chgData name="François GLEYZON" userId="a2d04f23f7faf3ef" providerId="LiveId" clId="{1404D58C-429C-4D75-B5B2-E1C9B8E0DC36}" dt="2025-03-16T14:33:28.183" v="1132"/>
          <ac:spMkLst>
            <pc:docMk/>
            <pc:sldMk cId="1403034857" sldId="274"/>
            <ac:spMk id="11" creationId="{CC039125-0F68-3456-446E-4D9C7474E349}"/>
          </ac:spMkLst>
        </pc:spChg>
        <pc:spChg chg="add mod">
          <ac:chgData name="François GLEYZON" userId="a2d04f23f7faf3ef" providerId="LiveId" clId="{1404D58C-429C-4D75-B5B2-E1C9B8E0DC36}" dt="2025-03-16T14:40:57.675" v="2052" actId="14100"/>
          <ac:spMkLst>
            <pc:docMk/>
            <pc:sldMk cId="1403034857" sldId="274"/>
            <ac:spMk id="13" creationId="{F42919BC-EA1A-4B98-6077-4001FBC5468F}"/>
          </ac:spMkLst>
        </pc:spChg>
        <pc:spChg chg="del">
          <ac:chgData name="François GLEYZON" userId="a2d04f23f7faf3ef" providerId="LiveId" clId="{1404D58C-429C-4D75-B5B2-E1C9B8E0DC36}" dt="2025-03-16T14:33:30.263" v="1133" actId="478"/>
          <ac:spMkLst>
            <pc:docMk/>
            <pc:sldMk cId="1403034857" sldId="274"/>
            <ac:spMk id="28" creationId="{09BA491A-5553-F1DA-20A7-1D95DCE98E69}"/>
          </ac:spMkLst>
        </pc:spChg>
        <pc:spChg chg="del">
          <ac:chgData name="François GLEYZON" userId="a2d04f23f7faf3ef" providerId="LiveId" clId="{1404D58C-429C-4D75-B5B2-E1C9B8E0DC36}" dt="2025-03-16T14:33:31.683" v="1134" actId="478"/>
          <ac:spMkLst>
            <pc:docMk/>
            <pc:sldMk cId="1403034857" sldId="274"/>
            <ac:spMk id="29" creationId="{E1F0EC07-17E7-CCF4-DD0B-DD446AD98440}"/>
          </ac:spMkLst>
        </pc:spChg>
        <pc:spChg chg="del">
          <ac:chgData name="François GLEYZON" userId="a2d04f23f7faf3ef" providerId="LiveId" clId="{1404D58C-429C-4D75-B5B2-E1C9B8E0DC36}" dt="2025-03-16T14:33:31.683" v="1134" actId="478"/>
          <ac:spMkLst>
            <pc:docMk/>
            <pc:sldMk cId="1403034857" sldId="274"/>
            <ac:spMk id="30" creationId="{973A4AC9-DAC9-EFB4-8627-D758462375AC}"/>
          </ac:spMkLst>
        </pc:spChg>
        <pc:spChg chg="del">
          <ac:chgData name="François GLEYZON" userId="a2d04f23f7faf3ef" providerId="LiveId" clId="{1404D58C-429C-4D75-B5B2-E1C9B8E0DC36}" dt="2025-03-16T14:33:31.683" v="1134" actId="478"/>
          <ac:spMkLst>
            <pc:docMk/>
            <pc:sldMk cId="1403034857" sldId="274"/>
            <ac:spMk id="31" creationId="{A23A4D7F-1145-BA8C-BB41-D7F5E5AF75CD}"/>
          </ac:spMkLst>
        </pc:spChg>
        <pc:spChg chg="del">
          <ac:chgData name="François GLEYZON" userId="a2d04f23f7faf3ef" providerId="LiveId" clId="{1404D58C-429C-4D75-B5B2-E1C9B8E0DC36}" dt="2025-03-16T14:33:31.683" v="1134" actId="478"/>
          <ac:spMkLst>
            <pc:docMk/>
            <pc:sldMk cId="1403034857" sldId="274"/>
            <ac:spMk id="32" creationId="{AC6181A8-C065-26E9-E778-596ABE2EA600}"/>
          </ac:spMkLst>
        </pc:spChg>
        <pc:picChg chg="add mod">
          <ac:chgData name="François GLEYZON" userId="a2d04f23f7faf3ef" providerId="LiveId" clId="{1404D58C-429C-4D75-B5B2-E1C9B8E0DC36}" dt="2025-03-16T14:34:09.753" v="1139" actId="1076"/>
          <ac:picMkLst>
            <pc:docMk/>
            <pc:sldMk cId="1403034857" sldId="274"/>
            <ac:picMk id="3" creationId="{E01AC50A-D99A-D3E4-4BBB-CAE8C1141722}"/>
          </ac:picMkLst>
        </pc:picChg>
        <pc:picChg chg="add mod">
          <ac:chgData name="François GLEYZON" userId="a2d04f23f7faf3ef" providerId="LiveId" clId="{1404D58C-429C-4D75-B5B2-E1C9B8E0DC36}" dt="2025-03-16T14:40:05.343" v="1889"/>
          <ac:picMkLst>
            <pc:docMk/>
            <pc:sldMk cId="1403034857" sldId="274"/>
            <ac:picMk id="12" creationId="{D1F98BD7-E325-7193-ED68-409485F7E874}"/>
          </ac:picMkLst>
        </pc:picChg>
        <pc:picChg chg="add mod">
          <ac:chgData name="François GLEYZON" userId="a2d04f23f7faf3ef" providerId="LiveId" clId="{1404D58C-429C-4D75-B5B2-E1C9B8E0DC36}" dt="2025-03-16T14:41:10.123" v="2055" actId="1076"/>
          <ac:picMkLst>
            <pc:docMk/>
            <pc:sldMk cId="1403034857" sldId="274"/>
            <ac:picMk id="14" creationId="{6D57DE72-C86C-8864-4204-0A2213B42D38}"/>
          </ac:picMkLst>
        </pc:picChg>
        <pc:picChg chg="del">
          <ac:chgData name="François GLEYZON" userId="a2d04f23f7faf3ef" providerId="LiveId" clId="{1404D58C-429C-4D75-B5B2-E1C9B8E0DC36}" dt="2025-03-16T14:33:31.683" v="1134" actId="478"/>
          <ac:picMkLst>
            <pc:docMk/>
            <pc:sldMk cId="1403034857" sldId="274"/>
            <ac:picMk id="16" creationId="{CA3E6582-9F14-9DCE-F408-2D9D6F0BBFDB}"/>
          </ac:picMkLst>
        </pc:picChg>
        <pc:picChg chg="del">
          <ac:chgData name="François GLEYZON" userId="a2d04f23f7faf3ef" providerId="LiveId" clId="{1404D58C-429C-4D75-B5B2-E1C9B8E0DC36}" dt="2025-03-16T14:33:31.683" v="1134" actId="478"/>
          <ac:picMkLst>
            <pc:docMk/>
            <pc:sldMk cId="1403034857" sldId="274"/>
            <ac:picMk id="22" creationId="{38C1AC40-6C55-4B99-1CD7-916B372CC101}"/>
          </ac:picMkLst>
        </pc:picChg>
        <pc:picChg chg="add del mod">
          <ac:chgData name="François GLEYZON" userId="a2d04f23f7faf3ef" providerId="LiveId" clId="{1404D58C-429C-4D75-B5B2-E1C9B8E0DC36}" dt="2025-03-16T14:40:41.773" v="2018" actId="478"/>
          <ac:picMkLst>
            <pc:docMk/>
            <pc:sldMk cId="1403034857" sldId="274"/>
            <ac:picMk id="2052" creationId="{C5AC3F3B-C29B-91DF-88A9-7E8F865274AF}"/>
          </ac:picMkLst>
        </pc:picChg>
      </pc:sldChg>
      <pc:sldChg chg="addSp delSp modSp add mod">
        <pc:chgData name="François GLEYZON" userId="a2d04f23f7faf3ef" providerId="LiveId" clId="{1404D58C-429C-4D75-B5B2-E1C9B8E0DC36}" dt="2025-03-16T15:24:49.185" v="3275"/>
        <pc:sldMkLst>
          <pc:docMk/>
          <pc:sldMk cId="3135963873" sldId="275"/>
        </pc:sldMkLst>
        <pc:spChg chg="add del mod">
          <ac:chgData name="François GLEYZON" userId="a2d04f23f7faf3ef" providerId="LiveId" clId="{1404D58C-429C-4D75-B5B2-E1C9B8E0DC36}" dt="2025-03-16T15:23:43.692" v="3265"/>
          <ac:spMkLst>
            <pc:docMk/>
            <pc:sldMk cId="3135963873" sldId="275"/>
            <ac:spMk id="4" creationId="{AAA4FF81-C165-3F5E-7D73-4B0C5A709AAC}"/>
          </ac:spMkLst>
        </pc:spChg>
        <pc:spChg chg="add mod">
          <ac:chgData name="François GLEYZON" userId="a2d04f23f7faf3ef" providerId="LiveId" clId="{1404D58C-429C-4D75-B5B2-E1C9B8E0DC36}" dt="2025-03-16T15:24:49.185" v="3275"/>
          <ac:spMkLst>
            <pc:docMk/>
            <pc:sldMk cId="3135963873" sldId="275"/>
            <ac:spMk id="5" creationId="{FAC551E2-7AD3-5FEF-E2DE-209EDBFB2695}"/>
          </ac:spMkLst>
        </pc:spChg>
        <pc:spChg chg="mod">
          <ac:chgData name="François GLEYZON" userId="a2d04f23f7faf3ef" providerId="LiveId" clId="{1404D58C-429C-4D75-B5B2-E1C9B8E0DC36}" dt="2025-03-16T15:23:02.888" v="3258" actId="20577"/>
          <ac:spMkLst>
            <pc:docMk/>
            <pc:sldMk cId="3135963873" sldId="275"/>
            <ac:spMk id="9" creationId="{A1BFB0DE-CCDE-5E15-B93D-0C46D50CF46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D1BE0-9163-4941-8556-7FE0B29195A4}" type="datetimeFigureOut">
              <a:rPr lang="en-GB" smtClean="0"/>
              <a:t>16/03/2025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8F5A3-1210-481E-B98C-38D1ADA5BAE1}" type="slidenum">
              <a:rPr lang="en-GB" smtClean="0"/>
              <a:t>‹#›</a:t>
            </a:fld>
            <a:endParaRPr lang="en-GB"/>
          </a:p>
        </p:txBody>
      </p:sp>
    </p:spTree>
    <p:extLst>
      <p:ext uri="{BB962C8B-B14F-4D97-AF65-F5344CB8AC3E}">
        <p14:creationId xmlns:p14="http://schemas.microsoft.com/office/powerpoint/2010/main" val="374397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CA8F5A3-1210-481E-B98C-38D1ADA5BAE1}" type="slidenum">
              <a:rPr lang="en-GB" smtClean="0"/>
              <a:t>2</a:t>
            </a:fld>
            <a:endParaRPr lang="en-GB"/>
          </a:p>
        </p:txBody>
      </p:sp>
    </p:spTree>
    <p:extLst>
      <p:ext uri="{BB962C8B-B14F-4D97-AF65-F5344CB8AC3E}">
        <p14:creationId xmlns:p14="http://schemas.microsoft.com/office/powerpoint/2010/main" val="2128435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E12AE-F98C-C71B-01EC-456BB46198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DEAB8E-1544-C443-F834-0577518D93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79A9FC-9D6E-9B2D-268B-6D8B189726D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E023C31F-DD9B-A334-8F29-BC65E10D440A}"/>
              </a:ext>
            </a:extLst>
          </p:cNvPr>
          <p:cNvSpPr>
            <a:spLocks noGrp="1"/>
          </p:cNvSpPr>
          <p:nvPr>
            <p:ph type="sldNum" sz="quarter" idx="5"/>
          </p:nvPr>
        </p:nvSpPr>
        <p:spPr/>
        <p:txBody>
          <a:bodyPr/>
          <a:lstStyle/>
          <a:p>
            <a:fld id="{6CA8F5A3-1210-481E-B98C-38D1ADA5BAE1}" type="slidenum">
              <a:rPr lang="en-GB" smtClean="0"/>
              <a:t>3</a:t>
            </a:fld>
            <a:endParaRPr lang="en-GB"/>
          </a:p>
        </p:txBody>
      </p:sp>
    </p:spTree>
    <p:extLst>
      <p:ext uri="{BB962C8B-B14F-4D97-AF65-F5344CB8AC3E}">
        <p14:creationId xmlns:p14="http://schemas.microsoft.com/office/powerpoint/2010/main" val="2502919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CA8F5A3-1210-481E-B98C-38D1ADA5BAE1}" type="slidenum">
              <a:rPr lang="en-GB" smtClean="0"/>
              <a:t>18</a:t>
            </a:fld>
            <a:endParaRPr lang="en-GB"/>
          </a:p>
        </p:txBody>
      </p:sp>
    </p:spTree>
    <p:extLst>
      <p:ext uri="{BB962C8B-B14F-4D97-AF65-F5344CB8AC3E}">
        <p14:creationId xmlns:p14="http://schemas.microsoft.com/office/powerpoint/2010/main" val="150280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F3E5-1EA5-CAB4-8FAF-3F37432AB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302E12F-8D32-D4EB-5AC3-B78863240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644AC5-B1B1-F1C4-AC77-F3AD3B178449}"/>
              </a:ext>
            </a:extLst>
          </p:cNvPr>
          <p:cNvSpPr>
            <a:spLocks noGrp="1"/>
          </p:cNvSpPr>
          <p:nvPr>
            <p:ph type="dt" sz="half" idx="10"/>
          </p:nvPr>
        </p:nvSpPr>
        <p:spPr/>
        <p:txBody>
          <a:bodyPr/>
          <a:lstStyle/>
          <a:p>
            <a:fld id="{CEFDEF93-0E3A-4A89-BC16-F38BAE82060D}" type="datetimeFigureOut">
              <a:rPr lang="en-GB" smtClean="0"/>
              <a:t>16/03/2025</a:t>
            </a:fld>
            <a:endParaRPr lang="en-GB"/>
          </a:p>
        </p:txBody>
      </p:sp>
      <p:sp>
        <p:nvSpPr>
          <p:cNvPr id="5" name="Footer Placeholder 4">
            <a:extLst>
              <a:ext uri="{FF2B5EF4-FFF2-40B4-BE49-F238E27FC236}">
                <a16:creationId xmlns:a16="http://schemas.microsoft.com/office/drawing/2014/main" id="{90DA4311-C6DD-EA1F-A011-2A33844155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0EE630-5057-AAF5-C26A-76A457EE186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774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B339-8B82-6FBF-D3F7-2DFDB98C3C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1C2750-6CF3-E35F-E969-21F6D0446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671616-82E7-64E2-3382-6C6D74E05C82}"/>
              </a:ext>
            </a:extLst>
          </p:cNvPr>
          <p:cNvSpPr>
            <a:spLocks noGrp="1"/>
          </p:cNvSpPr>
          <p:nvPr>
            <p:ph type="dt" sz="half" idx="10"/>
          </p:nvPr>
        </p:nvSpPr>
        <p:spPr/>
        <p:txBody>
          <a:bodyPr/>
          <a:lstStyle/>
          <a:p>
            <a:fld id="{CEFDEF93-0E3A-4A89-BC16-F38BAE82060D}" type="datetimeFigureOut">
              <a:rPr lang="en-GB" smtClean="0"/>
              <a:t>16/03/2025</a:t>
            </a:fld>
            <a:endParaRPr lang="en-GB"/>
          </a:p>
        </p:txBody>
      </p:sp>
      <p:sp>
        <p:nvSpPr>
          <p:cNvPr id="5" name="Footer Placeholder 4">
            <a:extLst>
              <a:ext uri="{FF2B5EF4-FFF2-40B4-BE49-F238E27FC236}">
                <a16:creationId xmlns:a16="http://schemas.microsoft.com/office/drawing/2014/main" id="{0029F590-2967-683B-EF1C-84B9A90E69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DAD36D-D976-2900-09A8-D7DB203F9A98}"/>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42136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7C024-C976-C904-372D-189581558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575C67-3486-298F-BCA8-CC3169B95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CD9E5A-2580-1E65-0AD2-0D728E5FF85A}"/>
              </a:ext>
            </a:extLst>
          </p:cNvPr>
          <p:cNvSpPr>
            <a:spLocks noGrp="1"/>
          </p:cNvSpPr>
          <p:nvPr>
            <p:ph type="dt" sz="half" idx="10"/>
          </p:nvPr>
        </p:nvSpPr>
        <p:spPr/>
        <p:txBody>
          <a:bodyPr/>
          <a:lstStyle/>
          <a:p>
            <a:fld id="{CEFDEF93-0E3A-4A89-BC16-F38BAE82060D}" type="datetimeFigureOut">
              <a:rPr lang="en-GB" smtClean="0"/>
              <a:t>16/03/2025</a:t>
            </a:fld>
            <a:endParaRPr lang="en-GB"/>
          </a:p>
        </p:txBody>
      </p:sp>
      <p:sp>
        <p:nvSpPr>
          <p:cNvPr id="5" name="Footer Placeholder 4">
            <a:extLst>
              <a:ext uri="{FF2B5EF4-FFF2-40B4-BE49-F238E27FC236}">
                <a16:creationId xmlns:a16="http://schemas.microsoft.com/office/drawing/2014/main" id="{106B2F25-9D05-D675-235C-F42E2F66FC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378BEB-AF44-1B94-C29E-D024E87FE28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63593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CFAD-0ED8-2C31-DF47-3F07CC2EC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6CE4E1-AAE1-8AD4-EE13-F8225F162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AEFE86-9360-D3B5-190D-D1F6A19D171F}"/>
              </a:ext>
            </a:extLst>
          </p:cNvPr>
          <p:cNvSpPr>
            <a:spLocks noGrp="1"/>
          </p:cNvSpPr>
          <p:nvPr>
            <p:ph type="dt" sz="half" idx="10"/>
          </p:nvPr>
        </p:nvSpPr>
        <p:spPr/>
        <p:txBody>
          <a:bodyPr/>
          <a:lstStyle/>
          <a:p>
            <a:fld id="{CEFDEF93-0E3A-4A89-BC16-F38BAE82060D}" type="datetimeFigureOut">
              <a:rPr lang="en-GB" smtClean="0"/>
              <a:t>16/03/2025</a:t>
            </a:fld>
            <a:endParaRPr lang="en-GB"/>
          </a:p>
        </p:txBody>
      </p:sp>
      <p:sp>
        <p:nvSpPr>
          <p:cNvPr id="5" name="Footer Placeholder 4">
            <a:extLst>
              <a:ext uri="{FF2B5EF4-FFF2-40B4-BE49-F238E27FC236}">
                <a16:creationId xmlns:a16="http://schemas.microsoft.com/office/drawing/2014/main" id="{536A7688-3448-0CE3-9AD2-A08901C0D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5E779-B0C0-3ED7-6FBB-DEFCCA6A8B14}"/>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174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1D36-1C2A-FD90-0600-8448D7ED5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834D3F-9B36-1345-5BB4-6BCF14BD7C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D596E-9761-C035-5FD6-B7C75D0DC3CD}"/>
              </a:ext>
            </a:extLst>
          </p:cNvPr>
          <p:cNvSpPr>
            <a:spLocks noGrp="1"/>
          </p:cNvSpPr>
          <p:nvPr>
            <p:ph type="dt" sz="half" idx="10"/>
          </p:nvPr>
        </p:nvSpPr>
        <p:spPr/>
        <p:txBody>
          <a:bodyPr/>
          <a:lstStyle/>
          <a:p>
            <a:fld id="{CEFDEF93-0E3A-4A89-BC16-F38BAE82060D}" type="datetimeFigureOut">
              <a:rPr lang="en-GB" smtClean="0"/>
              <a:t>16/03/2025</a:t>
            </a:fld>
            <a:endParaRPr lang="en-GB"/>
          </a:p>
        </p:txBody>
      </p:sp>
      <p:sp>
        <p:nvSpPr>
          <p:cNvPr id="5" name="Footer Placeholder 4">
            <a:extLst>
              <a:ext uri="{FF2B5EF4-FFF2-40B4-BE49-F238E27FC236}">
                <a16:creationId xmlns:a16="http://schemas.microsoft.com/office/drawing/2014/main" id="{61D3E564-567F-883B-10B2-933D158906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0CC263-B874-2E3A-08CB-9E2D65D650B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05784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5BE1-7D70-1DAC-DA53-0D016088E8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7BA164-A1F7-84E7-DDBE-6014F83B7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BF8931-4840-505E-AE43-6C6FB13C3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6B6B86-3A41-5E68-051A-4B5DE0228435}"/>
              </a:ext>
            </a:extLst>
          </p:cNvPr>
          <p:cNvSpPr>
            <a:spLocks noGrp="1"/>
          </p:cNvSpPr>
          <p:nvPr>
            <p:ph type="dt" sz="half" idx="10"/>
          </p:nvPr>
        </p:nvSpPr>
        <p:spPr/>
        <p:txBody>
          <a:bodyPr/>
          <a:lstStyle/>
          <a:p>
            <a:fld id="{CEFDEF93-0E3A-4A89-BC16-F38BAE82060D}" type="datetimeFigureOut">
              <a:rPr lang="en-GB" smtClean="0"/>
              <a:t>16/03/2025</a:t>
            </a:fld>
            <a:endParaRPr lang="en-GB"/>
          </a:p>
        </p:txBody>
      </p:sp>
      <p:sp>
        <p:nvSpPr>
          <p:cNvPr id="6" name="Footer Placeholder 5">
            <a:extLst>
              <a:ext uri="{FF2B5EF4-FFF2-40B4-BE49-F238E27FC236}">
                <a16:creationId xmlns:a16="http://schemas.microsoft.com/office/drawing/2014/main" id="{AF3C7185-7177-BDE9-2735-45F020EE49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A2125E-AE8F-4932-9B02-4F6E4244C47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55749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47A-39E5-13AD-6C69-FA1A2C1A7B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23E22B-B00D-C06C-ACE0-3CAF33507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4548AB-FDCA-414A-ECF1-6E6A855636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FE6237-0E66-5D3F-D6CD-FA6AE01F9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3FC37-42F2-F973-A783-581F64C9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80507D-6FB7-ACB8-F9FE-F2A5CFE8BAC5}"/>
              </a:ext>
            </a:extLst>
          </p:cNvPr>
          <p:cNvSpPr>
            <a:spLocks noGrp="1"/>
          </p:cNvSpPr>
          <p:nvPr>
            <p:ph type="dt" sz="half" idx="10"/>
          </p:nvPr>
        </p:nvSpPr>
        <p:spPr/>
        <p:txBody>
          <a:bodyPr/>
          <a:lstStyle/>
          <a:p>
            <a:fld id="{CEFDEF93-0E3A-4A89-BC16-F38BAE82060D}" type="datetimeFigureOut">
              <a:rPr lang="en-GB" smtClean="0"/>
              <a:t>16/03/2025</a:t>
            </a:fld>
            <a:endParaRPr lang="en-GB"/>
          </a:p>
        </p:txBody>
      </p:sp>
      <p:sp>
        <p:nvSpPr>
          <p:cNvPr id="8" name="Footer Placeholder 7">
            <a:extLst>
              <a:ext uri="{FF2B5EF4-FFF2-40B4-BE49-F238E27FC236}">
                <a16:creationId xmlns:a16="http://schemas.microsoft.com/office/drawing/2014/main" id="{16146E1C-63CE-25EC-41C3-94F888F21A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AB7EF-7514-0414-5818-DF034547857C}"/>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56736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2179-261F-BE94-943E-75BD1946ED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D04637-98AE-FA93-B89E-EF703F42610B}"/>
              </a:ext>
            </a:extLst>
          </p:cNvPr>
          <p:cNvSpPr>
            <a:spLocks noGrp="1"/>
          </p:cNvSpPr>
          <p:nvPr>
            <p:ph type="dt" sz="half" idx="10"/>
          </p:nvPr>
        </p:nvSpPr>
        <p:spPr/>
        <p:txBody>
          <a:bodyPr/>
          <a:lstStyle/>
          <a:p>
            <a:fld id="{CEFDEF93-0E3A-4A89-BC16-F38BAE82060D}" type="datetimeFigureOut">
              <a:rPr lang="en-GB" smtClean="0"/>
              <a:t>16/03/2025</a:t>
            </a:fld>
            <a:endParaRPr lang="en-GB"/>
          </a:p>
        </p:txBody>
      </p:sp>
      <p:sp>
        <p:nvSpPr>
          <p:cNvPr id="4" name="Footer Placeholder 3">
            <a:extLst>
              <a:ext uri="{FF2B5EF4-FFF2-40B4-BE49-F238E27FC236}">
                <a16:creationId xmlns:a16="http://schemas.microsoft.com/office/drawing/2014/main" id="{968FA218-294E-3D47-59BB-7147D068CA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F7F7167-FBB1-BFF6-2A73-91D133A6A85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2358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3707A-BC84-0D9C-CF64-1E3D86532173}"/>
              </a:ext>
            </a:extLst>
          </p:cNvPr>
          <p:cNvSpPr>
            <a:spLocks noGrp="1"/>
          </p:cNvSpPr>
          <p:nvPr>
            <p:ph type="dt" sz="half" idx="10"/>
          </p:nvPr>
        </p:nvSpPr>
        <p:spPr/>
        <p:txBody>
          <a:bodyPr/>
          <a:lstStyle/>
          <a:p>
            <a:fld id="{CEFDEF93-0E3A-4A89-BC16-F38BAE82060D}" type="datetimeFigureOut">
              <a:rPr lang="en-GB" smtClean="0"/>
              <a:t>16/03/2025</a:t>
            </a:fld>
            <a:endParaRPr lang="en-GB"/>
          </a:p>
        </p:txBody>
      </p:sp>
      <p:sp>
        <p:nvSpPr>
          <p:cNvPr id="3" name="Footer Placeholder 2">
            <a:extLst>
              <a:ext uri="{FF2B5EF4-FFF2-40B4-BE49-F238E27FC236}">
                <a16:creationId xmlns:a16="http://schemas.microsoft.com/office/drawing/2014/main" id="{236C9E89-B850-1866-B194-B94A494CA6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47A51C-986D-8E3D-19D1-45FD9250EC16}"/>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471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1CF4-C617-66E3-862B-FEF56A9C7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4911FF-06A9-AAA8-94A4-66182AD95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BF955DA-77EA-4CC4-E721-491B6F0D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1773A-4950-AE31-82C3-EC03F6AE0469}"/>
              </a:ext>
            </a:extLst>
          </p:cNvPr>
          <p:cNvSpPr>
            <a:spLocks noGrp="1"/>
          </p:cNvSpPr>
          <p:nvPr>
            <p:ph type="dt" sz="half" idx="10"/>
          </p:nvPr>
        </p:nvSpPr>
        <p:spPr/>
        <p:txBody>
          <a:bodyPr/>
          <a:lstStyle/>
          <a:p>
            <a:fld id="{CEFDEF93-0E3A-4A89-BC16-F38BAE82060D}" type="datetimeFigureOut">
              <a:rPr lang="en-GB" smtClean="0"/>
              <a:t>16/03/2025</a:t>
            </a:fld>
            <a:endParaRPr lang="en-GB"/>
          </a:p>
        </p:txBody>
      </p:sp>
      <p:sp>
        <p:nvSpPr>
          <p:cNvPr id="6" name="Footer Placeholder 5">
            <a:extLst>
              <a:ext uri="{FF2B5EF4-FFF2-40B4-BE49-F238E27FC236}">
                <a16:creationId xmlns:a16="http://schemas.microsoft.com/office/drawing/2014/main" id="{10F0431F-3554-83E7-E746-8FF102887B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ADD722-1968-BF4F-CC98-E85DAFCC324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68186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27FD-C4E6-5C38-628E-E342CF5F7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6D52D7-9357-2280-B928-6BAAB2729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5FD1BD-426A-80E2-3A1F-35407EB13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771BE-A24D-3046-22E5-AD3DD56E01E7}"/>
              </a:ext>
            </a:extLst>
          </p:cNvPr>
          <p:cNvSpPr>
            <a:spLocks noGrp="1"/>
          </p:cNvSpPr>
          <p:nvPr>
            <p:ph type="dt" sz="half" idx="10"/>
          </p:nvPr>
        </p:nvSpPr>
        <p:spPr/>
        <p:txBody>
          <a:bodyPr/>
          <a:lstStyle/>
          <a:p>
            <a:fld id="{CEFDEF93-0E3A-4A89-BC16-F38BAE82060D}" type="datetimeFigureOut">
              <a:rPr lang="en-GB" smtClean="0"/>
              <a:t>16/03/2025</a:t>
            </a:fld>
            <a:endParaRPr lang="en-GB"/>
          </a:p>
        </p:txBody>
      </p:sp>
      <p:sp>
        <p:nvSpPr>
          <p:cNvPr id="6" name="Footer Placeholder 5">
            <a:extLst>
              <a:ext uri="{FF2B5EF4-FFF2-40B4-BE49-F238E27FC236}">
                <a16:creationId xmlns:a16="http://schemas.microsoft.com/office/drawing/2014/main" id="{B339805E-9B45-7A75-0C65-B05236B9DC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4DB5D4-00A6-1C9C-2393-C83E756F9C20}"/>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99735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2C20B-9D9F-26FE-9C6B-E020A9C89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B0EBF3-8884-68DA-071C-D8426CEDF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F239B-E71E-99D1-3110-4D9DFA318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FDEF93-0E3A-4A89-BC16-F38BAE82060D}" type="datetimeFigureOut">
              <a:rPr lang="en-GB" smtClean="0"/>
              <a:t>16/03/2025</a:t>
            </a:fld>
            <a:endParaRPr lang="en-GB"/>
          </a:p>
        </p:txBody>
      </p:sp>
      <p:sp>
        <p:nvSpPr>
          <p:cNvPr id="5" name="Footer Placeholder 4">
            <a:extLst>
              <a:ext uri="{FF2B5EF4-FFF2-40B4-BE49-F238E27FC236}">
                <a16:creationId xmlns:a16="http://schemas.microsoft.com/office/drawing/2014/main" id="{4067DF26-4672-743E-599E-8D48BFEDD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4DD074-CC39-C5E9-D976-71501AA0A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DDA11D-2719-4AB3-AAA7-DB2910A56E08}" type="slidenum">
              <a:rPr lang="en-GB" smtClean="0"/>
              <a:t>‹#›</a:t>
            </a:fld>
            <a:endParaRPr lang="en-GB"/>
          </a:p>
        </p:txBody>
      </p:sp>
    </p:spTree>
    <p:extLst>
      <p:ext uri="{BB962C8B-B14F-4D97-AF65-F5344CB8AC3E}">
        <p14:creationId xmlns:p14="http://schemas.microsoft.com/office/powerpoint/2010/main" val="123908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210.png"/><Relationship Id="rId7" Type="http://schemas.openxmlformats.org/officeDocument/2006/relationships/image" Target="../media/image61.png"/><Relationship Id="rId12"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1.xml"/><Relationship Id="rId6" Type="http://schemas.openxmlformats.org/officeDocument/2006/relationships/image" Target="../media/image510.png"/><Relationship Id="rId11" Type="http://schemas.openxmlformats.org/officeDocument/2006/relationships/image" Target="../media/image100.png"/><Relationship Id="rId5" Type="http://schemas.openxmlformats.org/officeDocument/2006/relationships/image" Target="../media/image410.png"/><Relationship Id="rId10" Type="http://schemas.openxmlformats.org/officeDocument/2006/relationships/image" Target="../media/image90.png"/><Relationship Id="rId4" Type="http://schemas.openxmlformats.org/officeDocument/2006/relationships/image" Target="../media/image310.png"/><Relationship Id="rId9" Type="http://schemas.openxmlformats.org/officeDocument/2006/relationships/image" Target="../media/image80.png"/></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0.png"/><Relationship Id="rId7" Type="http://schemas.openxmlformats.org/officeDocument/2006/relationships/image" Target="../media/image170.png"/><Relationship Id="rId2" Type="http://schemas.openxmlformats.org/officeDocument/2006/relationships/image" Target="../media/image120.png"/><Relationship Id="rId1" Type="http://schemas.openxmlformats.org/officeDocument/2006/relationships/slideLayout" Target="../slideLayouts/slideLayout1.xml"/><Relationship Id="rId6" Type="http://schemas.openxmlformats.org/officeDocument/2006/relationships/image" Target="../media/image160.png"/><Relationship Id="rId11" Type="http://schemas.openxmlformats.org/officeDocument/2006/relationships/image" Target="../media/image21.png"/><Relationship Id="rId5" Type="http://schemas.openxmlformats.org/officeDocument/2006/relationships/image" Target="../media/image150.png"/><Relationship Id="rId10" Type="http://schemas.openxmlformats.org/officeDocument/2006/relationships/image" Target="../media/image20.png"/><Relationship Id="rId4" Type="http://schemas.openxmlformats.org/officeDocument/2006/relationships/image" Target="../media/image140.png"/><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2.png"/></Relationships>
</file>

<file path=ppt/slides/_rels/slide17.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7.png"/><Relationship Id="rId2" Type="http://schemas.openxmlformats.org/officeDocument/2006/relationships/image" Target="../media/image53.png"/><Relationship Id="rId1" Type="http://schemas.openxmlformats.org/officeDocument/2006/relationships/slideLayout" Target="../slideLayouts/slideLayout1.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5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innovationspace.ansys.com/courses/wp-content/uploads/2020/10/Lesson3_LargeDeformationsGoverningEquations.pdf"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671FC3-1B2C-746A-F6A8-77FA9A8DC7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Rectangle 2">
            <a:extLst>
              <a:ext uri="{FF2B5EF4-FFF2-40B4-BE49-F238E27FC236}">
                <a16:creationId xmlns:a16="http://schemas.microsoft.com/office/drawing/2014/main" id="{568554F7-B174-79F4-DC46-68D2FF64134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7" name="Rectangle 6">
            <a:extLst>
              <a:ext uri="{FF2B5EF4-FFF2-40B4-BE49-F238E27FC236}">
                <a16:creationId xmlns:a16="http://schemas.microsoft.com/office/drawing/2014/main" id="{230C37D5-1433-52B7-0A78-180B08205F17}"/>
              </a:ext>
            </a:extLst>
          </p:cNvPr>
          <p:cNvSpPr/>
          <p:nvPr/>
        </p:nvSpPr>
        <p:spPr>
          <a:xfrm>
            <a:off x="0" y="6593305"/>
            <a:ext cx="4064400" cy="264695"/>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8" name="Rectangle 7">
            <a:extLst>
              <a:ext uri="{FF2B5EF4-FFF2-40B4-BE49-F238E27FC236}">
                <a16:creationId xmlns:a16="http://schemas.microsoft.com/office/drawing/2014/main" id="{C9F42401-7236-E1BF-C86A-2AA6084B3FAA}"/>
              </a:ext>
            </a:extLst>
          </p:cNvPr>
          <p:cNvSpPr/>
          <p:nvPr/>
        </p:nvSpPr>
        <p:spPr>
          <a:xfrm>
            <a:off x="4064400" y="6593305"/>
            <a:ext cx="4064400" cy="264695"/>
          </a:xfrm>
          <a:prstGeom prst="rect">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Rectangle 8">
            <a:extLst>
              <a:ext uri="{FF2B5EF4-FFF2-40B4-BE49-F238E27FC236}">
                <a16:creationId xmlns:a16="http://schemas.microsoft.com/office/drawing/2014/main" id="{D5471492-F85C-788A-940F-DC5DE2D8F51E}"/>
              </a:ext>
            </a:extLst>
          </p:cNvPr>
          <p:cNvSpPr/>
          <p:nvPr/>
        </p:nvSpPr>
        <p:spPr>
          <a:xfrm>
            <a:off x="8127602" y="6593304"/>
            <a:ext cx="4064400" cy="264695"/>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95E7F9AA-F423-8939-0562-C60D980C1651}"/>
              </a:ext>
            </a:extLst>
          </p:cNvPr>
          <p:cNvSpPr txBox="1"/>
          <p:nvPr/>
        </p:nvSpPr>
        <p:spPr>
          <a:xfrm>
            <a:off x="1231701" y="2016002"/>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MEC8211 - Vérif. et </a:t>
            </a:r>
            <a:r>
              <a:rPr lang="fr-FR" sz="3200" b="1" noProof="0" dirty="0" err="1">
                <a:latin typeface="Times New Roman" panose="02020603050405020304" pitchFamily="18" charset="0"/>
                <a:cs typeface="Times New Roman" panose="02020603050405020304" pitchFamily="18" charset="0"/>
              </a:rPr>
              <a:t>valid</a:t>
            </a:r>
            <a:r>
              <a:rPr lang="fr-FR" sz="3200" b="1" noProof="0" dirty="0">
                <a:latin typeface="Times New Roman" panose="02020603050405020304" pitchFamily="18" charset="0"/>
                <a:cs typeface="Times New Roman" panose="02020603050405020304" pitchFamily="18" charset="0"/>
              </a:rPr>
              <a:t>. en modélisation numérique</a:t>
            </a:r>
          </a:p>
        </p:txBody>
      </p:sp>
      <p:sp>
        <p:nvSpPr>
          <p:cNvPr id="5" name="TextBox 4">
            <a:extLst>
              <a:ext uri="{FF2B5EF4-FFF2-40B4-BE49-F238E27FC236}">
                <a16:creationId xmlns:a16="http://schemas.microsoft.com/office/drawing/2014/main" id="{CCB64622-7D99-EF9C-E64A-6B7A68B130E7}"/>
              </a:ext>
            </a:extLst>
          </p:cNvPr>
          <p:cNvSpPr txBox="1"/>
          <p:nvPr/>
        </p:nvSpPr>
        <p:spPr>
          <a:xfrm>
            <a:off x="1231701" y="2939854"/>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Projet</a:t>
            </a:r>
          </a:p>
        </p:txBody>
      </p:sp>
      <p:sp>
        <p:nvSpPr>
          <p:cNvPr id="6" name="Rectangle 5">
            <a:extLst>
              <a:ext uri="{FF2B5EF4-FFF2-40B4-BE49-F238E27FC236}">
                <a16:creationId xmlns:a16="http://schemas.microsoft.com/office/drawing/2014/main" id="{57048EEB-143A-0EB0-AB6E-49FD65A632CE}"/>
              </a:ext>
            </a:extLst>
          </p:cNvPr>
          <p:cNvSpPr/>
          <p:nvPr/>
        </p:nvSpPr>
        <p:spPr>
          <a:xfrm flipV="1">
            <a:off x="2849033" y="2643859"/>
            <a:ext cx="6493934" cy="7181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1" name="TextBox 10">
            <a:extLst>
              <a:ext uri="{FF2B5EF4-FFF2-40B4-BE49-F238E27FC236}">
                <a16:creationId xmlns:a16="http://schemas.microsoft.com/office/drawing/2014/main" id="{ADA3B4ED-F9F9-8357-018A-C931A9829ED9}"/>
              </a:ext>
            </a:extLst>
          </p:cNvPr>
          <p:cNvSpPr txBox="1"/>
          <p:nvPr/>
        </p:nvSpPr>
        <p:spPr>
          <a:xfrm>
            <a:off x="1231701" y="3863706"/>
            <a:ext cx="6096000" cy="1477328"/>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Etudiants</a:t>
            </a:r>
            <a:r>
              <a:rPr lang="fr-FR" noProof="0" dirty="0">
                <a:latin typeface="Times New Roman" panose="02020603050405020304" pitchFamily="18" charset="0"/>
                <a:cs typeface="Times New Roman" panose="02020603050405020304" pitchFamily="18" charset="0"/>
              </a:rPr>
              <a:t> :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Cédric Fiorello</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Gauthier Brunel </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François Gleyzon</a:t>
            </a:r>
          </a:p>
        </p:txBody>
      </p:sp>
      <p:sp>
        <p:nvSpPr>
          <p:cNvPr id="13" name="TextBox 12">
            <a:extLst>
              <a:ext uri="{FF2B5EF4-FFF2-40B4-BE49-F238E27FC236}">
                <a16:creationId xmlns:a16="http://schemas.microsoft.com/office/drawing/2014/main" id="{2A150A6C-B8B3-44CE-8884-B81C5AD95D13}"/>
              </a:ext>
            </a:extLst>
          </p:cNvPr>
          <p:cNvSpPr txBox="1"/>
          <p:nvPr/>
        </p:nvSpPr>
        <p:spPr>
          <a:xfrm>
            <a:off x="6096000" y="3863705"/>
            <a:ext cx="6104408" cy="923330"/>
          </a:xfrm>
          <a:prstGeom prst="rect">
            <a:avLst/>
          </a:prstGeom>
          <a:noFill/>
        </p:spPr>
        <p:txBody>
          <a:bodyPr wrap="square">
            <a:spAutoFit/>
          </a:bodyPr>
          <a:lstStyle/>
          <a:p>
            <a:r>
              <a:rPr lang="fr-FR" b="1" noProof="0" dirty="0">
                <a:latin typeface="Times New Roman" panose="02020603050405020304" pitchFamily="18" charset="0"/>
                <a:cs typeface="Times New Roman" panose="02020603050405020304" pitchFamily="18" charset="0"/>
              </a:rPr>
              <a:t>Lien vers le GitHub </a:t>
            </a:r>
            <a:r>
              <a:rPr lang="fr-FR" noProof="0" dirty="0">
                <a:latin typeface="Times New Roman" panose="02020603050405020304" pitchFamily="18" charset="0"/>
                <a:cs typeface="Times New Roman" panose="02020603050405020304" pitchFamily="18" charset="0"/>
              </a:rPr>
              <a:t>:</a:t>
            </a:r>
          </a:p>
          <a:p>
            <a:endParaRPr lang="fr-FR" noProof="0" dirty="0">
              <a:latin typeface="Times New Roman" panose="02020603050405020304" pitchFamily="18" charset="0"/>
              <a:cs typeface="Times New Roman" panose="02020603050405020304" pitchFamily="18" charset="0"/>
            </a:endParaRPr>
          </a:p>
          <a:p>
            <a:r>
              <a:rPr lang="fr-FR" noProof="0" dirty="0">
                <a:latin typeface="Times New Roman" panose="02020603050405020304" pitchFamily="18" charset="0"/>
                <a:cs typeface="Times New Roman" panose="02020603050405020304" pitchFamily="18" charset="0"/>
              </a:rPr>
              <a:t>https://github.com/GauthierBRUNEL/MEC8211_projet</a:t>
            </a:r>
          </a:p>
        </p:txBody>
      </p:sp>
      <p:sp>
        <p:nvSpPr>
          <p:cNvPr id="12" name="TextBox 11">
            <a:extLst>
              <a:ext uri="{FF2B5EF4-FFF2-40B4-BE49-F238E27FC236}">
                <a16:creationId xmlns:a16="http://schemas.microsoft.com/office/drawing/2014/main" id="{B3FBCD95-757E-0D30-1DE3-8FB709355D99}"/>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280129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60E174-1138-FE64-FEE9-6D62A3AC6AD5}"/>
              </a:ext>
            </a:extLst>
          </p:cNvPr>
          <p:cNvSpPr/>
          <p:nvPr/>
        </p:nvSpPr>
        <p:spPr>
          <a:xfrm>
            <a:off x="0" y="-44143"/>
            <a:ext cx="12192000" cy="690214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21676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D931D-62D3-EBD0-B9DF-871BB5A28AE6}"/>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8AC510FB-96BF-1425-FE22-3689BB4D877C}"/>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75FB1DB-7311-3F44-D0CD-B1172ADE3335}"/>
                  </a:ext>
                </a:extLst>
              </p:cNvPr>
              <p:cNvSpPr txBox="1"/>
              <p:nvPr/>
            </p:nvSpPr>
            <p:spPr>
              <a:xfrm>
                <a:off x="4420651" y="1855135"/>
                <a:ext cx="1873462"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𝐶</m:t>
                          </m:r>
                        </m:num>
                        <m:den>
                          <m:r>
                            <a:rPr lang="fr-FR" i="1" noProof="0" smtClean="0">
                              <a:latin typeface="Cambria Math" panose="02040503050406030204" pitchFamily="18" charset="0"/>
                            </a:rPr>
                            <m:t>𝜕</m:t>
                          </m:r>
                          <m:r>
                            <a:rPr lang="fr-FR" b="0" i="1" noProof="0" smtClean="0">
                              <a:latin typeface="Cambria Math" panose="02040503050406030204" pitchFamily="18" charset="0"/>
                            </a:rPr>
                            <m:t>𝑡</m:t>
                          </m:r>
                        </m:den>
                      </m:f>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𝐷</m:t>
                          </m:r>
                        </m:e>
                        <m:sub>
                          <m:r>
                            <a:rPr lang="fr-FR" b="0" i="1" noProof="0" smtClean="0">
                              <a:latin typeface="Cambria Math" panose="02040503050406030204" pitchFamily="18" charset="0"/>
                            </a:rPr>
                            <m:t>𝑒𝑓𝑓</m:t>
                          </m:r>
                        </m:sub>
                      </m:sSub>
                      <m:sSup>
                        <m:sSupPr>
                          <m:ctrlPr>
                            <a:rPr lang="fr-FR" b="0" i="1" noProof="0" smtClean="0">
                              <a:latin typeface="Cambria Math" panose="02040503050406030204" pitchFamily="18" charset="0"/>
                              <a:ea typeface="Cambria Math" panose="02040503050406030204" pitchFamily="18" charset="0"/>
                            </a:rPr>
                          </m:ctrlPr>
                        </m:sSupPr>
                        <m:e>
                          <m:r>
                            <m:rPr>
                              <m:sty m:val="p"/>
                            </m:rPr>
                            <a:rPr lang="fr-FR" b="0" i="1" noProof="0" smtClean="0">
                              <a:latin typeface="Cambria Math" panose="02040503050406030204" pitchFamily="18" charset="0"/>
                              <a:ea typeface="Cambria Math" panose="02040503050406030204" pitchFamily="18" charset="0"/>
                            </a:rPr>
                            <m:t>∇</m:t>
                          </m:r>
                        </m:e>
                        <m:sup>
                          <m:r>
                            <a:rPr lang="fr-FR" b="0" i="1" noProof="0" smtClean="0">
                              <a:latin typeface="Cambria Math" panose="02040503050406030204" pitchFamily="18" charset="0"/>
                              <a:ea typeface="Cambria Math" panose="02040503050406030204" pitchFamily="18" charset="0"/>
                            </a:rPr>
                            <m:t>2</m:t>
                          </m:r>
                        </m:sup>
                      </m:sSup>
                      <m:r>
                        <a:rPr lang="fr-FR" b="0" i="1" noProof="0" smtClean="0">
                          <a:latin typeface="Cambria Math" panose="02040503050406030204" pitchFamily="18" charset="0"/>
                          <a:ea typeface="Cambria Math" panose="02040503050406030204" pitchFamily="18" charset="0"/>
                        </a:rPr>
                        <m:t>𝐶</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𝑆</m:t>
                      </m:r>
                    </m:oMath>
                  </m:oMathPara>
                </a14:m>
                <a:endParaRPr lang="fr-FR" noProof="0" dirty="0"/>
              </a:p>
            </p:txBody>
          </p:sp>
        </mc:Choice>
        <mc:Fallback xmlns="">
          <p:sp>
            <p:nvSpPr>
              <p:cNvPr id="2" name="TextBox 1">
                <a:extLst>
                  <a:ext uri="{FF2B5EF4-FFF2-40B4-BE49-F238E27FC236}">
                    <a16:creationId xmlns:a16="http://schemas.microsoft.com/office/drawing/2014/main" id="{293F0418-B279-4C4B-1DEA-C69ECA2E05ED}"/>
                  </a:ext>
                </a:extLst>
              </p:cNvPr>
              <p:cNvSpPr txBox="1">
                <a:spLocks noRot="1" noChangeAspect="1" noMove="1" noResize="1" noEditPoints="1" noAdjustHandles="1" noChangeArrowheads="1" noChangeShapeType="1" noTextEdit="1"/>
              </p:cNvSpPr>
              <p:nvPr/>
            </p:nvSpPr>
            <p:spPr>
              <a:xfrm>
                <a:off x="4420651" y="1855135"/>
                <a:ext cx="1873462" cy="526683"/>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C454658-2BBC-946F-0368-A5A1286AC2EE}"/>
                  </a:ext>
                </a:extLst>
              </p:cNvPr>
              <p:cNvSpPr txBox="1"/>
              <p:nvPr/>
            </p:nvSpPr>
            <p:spPr>
              <a:xfrm>
                <a:off x="4420651" y="2479449"/>
                <a:ext cx="3202800" cy="5984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noProof="0" smtClean="0">
                          <a:latin typeface="Cambria Math" panose="02040503050406030204" pitchFamily="18" charset="0"/>
                        </a:rPr>
                        <m:t>0</m:t>
                      </m:r>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𝐷</m:t>
                          </m:r>
                        </m:e>
                        <m:sub>
                          <m:r>
                            <a:rPr lang="fr-FR" b="0" i="1" noProof="0" smtClean="0">
                              <a:latin typeface="Cambria Math" panose="02040503050406030204" pitchFamily="18" charset="0"/>
                            </a:rPr>
                            <m:t>𝑒𝑓𝑓</m:t>
                          </m:r>
                        </m:sub>
                      </m:sSub>
                      <m:sSup>
                        <m:sSupPr>
                          <m:ctrlPr>
                            <a:rPr lang="fr-FR" b="0" i="1" noProof="0" smtClean="0">
                              <a:latin typeface="Cambria Math" panose="02040503050406030204" pitchFamily="18" charset="0"/>
                              <a:ea typeface="Cambria Math" panose="02040503050406030204" pitchFamily="18" charset="0"/>
                            </a:rPr>
                          </m:ctrlPr>
                        </m:sSupPr>
                        <m:e>
                          <m:r>
                            <m:rPr>
                              <m:sty m:val="p"/>
                            </m:rPr>
                            <a:rPr lang="fr-FR" b="0" i="1" noProof="0" smtClean="0">
                              <a:latin typeface="Cambria Math" panose="02040503050406030204" pitchFamily="18" charset="0"/>
                              <a:ea typeface="Cambria Math" panose="02040503050406030204" pitchFamily="18" charset="0"/>
                            </a:rPr>
                            <m:t>∇</m:t>
                          </m:r>
                        </m:e>
                        <m:sup>
                          <m:r>
                            <a:rPr lang="fr-FR" b="0" i="1" noProof="0" smtClean="0">
                              <a:latin typeface="Cambria Math" panose="02040503050406030204" pitchFamily="18" charset="0"/>
                              <a:ea typeface="Cambria Math" panose="02040503050406030204" pitchFamily="18" charset="0"/>
                            </a:rPr>
                            <m:t>2</m:t>
                          </m:r>
                        </m:sup>
                      </m:sSup>
                      <m:r>
                        <a:rPr lang="fr-FR" b="0" i="1" noProof="0" smtClean="0">
                          <a:latin typeface="Cambria Math" panose="02040503050406030204" pitchFamily="18" charset="0"/>
                          <a:ea typeface="Cambria Math" panose="02040503050406030204" pitchFamily="18" charset="0"/>
                        </a:rPr>
                        <m:t>𝐶</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𝑆</m:t>
                      </m:r>
                      <m:r>
                        <a:rPr lang="fr-FR" noProof="0" smtClean="0">
                          <a:latin typeface="Cambria Math" panose="02040503050406030204" pitchFamily="18" charset="0"/>
                        </a:rPr>
                        <m:t>⇒</m:t>
                      </m:r>
                      <m:sSup>
                        <m:sSupPr>
                          <m:ctrlPr>
                            <a:rPr lang="fr-FR" b="0" i="1" noProof="0" smtClean="0">
                              <a:latin typeface="Cambria Math" panose="02040503050406030204" pitchFamily="18" charset="0"/>
                              <a:ea typeface="Cambria Math" panose="02040503050406030204" pitchFamily="18" charset="0"/>
                            </a:rPr>
                          </m:ctrlPr>
                        </m:sSupPr>
                        <m:e>
                          <m:r>
                            <m:rPr>
                              <m:sty m:val="p"/>
                            </m:rPr>
                            <a:rPr lang="fr-FR" b="0" i="1" noProof="0" smtClean="0">
                              <a:latin typeface="Cambria Math" panose="02040503050406030204" pitchFamily="18" charset="0"/>
                              <a:ea typeface="Cambria Math" panose="02040503050406030204" pitchFamily="18" charset="0"/>
                            </a:rPr>
                            <m:t>∇</m:t>
                          </m:r>
                        </m:e>
                        <m:sup>
                          <m:r>
                            <a:rPr lang="fr-FR" b="0" i="1" noProof="0" smtClean="0">
                              <a:latin typeface="Cambria Math" panose="02040503050406030204" pitchFamily="18" charset="0"/>
                              <a:ea typeface="Cambria Math" panose="02040503050406030204" pitchFamily="18" charset="0"/>
                            </a:rPr>
                            <m:t>2</m:t>
                          </m:r>
                        </m:sup>
                      </m:sSup>
                      <m:r>
                        <a:rPr lang="fr-FR" b="0" i="1" noProof="0" smtClean="0">
                          <a:latin typeface="Cambria Math" panose="02040503050406030204" pitchFamily="18" charset="0"/>
                          <a:ea typeface="Cambria Math" panose="02040503050406030204" pitchFamily="18" charset="0"/>
                        </a:rPr>
                        <m:t>𝐶</m:t>
                      </m:r>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3" name="TextBox 2">
                <a:extLst>
                  <a:ext uri="{FF2B5EF4-FFF2-40B4-BE49-F238E27FC236}">
                    <a16:creationId xmlns:a16="http://schemas.microsoft.com/office/drawing/2014/main" id="{A5C24A31-19A6-337D-E656-6090CC92BE94}"/>
                  </a:ext>
                </a:extLst>
              </p:cNvPr>
              <p:cNvSpPr txBox="1">
                <a:spLocks noRot="1" noChangeAspect="1" noMove="1" noResize="1" noEditPoints="1" noAdjustHandles="1" noChangeArrowheads="1" noChangeShapeType="1" noTextEdit="1"/>
              </p:cNvSpPr>
              <p:nvPr/>
            </p:nvSpPr>
            <p:spPr>
              <a:xfrm>
                <a:off x="4420651" y="2479449"/>
                <a:ext cx="3202800" cy="598497"/>
              </a:xfrm>
              <a:prstGeom prst="rect">
                <a:avLst/>
              </a:prstGeom>
              <a:blipFill>
                <a:blip r:embed="rId3"/>
                <a:stretch>
                  <a:fillRect/>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BB47975C-A994-9CA3-24F0-2A48CEB034E6}"/>
              </a:ext>
            </a:extLst>
          </p:cNvPr>
          <p:cNvSpPr txBox="1"/>
          <p:nvPr/>
        </p:nvSpPr>
        <p:spPr>
          <a:xfrm>
            <a:off x="0" y="1855135"/>
            <a:ext cx="410534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considère le problème suivant :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D85A531-88BF-1D17-0C29-DEF1D6A4DB9C}"/>
                  </a:ext>
                </a:extLst>
              </p:cNvPr>
              <p:cNvSpPr txBox="1"/>
              <p:nvPr/>
            </p:nvSpPr>
            <p:spPr>
              <a:xfrm>
                <a:off x="0" y="2301387"/>
                <a:ext cx="4281914" cy="77655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suppose que le problème est stationnaire (</a:t>
                </a:r>
                <a14:m>
                  <m:oMath xmlns:m="http://schemas.openxmlformats.org/officeDocument/2006/math">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𝐶</m:t>
                        </m:r>
                      </m:num>
                      <m:den>
                        <m:r>
                          <a:rPr lang="fr-FR" i="1" noProof="0" smtClean="0">
                            <a:latin typeface="Cambria Math" panose="02040503050406030204" pitchFamily="18" charset="0"/>
                          </a:rPr>
                          <m:t>𝜕</m:t>
                        </m:r>
                        <m:r>
                          <a:rPr lang="fr-FR" b="0" i="1" noProof="0" smtClean="0">
                            <a:latin typeface="Cambria Math" panose="02040503050406030204" pitchFamily="18" charset="0"/>
                          </a:rPr>
                          <m:t>𝑡</m:t>
                        </m:r>
                      </m:den>
                    </m:f>
                    <m:r>
                      <a:rPr lang="fr-FR" b="0" i="1" noProof="0" smtClean="0">
                        <a:latin typeface="Cambria Math" panose="02040503050406030204" pitchFamily="18" charset="0"/>
                      </a:rPr>
                      <m:t>=0</m:t>
                    </m:r>
                  </m:oMath>
                </a14:m>
                <a:r>
                  <a:rPr lang="fr-FR" noProof="0" dirty="0">
                    <a:latin typeface="Times New Roman" panose="02020603050405020304" pitchFamily="18" charset="0"/>
                    <a:cs typeface="Times New Roman" panose="02020603050405020304" pitchFamily="18" charset="0"/>
                  </a:rPr>
                  <a:t>), ce qui implique que : </a:t>
                </a:r>
              </a:p>
            </p:txBody>
          </p:sp>
        </mc:Choice>
        <mc:Fallback xmlns="">
          <p:sp>
            <p:nvSpPr>
              <p:cNvPr id="5" name="TextBox 4">
                <a:extLst>
                  <a:ext uri="{FF2B5EF4-FFF2-40B4-BE49-F238E27FC236}">
                    <a16:creationId xmlns:a16="http://schemas.microsoft.com/office/drawing/2014/main" id="{966EEB2D-AD16-27A2-ECFE-15577C4EDB26}"/>
                  </a:ext>
                </a:extLst>
              </p:cNvPr>
              <p:cNvSpPr txBox="1">
                <a:spLocks noRot="1" noChangeAspect="1" noMove="1" noResize="1" noEditPoints="1" noAdjustHandles="1" noChangeArrowheads="1" noChangeShapeType="1" noTextEdit="1"/>
              </p:cNvSpPr>
              <p:nvPr/>
            </p:nvSpPr>
            <p:spPr>
              <a:xfrm>
                <a:off x="0" y="2301387"/>
                <a:ext cx="4281914" cy="776559"/>
              </a:xfrm>
              <a:prstGeom prst="rect">
                <a:avLst/>
              </a:prstGeom>
              <a:blipFill>
                <a:blip r:embed="rId4"/>
                <a:stretch>
                  <a:fillRect l="-1140" t="-4724" r="-1140" b="-393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831BFF5-3237-C607-7CDF-EDE4B130DC41}"/>
                  </a:ext>
                </a:extLst>
              </p:cNvPr>
              <p:cNvSpPr txBox="1"/>
              <p:nvPr/>
            </p:nvSpPr>
            <p:spPr>
              <a:xfrm>
                <a:off x="4430480" y="3077946"/>
                <a:ext cx="3525324" cy="6338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e>
                      </m:d>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sSup>
                            <m:sSupPr>
                              <m:ctrlPr>
                                <a:rPr lang="fr-FR" b="0" i="1" noProof="0" smtClean="0">
                                  <a:latin typeface="Cambria Math" panose="02040503050406030204" pitchFamily="18" charset="0"/>
                                </a:rPr>
                              </m:ctrlPr>
                            </m:sSupPr>
                            <m:e>
                              <m:r>
                                <a:rPr lang="fr-FR" b="0" i="1" noProof="0" smtClean="0">
                                  <a:latin typeface="Cambria Math" panose="02040503050406030204" pitchFamily="18" charset="0"/>
                                </a:rPr>
                                <m:t>𝑟</m:t>
                              </m:r>
                            </m:e>
                            <m:sup>
                              <m:r>
                                <a:rPr lang="fr-FR" b="0" i="1" noProof="0" smtClean="0">
                                  <a:latin typeface="Cambria Math" panose="02040503050406030204" pitchFamily="18" charset="0"/>
                                </a:rPr>
                                <m:t>2</m:t>
                              </m:r>
                            </m:sup>
                          </m:sSup>
                        </m:den>
                      </m:f>
                      <m:f>
                        <m:fPr>
                          <m:ctrlPr>
                            <a:rPr lang="fr-FR" b="0" i="1" noProof="0" smtClean="0">
                              <a:latin typeface="Cambria Math" panose="02040503050406030204" pitchFamily="18" charset="0"/>
                            </a:rPr>
                          </m:ctrlPr>
                        </m:fPr>
                        <m:num>
                          <m:sSup>
                            <m:sSupPr>
                              <m:ctrlPr>
                                <a:rPr lang="fr-FR" b="0" i="1" noProof="0" smtClean="0">
                                  <a:latin typeface="Cambria Math" panose="02040503050406030204" pitchFamily="18" charset="0"/>
                                </a:rPr>
                              </m:ctrlPr>
                            </m:sSupPr>
                            <m:e>
                              <m:r>
                                <a:rPr lang="fr-FR" b="0" i="1" noProof="0" smtClean="0">
                                  <a:latin typeface="Cambria Math" panose="02040503050406030204" pitchFamily="18" charset="0"/>
                                </a:rPr>
                                <m:t>𝜕</m:t>
                              </m:r>
                            </m:e>
                            <m:sup>
                              <m:r>
                                <a:rPr lang="fr-FR" b="0" i="1" noProof="0" smtClean="0">
                                  <a:latin typeface="Cambria Math" panose="02040503050406030204" pitchFamily="18" charset="0"/>
                                </a:rPr>
                                <m:t>2</m:t>
                              </m:r>
                            </m:sup>
                          </m:sSup>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𝜃</m:t>
                          </m:r>
                          <m:r>
                            <a:rPr lang="fr-FR" b="0" i="1" noProof="0" smtClean="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𝑧</m:t>
                          </m:r>
                          <m:r>
                            <a:rPr lang="fr-FR" b="0" i="1" noProof="0" smtClean="0">
                              <a:latin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6" name="TextBox 5">
                <a:extLst>
                  <a:ext uri="{FF2B5EF4-FFF2-40B4-BE49-F238E27FC236}">
                    <a16:creationId xmlns:a16="http://schemas.microsoft.com/office/drawing/2014/main" id="{009BAB9B-ED9C-FB2B-C91C-A3841B943DAF}"/>
                  </a:ext>
                </a:extLst>
              </p:cNvPr>
              <p:cNvSpPr txBox="1">
                <a:spLocks noRot="1" noChangeAspect="1" noMove="1" noResize="1" noEditPoints="1" noAdjustHandles="1" noChangeArrowheads="1" noChangeShapeType="1" noTextEdit="1"/>
              </p:cNvSpPr>
              <p:nvPr/>
            </p:nvSpPr>
            <p:spPr>
              <a:xfrm>
                <a:off x="4430480" y="3077946"/>
                <a:ext cx="3525324" cy="633891"/>
              </a:xfrm>
              <a:prstGeom prst="rect">
                <a:avLst/>
              </a:prstGeom>
              <a:blipFill>
                <a:blip r:embed="rId5"/>
                <a:stretch>
                  <a:fillRect/>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A59F37D1-031B-17EC-6618-F6E964536E20}"/>
              </a:ext>
            </a:extLst>
          </p:cNvPr>
          <p:cNvSpPr txBox="1"/>
          <p:nvPr/>
        </p:nvSpPr>
        <p:spPr>
          <a:xfrm>
            <a:off x="8205427" y="3210225"/>
            <a:ext cx="410534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problème est un problème </a:t>
            </a:r>
            <a:r>
              <a:rPr lang="fr-FR" b="1" noProof="0" dirty="0">
                <a:latin typeface="Times New Roman" panose="02020603050405020304" pitchFamily="18" charset="0"/>
                <a:cs typeface="Times New Roman" panose="02020603050405020304" pitchFamily="18" charset="0"/>
              </a:rPr>
              <a:t>elliptique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82F0CBF-6A17-9DE7-998E-2794727DFF61}"/>
                  </a:ext>
                </a:extLst>
              </p:cNvPr>
              <p:cNvSpPr txBox="1"/>
              <p:nvPr/>
            </p:nvSpPr>
            <p:spPr>
              <a:xfrm>
                <a:off x="0" y="5336881"/>
                <a:ext cx="4281914"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simplifier le problème en posant les hypothèses suivantes : </a:t>
                </a:r>
              </a:p>
              <a:p>
                <a:pPr marL="285750" indent="-285750" algn="just">
                  <a:buFontTx/>
                  <a:buChar char="-"/>
                </a:pPr>
                <a:r>
                  <a:rPr lang="fr-FR" noProof="0" dirty="0">
                    <a:latin typeface="Times New Roman" panose="02020603050405020304" pitchFamily="18" charset="0"/>
                    <a:cs typeface="Times New Roman" panose="02020603050405020304" pitchFamily="18" charset="0"/>
                  </a:rPr>
                  <a:t>Hypothèse d’axisymétrie (pour tout </a:t>
                </a:r>
                <a14:m>
                  <m:oMath xmlns:m="http://schemas.openxmlformats.org/officeDocument/2006/math">
                    <m:r>
                      <a:rPr lang="fr-FR" b="0" i="1" noProof="0" smtClean="0">
                        <a:latin typeface="Cambria Math" panose="02040503050406030204" pitchFamily="18" charset="0"/>
                        <a:ea typeface="Cambria Math" panose="02040503050406030204" pitchFamily="18" charset="0"/>
                      </a:rPr>
                      <m:t>𝜃</m:t>
                    </m:r>
                  </m:oMath>
                </a14:m>
                <a:r>
                  <a:rPr lang="fr-FR" noProof="0" dirty="0">
                    <a:latin typeface="Times New Roman" panose="02020603050405020304" pitchFamily="18" charset="0"/>
                    <a:cs typeface="Times New Roman" panose="02020603050405020304" pitchFamily="18" charset="0"/>
                  </a:rPr>
                  <a:t>)</a:t>
                </a:r>
              </a:p>
              <a:p>
                <a:pPr marL="285750" indent="-285750" algn="just">
                  <a:buFontTx/>
                  <a:buChar char="-"/>
                </a:pPr>
                <a:r>
                  <a:rPr lang="fr-FR" noProof="0" dirty="0">
                    <a:latin typeface="Times New Roman" panose="02020603050405020304" pitchFamily="18" charset="0"/>
                    <a:cs typeface="Times New Roman" panose="02020603050405020304" pitchFamily="18" charset="0"/>
                  </a:rPr>
                  <a:t>Hypothèse du problème plan (suivant </a:t>
                </a:r>
                <a14:m>
                  <m:oMath xmlns:m="http://schemas.openxmlformats.org/officeDocument/2006/math">
                    <m:r>
                      <a:rPr lang="fr-FR" b="0" i="1" noProof="0" smtClean="0">
                        <a:latin typeface="Cambria Math" panose="02040503050406030204" pitchFamily="18" charset="0"/>
                      </a:rPr>
                      <m:t>𝑧</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1E18C6D8-2662-6CC5-2BE7-F1DDE9107D03}"/>
                  </a:ext>
                </a:extLst>
              </p:cNvPr>
              <p:cNvSpPr txBox="1">
                <a:spLocks noRot="1" noChangeAspect="1" noMove="1" noResize="1" noEditPoints="1" noAdjustHandles="1" noChangeArrowheads="1" noChangeShapeType="1" noTextEdit="1"/>
              </p:cNvSpPr>
              <p:nvPr/>
            </p:nvSpPr>
            <p:spPr>
              <a:xfrm>
                <a:off x="0" y="5336881"/>
                <a:ext cx="4281914" cy="1200329"/>
              </a:xfrm>
              <a:prstGeom prst="rect">
                <a:avLst/>
              </a:prstGeom>
              <a:blipFill>
                <a:blip r:embed="rId6"/>
                <a:stretch>
                  <a:fillRect l="-1140" t="-2538" r="-1140" b="-71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FAC4234-0DFA-B9A7-70B5-52879D2EEBBA}"/>
                  </a:ext>
                </a:extLst>
              </p:cNvPr>
              <p:cNvSpPr txBox="1"/>
              <p:nvPr/>
            </p:nvSpPr>
            <p:spPr>
              <a:xfrm>
                <a:off x="4430480" y="5937045"/>
                <a:ext cx="18762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𝜃</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r>
                        <a:rPr lang="fr-FR" noProof="0" smtClean="0">
                          <a:latin typeface="Cambria Math" panose="02040503050406030204" pitchFamily="18" charset="0"/>
                        </a:rPr>
                        <m:t>⇒</m:t>
                      </m:r>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3" name="TextBox 12">
                <a:extLst>
                  <a:ext uri="{FF2B5EF4-FFF2-40B4-BE49-F238E27FC236}">
                    <a16:creationId xmlns:a16="http://schemas.microsoft.com/office/drawing/2014/main" id="{420BC2C4-CEB9-97AE-8462-8BBABA109D44}"/>
                  </a:ext>
                </a:extLst>
              </p:cNvPr>
              <p:cNvSpPr txBox="1">
                <a:spLocks noRot="1" noChangeAspect="1" noMove="1" noResize="1" noEditPoints="1" noAdjustHandles="1" noChangeArrowheads="1" noChangeShapeType="1" noTextEdit="1"/>
              </p:cNvSpPr>
              <p:nvPr/>
            </p:nvSpPr>
            <p:spPr>
              <a:xfrm>
                <a:off x="4430480" y="5937045"/>
                <a:ext cx="1876283" cy="276999"/>
              </a:xfrm>
              <a:prstGeom prst="rect">
                <a:avLst/>
              </a:prstGeom>
              <a:blipFill>
                <a:blip r:embed="rId7"/>
                <a:stretch>
                  <a:fillRect l="-2922" t="-2222" r="-4221"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03BF188-6632-A303-8C1C-2C8D70C42FBF}"/>
                  </a:ext>
                </a:extLst>
              </p:cNvPr>
              <p:cNvSpPr txBox="1"/>
              <p:nvPr/>
            </p:nvSpPr>
            <p:spPr>
              <a:xfrm>
                <a:off x="4430480" y="6214044"/>
                <a:ext cx="14503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r>
                        <a:rPr lang="fr-FR" noProof="0" smtClean="0">
                          <a:latin typeface="Cambria Math" panose="02040503050406030204" pitchFamily="18" charset="0"/>
                        </a:rPr>
                        <m:t>⇒</m:t>
                      </m:r>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4" name="TextBox 13">
                <a:extLst>
                  <a:ext uri="{FF2B5EF4-FFF2-40B4-BE49-F238E27FC236}">
                    <a16:creationId xmlns:a16="http://schemas.microsoft.com/office/drawing/2014/main" id="{12E173B7-47AD-375C-5F99-FE5C48EF7E9A}"/>
                  </a:ext>
                </a:extLst>
              </p:cNvPr>
              <p:cNvSpPr txBox="1">
                <a:spLocks noRot="1" noChangeAspect="1" noMove="1" noResize="1" noEditPoints="1" noAdjustHandles="1" noChangeArrowheads="1" noChangeShapeType="1" noTextEdit="1"/>
              </p:cNvSpPr>
              <p:nvPr/>
            </p:nvSpPr>
            <p:spPr>
              <a:xfrm>
                <a:off x="4430480" y="6214044"/>
                <a:ext cx="1450397" cy="276999"/>
              </a:xfrm>
              <a:prstGeom prst="rect">
                <a:avLst/>
              </a:prstGeom>
              <a:blipFill>
                <a:blip r:embed="rId8"/>
                <a:stretch>
                  <a:fillRect l="-3782" t="-2174" r="-5462" b="-32609"/>
                </a:stretch>
              </a:blipFill>
            </p:spPr>
            <p:txBody>
              <a:bodyPr/>
              <a:lstStyle/>
              <a:p>
                <a:r>
                  <a:rPr lang="en-GB">
                    <a:noFill/>
                  </a:rPr>
                  <a:t> </a:t>
                </a:r>
              </a:p>
            </p:txBody>
          </p:sp>
        </mc:Fallback>
      </mc:AlternateContent>
      <p:sp>
        <p:nvSpPr>
          <p:cNvPr id="15" name="Right Brace 14">
            <a:extLst>
              <a:ext uri="{FF2B5EF4-FFF2-40B4-BE49-F238E27FC236}">
                <a16:creationId xmlns:a16="http://schemas.microsoft.com/office/drawing/2014/main" id="{D8D1E550-7D5D-F766-ECFE-3747BBF11979}"/>
              </a:ext>
            </a:extLst>
          </p:cNvPr>
          <p:cNvSpPr/>
          <p:nvPr/>
        </p:nvSpPr>
        <p:spPr>
          <a:xfrm>
            <a:off x="6455330" y="5393881"/>
            <a:ext cx="180376" cy="1097161"/>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7EEDE2B-B2C8-1097-79EF-8FE0B0CB78DF}"/>
                  </a:ext>
                </a:extLst>
              </p:cNvPr>
              <p:cNvSpPr txBox="1"/>
              <p:nvPr/>
            </p:nvSpPr>
            <p:spPr>
              <a:xfrm>
                <a:off x="6784273" y="5393881"/>
                <a:ext cx="1943096" cy="628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7" name="TextBox 16">
                <a:extLst>
                  <a:ext uri="{FF2B5EF4-FFF2-40B4-BE49-F238E27FC236}">
                    <a16:creationId xmlns:a16="http://schemas.microsoft.com/office/drawing/2014/main" id="{D14B89D1-D1AC-EE60-CD8F-B42A57D5E4D0}"/>
                  </a:ext>
                </a:extLst>
              </p:cNvPr>
              <p:cNvSpPr txBox="1">
                <a:spLocks noRot="1" noChangeAspect="1" noMove="1" noResize="1" noEditPoints="1" noAdjustHandles="1" noChangeArrowheads="1" noChangeShapeType="1" noTextEdit="1"/>
              </p:cNvSpPr>
              <p:nvPr/>
            </p:nvSpPr>
            <p:spPr>
              <a:xfrm>
                <a:off x="6784273" y="5393881"/>
                <a:ext cx="1943096" cy="628249"/>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554E483-A71B-8B41-A5DB-1F2DA6B695E1}"/>
                  </a:ext>
                </a:extLst>
              </p:cNvPr>
              <p:cNvSpPr txBox="1"/>
              <p:nvPr/>
            </p:nvSpPr>
            <p:spPr>
              <a:xfrm>
                <a:off x="6784273" y="6038418"/>
                <a:ext cx="4065087" cy="6318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r>
                        <a:rPr lang="fr-FR"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8" name="TextBox 17">
                <a:extLst>
                  <a:ext uri="{FF2B5EF4-FFF2-40B4-BE49-F238E27FC236}">
                    <a16:creationId xmlns:a16="http://schemas.microsoft.com/office/drawing/2014/main" id="{64B8CA2B-34B6-E843-AB8E-12298B99EA0F}"/>
                  </a:ext>
                </a:extLst>
              </p:cNvPr>
              <p:cNvSpPr txBox="1">
                <a:spLocks noRot="1" noChangeAspect="1" noMove="1" noResize="1" noEditPoints="1" noAdjustHandles="1" noChangeArrowheads="1" noChangeShapeType="1" noTextEdit="1"/>
              </p:cNvSpPr>
              <p:nvPr/>
            </p:nvSpPr>
            <p:spPr>
              <a:xfrm>
                <a:off x="6784273" y="6038418"/>
                <a:ext cx="4065087" cy="631840"/>
              </a:xfrm>
              <a:prstGeom prst="rect">
                <a:avLst/>
              </a:prstGeom>
              <a:blipFill>
                <a:blip r:embed="rId10"/>
                <a:stretch>
                  <a:fillRect/>
                </a:stretch>
              </a:blipFill>
            </p:spPr>
            <p:txBody>
              <a:bodyPr/>
              <a:lstStyle/>
              <a:p>
                <a:r>
                  <a:rPr lang="en-GB">
                    <a:noFill/>
                  </a:rPr>
                  <a:t> </a:t>
                </a:r>
              </a:p>
            </p:txBody>
          </p:sp>
        </mc:Fallback>
      </mc:AlternateContent>
      <p:sp>
        <p:nvSpPr>
          <p:cNvPr id="19" name="TextBox 18">
            <a:extLst>
              <a:ext uri="{FF2B5EF4-FFF2-40B4-BE49-F238E27FC236}">
                <a16:creationId xmlns:a16="http://schemas.microsoft.com/office/drawing/2014/main" id="{F58836E0-B4F7-8376-F2A2-E64E8CDA9901}"/>
              </a:ext>
            </a:extLst>
          </p:cNvPr>
          <p:cNvSpPr txBox="1"/>
          <p:nvPr/>
        </p:nvSpPr>
        <p:spPr>
          <a:xfrm>
            <a:off x="8875936" y="5393881"/>
            <a:ext cx="2652418"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Par dérivation du produit</a:t>
            </a:r>
          </a:p>
        </p:txBody>
      </p:sp>
      <p:sp>
        <p:nvSpPr>
          <p:cNvPr id="20" name="Rectangle 19">
            <a:extLst>
              <a:ext uri="{FF2B5EF4-FFF2-40B4-BE49-F238E27FC236}">
                <a16:creationId xmlns:a16="http://schemas.microsoft.com/office/drawing/2014/main" id="{7B82ADA8-05CB-64A0-D995-244E1609DDF3}"/>
              </a:ext>
            </a:extLst>
          </p:cNvPr>
          <p:cNvSpPr/>
          <p:nvPr/>
        </p:nvSpPr>
        <p:spPr>
          <a:xfrm>
            <a:off x="8934450" y="6038418"/>
            <a:ext cx="1914910" cy="6704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EEA830D-6755-5629-FA84-5FF3E3020BC1}"/>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MODELE MATHEMATIQUE</a:t>
            </a:r>
          </a:p>
        </p:txBody>
      </p:sp>
      <p:sp>
        <p:nvSpPr>
          <p:cNvPr id="35" name="TextBox 34">
            <a:extLst>
              <a:ext uri="{FF2B5EF4-FFF2-40B4-BE49-F238E27FC236}">
                <a16:creationId xmlns:a16="http://schemas.microsoft.com/office/drawing/2014/main" id="{36F04A1C-CB3F-C654-5B0B-9B4C3B13C2EC}"/>
              </a:ext>
            </a:extLst>
          </p:cNvPr>
          <p:cNvSpPr txBox="1"/>
          <p:nvPr/>
        </p:nvSpPr>
        <p:spPr>
          <a:xfrm>
            <a:off x="0" y="4792416"/>
            <a:ext cx="1207008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décide de prendre les coordonnées cylindriques en raison de la géométrie du problème (i.e., étude d’un pilier cylindrique).</a:t>
            </a:r>
          </a:p>
        </p:txBody>
      </p:sp>
      <p:sp>
        <p:nvSpPr>
          <p:cNvPr id="39" name="Rectangle 38">
            <a:extLst>
              <a:ext uri="{FF2B5EF4-FFF2-40B4-BE49-F238E27FC236}">
                <a16:creationId xmlns:a16="http://schemas.microsoft.com/office/drawing/2014/main" id="{02844206-687E-27DC-268C-ED50786068D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3" name="TextBox 22">
            <a:extLst>
              <a:ext uri="{FF2B5EF4-FFF2-40B4-BE49-F238E27FC236}">
                <a16:creationId xmlns:a16="http://schemas.microsoft.com/office/drawing/2014/main" id="{ABC3FDE2-391D-8FDC-BF03-23476753A636}"/>
              </a:ext>
            </a:extLst>
          </p:cNvPr>
          <p:cNvSpPr txBox="1"/>
          <p:nvPr/>
        </p:nvSpPr>
        <p:spPr>
          <a:xfrm>
            <a:off x="0" y="627468"/>
            <a:ext cx="6096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système étudié est un pilier </a:t>
            </a:r>
            <a:r>
              <a:rPr lang="fr-FR" b="1" noProof="0" dirty="0">
                <a:latin typeface="Times New Roman" panose="02020603050405020304" pitchFamily="18" charset="0"/>
                <a:cs typeface="Times New Roman" panose="02020603050405020304" pitchFamily="18" charset="0"/>
              </a:rPr>
              <a:t>circulaire</a:t>
            </a:r>
            <a:r>
              <a:rPr lang="fr-FR" noProof="0" dirty="0">
                <a:latin typeface="Times New Roman" panose="02020603050405020304" pitchFamily="18" charset="0"/>
                <a:cs typeface="Times New Roman" panose="02020603050405020304" pitchFamily="18" charset="0"/>
              </a:rPr>
              <a:t> en béton d’un pont. </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945752D-B08B-C2A9-0A3A-3891BAA2644E}"/>
                  </a:ext>
                </a:extLst>
              </p:cNvPr>
              <p:cNvSpPr txBox="1"/>
              <p:nvPr/>
            </p:nvSpPr>
            <p:spPr>
              <a:xfrm>
                <a:off x="0" y="1090917"/>
                <a:ext cx="6096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pilier à un rayon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𝑅</m:t>
                    </m:r>
                    <m:r>
                      <a:rPr lang="fr-FR" b="0" i="1" noProof="0" smtClean="0">
                        <a:latin typeface="Cambria Math" panose="02040503050406030204" pitchFamily="18" charset="0"/>
                        <a:cs typeface="Times New Roman" panose="02020603050405020304" pitchFamily="18" charset="0"/>
                      </a:rPr>
                      <m:t>=</m:t>
                    </m:r>
                    <m:f>
                      <m:fPr>
                        <m:type m:val="lin"/>
                        <m:ctrlPr>
                          <a:rPr lang="fr-FR" b="0"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cs typeface="Times New Roman" panose="02020603050405020304" pitchFamily="18" charset="0"/>
                          </a:rPr>
                          <m:t>𝐷</m:t>
                        </m:r>
                      </m:num>
                      <m:den>
                        <m:r>
                          <a:rPr lang="fr-FR" b="0" i="1" noProof="0" smtClean="0">
                            <a:latin typeface="Cambria Math" panose="02040503050406030204" pitchFamily="18" charset="0"/>
                            <a:cs typeface="Times New Roman" panose="02020603050405020304" pitchFamily="18" charset="0"/>
                          </a:rPr>
                          <m:t>2</m:t>
                        </m:r>
                      </m:den>
                    </m:f>
                    <m:r>
                      <a:rPr lang="fr-FR" b="0" i="1" noProof="0" smtClean="0">
                        <a:latin typeface="Cambria Math" panose="02040503050406030204" pitchFamily="18" charset="0"/>
                        <a:cs typeface="Times New Roman" panose="02020603050405020304" pitchFamily="18" charset="0"/>
                      </a:rPr>
                      <m:t>=0.5 </m:t>
                    </m:r>
                    <m:r>
                      <a:rPr lang="fr-FR" b="0" i="1" noProof="0" smtClean="0">
                        <a:latin typeface="Cambria Math" panose="02040503050406030204" pitchFamily="18" charset="0"/>
                        <a:cs typeface="Times New Roman" panose="02020603050405020304" pitchFamily="18" charset="0"/>
                      </a:rPr>
                      <m:t>𝑚</m:t>
                    </m:r>
                  </m:oMath>
                </a14:m>
                <a:r>
                  <a:rPr lang="fr-FR" noProof="0" dirty="0">
                    <a:latin typeface="Times New Roman" panose="02020603050405020304" pitchFamily="18" charset="0"/>
                    <a:cs typeface="Times New Roman" panose="02020603050405020304" pitchFamily="18" charset="0"/>
                  </a:rPr>
                  <a:t> et la hauteur / profondeur est supposée infinie.  </a:t>
                </a:r>
              </a:p>
            </p:txBody>
          </p:sp>
        </mc:Choice>
        <mc:Fallback xmlns="">
          <p:sp>
            <p:nvSpPr>
              <p:cNvPr id="25" name="TextBox 24">
                <a:extLst>
                  <a:ext uri="{FF2B5EF4-FFF2-40B4-BE49-F238E27FC236}">
                    <a16:creationId xmlns:a16="http://schemas.microsoft.com/office/drawing/2014/main" id="{B0251520-F500-2B22-A0CF-416CA59E6ED4}"/>
                  </a:ext>
                </a:extLst>
              </p:cNvPr>
              <p:cNvSpPr txBox="1">
                <a:spLocks noRot="1" noChangeAspect="1" noMove="1" noResize="1" noEditPoints="1" noAdjustHandles="1" noChangeArrowheads="1" noChangeShapeType="1" noTextEdit="1"/>
              </p:cNvSpPr>
              <p:nvPr/>
            </p:nvSpPr>
            <p:spPr>
              <a:xfrm>
                <a:off x="0" y="1090917"/>
                <a:ext cx="6096000" cy="646331"/>
              </a:xfrm>
              <a:prstGeom prst="rect">
                <a:avLst/>
              </a:prstGeom>
              <a:blipFill>
                <a:blip r:embed="rId11"/>
                <a:stretch>
                  <a:fillRect l="-800" t="-66038" r="-800" b="-59434"/>
                </a:stretch>
              </a:blipFill>
            </p:spPr>
            <p:txBody>
              <a:bodyPr/>
              <a:lstStyle/>
              <a:p>
                <a:r>
                  <a:rPr lang="en-CA">
                    <a:noFill/>
                  </a:rPr>
                  <a:t> </a:t>
                </a:r>
              </a:p>
            </p:txBody>
          </p:sp>
        </mc:Fallback>
      </mc:AlternateContent>
      <p:grpSp>
        <p:nvGrpSpPr>
          <p:cNvPr id="33" name="Group 32">
            <a:extLst>
              <a:ext uri="{FF2B5EF4-FFF2-40B4-BE49-F238E27FC236}">
                <a16:creationId xmlns:a16="http://schemas.microsoft.com/office/drawing/2014/main" id="{62133753-5CDB-4CB5-9C68-138A74977B4C}"/>
              </a:ext>
            </a:extLst>
          </p:cNvPr>
          <p:cNvGrpSpPr/>
          <p:nvPr/>
        </p:nvGrpSpPr>
        <p:grpSpPr>
          <a:xfrm>
            <a:off x="7951602" y="797726"/>
            <a:ext cx="3615265" cy="2160000"/>
            <a:chOff x="7951602" y="1161794"/>
            <a:chExt cx="3615265" cy="2160000"/>
          </a:xfrm>
        </p:grpSpPr>
        <p:sp>
          <p:nvSpPr>
            <p:cNvPr id="37" name="Rectangle 36">
              <a:extLst>
                <a:ext uri="{FF2B5EF4-FFF2-40B4-BE49-F238E27FC236}">
                  <a16:creationId xmlns:a16="http://schemas.microsoft.com/office/drawing/2014/main" id="{53A69690-90F4-B846-C179-6EFE4C6C7C31}"/>
                </a:ext>
              </a:extLst>
            </p:cNvPr>
            <p:cNvSpPr/>
            <p:nvPr/>
          </p:nvSpPr>
          <p:spPr>
            <a:xfrm>
              <a:off x="7951602" y="1161794"/>
              <a:ext cx="2160000" cy="2160000"/>
            </a:xfrm>
            <a:prstGeom prst="rect">
              <a:avLst/>
            </a:prstGeom>
            <a:solidFill>
              <a:srgbClr val="BAE2F4"/>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8" name="Oval 37">
              <a:extLst>
                <a:ext uri="{FF2B5EF4-FFF2-40B4-BE49-F238E27FC236}">
                  <a16:creationId xmlns:a16="http://schemas.microsoft.com/office/drawing/2014/main" id="{3829A1C7-508B-1904-E105-8F0CC6FB31B2}"/>
                </a:ext>
              </a:extLst>
            </p:cNvPr>
            <p:cNvSpPr/>
            <p:nvPr/>
          </p:nvSpPr>
          <p:spPr>
            <a:xfrm>
              <a:off x="8358501" y="1568694"/>
              <a:ext cx="1354166" cy="1354166"/>
            </a:xfrm>
            <a:prstGeom prst="ellipse">
              <a:avLst/>
            </a:prstGeom>
            <a:solidFill>
              <a:schemeClr val="bg2">
                <a:lumMod val="7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0" name="TextBox 39">
              <a:extLst>
                <a:ext uri="{FF2B5EF4-FFF2-40B4-BE49-F238E27FC236}">
                  <a16:creationId xmlns:a16="http://schemas.microsoft.com/office/drawing/2014/main" id="{48F75A82-D639-BAD8-026F-EACFBFE05DC5}"/>
                </a:ext>
              </a:extLst>
            </p:cNvPr>
            <p:cNvSpPr txBox="1"/>
            <p:nvPr/>
          </p:nvSpPr>
          <p:spPr>
            <a:xfrm>
              <a:off x="10466201" y="1161794"/>
              <a:ext cx="95673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Pilier </a:t>
              </a:r>
            </a:p>
          </p:txBody>
        </p:sp>
        <p:sp>
          <p:nvSpPr>
            <p:cNvPr id="41" name="TextBox 40">
              <a:extLst>
                <a:ext uri="{FF2B5EF4-FFF2-40B4-BE49-F238E27FC236}">
                  <a16:creationId xmlns:a16="http://schemas.microsoft.com/office/drawing/2014/main" id="{19A38A92-B156-EF90-B598-E67B162A7D9B}"/>
                </a:ext>
              </a:extLst>
            </p:cNvPr>
            <p:cNvSpPr txBox="1"/>
            <p:nvPr/>
          </p:nvSpPr>
          <p:spPr>
            <a:xfrm>
              <a:off x="10466200" y="1531126"/>
              <a:ext cx="11006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Eau salée </a:t>
              </a:r>
            </a:p>
          </p:txBody>
        </p:sp>
        <p:cxnSp>
          <p:nvCxnSpPr>
            <p:cNvPr id="42" name="Straight Connector 41">
              <a:extLst>
                <a:ext uri="{FF2B5EF4-FFF2-40B4-BE49-F238E27FC236}">
                  <a16:creationId xmlns:a16="http://schemas.microsoft.com/office/drawing/2014/main" id="{EA58D637-4B5B-9855-0865-31BCB85E2C7C}"/>
                </a:ext>
              </a:extLst>
            </p:cNvPr>
            <p:cNvCxnSpPr>
              <a:stCxn id="40" idx="1"/>
              <a:endCxn id="38" idx="7"/>
            </p:cNvCxnSpPr>
            <p:nvPr/>
          </p:nvCxnSpPr>
          <p:spPr>
            <a:xfrm flipH="1">
              <a:off x="9514354" y="1346460"/>
              <a:ext cx="951847" cy="420547"/>
            </a:xfrm>
            <a:prstGeom prst="line">
              <a:avLst/>
            </a:prstGeom>
            <a:ln w="28575"/>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472D399B-6C5B-EE98-A4DE-DB7CC9746547}"/>
                </a:ext>
              </a:extLst>
            </p:cNvPr>
            <p:cNvCxnSpPr>
              <a:cxnSpLocks/>
              <a:stCxn id="41" idx="1"/>
            </p:cNvCxnSpPr>
            <p:nvPr/>
          </p:nvCxnSpPr>
          <p:spPr>
            <a:xfrm flipH="1">
              <a:off x="9862907" y="1715792"/>
              <a:ext cx="603293" cy="264356"/>
            </a:xfrm>
            <a:prstGeom prst="line">
              <a:avLst/>
            </a:prstGeom>
            <a:ln w="28575"/>
          </p:spPr>
          <p:style>
            <a:lnRef idx="2">
              <a:schemeClr val="dk1"/>
            </a:lnRef>
            <a:fillRef idx="0">
              <a:schemeClr val="dk1"/>
            </a:fillRef>
            <a:effectRef idx="1">
              <a:schemeClr val="dk1"/>
            </a:effectRef>
            <a:fontRef idx="minor">
              <a:schemeClr val="tx1"/>
            </a:fontRef>
          </p:style>
        </p:cxnSp>
      </p:grpSp>
      <p:sp>
        <p:nvSpPr>
          <p:cNvPr id="44" name="TextBox 43">
            <a:extLst>
              <a:ext uri="{FF2B5EF4-FFF2-40B4-BE49-F238E27FC236}">
                <a16:creationId xmlns:a16="http://schemas.microsoft.com/office/drawing/2014/main" id="{98C97F62-C6C3-6580-3F8D-9D6EA7C9F859}"/>
              </a:ext>
            </a:extLst>
          </p:cNvPr>
          <p:cNvSpPr txBox="1"/>
          <p:nvPr/>
        </p:nvSpPr>
        <p:spPr>
          <a:xfrm>
            <a:off x="0" y="4155576"/>
            <a:ext cx="663570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effet, par définition, un problème est elliptique s’il peut s’écrire : </a:t>
            </a:r>
            <a:endParaRPr lang="fr-FR" b="1" noProof="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8D4326A-F3F7-CC07-2B73-CE8478534A43}"/>
                  </a:ext>
                </a:extLst>
              </p:cNvPr>
              <p:cNvSpPr txBox="1"/>
              <p:nvPr/>
            </p:nvSpPr>
            <p:spPr>
              <a:xfrm>
                <a:off x="6429684" y="4056347"/>
                <a:ext cx="3314369" cy="6279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i="1" noProof="0" smtClean="0">
                              <a:latin typeface="Cambria Math" panose="02040503050406030204" pitchFamily="18" charset="0"/>
                            </a:rPr>
                          </m:ctrlPr>
                        </m:fPr>
                        <m:num>
                          <m:sSup>
                            <m:sSupPr>
                              <m:ctrlPr>
                                <a:rPr lang="fr-FR" b="0" i="1" noProof="0" smtClean="0">
                                  <a:latin typeface="Cambria Math" panose="02040503050406030204" pitchFamily="18" charset="0"/>
                                </a:rPr>
                              </m:ctrlPr>
                            </m:sSupPr>
                            <m:e>
                              <m:r>
                                <a:rPr lang="fr-FR" i="1" noProof="0" smtClean="0">
                                  <a:latin typeface="Cambria Math" panose="02040503050406030204" pitchFamily="18" charset="0"/>
                                </a:rPr>
                                <m:t>𝜕</m:t>
                              </m:r>
                            </m:e>
                            <m:sup>
                              <m:r>
                                <a:rPr lang="fr-FR" b="0" i="1" noProof="0" smtClean="0">
                                  <a:latin typeface="Cambria Math" panose="02040503050406030204" pitchFamily="18" charset="0"/>
                                </a:rPr>
                                <m:t>2</m:t>
                              </m:r>
                            </m:sup>
                          </m:sSup>
                          <m:r>
                            <a:rPr lang="fr-FR" b="0" i="1" noProof="0" smtClean="0">
                              <a:latin typeface="Cambria Math" panose="02040503050406030204" pitchFamily="18" charset="0"/>
                            </a:rPr>
                            <m:t>𝑢</m:t>
                          </m:r>
                        </m:num>
                        <m:den>
                          <m:r>
                            <a:rPr lang="fr-FR" i="1" noProof="0" smtClean="0">
                              <a:latin typeface="Cambria Math" panose="02040503050406030204" pitchFamily="18" charset="0"/>
                            </a:rPr>
                            <m:t>𝜕𝜉</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i="1" noProof="0" smtClean="0">
                              <a:latin typeface="Cambria Math" panose="02040503050406030204" pitchFamily="18" charset="0"/>
                            </a:rPr>
                          </m:ctrlPr>
                        </m:fPr>
                        <m:num>
                          <m:sSup>
                            <m:sSupPr>
                              <m:ctrlPr>
                                <a:rPr lang="fr-FR" i="1" noProof="0">
                                  <a:latin typeface="Cambria Math" panose="02040503050406030204" pitchFamily="18" charset="0"/>
                                </a:rPr>
                              </m:ctrlPr>
                            </m:sSupPr>
                            <m:e>
                              <m:r>
                                <a:rPr lang="fr-FR" i="1" noProof="0" smtClean="0">
                                  <a:latin typeface="Cambria Math" panose="02040503050406030204" pitchFamily="18" charset="0"/>
                                </a:rPr>
                                <m:t>𝜕</m:t>
                              </m:r>
                            </m:e>
                            <m:sup>
                              <m:r>
                                <a:rPr lang="fr-FR" i="1" noProof="0">
                                  <a:latin typeface="Cambria Math" panose="02040503050406030204" pitchFamily="18" charset="0"/>
                                </a:rPr>
                                <m:t>2</m:t>
                              </m:r>
                            </m:sup>
                          </m:sSup>
                          <m:r>
                            <a:rPr lang="fr-FR" i="1" noProof="0">
                              <a:latin typeface="Cambria Math" panose="02040503050406030204" pitchFamily="18" charset="0"/>
                            </a:rPr>
                            <m:t>𝑢</m:t>
                          </m:r>
                        </m:num>
                        <m:den>
                          <m:r>
                            <a:rPr lang="fr-FR" i="1" noProof="0" smtClean="0">
                              <a:latin typeface="Cambria Math" panose="02040503050406030204" pitchFamily="18" charset="0"/>
                            </a:rPr>
                            <m:t>𝜕𝜂</m:t>
                          </m:r>
                          <m:r>
                            <a:rPr lang="fr-FR" i="1" noProof="0">
                              <a:latin typeface="Cambria Math" panose="02040503050406030204" pitchFamily="18" charset="0"/>
                            </a:rPr>
                            <m:t>²</m:t>
                          </m:r>
                        </m:den>
                      </m:f>
                      <m:r>
                        <a:rPr lang="fr-FR" b="0" i="1" noProof="0" smtClean="0">
                          <a:latin typeface="Cambria Math" panose="02040503050406030204" pitchFamily="18" charset="0"/>
                        </a:rPr>
                        <m:t>+</m:t>
                      </m:r>
                      <m:r>
                        <a:rPr lang="fr-FR" b="0" i="1" noProof="0" smtClean="0">
                          <a:latin typeface="Cambria Math" panose="02040503050406030204" pitchFamily="18" charset="0"/>
                        </a:rPr>
                        <m:t>𝑓</m:t>
                      </m:r>
                      <m:d>
                        <m:dPr>
                          <m:ctrlPr>
                            <a:rPr lang="fr-FR" b="0" i="1" noProof="0" smtClean="0">
                              <a:latin typeface="Cambria Math" panose="02040503050406030204" pitchFamily="18" charset="0"/>
                            </a:rPr>
                          </m:ctrlPr>
                        </m:dPr>
                        <m:e>
                          <m:r>
                            <a:rPr lang="fr-FR" i="1" noProof="0" smtClean="0">
                              <a:latin typeface="Cambria Math" panose="02040503050406030204" pitchFamily="18" charset="0"/>
                            </a:rPr>
                            <m:t>𝜉</m:t>
                          </m:r>
                          <m:r>
                            <a:rPr lang="fr-FR" b="0" i="1" noProof="0" smtClean="0">
                              <a:latin typeface="Cambria Math" panose="02040503050406030204" pitchFamily="18" charset="0"/>
                            </a:rPr>
                            <m:t>,</m:t>
                          </m:r>
                          <m:r>
                            <a:rPr lang="fr-FR" i="1" noProof="0">
                              <a:latin typeface="Cambria Math" panose="02040503050406030204" pitchFamily="18" charset="0"/>
                            </a:rPr>
                            <m:t>𝜂</m:t>
                          </m:r>
                          <m:r>
                            <a:rPr lang="fr-FR" b="0" i="1" noProof="0" smtClean="0">
                              <a:latin typeface="Cambria Math" panose="02040503050406030204" pitchFamily="18" charset="0"/>
                            </a:rPr>
                            <m:t>,</m:t>
                          </m:r>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𝑢</m:t>
                              </m:r>
                            </m:num>
                            <m:den>
                              <m:r>
                                <a:rPr lang="fr-FR" i="1" noProof="0" smtClean="0">
                                  <a:latin typeface="Cambria Math" panose="02040503050406030204" pitchFamily="18" charset="0"/>
                                </a:rPr>
                                <m:t>𝜕𝜉</m:t>
                              </m:r>
                            </m:den>
                          </m:f>
                          <m:r>
                            <a:rPr lang="fr-FR" b="0" i="1" noProof="0" smtClean="0">
                              <a:latin typeface="Cambria Math" panose="02040503050406030204" pitchFamily="18" charset="0"/>
                            </a:rPr>
                            <m:t>,</m:t>
                          </m:r>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𝑢</m:t>
                              </m:r>
                            </m:num>
                            <m:den>
                              <m:r>
                                <a:rPr lang="fr-FR" i="1" noProof="0" smtClean="0">
                                  <a:latin typeface="Cambria Math" panose="02040503050406030204" pitchFamily="18" charset="0"/>
                                </a:rPr>
                                <m:t>𝜕</m:t>
                              </m:r>
                              <m:r>
                                <a:rPr lang="fr-FR" i="1" noProof="0">
                                  <a:latin typeface="Cambria Math" panose="02040503050406030204" pitchFamily="18" charset="0"/>
                                </a:rPr>
                                <m:t>𝜂</m:t>
                              </m:r>
                            </m:den>
                          </m:f>
                        </m:e>
                      </m:d>
                      <m:r>
                        <a:rPr lang="fr-FR" b="0" i="1" noProof="0" smtClean="0">
                          <a:latin typeface="Cambria Math" panose="02040503050406030204" pitchFamily="18" charset="0"/>
                        </a:rPr>
                        <m:t>=0</m:t>
                      </m:r>
                    </m:oMath>
                  </m:oMathPara>
                </a14:m>
                <a:endParaRPr lang="fr-FR" noProof="0" dirty="0"/>
              </a:p>
            </p:txBody>
          </p:sp>
        </mc:Choice>
        <mc:Fallback xmlns="">
          <p:sp>
            <p:nvSpPr>
              <p:cNvPr id="45" name="TextBox 44">
                <a:extLst>
                  <a:ext uri="{FF2B5EF4-FFF2-40B4-BE49-F238E27FC236}">
                    <a16:creationId xmlns:a16="http://schemas.microsoft.com/office/drawing/2014/main" id="{2CEBE47E-F412-B061-1A8F-3A6762027ED1}"/>
                  </a:ext>
                </a:extLst>
              </p:cNvPr>
              <p:cNvSpPr txBox="1">
                <a:spLocks noRot="1" noChangeAspect="1" noMove="1" noResize="1" noEditPoints="1" noAdjustHandles="1" noChangeArrowheads="1" noChangeShapeType="1" noTextEdit="1"/>
              </p:cNvSpPr>
              <p:nvPr/>
            </p:nvSpPr>
            <p:spPr>
              <a:xfrm>
                <a:off x="6429684" y="4056347"/>
                <a:ext cx="3314369" cy="627992"/>
              </a:xfrm>
              <a:prstGeom prst="rect">
                <a:avLst/>
              </a:prstGeom>
              <a:blipFill>
                <a:blip r:embed="rId12"/>
                <a:stretch>
                  <a:fillRect/>
                </a:stretch>
              </a:blipFill>
            </p:spPr>
            <p:txBody>
              <a:bodyPr/>
              <a:lstStyle/>
              <a:p>
                <a:r>
                  <a:rPr lang="en-GB">
                    <a:noFill/>
                  </a:rPr>
                  <a:t> </a:t>
                </a:r>
              </a:p>
            </p:txBody>
          </p:sp>
        </mc:Fallback>
      </mc:AlternateContent>
      <p:sp>
        <p:nvSpPr>
          <p:cNvPr id="47" name="TextBox 46">
            <a:extLst>
              <a:ext uri="{FF2B5EF4-FFF2-40B4-BE49-F238E27FC236}">
                <a16:creationId xmlns:a16="http://schemas.microsoft.com/office/drawing/2014/main" id="{9D733599-1794-D060-7B0F-46B5DBCF6565}"/>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2/10</a:t>
            </a:r>
          </a:p>
        </p:txBody>
      </p:sp>
      <p:sp>
        <p:nvSpPr>
          <p:cNvPr id="10" name="TextBox 9">
            <a:extLst>
              <a:ext uri="{FF2B5EF4-FFF2-40B4-BE49-F238E27FC236}">
                <a16:creationId xmlns:a16="http://schemas.microsoft.com/office/drawing/2014/main" id="{5D10C27C-29B3-DAC0-EA11-70B7CDCE52B7}"/>
              </a:ext>
            </a:extLst>
          </p:cNvPr>
          <p:cNvSpPr txBox="1"/>
          <p:nvPr/>
        </p:nvSpPr>
        <p:spPr>
          <a:xfrm>
            <a:off x="9795173" y="4182539"/>
            <a:ext cx="2108373" cy="369332"/>
          </a:xfrm>
          <a:prstGeom prst="rect">
            <a:avLst/>
          </a:prstGeom>
          <a:noFill/>
        </p:spPr>
        <p:txBody>
          <a:bodyPr wrap="square" rtlCol="0">
            <a:spAutoFit/>
          </a:bodyPr>
          <a:lstStyle/>
          <a:p>
            <a:pPr algn="ctr"/>
            <a:r>
              <a:rPr lang="fr-FR" noProof="0" dirty="0">
                <a:latin typeface="Times New Roman" panose="02020603050405020304" pitchFamily="18" charset="0"/>
                <a:cs typeface="Times New Roman" panose="02020603050405020304" pitchFamily="18" charset="0"/>
              </a:rPr>
              <a:t>(forme canonique)</a:t>
            </a:r>
            <a:endParaRPr lang="fr-FR" b="1" noProof="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4585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1580C-848D-E17B-0E9D-7458A328CFF8}"/>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DD9D8E2-6A02-3C17-6B4A-972E3FEF8B78}"/>
                  </a:ext>
                </a:extLst>
              </p:cNvPr>
              <p:cNvSpPr txBox="1"/>
              <p:nvPr/>
            </p:nvSpPr>
            <p:spPr>
              <a:xfrm>
                <a:off x="0" y="1980114"/>
                <a:ext cx="8040414"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les conditions aux frontières, nous avons choisi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noProof="0" dirty="0">
                    <a:latin typeface="Times New Roman" panose="02020603050405020304" pitchFamily="18" charset="0"/>
                    <a:cs typeface="Times New Roman" panose="02020603050405020304" pitchFamily="18" charset="0"/>
                  </a:rPr>
                  <a:t>Condition de Dirichlet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𝑅</m:t>
                    </m:r>
                  </m:oMath>
                </a14:m>
                <a:r>
                  <a:rPr lang="fr-FR" noProof="0" dirty="0">
                    <a:latin typeface="Times New Roman" panose="02020603050405020304" pitchFamily="18" charset="0"/>
                    <a:cs typeface="Times New Roman" panose="02020603050405020304" pitchFamily="18" charset="0"/>
                  </a:rPr>
                  <a:t>  : L’eau du lac induit une concentration de sel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𝐶</m:t>
                        </m:r>
                      </m:e>
                      <m:sub>
                        <m:r>
                          <a:rPr lang="fr-FR" b="0" i="1" noProof="0" smtClean="0">
                            <a:latin typeface="Cambria Math" panose="02040503050406030204" pitchFamily="18" charset="0"/>
                            <a:cs typeface="Times New Roman" panose="02020603050405020304" pitchFamily="18" charset="0"/>
                          </a:rPr>
                          <m:t>𝑒</m:t>
                        </m:r>
                      </m:sub>
                    </m:sSub>
                  </m:oMath>
                </a14:m>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noProof="0" dirty="0">
                    <a:latin typeface="Times New Roman" panose="02020603050405020304" pitchFamily="18" charset="0"/>
                    <a:cs typeface="Times New Roman" panose="02020603050405020304" pitchFamily="18" charset="0"/>
                  </a:rPr>
                  <a:t>Condition de Neumann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 En raison de l’axisymétrie du problème, le flux au centre du pilier est nul.</a:t>
                </a:r>
              </a:p>
            </p:txBody>
          </p:sp>
        </mc:Choice>
        <mc:Fallback xmlns="">
          <p:sp>
            <p:nvSpPr>
              <p:cNvPr id="2" name="TextBox 1">
                <a:extLst>
                  <a:ext uri="{FF2B5EF4-FFF2-40B4-BE49-F238E27FC236}">
                    <a16:creationId xmlns:a16="http://schemas.microsoft.com/office/drawing/2014/main" id="{0DD9D8E2-6A02-3C17-6B4A-972E3FEF8B78}"/>
                  </a:ext>
                </a:extLst>
              </p:cNvPr>
              <p:cNvSpPr txBox="1">
                <a:spLocks noRot="1" noChangeAspect="1" noMove="1" noResize="1" noEditPoints="1" noAdjustHandles="1" noChangeArrowheads="1" noChangeShapeType="1" noTextEdit="1"/>
              </p:cNvSpPr>
              <p:nvPr/>
            </p:nvSpPr>
            <p:spPr>
              <a:xfrm>
                <a:off x="0" y="1980114"/>
                <a:ext cx="8040414" cy="1477328"/>
              </a:xfrm>
              <a:prstGeom prst="rect">
                <a:avLst/>
              </a:prstGeom>
              <a:blipFill>
                <a:blip r:embed="rId2"/>
                <a:stretch>
                  <a:fillRect l="-607" t="-2479" r="-607" b="-5785"/>
                </a:stretch>
              </a:blipFill>
            </p:spPr>
            <p:txBody>
              <a:bodyPr/>
              <a:lstStyle/>
              <a:p>
                <a:r>
                  <a:rPr lang="en-GB">
                    <a:noFill/>
                  </a:rPr>
                  <a:t> </a:t>
                </a:r>
              </a:p>
            </p:txBody>
          </p:sp>
        </mc:Fallback>
      </mc:AlternateContent>
      <p:sp>
        <p:nvSpPr>
          <p:cNvPr id="6" name="Right Brace 5">
            <a:extLst>
              <a:ext uri="{FF2B5EF4-FFF2-40B4-BE49-F238E27FC236}">
                <a16:creationId xmlns:a16="http://schemas.microsoft.com/office/drawing/2014/main" id="{5BBDB4D0-9A92-6089-6661-C0A341FDEA0B}"/>
              </a:ext>
            </a:extLst>
          </p:cNvPr>
          <p:cNvSpPr/>
          <p:nvPr/>
        </p:nvSpPr>
        <p:spPr>
          <a:xfrm>
            <a:off x="8040414" y="2578068"/>
            <a:ext cx="180376" cy="770499"/>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B2A08AA-F960-DA16-2E29-6E16E7EF6D86}"/>
                  </a:ext>
                </a:extLst>
              </p:cNvPr>
              <p:cNvSpPr txBox="1"/>
              <p:nvPr/>
            </p:nvSpPr>
            <p:spPr>
              <a:xfrm>
                <a:off x="8434551" y="2497020"/>
                <a:ext cx="14873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𝐶</m:t>
                      </m:r>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𝑅</m:t>
                          </m:r>
                        </m:e>
                      </m:d>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𝑒</m:t>
                          </m:r>
                        </m:sub>
                      </m:sSub>
                    </m:oMath>
                  </m:oMathPara>
                </a14:m>
                <a:endParaRPr lang="fr-FR" noProof="0" dirty="0"/>
              </a:p>
            </p:txBody>
          </p:sp>
        </mc:Choice>
        <mc:Fallback xmlns="">
          <p:sp>
            <p:nvSpPr>
              <p:cNvPr id="7" name="TextBox 6">
                <a:extLst>
                  <a:ext uri="{FF2B5EF4-FFF2-40B4-BE49-F238E27FC236}">
                    <a16:creationId xmlns:a16="http://schemas.microsoft.com/office/drawing/2014/main" id="{6B2A08AA-F960-DA16-2E29-6E16E7EF6D86}"/>
                  </a:ext>
                </a:extLst>
              </p:cNvPr>
              <p:cNvSpPr txBox="1">
                <a:spLocks noRot="1" noChangeAspect="1" noMove="1" noResize="1" noEditPoints="1" noAdjustHandles="1" noChangeArrowheads="1" noChangeShapeType="1" noTextEdit="1"/>
              </p:cNvSpPr>
              <p:nvPr/>
            </p:nvSpPr>
            <p:spPr>
              <a:xfrm>
                <a:off x="8434551" y="2497020"/>
                <a:ext cx="1487395" cy="276999"/>
              </a:xfrm>
              <a:prstGeom prst="rect">
                <a:avLst/>
              </a:prstGeom>
              <a:blipFill>
                <a:blip r:embed="rId3"/>
                <a:stretch>
                  <a:fillRect l="-3689" r="-410"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DBBDA96-548C-5311-ADC2-47F677ACF600}"/>
                  </a:ext>
                </a:extLst>
              </p:cNvPr>
              <p:cNvSpPr txBox="1"/>
              <p:nvPr/>
            </p:nvSpPr>
            <p:spPr>
              <a:xfrm>
                <a:off x="8434551" y="2817669"/>
                <a:ext cx="1152560" cy="6540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𝑟</m:t>
                          </m:r>
                          <m:r>
                            <a:rPr lang="fr-FR" b="0" i="1" noProof="0" smtClean="0">
                              <a:latin typeface="Cambria Math" panose="02040503050406030204" pitchFamily="18" charset="0"/>
                            </a:rPr>
                            <m:t>=0</m:t>
                          </m:r>
                        </m:sub>
                      </m:sSub>
                      <m:r>
                        <a:rPr lang="fr-FR" b="0" i="1" noProof="0" smtClean="0">
                          <a:latin typeface="Cambria Math" panose="02040503050406030204" pitchFamily="18" charset="0"/>
                        </a:rPr>
                        <m:t>=0</m:t>
                      </m:r>
                    </m:oMath>
                  </m:oMathPara>
                </a14:m>
                <a:endParaRPr lang="fr-FR" noProof="0" dirty="0"/>
              </a:p>
            </p:txBody>
          </p:sp>
        </mc:Choice>
        <mc:Fallback xmlns="">
          <p:sp>
            <p:nvSpPr>
              <p:cNvPr id="8" name="TextBox 7">
                <a:extLst>
                  <a:ext uri="{FF2B5EF4-FFF2-40B4-BE49-F238E27FC236}">
                    <a16:creationId xmlns:a16="http://schemas.microsoft.com/office/drawing/2014/main" id="{CDBBDA96-548C-5311-ADC2-47F677ACF600}"/>
                  </a:ext>
                </a:extLst>
              </p:cNvPr>
              <p:cNvSpPr txBox="1">
                <a:spLocks noRot="1" noChangeAspect="1" noMove="1" noResize="1" noEditPoints="1" noAdjustHandles="1" noChangeArrowheads="1" noChangeShapeType="1" noTextEdit="1"/>
              </p:cNvSpPr>
              <p:nvPr/>
            </p:nvSpPr>
            <p:spPr>
              <a:xfrm>
                <a:off x="8434551" y="2817669"/>
                <a:ext cx="1152560" cy="654090"/>
              </a:xfrm>
              <a:prstGeom prst="rect">
                <a:avLst/>
              </a:prstGeom>
              <a:blipFill>
                <a:blip r:embed="rId4"/>
                <a:stretch>
                  <a:fillRect/>
                </a:stretch>
              </a:blipFill>
            </p:spPr>
            <p:txBody>
              <a:bodyPr/>
              <a:lstStyle/>
              <a:p>
                <a:r>
                  <a:rPr lang="en-GB">
                    <a:noFill/>
                  </a:rPr>
                  <a:t> </a:t>
                </a:r>
              </a:p>
            </p:txBody>
          </p:sp>
        </mc:Fallback>
      </mc:AlternateContent>
      <p:sp>
        <p:nvSpPr>
          <p:cNvPr id="9" name="Rectangle 8">
            <a:extLst>
              <a:ext uri="{FF2B5EF4-FFF2-40B4-BE49-F238E27FC236}">
                <a16:creationId xmlns:a16="http://schemas.microsoft.com/office/drawing/2014/main" id="{12F42263-6065-A83C-E411-4ED7173E4338}"/>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0" name="TextBox 9">
            <a:extLst>
              <a:ext uri="{FF2B5EF4-FFF2-40B4-BE49-F238E27FC236}">
                <a16:creationId xmlns:a16="http://schemas.microsoft.com/office/drawing/2014/main" id="{FE65A178-E024-8E58-B6D0-9640B4670699}"/>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11" name="Rectangle 10">
            <a:extLst>
              <a:ext uri="{FF2B5EF4-FFF2-40B4-BE49-F238E27FC236}">
                <a16:creationId xmlns:a16="http://schemas.microsoft.com/office/drawing/2014/main" id="{C368F3E9-43F6-9985-334E-21C88E71758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6304A20-79B7-2C12-19AC-070605972BB4}"/>
                  </a:ext>
                </a:extLst>
              </p:cNvPr>
              <p:cNvSpPr txBox="1"/>
              <p:nvPr/>
            </p:nvSpPr>
            <p:spPr>
              <a:xfrm>
                <a:off x="0" y="650883"/>
                <a:ext cx="6236839"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Voici le schéma de discrétisation proposé (5 nœuds i.e.,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=5</m:t>
                    </m:r>
                  </m:oMath>
                </a14:m>
                <a:r>
                  <a:rPr lang="fr-FR" noProof="0" dirty="0">
                    <a:latin typeface="Times New Roman" panose="02020603050405020304" pitchFamily="18" charset="0"/>
                    <a:cs typeface="Times New Roman" panose="02020603050405020304" pitchFamily="18" charset="0"/>
                  </a:rPr>
                  <a:t>) : </a:t>
                </a:r>
              </a:p>
            </p:txBody>
          </p:sp>
        </mc:Choice>
        <mc:Fallback xmlns="">
          <p:sp>
            <p:nvSpPr>
              <p:cNvPr id="3" name="TextBox 2">
                <a:extLst>
                  <a:ext uri="{FF2B5EF4-FFF2-40B4-BE49-F238E27FC236}">
                    <a16:creationId xmlns:a16="http://schemas.microsoft.com/office/drawing/2014/main" id="{C6304A20-79B7-2C12-19AC-070605972BB4}"/>
                  </a:ext>
                </a:extLst>
              </p:cNvPr>
              <p:cNvSpPr txBox="1">
                <a:spLocks noRot="1" noChangeAspect="1" noMove="1" noResize="1" noEditPoints="1" noAdjustHandles="1" noChangeArrowheads="1" noChangeShapeType="1" noTextEdit="1"/>
              </p:cNvSpPr>
              <p:nvPr/>
            </p:nvSpPr>
            <p:spPr>
              <a:xfrm>
                <a:off x="0" y="650883"/>
                <a:ext cx="6236839" cy="369332"/>
              </a:xfrm>
              <a:prstGeom prst="rect">
                <a:avLst/>
              </a:prstGeom>
              <a:blipFill>
                <a:blip r:embed="rId5"/>
                <a:stretch>
                  <a:fillRect l="-782" t="-10000" b="-26667"/>
                </a:stretch>
              </a:blipFill>
            </p:spPr>
            <p:txBody>
              <a:bodyPr/>
              <a:lstStyle/>
              <a:p>
                <a:r>
                  <a:rPr lang="en-GB">
                    <a:noFill/>
                  </a:rPr>
                  <a:t> </a:t>
                </a:r>
              </a:p>
            </p:txBody>
          </p:sp>
        </mc:Fallback>
      </mc:AlternateContent>
      <p:sp>
        <p:nvSpPr>
          <p:cNvPr id="4" name="Oval 3">
            <a:extLst>
              <a:ext uri="{FF2B5EF4-FFF2-40B4-BE49-F238E27FC236}">
                <a16:creationId xmlns:a16="http://schemas.microsoft.com/office/drawing/2014/main" id="{6C8DEBA5-DA61-1066-6DD5-9ED99B65BDE2}"/>
              </a:ext>
            </a:extLst>
          </p:cNvPr>
          <p:cNvSpPr/>
          <p:nvPr/>
        </p:nvSpPr>
        <p:spPr>
          <a:xfrm>
            <a:off x="6766559"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12" name="Oval 11">
            <a:extLst>
              <a:ext uri="{FF2B5EF4-FFF2-40B4-BE49-F238E27FC236}">
                <a16:creationId xmlns:a16="http://schemas.microsoft.com/office/drawing/2014/main" id="{CD555B3B-1273-B030-5A00-48B9923A6D1D}"/>
              </a:ext>
            </a:extLst>
          </p:cNvPr>
          <p:cNvSpPr/>
          <p:nvPr/>
        </p:nvSpPr>
        <p:spPr>
          <a:xfrm>
            <a:off x="760160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16" name="Oval 15">
            <a:extLst>
              <a:ext uri="{FF2B5EF4-FFF2-40B4-BE49-F238E27FC236}">
                <a16:creationId xmlns:a16="http://schemas.microsoft.com/office/drawing/2014/main" id="{2DC757D9-32CE-64B4-6E3D-3D217D7E5F46}"/>
              </a:ext>
            </a:extLst>
          </p:cNvPr>
          <p:cNvSpPr/>
          <p:nvPr/>
        </p:nvSpPr>
        <p:spPr>
          <a:xfrm>
            <a:off x="8436653"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21" name="Oval 20">
            <a:extLst>
              <a:ext uri="{FF2B5EF4-FFF2-40B4-BE49-F238E27FC236}">
                <a16:creationId xmlns:a16="http://schemas.microsoft.com/office/drawing/2014/main" id="{3EC77938-36F5-9BEC-0F4B-506822FDA0D7}"/>
              </a:ext>
            </a:extLst>
          </p:cNvPr>
          <p:cNvSpPr/>
          <p:nvPr/>
        </p:nvSpPr>
        <p:spPr>
          <a:xfrm>
            <a:off x="9271700"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22" name="Oval 21">
            <a:extLst>
              <a:ext uri="{FF2B5EF4-FFF2-40B4-BE49-F238E27FC236}">
                <a16:creationId xmlns:a16="http://schemas.microsoft.com/office/drawing/2014/main" id="{076029C1-43EB-D64D-D844-7C346AFBB080}"/>
              </a:ext>
            </a:extLst>
          </p:cNvPr>
          <p:cNvSpPr/>
          <p:nvPr/>
        </p:nvSpPr>
        <p:spPr>
          <a:xfrm>
            <a:off x="1010674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cxnSp>
        <p:nvCxnSpPr>
          <p:cNvPr id="24" name="Straight Connector 23">
            <a:extLst>
              <a:ext uri="{FF2B5EF4-FFF2-40B4-BE49-F238E27FC236}">
                <a16:creationId xmlns:a16="http://schemas.microsoft.com/office/drawing/2014/main" id="{6F658F9A-65C2-7BA4-F770-1845190CFD82}"/>
              </a:ext>
            </a:extLst>
          </p:cNvPr>
          <p:cNvCxnSpPr>
            <a:cxnSpLocks/>
            <a:stCxn id="4" idx="6"/>
            <a:endCxn id="22" idx="2"/>
          </p:cNvCxnSpPr>
          <p:nvPr/>
        </p:nvCxnSpPr>
        <p:spPr>
          <a:xfrm>
            <a:off x="6929051" y="887191"/>
            <a:ext cx="3177695" cy="0"/>
          </a:xfrm>
          <a:prstGeom prst="line">
            <a:avLst/>
          </a:prstGeom>
          <a:ln w="38100">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913117D-71DC-16F9-2BD3-DA9D3BA1721B}"/>
              </a:ext>
            </a:extLst>
          </p:cNvPr>
          <p:cNvCxnSpPr/>
          <p:nvPr/>
        </p:nvCxnSpPr>
        <p:spPr>
          <a:xfrm>
            <a:off x="6583680" y="1297520"/>
            <a:ext cx="4086422" cy="0"/>
          </a:xfrm>
          <a:prstGeom prst="straightConnector1">
            <a:avLst/>
          </a:prstGeom>
          <a:ln>
            <a:solidFill>
              <a:schemeClr val="bg2">
                <a:lumMod val="10000"/>
              </a:schemeClr>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7EBCD55-934E-A1D6-843D-1695B2FD8ECB}"/>
                  </a:ext>
                </a:extLst>
              </p:cNvPr>
              <p:cNvSpPr txBox="1"/>
              <p:nvPr/>
            </p:nvSpPr>
            <p:spPr>
              <a:xfrm>
                <a:off x="10738389" y="1142180"/>
                <a:ext cx="1605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oMath>
                  </m:oMathPara>
                </a14:m>
                <a:endParaRPr lang="fr-FR" noProof="0" dirty="0"/>
              </a:p>
            </p:txBody>
          </p:sp>
        </mc:Choice>
        <mc:Fallback xmlns="">
          <p:sp>
            <p:nvSpPr>
              <p:cNvPr id="27" name="TextBox 26">
                <a:extLst>
                  <a:ext uri="{FF2B5EF4-FFF2-40B4-BE49-F238E27FC236}">
                    <a16:creationId xmlns:a16="http://schemas.microsoft.com/office/drawing/2014/main" id="{07EBCD55-934E-A1D6-843D-1695B2FD8ECB}"/>
                  </a:ext>
                </a:extLst>
              </p:cNvPr>
              <p:cNvSpPr txBox="1">
                <a:spLocks noRot="1" noChangeAspect="1" noMove="1" noResize="1" noEditPoints="1" noAdjustHandles="1" noChangeArrowheads="1" noChangeShapeType="1" noTextEdit="1"/>
              </p:cNvSpPr>
              <p:nvPr/>
            </p:nvSpPr>
            <p:spPr>
              <a:xfrm>
                <a:off x="10738389" y="1142180"/>
                <a:ext cx="160557" cy="276999"/>
              </a:xfrm>
              <a:prstGeom prst="rect">
                <a:avLst/>
              </a:prstGeom>
              <a:blipFill>
                <a:blip r:embed="rId6"/>
                <a:stretch>
                  <a:fillRect l="-23077" r="-230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0F08257-A450-5C04-241D-1002B4DA1E8B}"/>
                  </a:ext>
                </a:extLst>
              </p:cNvPr>
              <p:cNvSpPr txBox="1"/>
              <p:nvPr/>
            </p:nvSpPr>
            <p:spPr>
              <a:xfrm>
                <a:off x="6552724" y="939287"/>
                <a:ext cx="5901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r>
                        <a:rPr lang="fr-FR" b="0" i="1" noProof="0" smtClean="0">
                          <a:latin typeface="Cambria Math" panose="02040503050406030204" pitchFamily="18" charset="0"/>
                        </a:rPr>
                        <m:t>=0</m:t>
                      </m:r>
                    </m:oMath>
                  </m:oMathPara>
                </a14:m>
                <a:endParaRPr lang="fr-FR" noProof="0" dirty="0"/>
              </a:p>
            </p:txBody>
          </p:sp>
        </mc:Choice>
        <mc:Fallback xmlns="">
          <p:sp>
            <p:nvSpPr>
              <p:cNvPr id="28" name="TextBox 27">
                <a:extLst>
                  <a:ext uri="{FF2B5EF4-FFF2-40B4-BE49-F238E27FC236}">
                    <a16:creationId xmlns:a16="http://schemas.microsoft.com/office/drawing/2014/main" id="{80F08257-A450-5C04-241D-1002B4DA1E8B}"/>
                  </a:ext>
                </a:extLst>
              </p:cNvPr>
              <p:cNvSpPr txBox="1">
                <a:spLocks noRot="1" noChangeAspect="1" noMove="1" noResize="1" noEditPoints="1" noAdjustHandles="1" noChangeArrowheads="1" noChangeShapeType="1" noTextEdit="1"/>
              </p:cNvSpPr>
              <p:nvPr/>
            </p:nvSpPr>
            <p:spPr>
              <a:xfrm>
                <a:off x="6552724" y="939287"/>
                <a:ext cx="590162" cy="276999"/>
              </a:xfrm>
              <a:prstGeom prst="rect">
                <a:avLst/>
              </a:prstGeom>
              <a:blipFill>
                <a:blip r:embed="rId7"/>
                <a:stretch>
                  <a:fillRect l="-6186" r="-9278"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F2D0C7F-4528-1D12-5632-7B96F6D67486}"/>
                  </a:ext>
                </a:extLst>
              </p:cNvPr>
              <p:cNvSpPr txBox="1"/>
              <p:nvPr/>
            </p:nvSpPr>
            <p:spPr>
              <a:xfrm>
                <a:off x="9889730" y="966417"/>
                <a:ext cx="6161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𝑅</m:t>
                      </m:r>
                    </m:oMath>
                  </m:oMathPara>
                </a14:m>
                <a:endParaRPr lang="fr-FR" noProof="0" dirty="0"/>
              </a:p>
            </p:txBody>
          </p:sp>
        </mc:Choice>
        <mc:Fallback xmlns="">
          <p:sp>
            <p:nvSpPr>
              <p:cNvPr id="29" name="TextBox 28">
                <a:extLst>
                  <a:ext uri="{FF2B5EF4-FFF2-40B4-BE49-F238E27FC236}">
                    <a16:creationId xmlns:a16="http://schemas.microsoft.com/office/drawing/2014/main" id="{CF2D0C7F-4528-1D12-5632-7B96F6D67486}"/>
                  </a:ext>
                </a:extLst>
              </p:cNvPr>
              <p:cNvSpPr txBox="1">
                <a:spLocks noRot="1" noChangeAspect="1" noMove="1" noResize="1" noEditPoints="1" noAdjustHandles="1" noChangeArrowheads="1" noChangeShapeType="1" noTextEdit="1"/>
              </p:cNvSpPr>
              <p:nvPr/>
            </p:nvSpPr>
            <p:spPr>
              <a:xfrm>
                <a:off x="9889730" y="966417"/>
                <a:ext cx="616131" cy="276999"/>
              </a:xfrm>
              <a:prstGeom prst="rect">
                <a:avLst/>
              </a:prstGeom>
              <a:blipFill>
                <a:blip r:embed="rId8"/>
                <a:stretch>
                  <a:fillRect l="-5941" r="-8911" b="-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95AA804-9E2B-DDFF-2C53-F06543210144}"/>
                  </a:ext>
                </a:extLst>
              </p:cNvPr>
              <p:cNvSpPr txBox="1"/>
              <p:nvPr/>
            </p:nvSpPr>
            <p:spPr>
              <a:xfrm>
                <a:off x="6552724" y="537939"/>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𝑖</m:t>
                      </m:r>
                      <m:r>
                        <a:rPr lang="fr-FR" b="0" i="1" noProof="0" smtClean="0">
                          <a:latin typeface="Cambria Math" panose="02040503050406030204" pitchFamily="18" charset="0"/>
                        </a:rPr>
                        <m:t>=1</m:t>
                      </m:r>
                    </m:oMath>
                  </m:oMathPara>
                </a14:m>
                <a:endParaRPr lang="fr-FR" noProof="0" dirty="0"/>
              </a:p>
            </p:txBody>
          </p:sp>
        </mc:Choice>
        <mc:Fallback xmlns="">
          <p:sp>
            <p:nvSpPr>
              <p:cNvPr id="30" name="TextBox 29">
                <a:extLst>
                  <a:ext uri="{FF2B5EF4-FFF2-40B4-BE49-F238E27FC236}">
                    <a16:creationId xmlns:a16="http://schemas.microsoft.com/office/drawing/2014/main" id="{B95AA804-9E2B-DDFF-2C53-F06543210144}"/>
                  </a:ext>
                </a:extLst>
              </p:cNvPr>
              <p:cNvSpPr txBox="1">
                <a:spLocks noRot="1" noChangeAspect="1" noMove="1" noResize="1" noEditPoints="1" noAdjustHandles="1" noChangeArrowheads="1" noChangeShapeType="1" noTextEdit="1"/>
              </p:cNvSpPr>
              <p:nvPr/>
            </p:nvSpPr>
            <p:spPr>
              <a:xfrm>
                <a:off x="6552724" y="537939"/>
                <a:ext cx="557140" cy="276999"/>
              </a:xfrm>
              <a:prstGeom prst="rect">
                <a:avLst/>
              </a:prstGeom>
              <a:blipFill>
                <a:blip r:embed="rId9"/>
                <a:stretch>
                  <a:fillRect l="-10989" r="-9890"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702B995-55B0-6F3A-DB50-C2AAA6DF1383}"/>
                  </a:ext>
                </a:extLst>
              </p:cNvPr>
              <p:cNvSpPr txBox="1"/>
              <p:nvPr/>
            </p:nvSpPr>
            <p:spPr>
              <a:xfrm>
                <a:off x="9900296" y="533345"/>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𝑖</m:t>
                      </m:r>
                      <m:r>
                        <a:rPr lang="fr-FR" b="0" i="1" noProof="0" smtClean="0">
                          <a:latin typeface="Cambria Math" panose="02040503050406030204" pitchFamily="18" charset="0"/>
                        </a:rPr>
                        <m:t>=</m:t>
                      </m:r>
                      <m:r>
                        <a:rPr lang="fr-FR" b="0" i="0" noProof="0" smtClean="0">
                          <a:latin typeface="Cambria Math" panose="02040503050406030204" pitchFamily="18" charset="0"/>
                        </a:rPr>
                        <m:t>5</m:t>
                      </m:r>
                    </m:oMath>
                  </m:oMathPara>
                </a14:m>
                <a:endParaRPr lang="fr-FR" noProof="0" dirty="0"/>
              </a:p>
            </p:txBody>
          </p:sp>
        </mc:Choice>
        <mc:Fallback xmlns="">
          <p:sp>
            <p:nvSpPr>
              <p:cNvPr id="31" name="TextBox 30">
                <a:extLst>
                  <a:ext uri="{FF2B5EF4-FFF2-40B4-BE49-F238E27FC236}">
                    <a16:creationId xmlns:a16="http://schemas.microsoft.com/office/drawing/2014/main" id="{B702B995-55B0-6F3A-DB50-C2AAA6DF1383}"/>
                  </a:ext>
                </a:extLst>
              </p:cNvPr>
              <p:cNvSpPr txBox="1">
                <a:spLocks noRot="1" noChangeAspect="1" noMove="1" noResize="1" noEditPoints="1" noAdjustHandles="1" noChangeArrowheads="1" noChangeShapeType="1" noTextEdit="1"/>
              </p:cNvSpPr>
              <p:nvPr/>
            </p:nvSpPr>
            <p:spPr>
              <a:xfrm>
                <a:off x="9900296" y="533345"/>
                <a:ext cx="557140" cy="276999"/>
              </a:xfrm>
              <a:prstGeom prst="rect">
                <a:avLst/>
              </a:prstGeom>
              <a:blipFill>
                <a:blip r:embed="rId10"/>
                <a:stretch>
                  <a:fillRect l="-10989" r="-10989" b="-6522"/>
                </a:stretch>
              </a:blipFill>
            </p:spPr>
            <p:txBody>
              <a:bodyPr/>
              <a:lstStyle/>
              <a:p>
                <a:r>
                  <a:rPr lang="en-GB">
                    <a:noFill/>
                  </a:rPr>
                  <a:t> </a:t>
                </a:r>
              </a:p>
            </p:txBody>
          </p:sp>
        </mc:Fallback>
      </mc:AlternateContent>
      <p:cxnSp>
        <p:nvCxnSpPr>
          <p:cNvPr id="32" name="Straight Arrow Connector 31">
            <a:extLst>
              <a:ext uri="{FF2B5EF4-FFF2-40B4-BE49-F238E27FC236}">
                <a16:creationId xmlns:a16="http://schemas.microsoft.com/office/drawing/2014/main" id="{E7582D37-C97C-B041-C9D4-64A63AD497FB}"/>
              </a:ext>
            </a:extLst>
          </p:cNvPr>
          <p:cNvCxnSpPr>
            <a:cxnSpLocks/>
          </p:cNvCxnSpPr>
          <p:nvPr/>
        </p:nvCxnSpPr>
        <p:spPr>
          <a:xfrm>
            <a:off x="7793883" y="1618169"/>
            <a:ext cx="642770" cy="0"/>
          </a:xfrm>
          <a:prstGeom prst="straightConnector1">
            <a:avLst/>
          </a:prstGeom>
          <a:ln>
            <a:solidFill>
              <a:schemeClr val="bg2">
                <a:lumMod val="1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FB0AD25-EAC1-F45C-A5E3-3E651AE94BA5}"/>
                  </a:ext>
                </a:extLst>
              </p:cNvPr>
              <p:cNvSpPr txBox="1"/>
              <p:nvPr/>
            </p:nvSpPr>
            <p:spPr>
              <a:xfrm>
                <a:off x="8599145" y="1348474"/>
                <a:ext cx="1633268" cy="516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𝑅</m:t>
                          </m:r>
                        </m:num>
                        <m:den>
                          <m:r>
                            <a:rPr lang="fr-FR" b="0" i="1" noProof="0" smtClean="0">
                              <a:latin typeface="Cambria Math" panose="02040503050406030204" pitchFamily="18" charset="0"/>
                            </a:rPr>
                            <m:t>𝑁</m:t>
                          </m:r>
                          <m:r>
                            <a:rPr lang="fr-FR" b="0" i="1" noProof="0" smtClean="0">
                              <a:latin typeface="Cambria Math" panose="02040503050406030204" pitchFamily="18" charset="0"/>
                            </a:rPr>
                            <m:t>−1</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𝑅</m:t>
                          </m:r>
                        </m:num>
                        <m:den>
                          <m:r>
                            <a:rPr lang="fr-FR" b="0" i="1" noProof="0" smtClean="0">
                              <a:latin typeface="Cambria Math" panose="02040503050406030204" pitchFamily="18" charset="0"/>
                            </a:rPr>
                            <m:t>4</m:t>
                          </m:r>
                        </m:den>
                      </m:f>
                    </m:oMath>
                  </m:oMathPara>
                </a14:m>
                <a:endParaRPr lang="fr-FR" noProof="0" dirty="0"/>
              </a:p>
            </p:txBody>
          </p:sp>
        </mc:Choice>
        <mc:Fallback xmlns="">
          <p:sp>
            <p:nvSpPr>
              <p:cNvPr id="34" name="TextBox 33">
                <a:extLst>
                  <a:ext uri="{FF2B5EF4-FFF2-40B4-BE49-F238E27FC236}">
                    <a16:creationId xmlns:a16="http://schemas.microsoft.com/office/drawing/2014/main" id="{FFB0AD25-EAC1-F45C-A5E3-3E651AE94BA5}"/>
                  </a:ext>
                </a:extLst>
              </p:cNvPr>
              <p:cNvSpPr txBox="1">
                <a:spLocks noRot="1" noChangeAspect="1" noMove="1" noResize="1" noEditPoints="1" noAdjustHandles="1" noChangeArrowheads="1" noChangeShapeType="1" noTextEdit="1"/>
              </p:cNvSpPr>
              <p:nvPr/>
            </p:nvSpPr>
            <p:spPr>
              <a:xfrm>
                <a:off x="8599145" y="1348474"/>
                <a:ext cx="1633268" cy="516745"/>
              </a:xfrm>
              <a:prstGeom prst="rect">
                <a:avLst/>
              </a:prstGeom>
              <a:blipFill>
                <a:blip r:embed="rId11"/>
                <a:stretch>
                  <a:fillRect/>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23191802-DDDD-42A4-5146-C9137EA1E7F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3/10</a:t>
            </a:r>
          </a:p>
        </p:txBody>
      </p:sp>
    </p:spTree>
    <p:extLst>
      <p:ext uri="{BB962C8B-B14F-4D97-AF65-F5344CB8AC3E}">
        <p14:creationId xmlns:p14="http://schemas.microsoft.com/office/powerpoint/2010/main" val="2487955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0C561-72AF-51A1-7287-099D6560CB1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5C4A58F-66DC-5C22-B369-CB6316DD2D90}"/>
              </a:ext>
            </a:extLst>
          </p:cNvPr>
          <p:cNvSpPr txBox="1"/>
          <p:nvPr/>
        </p:nvSpPr>
        <p:spPr>
          <a:xfrm>
            <a:off x="0" y="627468"/>
            <a:ext cx="488100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souhaite résoudre analytiquement le problème :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CD1EF5B-835F-C5A9-1EDA-8188A89EC195}"/>
                  </a:ext>
                </a:extLst>
              </p:cNvPr>
              <p:cNvSpPr txBox="1"/>
              <p:nvPr/>
            </p:nvSpPr>
            <p:spPr>
              <a:xfrm>
                <a:off x="4881004" y="513956"/>
                <a:ext cx="2106272"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5" name="TextBox 4">
                <a:extLst>
                  <a:ext uri="{FF2B5EF4-FFF2-40B4-BE49-F238E27FC236}">
                    <a16:creationId xmlns:a16="http://schemas.microsoft.com/office/drawing/2014/main" id="{9CD1EF5B-835F-C5A9-1EDA-8188A89EC195}"/>
                  </a:ext>
                </a:extLst>
              </p:cNvPr>
              <p:cNvSpPr txBox="1">
                <a:spLocks noRot="1" noChangeAspect="1" noMove="1" noResize="1" noEditPoints="1" noAdjustHandles="1" noChangeArrowheads="1" noChangeShapeType="1" noTextEdit="1"/>
              </p:cNvSpPr>
              <p:nvPr/>
            </p:nvSpPr>
            <p:spPr>
              <a:xfrm>
                <a:off x="4881004" y="513956"/>
                <a:ext cx="2106272" cy="724173"/>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F2C842C-65F6-F6AA-8AD7-2C57C499709A}"/>
                  </a:ext>
                </a:extLst>
              </p:cNvPr>
              <p:cNvSpPr txBox="1"/>
              <p:nvPr/>
            </p:nvSpPr>
            <p:spPr>
              <a:xfrm>
                <a:off x="0" y="1163593"/>
                <a:ext cx="9396248" cy="49956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pose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𝑦</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f>
                      <m:fPr>
                        <m:ctrlPr>
                          <a:rPr lang="fr-FR" i="1" noProof="0">
                            <a:latin typeface="Cambria Math" panose="02040503050406030204" pitchFamily="18" charset="0"/>
                          </a:rPr>
                        </m:ctrlPr>
                      </m:fPr>
                      <m:num>
                        <m:r>
                          <a:rPr lang="fr-FR" i="1" noProof="0">
                            <a:latin typeface="Cambria Math" panose="02040503050406030204" pitchFamily="18" charset="0"/>
                          </a:rPr>
                          <m:t>𝜕</m:t>
                        </m:r>
                        <m:r>
                          <a:rPr lang="fr-FR" i="1" noProof="0">
                            <a:latin typeface="Cambria Math" panose="02040503050406030204" pitchFamily="18" charset="0"/>
                          </a:rPr>
                          <m:t>𝐶</m:t>
                        </m:r>
                      </m:num>
                      <m:den>
                        <m:r>
                          <a:rPr lang="fr-FR" i="1" noProof="0">
                            <a:latin typeface="Cambria Math" panose="02040503050406030204" pitchFamily="18" charset="0"/>
                          </a:rPr>
                          <m:t>𝜕</m:t>
                        </m:r>
                        <m:r>
                          <a:rPr lang="fr-FR" i="1" noProof="0">
                            <a:latin typeface="Cambria Math" panose="02040503050406030204" pitchFamily="18" charset="0"/>
                          </a:rPr>
                          <m:t>𝑟</m:t>
                        </m:r>
                      </m:den>
                    </m:f>
                  </m:oMath>
                </a14:m>
                <a:r>
                  <a:rPr lang="fr-FR" noProof="0" dirty="0">
                    <a:latin typeface="Times New Roman" panose="02020603050405020304" pitchFamily="18" charset="0"/>
                    <a:cs typeface="Times New Roman" panose="02020603050405020304" pitchFamily="18" charset="0"/>
                  </a:rPr>
                  <a:t> et on se rend compte que l’on obtient une équation différentielle de la forme :  </a:t>
                </a:r>
              </a:p>
            </p:txBody>
          </p:sp>
        </mc:Choice>
        <mc:Fallback xmlns="">
          <p:sp>
            <p:nvSpPr>
              <p:cNvPr id="6" name="TextBox 5">
                <a:extLst>
                  <a:ext uri="{FF2B5EF4-FFF2-40B4-BE49-F238E27FC236}">
                    <a16:creationId xmlns:a16="http://schemas.microsoft.com/office/drawing/2014/main" id="{FF2C842C-65F6-F6AA-8AD7-2C57C499709A}"/>
                  </a:ext>
                </a:extLst>
              </p:cNvPr>
              <p:cNvSpPr txBox="1">
                <a:spLocks noRot="1" noChangeAspect="1" noMove="1" noResize="1" noEditPoints="1" noAdjustHandles="1" noChangeArrowheads="1" noChangeShapeType="1" noTextEdit="1"/>
              </p:cNvSpPr>
              <p:nvPr/>
            </p:nvSpPr>
            <p:spPr>
              <a:xfrm>
                <a:off x="0" y="1163593"/>
                <a:ext cx="9396248" cy="499560"/>
              </a:xfrm>
              <a:prstGeom prst="rect">
                <a:avLst/>
              </a:prstGeom>
              <a:blipFill>
                <a:blip r:embed="rId3"/>
                <a:stretch>
                  <a:fillRect l="-519" b="-609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DE0C8D9-3B6A-5353-D429-49011476A1F8}"/>
                  </a:ext>
                </a:extLst>
              </p:cNvPr>
              <p:cNvSpPr txBox="1"/>
              <p:nvPr/>
            </p:nvSpPr>
            <p:spPr>
              <a:xfrm>
                <a:off x="9068325" y="1114348"/>
                <a:ext cx="2478340"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7" name="TextBox 6">
                <a:extLst>
                  <a:ext uri="{FF2B5EF4-FFF2-40B4-BE49-F238E27FC236}">
                    <a16:creationId xmlns:a16="http://schemas.microsoft.com/office/drawing/2014/main" id="{0DE0C8D9-3B6A-5353-D429-49011476A1F8}"/>
                  </a:ext>
                </a:extLst>
              </p:cNvPr>
              <p:cNvSpPr txBox="1">
                <a:spLocks noRot="1" noChangeAspect="1" noMove="1" noResize="1" noEditPoints="1" noAdjustHandles="1" noChangeArrowheads="1" noChangeShapeType="1" noTextEdit="1"/>
              </p:cNvSpPr>
              <p:nvPr/>
            </p:nvSpPr>
            <p:spPr>
              <a:xfrm>
                <a:off x="9068325" y="1114348"/>
                <a:ext cx="2478340" cy="69083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A54EB86-CFDF-B2E1-C61C-91BFFAB2C8CA}"/>
                  </a:ext>
                </a:extLst>
              </p:cNvPr>
              <p:cNvSpPr txBox="1"/>
              <p:nvPr/>
            </p:nvSpPr>
            <p:spPr>
              <a:xfrm>
                <a:off x="0" y="2327564"/>
                <a:ext cx="9011570" cy="49128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remarque que le terme </a:t>
                </a:r>
                <a14:m>
                  <m:oMath xmlns:m="http://schemas.openxmlformats.org/officeDocument/2006/math">
                    <m:r>
                      <a:rPr lang="fr-FR" b="0" i="1" noProof="0" smtClean="0">
                        <a:latin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oMath>
                </a14:m>
                <a:r>
                  <a:rPr lang="fr-FR" noProof="0" dirty="0">
                    <a:latin typeface="Times New Roman" panose="02020603050405020304" pitchFamily="18" charset="0"/>
                    <a:cs typeface="Times New Roman" panose="02020603050405020304" pitchFamily="18" charset="0"/>
                  </a:rPr>
                  <a:t> n’est rien d’autre que </a:t>
                </a:r>
                <a14:m>
                  <m:oMath xmlns:m="http://schemas.openxmlformats.org/officeDocument/2006/math">
                    <m:f>
                      <m:fPr>
                        <m:ctrlPr>
                          <a:rPr lang="fr-FR"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cs typeface="Times New Roman" panose="02020603050405020304" pitchFamily="18" charset="0"/>
                          </a:rPr>
                          <m:t>𝑑</m:t>
                        </m:r>
                      </m:num>
                      <m:den>
                        <m:r>
                          <a:rPr lang="fr-FR" b="0" i="1" noProof="0" smtClean="0">
                            <a:latin typeface="Cambria Math" panose="02040503050406030204" pitchFamily="18" charset="0"/>
                            <a:cs typeface="Times New Roman" panose="02020603050405020304" pitchFamily="18" charset="0"/>
                          </a:rPr>
                          <m:t>𝑑𝑟</m:t>
                        </m:r>
                      </m:den>
                    </m:f>
                    <m:d>
                      <m:dPr>
                        <m:ctrlPr>
                          <a:rPr lang="fr-FR" i="1" noProof="0" smtClean="0">
                            <a:latin typeface="Cambria Math" panose="02040503050406030204" pitchFamily="18" charset="0"/>
                            <a:cs typeface="Times New Roman" panose="02020603050405020304" pitchFamily="18" charset="0"/>
                          </a:rPr>
                        </m:ctrlPr>
                      </m:dPr>
                      <m:e>
                        <m:r>
                          <a:rPr lang="fr-FR" b="0" i="1" noProof="0" smtClean="0">
                            <a:latin typeface="Cambria Math" panose="02040503050406030204" pitchFamily="18" charset="0"/>
                            <a:cs typeface="Times New Roman" panose="02020603050405020304" pitchFamily="18" charset="0"/>
                          </a:rPr>
                          <m:t>𝑟</m:t>
                        </m:r>
                        <m:r>
                          <a:rPr lang="fr-FR" i="1" noProof="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𝑦</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e>
                    </m:d>
                  </m:oMath>
                </a14:m>
                <a:r>
                  <a:rPr lang="fr-FR" noProof="0" dirty="0">
                    <a:latin typeface="Times New Roman" panose="02020603050405020304" pitchFamily="18" charset="0"/>
                    <a:cs typeface="Times New Roman" panose="02020603050405020304" pitchFamily="18" charset="0"/>
                  </a:rPr>
                  <a:t> ce qui donne:  </a:t>
                </a:r>
              </a:p>
            </p:txBody>
          </p:sp>
        </mc:Choice>
        <mc:Fallback xmlns="">
          <p:sp>
            <p:nvSpPr>
              <p:cNvPr id="9" name="TextBox 8">
                <a:extLst>
                  <a:ext uri="{FF2B5EF4-FFF2-40B4-BE49-F238E27FC236}">
                    <a16:creationId xmlns:a16="http://schemas.microsoft.com/office/drawing/2014/main" id="{7A54EB86-CFDF-B2E1-C61C-91BFFAB2C8CA}"/>
                  </a:ext>
                </a:extLst>
              </p:cNvPr>
              <p:cNvSpPr txBox="1">
                <a:spLocks noRot="1" noChangeAspect="1" noMove="1" noResize="1" noEditPoints="1" noAdjustHandles="1" noChangeArrowheads="1" noChangeShapeType="1" noTextEdit="1"/>
              </p:cNvSpPr>
              <p:nvPr/>
            </p:nvSpPr>
            <p:spPr>
              <a:xfrm>
                <a:off x="0" y="2327564"/>
                <a:ext cx="9011570" cy="491288"/>
              </a:xfrm>
              <a:prstGeom prst="rect">
                <a:avLst/>
              </a:prstGeom>
              <a:blipFill>
                <a:blip r:embed="rId5"/>
                <a:stretch>
                  <a:fillRect l="-541" b="-75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0541310-AE63-A3AD-7F42-7A4E4EFFBB68}"/>
                  </a:ext>
                </a:extLst>
              </p:cNvPr>
              <p:cNvSpPr txBox="1"/>
              <p:nvPr/>
            </p:nvSpPr>
            <p:spPr>
              <a:xfrm>
                <a:off x="9068324" y="1675699"/>
                <a:ext cx="3123675"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0" name="TextBox 9">
                <a:extLst>
                  <a:ext uri="{FF2B5EF4-FFF2-40B4-BE49-F238E27FC236}">
                    <a16:creationId xmlns:a16="http://schemas.microsoft.com/office/drawing/2014/main" id="{40541310-AE63-A3AD-7F42-7A4E4EFFBB68}"/>
                  </a:ext>
                </a:extLst>
              </p:cNvPr>
              <p:cNvSpPr txBox="1">
                <a:spLocks noRot="1" noChangeAspect="1" noMove="1" noResize="1" noEditPoints="1" noAdjustHandles="1" noChangeArrowheads="1" noChangeShapeType="1" noTextEdit="1"/>
              </p:cNvSpPr>
              <p:nvPr/>
            </p:nvSpPr>
            <p:spPr>
              <a:xfrm>
                <a:off x="9068324" y="1675699"/>
                <a:ext cx="3123675" cy="690830"/>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AA7A204-9C2C-295B-8685-3AA6C75E9424}"/>
                  </a:ext>
                </a:extLst>
              </p:cNvPr>
              <p:cNvSpPr txBox="1"/>
              <p:nvPr/>
            </p:nvSpPr>
            <p:spPr>
              <a:xfrm>
                <a:off x="8916977" y="2250199"/>
                <a:ext cx="3123675"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𝑑</m:t>
                          </m:r>
                        </m:num>
                        <m:den>
                          <m:r>
                            <a:rPr lang="fr-FR" b="0" i="1" noProof="0" smtClean="0">
                              <a:latin typeface="Cambria Math" panose="02040503050406030204" pitchFamily="18" charset="0"/>
                            </a:rPr>
                            <m:t>𝑑𝑟</m:t>
                          </m:r>
                        </m:den>
                      </m:f>
                      <m:d>
                        <m:dPr>
                          <m:ctrlPr>
                            <a:rPr lang="fr-FR" i="1" noProof="0">
                              <a:latin typeface="Cambria Math" panose="02040503050406030204" pitchFamily="18" charset="0"/>
                              <a:cs typeface="Times New Roman" panose="02020603050405020304" pitchFamily="18" charset="0"/>
                            </a:rPr>
                          </m:ctrlPr>
                        </m:dPr>
                        <m:e>
                          <m:r>
                            <a:rPr lang="fr-FR" i="1" noProof="0">
                              <a:latin typeface="Cambria Math" panose="02040503050406030204" pitchFamily="18" charset="0"/>
                              <a:cs typeface="Times New Roman" panose="020206030504050203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𝑦</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e>
                      </m:d>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1" name="TextBox 10">
                <a:extLst>
                  <a:ext uri="{FF2B5EF4-FFF2-40B4-BE49-F238E27FC236}">
                    <a16:creationId xmlns:a16="http://schemas.microsoft.com/office/drawing/2014/main" id="{CAA7A204-9C2C-295B-8685-3AA6C75E9424}"/>
                  </a:ext>
                </a:extLst>
              </p:cNvPr>
              <p:cNvSpPr txBox="1">
                <a:spLocks noRot="1" noChangeAspect="1" noMove="1" noResize="1" noEditPoints="1" noAdjustHandles="1" noChangeArrowheads="1" noChangeShapeType="1" noTextEdit="1"/>
              </p:cNvSpPr>
              <p:nvPr/>
            </p:nvSpPr>
            <p:spPr>
              <a:xfrm>
                <a:off x="8916977" y="2250199"/>
                <a:ext cx="3123675" cy="690830"/>
              </a:xfrm>
              <a:prstGeom prst="rect">
                <a:avLst/>
              </a:prstGeom>
              <a:blipFill>
                <a:blip r:embed="rId7"/>
                <a:stretch>
                  <a:fillRect/>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F949E2F4-B036-5D37-EA90-EDCD5AAC03C6}"/>
              </a:ext>
            </a:extLst>
          </p:cNvPr>
          <p:cNvSpPr txBox="1"/>
          <p:nvPr/>
        </p:nvSpPr>
        <p:spPr>
          <a:xfrm>
            <a:off x="0" y="3066159"/>
            <a:ext cx="310265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intègre une première fois :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C68DC94-F6BA-F627-DAD0-C1726F459CF5}"/>
                  </a:ext>
                </a:extLst>
              </p:cNvPr>
              <p:cNvSpPr txBox="1"/>
              <p:nvPr/>
            </p:nvSpPr>
            <p:spPr>
              <a:xfrm>
                <a:off x="2890345" y="2868176"/>
                <a:ext cx="3123675" cy="13247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𝑦</m:t>
                      </m:r>
                      <m:d>
                        <m:dPr>
                          <m:ctrlPr>
                            <a:rPr lang="fr-FR" b="0" i="1" noProof="0" smtClean="0">
                              <a:latin typeface="Cambria Math" panose="02040503050406030204" pitchFamily="18" charset="0"/>
                              <a:ea typeface="Cambria Math" panose="02040503050406030204" pitchFamily="18" charset="0"/>
                            </a:rPr>
                          </m:ctrlPr>
                        </m:dPr>
                        <m:e>
                          <m:r>
                            <a:rPr lang="fr-FR" b="0" i="1" noProof="0" smtClean="0">
                              <a:latin typeface="Cambria Math" panose="02040503050406030204" pitchFamily="18" charset="0"/>
                              <a:ea typeface="Cambria Math" panose="02040503050406030204" pitchFamily="18" charset="0"/>
                            </a:rPr>
                            <m:t>𝑟</m:t>
                          </m:r>
                        </m:e>
                      </m:d>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f>
                        <m:fPr>
                          <m:ctrlPr>
                            <a:rPr lang="fr-FR" b="0" i="1" noProof="0" smtClean="0">
                              <a:latin typeface="Cambria Math" panose="02040503050406030204" pitchFamily="18" charset="0"/>
                              <a:ea typeface="Cambria Math" panose="02040503050406030204" pitchFamily="18" charset="0"/>
                            </a:rPr>
                          </m:ctrlPr>
                        </m:fPr>
                        <m:num>
                          <m:sSup>
                            <m:sSupPr>
                              <m:ctrlPr>
                                <a:rPr lang="fr-FR" b="0" i="1" noProof="0" smtClean="0">
                                  <a:latin typeface="Cambria Math" panose="02040503050406030204" pitchFamily="18" charset="0"/>
                                  <a:ea typeface="Cambria Math" panose="02040503050406030204" pitchFamily="18" charset="0"/>
                                </a:rPr>
                              </m:ctrlPr>
                            </m:sSupPr>
                            <m:e>
                              <m:r>
                                <a:rPr lang="fr-FR" b="0" i="1" noProof="0" smtClean="0">
                                  <a:latin typeface="Cambria Math" panose="02040503050406030204" pitchFamily="18" charset="0"/>
                                  <a:ea typeface="Cambria Math" panose="02040503050406030204" pitchFamily="18" charset="0"/>
                                </a:rPr>
                                <m:t>𝑟</m:t>
                              </m:r>
                            </m:e>
                            <m:sup>
                              <m:r>
                                <a:rPr lang="fr-FR" b="0" i="1" noProof="0" smtClean="0">
                                  <a:latin typeface="Cambria Math" panose="02040503050406030204" pitchFamily="18" charset="0"/>
                                  <a:ea typeface="Cambria Math" panose="02040503050406030204" pitchFamily="18" charset="0"/>
                                </a:rPr>
                                <m:t>2</m:t>
                              </m:r>
                            </m:sup>
                          </m:sSup>
                        </m:num>
                        <m:den>
                          <m:r>
                            <a:rPr lang="fr-FR" b="0" i="1" noProof="0" smtClean="0">
                              <a:latin typeface="Cambria Math" panose="02040503050406030204" pitchFamily="18" charset="0"/>
                              <a:ea typeface="Cambria Math" panose="02040503050406030204" pitchFamily="18" charset="0"/>
                            </a:rPr>
                            <m:t>2</m:t>
                          </m:r>
                        </m:den>
                      </m:f>
                      <m:r>
                        <a:rPr lang="fr-FR" b="0" i="1" noProof="0" smtClean="0">
                          <a:latin typeface="Cambria Math" panose="02040503050406030204" pitchFamily="18" charset="0"/>
                          <a:ea typeface="Cambria Math" panose="02040503050406030204" pitchFamily="18" charset="0"/>
                        </a:rPr>
                        <m:t>+</m:t>
                      </m:r>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𝐾</m:t>
                          </m:r>
                        </m:e>
                        <m:sub>
                          <m:r>
                            <a:rPr lang="fr-FR" b="0" i="1" noProof="0" smtClean="0">
                              <a:latin typeface="Cambria Math" panose="02040503050406030204" pitchFamily="18" charset="0"/>
                              <a:ea typeface="Cambria Math" panose="02040503050406030204" pitchFamily="18" charset="0"/>
                            </a:rPr>
                            <m:t>1</m:t>
                          </m:r>
                        </m:sub>
                      </m:sSub>
                      <m:r>
                        <a:rPr lang="fr-FR" i="1" noProof="0">
                          <a:latin typeface="Cambria Math" panose="02040503050406030204" pitchFamily="18" charset="0"/>
                        </a:rPr>
                        <m:t>⇒</m:t>
                      </m:r>
                      <m:r>
                        <a:rPr lang="fr-FR" i="1" noProof="0">
                          <a:latin typeface="Cambria Math" panose="02040503050406030204" pitchFamily="18" charset="0"/>
                          <a:ea typeface="Cambria Math" panose="02040503050406030204" pitchFamily="18" charset="0"/>
                        </a:rPr>
                        <m:t>𝑦</m:t>
                      </m:r>
                      <m:d>
                        <m:dPr>
                          <m:ctrlPr>
                            <a:rPr lang="fr-FR" i="1" noProof="0">
                              <a:latin typeface="Cambria Math" panose="02040503050406030204" pitchFamily="18" charset="0"/>
                              <a:ea typeface="Cambria Math" panose="02040503050406030204" pitchFamily="18" charset="0"/>
                            </a:rPr>
                          </m:ctrlPr>
                        </m:dPr>
                        <m:e>
                          <m:r>
                            <a:rPr lang="fr-FR" i="1" noProof="0">
                              <a:latin typeface="Cambria Math" panose="02040503050406030204" pitchFamily="18" charset="0"/>
                              <a:ea typeface="Cambria Math" panose="02040503050406030204" pitchFamily="18" charset="0"/>
                            </a:rPr>
                            <m:t>𝑟</m:t>
                          </m:r>
                        </m:e>
                      </m:d>
                      <m:r>
                        <a:rPr lang="fr-FR" b="0" i="1" noProof="0" smtClean="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rPr>
                          </m:ctrlPr>
                        </m:fPr>
                        <m:num>
                          <m:r>
                            <a:rPr lang="fr-FR" i="1" noProof="0">
                              <a:latin typeface="Cambria Math" panose="02040503050406030204" pitchFamily="18" charset="0"/>
                            </a:rPr>
                            <m:t>𝜕</m:t>
                          </m:r>
                          <m:r>
                            <a:rPr lang="fr-FR" i="1" noProof="0">
                              <a:latin typeface="Cambria Math" panose="02040503050406030204" pitchFamily="18" charset="0"/>
                            </a:rPr>
                            <m:t>𝐶</m:t>
                          </m:r>
                        </m:num>
                        <m:den>
                          <m:r>
                            <a:rPr lang="fr-FR" i="1" noProof="0">
                              <a:latin typeface="Cambria Math" panose="02040503050406030204" pitchFamily="18" charset="0"/>
                            </a:rPr>
                            <m:t>𝜕</m:t>
                          </m:r>
                          <m:r>
                            <a:rPr lang="fr-FR" i="1" noProof="0">
                              <a:latin typeface="Cambria Math" panose="02040503050406030204" pitchFamily="18" charset="0"/>
                            </a:rPr>
                            <m:t>𝑟</m:t>
                          </m:r>
                        </m:den>
                      </m:f>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𝑟</m:t>
                          </m:r>
                        </m:num>
                        <m:den>
                          <m:r>
                            <a:rPr lang="fr-FR" i="1" noProof="0">
                              <a:latin typeface="Cambria Math" panose="02040503050406030204" pitchFamily="18" charset="0"/>
                              <a:ea typeface="Cambria Math" panose="02040503050406030204" pitchFamily="18" charset="0"/>
                            </a:rPr>
                            <m:t>2</m:t>
                          </m:r>
                        </m:den>
                      </m:f>
                      <m:r>
                        <a:rPr lang="fr-FR" i="1" noProof="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𝐾</m:t>
                          </m:r>
                        </m:e>
                        <m:sub>
                          <m:r>
                            <a:rPr lang="fr-FR" i="1" noProof="0">
                              <a:latin typeface="Cambria Math" panose="02040503050406030204" pitchFamily="18" charset="0"/>
                              <a:ea typeface="Cambria Math" panose="02040503050406030204" pitchFamily="18" charset="0"/>
                            </a:rPr>
                            <m:t>1</m:t>
                          </m:r>
                        </m:sub>
                      </m:sSub>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den>
                      </m:f>
                    </m:oMath>
                  </m:oMathPara>
                </a14:m>
                <a:endParaRPr lang="fr-FR" noProof="0" dirty="0"/>
              </a:p>
            </p:txBody>
          </p:sp>
        </mc:Choice>
        <mc:Fallback xmlns="">
          <p:sp>
            <p:nvSpPr>
              <p:cNvPr id="13" name="TextBox 12">
                <a:extLst>
                  <a:ext uri="{FF2B5EF4-FFF2-40B4-BE49-F238E27FC236}">
                    <a16:creationId xmlns:a16="http://schemas.microsoft.com/office/drawing/2014/main" id="{3C68DC94-F6BA-F627-DAD0-C1726F459CF5}"/>
                  </a:ext>
                </a:extLst>
              </p:cNvPr>
              <p:cNvSpPr txBox="1">
                <a:spLocks noRot="1" noChangeAspect="1" noMove="1" noResize="1" noEditPoints="1" noAdjustHandles="1" noChangeArrowheads="1" noChangeShapeType="1" noTextEdit="1"/>
              </p:cNvSpPr>
              <p:nvPr/>
            </p:nvSpPr>
            <p:spPr>
              <a:xfrm>
                <a:off x="2890345" y="2868176"/>
                <a:ext cx="3123675" cy="1324722"/>
              </a:xfrm>
              <a:prstGeom prst="rect">
                <a:avLst/>
              </a:prstGeom>
              <a:blipFill>
                <a:blip r:embed="rId8"/>
                <a:stretch>
                  <a:fillRect/>
                </a:stretch>
              </a:blipFill>
            </p:spPr>
            <p:txBody>
              <a:bodyPr/>
              <a:lstStyle/>
              <a:p>
                <a:r>
                  <a:rPr lang="en-GB">
                    <a:noFill/>
                  </a:rPr>
                  <a:t> </a:t>
                </a:r>
              </a:p>
            </p:txBody>
          </p:sp>
        </mc:Fallback>
      </mc:AlternateContent>
      <p:sp>
        <p:nvSpPr>
          <p:cNvPr id="15" name="TextBox 14">
            <a:extLst>
              <a:ext uri="{FF2B5EF4-FFF2-40B4-BE49-F238E27FC236}">
                <a16:creationId xmlns:a16="http://schemas.microsoft.com/office/drawing/2014/main" id="{21CE31FA-9166-6A75-0AB5-0610E859D3D6}"/>
              </a:ext>
            </a:extLst>
          </p:cNvPr>
          <p:cNvSpPr txBox="1"/>
          <p:nvPr/>
        </p:nvSpPr>
        <p:spPr>
          <a:xfrm>
            <a:off x="0" y="4361907"/>
            <a:ext cx="310265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intègre une seconde fois : </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C10BAD9-A32E-DD4A-233B-BEF6AD17CC1D}"/>
                  </a:ext>
                </a:extLst>
              </p:cNvPr>
              <p:cNvSpPr txBox="1"/>
              <p:nvPr/>
            </p:nvSpPr>
            <p:spPr>
              <a:xfrm>
                <a:off x="2820976" y="4210691"/>
                <a:ext cx="3642886"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m:t>
                      </m:r>
                      <m:r>
                        <a:rPr lang="fr-FR" b="0" i="1" noProof="0" smtClean="0">
                          <a:latin typeface="Cambria Math" panose="02040503050406030204" pitchFamily="18" charset="0"/>
                        </a:rPr>
                        <m:t>𝐶</m:t>
                      </m:r>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e>
                      </m:d>
                      <m:r>
                        <a:rPr lang="fr-FR" b="0" i="1" noProof="0" smtClean="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num>
                        <m:den>
                          <m:r>
                            <a:rPr lang="fr-FR" b="0" i="1" noProof="0" smtClean="0">
                              <a:latin typeface="Cambria Math" panose="02040503050406030204" pitchFamily="18" charset="0"/>
                              <a:ea typeface="Cambria Math" panose="02040503050406030204" pitchFamily="18" charset="0"/>
                            </a:rPr>
                            <m:t>4</m:t>
                          </m:r>
                        </m:den>
                      </m:f>
                      <m:r>
                        <a:rPr lang="fr-FR" b="0" i="1" noProof="0" smtClean="0">
                          <a:latin typeface="Cambria Math" panose="02040503050406030204" pitchFamily="18" charset="0"/>
                          <a:ea typeface="Cambria Math" panose="02040503050406030204" pitchFamily="18" charset="0"/>
                        </a:rPr>
                        <m:t>+</m:t>
                      </m:r>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𝐾</m:t>
                          </m:r>
                        </m:e>
                        <m:sub>
                          <m:r>
                            <a:rPr lang="fr-FR" b="0" i="1" noProof="0" smtClean="0">
                              <a:latin typeface="Cambria Math" panose="02040503050406030204" pitchFamily="18" charset="0"/>
                              <a:ea typeface="Cambria Math" panose="02040503050406030204" pitchFamily="18" charset="0"/>
                            </a:rPr>
                            <m:t>1</m:t>
                          </m:r>
                        </m:sub>
                      </m:sSub>
                      <m:func>
                        <m:funcPr>
                          <m:ctrlPr>
                            <a:rPr lang="fr-FR" b="0" i="1" noProof="0" smtClean="0">
                              <a:latin typeface="Cambria Math" panose="02040503050406030204" pitchFamily="18" charset="0"/>
                              <a:ea typeface="Cambria Math" panose="02040503050406030204" pitchFamily="18" charset="0"/>
                            </a:rPr>
                          </m:ctrlPr>
                        </m:funcPr>
                        <m:fName>
                          <m:r>
                            <m:rPr>
                              <m:sty m:val="p"/>
                            </m:rPr>
                            <a:rPr lang="fr-FR" b="0" i="0" noProof="0" smtClean="0">
                              <a:latin typeface="Cambria Math" panose="02040503050406030204" pitchFamily="18" charset="0"/>
                              <a:ea typeface="Cambria Math" panose="02040503050406030204" pitchFamily="18" charset="0"/>
                            </a:rPr>
                            <m:t>ln</m:t>
                          </m:r>
                        </m:fName>
                        <m:e>
                          <m:d>
                            <m:dPr>
                              <m:ctrlPr>
                                <a:rPr lang="fr-FR" b="0" i="1" noProof="0" smtClean="0">
                                  <a:latin typeface="Cambria Math" panose="02040503050406030204" pitchFamily="18" charset="0"/>
                                  <a:ea typeface="Cambria Math" panose="02040503050406030204" pitchFamily="18" charset="0"/>
                                </a:rPr>
                              </m:ctrlPr>
                            </m:dPr>
                            <m:e>
                              <m:r>
                                <a:rPr lang="fr-FR" b="0" i="1" noProof="0" smtClean="0">
                                  <a:latin typeface="Cambria Math" panose="02040503050406030204" pitchFamily="18" charset="0"/>
                                  <a:ea typeface="Cambria Math" panose="02040503050406030204" pitchFamily="18" charset="0"/>
                                </a:rPr>
                                <m:t>𝑟</m:t>
                              </m:r>
                            </m:e>
                          </m:d>
                        </m:e>
                      </m:func>
                      <m:r>
                        <a:rPr lang="fr-FR" b="0" i="1" noProof="0" smtClean="0">
                          <a:latin typeface="Cambria Math" panose="02040503050406030204" pitchFamily="18" charset="0"/>
                          <a:ea typeface="Cambria Math" panose="02040503050406030204" pitchFamily="18" charset="0"/>
                        </a:rPr>
                        <m:t>+</m:t>
                      </m:r>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𝐾</m:t>
                          </m:r>
                        </m:e>
                        <m:sub>
                          <m:r>
                            <a:rPr lang="fr-FR" b="0" i="1" noProof="0" smtClean="0">
                              <a:latin typeface="Cambria Math" panose="02040503050406030204" pitchFamily="18" charset="0"/>
                              <a:ea typeface="Cambria Math" panose="02040503050406030204" pitchFamily="18" charset="0"/>
                            </a:rPr>
                            <m:t>2</m:t>
                          </m:r>
                        </m:sub>
                      </m:sSub>
                    </m:oMath>
                  </m:oMathPara>
                </a14:m>
                <a:endParaRPr lang="fr-FR" noProof="0" dirty="0"/>
              </a:p>
            </p:txBody>
          </p:sp>
        </mc:Choice>
        <mc:Fallback xmlns="">
          <p:sp>
            <p:nvSpPr>
              <p:cNvPr id="16" name="TextBox 15">
                <a:extLst>
                  <a:ext uri="{FF2B5EF4-FFF2-40B4-BE49-F238E27FC236}">
                    <a16:creationId xmlns:a16="http://schemas.microsoft.com/office/drawing/2014/main" id="{2C10BAD9-A32E-DD4A-233B-BEF6AD17CC1D}"/>
                  </a:ext>
                </a:extLst>
              </p:cNvPr>
              <p:cNvSpPr txBox="1">
                <a:spLocks noRot="1" noChangeAspect="1" noMove="1" noResize="1" noEditPoints="1" noAdjustHandles="1" noChangeArrowheads="1" noChangeShapeType="1" noTextEdit="1"/>
              </p:cNvSpPr>
              <p:nvPr/>
            </p:nvSpPr>
            <p:spPr>
              <a:xfrm>
                <a:off x="2820976" y="4210691"/>
                <a:ext cx="3642886" cy="724173"/>
              </a:xfrm>
              <a:prstGeom prst="rect">
                <a:avLst/>
              </a:prstGeom>
              <a:blipFill>
                <a:blip r:embed="rId9"/>
                <a:stretch>
                  <a:fillRect/>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CC266515-B8A3-2D6D-A91E-14FABFB4ABCF}"/>
              </a:ext>
            </a:extLst>
          </p:cNvPr>
          <p:cNvSpPr txBox="1"/>
          <p:nvPr/>
        </p:nvSpPr>
        <p:spPr>
          <a:xfrm>
            <a:off x="6473321" y="4361907"/>
            <a:ext cx="5249918"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a 2 constantes d’intégrations, on utilise nos 2 C.L</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82C8DE4-5422-A89D-8FBB-C2B7D9F1BA70}"/>
                  </a:ext>
                </a:extLst>
              </p:cNvPr>
              <p:cNvSpPr txBox="1"/>
              <p:nvPr/>
            </p:nvSpPr>
            <p:spPr>
              <a:xfrm>
                <a:off x="693681" y="4901414"/>
                <a:ext cx="305220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C.L Neumann :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𝑦</m:t>
                    </m:r>
                    <m:d>
                      <m:dPr>
                        <m:ctrlPr>
                          <a:rPr lang="fr-FR" b="0" i="1" noProof="0" smtClean="0">
                            <a:latin typeface="Cambria Math" panose="02040503050406030204" pitchFamily="18" charset="0"/>
                            <a:cs typeface="Times New Roman" panose="02020603050405020304" pitchFamily="18" charset="0"/>
                          </a:rPr>
                        </m:ctrlPr>
                      </m:dPr>
                      <m:e>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e>
                    </m:d>
                    <m:r>
                      <a:rPr lang="fr-FR" b="0" i="1" noProof="0" smtClean="0">
                        <a:latin typeface="Cambria Math" panose="02040503050406030204" pitchFamily="18" charset="0"/>
                        <a:cs typeface="Times New Roman" panose="02020603050405020304" pitchFamily="18" charset="0"/>
                      </a:rPr>
                      <m:t>=0</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882C8DE4-5422-A89D-8FBB-C2B7D9F1BA70}"/>
                  </a:ext>
                </a:extLst>
              </p:cNvPr>
              <p:cNvSpPr txBox="1">
                <a:spLocks noRot="1" noChangeAspect="1" noMove="1" noResize="1" noEditPoints="1" noAdjustHandles="1" noChangeArrowheads="1" noChangeShapeType="1" noTextEdit="1"/>
              </p:cNvSpPr>
              <p:nvPr/>
            </p:nvSpPr>
            <p:spPr>
              <a:xfrm>
                <a:off x="693681" y="4901414"/>
                <a:ext cx="3052204" cy="369332"/>
              </a:xfrm>
              <a:prstGeom prst="rect">
                <a:avLst/>
              </a:prstGeom>
              <a:blipFill>
                <a:blip r:embed="rId10"/>
                <a:stretch>
                  <a:fillRect l="-1800" t="-8197"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F58FD18-BF05-78EF-3E0A-E929A15FA58C}"/>
                  </a:ext>
                </a:extLst>
              </p:cNvPr>
              <p:cNvSpPr txBox="1"/>
              <p:nvPr/>
            </p:nvSpPr>
            <p:spPr>
              <a:xfrm>
                <a:off x="3745885" y="4901414"/>
                <a:ext cx="838095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1</a:t>
                </a:r>
                <a:r>
                  <a:rPr lang="fr-FR" baseline="30000" noProof="0" dirty="0">
                    <a:latin typeface="Times New Roman" panose="02020603050405020304" pitchFamily="18" charset="0"/>
                    <a:cs typeface="Times New Roman" panose="02020603050405020304" pitchFamily="18" charset="0"/>
                  </a:rPr>
                  <a:t>er</a:t>
                </a:r>
                <a:r>
                  <a:rPr lang="fr-FR" noProof="0" dirty="0">
                    <a:latin typeface="Times New Roman" panose="02020603050405020304" pitchFamily="18" charset="0"/>
                    <a:cs typeface="Times New Roman" panose="02020603050405020304" pitchFamily="18" charset="0"/>
                  </a:rPr>
                  <a:t> terme devient nul mais le 2</a:t>
                </a:r>
                <a:r>
                  <a:rPr lang="fr-FR" baseline="30000" noProof="0" dirty="0">
                    <a:latin typeface="Times New Roman" panose="02020603050405020304" pitchFamily="18" charset="0"/>
                    <a:cs typeface="Times New Roman" panose="02020603050405020304" pitchFamily="18" charset="0"/>
                  </a:rPr>
                  <a:t>nd</a:t>
                </a:r>
                <a:r>
                  <a:rPr lang="fr-FR" noProof="0" dirty="0">
                    <a:latin typeface="Times New Roman" panose="02020603050405020304" pitchFamily="18" charset="0"/>
                    <a:cs typeface="Times New Roman" panose="02020603050405020304" pitchFamily="18" charset="0"/>
                  </a:rPr>
                  <a:t> amène à une singularité. Il faut donc imposer </a:t>
                </a:r>
                <a14:m>
                  <m:oMath xmlns:m="http://schemas.openxmlformats.org/officeDocument/2006/math">
                    <m:sSub>
                      <m:sSubPr>
                        <m:ctrlPr>
                          <a:rPr lang="fr-FR" i="1" noProof="0" smtClean="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𝐾</m:t>
                        </m:r>
                      </m:e>
                      <m:sub>
                        <m:r>
                          <a:rPr lang="fr-FR" i="1" noProof="0">
                            <a:latin typeface="Cambria Math" panose="02040503050406030204" pitchFamily="18" charset="0"/>
                            <a:ea typeface="Cambria Math" panose="02040503050406030204" pitchFamily="18" charset="0"/>
                          </a:rPr>
                          <m:t>1</m:t>
                        </m:r>
                      </m:sub>
                    </m:sSub>
                    <m:r>
                      <a:rPr lang="fr-FR" b="0" i="1" noProof="0" smtClean="0">
                        <a:latin typeface="Cambria Math" panose="02040503050406030204" pitchFamily="18" charset="0"/>
                        <a:ea typeface="Cambria Math" panose="02040503050406030204" pitchFamily="18" charset="0"/>
                      </a:rPr>
                      <m:t>=0</m:t>
                    </m:r>
                  </m:oMath>
                </a14:m>
                <a:r>
                  <a:rPr lang="fr-FR" noProof="0" dirty="0">
                    <a:latin typeface="Times New Roman" panose="02020603050405020304" pitchFamily="18" charset="0"/>
                    <a:cs typeface="Times New Roman" panose="02020603050405020304" pitchFamily="18" charset="0"/>
                  </a:rPr>
                  <a:t> pour que le problème soit bien défini en tout point du domaine. </a:t>
                </a:r>
              </a:p>
            </p:txBody>
          </p:sp>
        </mc:Choice>
        <mc:Fallback xmlns="">
          <p:sp>
            <p:nvSpPr>
              <p:cNvPr id="19" name="TextBox 18">
                <a:extLst>
                  <a:ext uri="{FF2B5EF4-FFF2-40B4-BE49-F238E27FC236}">
                    <a16:creationId xmlns:a16="http://schemas.microsoft.com/office/drawing/2014/main" id="{CF58FD18-BF05-78EF-3E0A-E929A15FA58C}"/>
                  </a:ext>
                </a:extLst>
              </p:cNvPr>
              <p:cNvSpPr txBox="1">
                <a:spLocks noRot="1" noChangeAspect="1" noMove="1" noResize="1" noEditPoints="1" noAdjustHandles="1" noChangeArrowheads="1" noChangeShapeType="1" noTextEdit="1"/>
              </p:cNvSpPr>
              <p:nvPr/>
            </p:nvSpPr>
            <p:spPr>
              <a:xfrm>
                <a:off x="3745885" y="4901414"/>
                <a:ext cx="8380951" cy="646331"/>
              </a:xfrm>
              <a:prstGeom prst="rect">
                <a:avLst/>
              </a:prstGeom>
              <a:blipFill>
                <a:blip r:embed="rId11"/>
                <a:stretch>
                  <a:fillRect l="-582" t="-4717" b="-141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0DAB1B9-05DD-17A1-7A8D-8B89EBCC3A8A}"/>
                  </a:ext>
                </a:extLst>
              </p:cNvPr>
              <p:cNvSpPr txBox="1"/>
              <p:nvPr/>
            </p:nvSpPr>
            <p:spPr>
              <a:xfrm>
                <a:off x="693680" y="5521675"/>
                <a:ext cx="10140381" cy="58080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C.L Dirichlet : C</a:t>
                </a:r>
                <a14:m>
                  <m:oMath xmlns:m="http://schemas.openxmlformats.org/officeDocument/2006/math">
                    <m:d>
                      <m:dPr>
                        <m:ctrlPr>
                          <a:rPr lang="fr-FR" b="0" i="1" noProof="0" smtClean="0">
                            <a:latin typeface="Cambria Math" panose="02040503050406030204" pitchFamily="18" charset="0"/>
                            <a:cs typeface="Times New Roman" panose="02020603050405020304" pitchFamily="18" charset="0"/>
                          </a:rPr>
                        </m:ctrlPr>
                      </m:dPr>
                      <m:e>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𝑅</m:t>
                        </m:r>
                      </m:e>
                    </m:d>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𝐶</m:t>
                        </m:r>
                      </m:e>
                      <m:sub>
                        <m:r>
                          <a:rPr lang="fr-FR" b="0" i="1" noProof="0" smtClean="0">
                            <a:latin typeface="Cambria Math" panose="02040503050406030204" pitchFamily="18" charset="0"/>
                            <a:cs typeface="Times New Roman" panose="02020603050405020304" pitchFamily="18" charset="0"/>
                          </a:rPr>
                          <m:t>𝑒</m:t>
                        </m:r>
                      </m:sub>
                    </m:sSub>
                    <m:r>
                      <a:rPr lang="fr-FR" i="1" noProof="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𝐾</m:t>
                        </m:r>
                      </m:e>
                      <m:sub>
                        <m:r>
                          <a:rPr lang="fr-FR" b="0" i="1" noProof="0" smtClean="0">
                            <a:latin typeface="Cambria Math" panose="02040503050406030204" pitchFamily="18" charset="0"/>
                          </a:rPr>
                          <m:t>2</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𝑒</m:t>
                        </m:r>
                      </m:sub>
                    </m:sSub>
                    <m:r>
                      <a:rPr lang="fr-FR" b="0" i="1" noProof="0" smtClean="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f>
                      <m:fPr>
                        <m:ctrlPr>
                          <a:rPr lang="fr-FR" i="1" noProof="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𝑅</m:t>
                        </m:r>
                        <m:r>
                          <a:rPr lang="fr-FR" i="1" noProof="0">
                            <a:latin typeface="Cambria Math" panose="02040503050406030204" pitchFamily="18" charset="0"/>
                            <a:ea typeface="Cambria Math" panose="02040503050406030204" pitchFamily="18" charset="0"/>
                          </a:rPr>
                          <m:t>²</m:t>
                        </m:r>
                      </m:num>
                      <m:den>
                        <m:r>
                          <a:rPr lang="fr-FR" i="1" noProof="0">
                            <a:latin typeface="Cambria Math" panose="02040503050406030204" pitchFamily="18" charset="0"/>
                            <a:ea typeface="Cambria Math" panose="02040503050406030204" pitchFamily="18" charset="0"/>
                          </a:rPr>
                          <m:t>2</m:t>
                        </m:r>
                      </m:den>
                    </m:f>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20" name="TextBox 19">
                <a:extLst>
                  <a:ext uri="{FF2B5EF4-FFF2-40B4-BE49-F238E27FC236}">
                    <a16:creationId xmlns:a16="http://schemas.microsoft.com/office/drawing/2014/main" id="{E0DAB1B9-05DD-17A1-7A8D-8B89EBCC3A8A}"/>
                  </a:ext>
                </a:extLst>
              </p:cNvPr>
              <p:cNvSpPr txBox="1">
                <a:spLocks noRot="1" noChangeAspect="1" noMove="1" noResize="1" noEditPoints="1" noAdjustHandles="1" noChangeArrowheads="1" noChangeShapeType="1" noTextEdit="1"/>
              </p:cNvSpPr>
              <p:nvPr/>
            </p:nvSpPr>
            <p:spPr>
              <a:xfrm>
                <a:off x="693680" y="5521675"/>
                <a:ext cx="10140381" cy="580800"/>
              </a:xfrm>
              <a:prstGeom prst="rect">
                <a:avLst/>
              </a:prstGeom>
              <a:blipFill>
                <a:blip r:embed="rId12"/>
                <a:stretch>
                  <a:fillRect l="-541"/>
                </a:stretch>
              </a:blipFill>
            </p:spPr>
            <p:txBody>
              <a:bodyPr/>
              <a:lstStyle/>
              <a:p>
                <a:r>
                  <a:rPr lang="en-GB">
                    <a:noFill/>
                  </a:rPr>
                  <a:t> </a:t>
                </a:r>
              </a:p>
            </p:txBody>
          </p:sp>
        </mc:Fallback>
      </mc:AlternateContent>
      <p:sp>
        <p:nvSpPr>
          <p:cNvPr id="21" name="TextBox 20">
            <a:extLst>
              <a:ext uri="{FF2B5EF4-FFF2-40B4-BE49-F238E27FC236}">
                <a16:creationId xmlns:a16="http://schemas.microsoft.com/office/drawing/2014/main" id="{2A9B90A1-45FE-8F0C-EA45-0AC7A3A9AE95}"/>
              </a:ext>
            </a:extLst>
          </p:cNvPr>
          <p:cNvSpPr txBox="1"/>
          <p:nvPr/>
        </p:nvSpPr>
        <p:spPr>
          <a:xfrm>
            <a:off x="0" y="6278516"/>
            <a:ext cx="370805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Finalement, on montre bien que :</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E117A1E-FBA2-2F9E-7628-42ADAF4EEF27}"/>
                  </a:ext>
                </a:extLst>
              </p:cNvPr>
              <p:cNvSpPr txBox="1"/>
              <p:nvPr/>
            </p:nvSpPr>
            <p:spPr>
              <a:xfrm>
                <a:off x="3260310" y="6101095"/>
                <a:ext cx="3203552" cy="724173"/>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𝐶</m:t>
                      </m:r>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e>
                      </m:d>
                      <m:r>
                        <a:rPr lang="fr-FR" b="0" i="1" noProof="0" smtClean="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f>
                        <m:fPr>
                          <m:ctrlPr>
                            <a:rPr lang="fr-FR"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𝑅</m:t>
                          </m:r>
                          <m:r>
                            <a:rPr lang="fr-FR" b="0" i="1" noProof="0" smtClean="0">
                              <a:latin typeface="Cambria Math" panose="02040503050406030204" pitchFamily="18" charset="0"/>
                              <a:ea typeface="Cambria Math" panose="02040503050406030204" pitchFamily="18" charset="0"/>
                            </a:rPr>
                            <m:t>²</m:t>
                          </m:r>
                        </m:num>
                        <m:den>
                          <m:r>
                            <a:rPr lang="fr-FR" b="0" i="1" noProof="0" smtClean="0">
                              <a:latin typeface="Cambria Math" panose="02040503050406030204" pitchFamily="18" charset="0"/>
                              <a:ea typeface="Cambria Math" panose="02040503050406030204" pitchFamily="18" charset="0"/>
                            </a:rPr>
                            <m:t>4</m:t>
                          </m:r>
                        </m:den>
                      </m:f>
                      <m:d>
                        <m:dPr>
                          <m:begChr m:val="["/>
                          <m:endChr m:val="]"/>
                          <m:ctrlPr>
                            <a:rPr lang="fr-FR" i="1" noProof="0" smtClean="0">
                              <a:latin typeface="Cambria Math" panose="02040503050406030204" pitchFamily="18" charset="0"/>
                              <a:ea typeface="Cambria Math" panose="02040503050406030204" pitchFamily="18" charset="0"/>
                            </a:rPr>
                          </m:ctrlPr>
                        </m:dPr>
                        <m:e>
                          <m:f>
                            <m:fPr>
                              <m:ctrlPr>
                                <a:rPr lang="fr-FR"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num>
                            <m:den>
                              <m:r>
                                <a:rPr lang="fr-FR" b="0" i="1" noProof="0" smtClean="0">
                                  <a:latin typeface="Cambria Math" panose="02040503050406030204" pitchFamily="18" charset="0"/>
                                  <a:ea typeface="Cambria Math" panose="02040503050406030204" pitchFamily="18" charset="0"/>
                                </a:rPr>
                                <m:t>𝑅</m:t>
                              </m:r>
                              <m:r>
                                <a:rPr lang="fr-FR" b="0" i="1" noProof="0" smtClean="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−1</m:t>
                          </m:r>
                        </m:e>
                      </m:d>
                      <m:r>
                        <a:rPr lang="fr-FR" b="0" i="1" noProof="0" smtClean="0">
                          <a:latin typeface="Cambria Math" panose="02040503050406030204" pitchFamily="18" charset="0"/>
                          <a:ea typeface="Cambria Math" panose="02040503050406030204" pitchFamily="18" charset="0"/>
                        </a:rPr>
                        <m:t>+</m:t>
                      </m:r>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𝐶</m:t>
                          </m:r>
                        </m:e>
                        <m:sub>
                          <m:r>
                            <a:rPr lang="fr-FR" b="0" i="1" noProof="0" smtClean="0">
                              <a:latin typeface="Cambria Math" panose="02040503050406030204" pitchFamily="18" charset="0"/>
                              <a:ea typeface="Cambria Math" panose="02040503050406030204" pitchFamily="18" charset="0"/>
                            </a:rPr>
                            <m:t>𝑒</m:t>
                          </m:r>
                        </m:sub>
                      </m:sSub>
                    </m:oMath>
                  </m:oMathPara>
                </a14:m>
                <a:endParaRPr lang="fr-FR" noProof="0" dirty="0"/>
              </a:p>
            </p:txBody>
          </p:sp>
        </mc:Choice>
        <mc:Fallback xmlns="">
          <p:sp>
            <p:nvSpPr>
              <p:cNvPr id="22" name="TextBox 21">
                <a:extLst>
                  <a:ext uri="{FF2B5EF4-FFF2-40B4-BE49-F238E27FC236}">
                    <a16:creationId xmlns:a16="http://schemas.microsoft.com/office/drawing/2014/main" id="{EE117A1E-FBA2-2F9E-7628-42ADAF4EEF27}"/>
                  </a:ext>
                </a:extLst>
              </p:cNvPr>
              <p:cNvSpPr txBox="1">
                <a:spLocks noRot="1" noChangeAspect="1" noMove="1" noResize="1" noEditPoints="1" noAdjustHandles="1" noChangeArrowheads="1" noChangeShapeType="1" noTextEdit="1"/>
              </p:cNvSpPr>
              <p:nvPr/>
            </p:nvSpPr>
            <p:spPr>
              <a:xfrm>
                <a:off x="3260310" y="6101095"/>
                <a:ext cx="3203552" cy="724173"/>
              </a:xfrm>
              <a:prstGeom prst="rect">
                <a:avLst/>
              </a:prstGeom>
              <a:blipFill>
                <a:blip r:embed="rId13"/>
                <a:stretch>
                  <a:fillRect/>
                </a:stretch>
              </a:blipFill>
              <a:ln>
                <a:solidFill>
                  <a:schemeClr val="tx1"/>
                </a:solidFill>
              </a:ln>
            </p:spPr>
            <p:txBody>
              <a:bodyPr/>
              <a:lstStyle/>
              <a:p>
                <a:r>
                  <a:rPr lang="en-GB">
                    <a:noFill/>
                  </a:rPr>
                  <a:t> </a:t>
                </a:r>
              </a:p>
            </p:txBody>
          </p:sp>
        </mc:Fallback>
      </mc:AlternateContent>
      <p:sp>
        <p:nvSpPr>
          <p:cNvPr id="23" name="Rectangle 22">
            <a:extLst>
              <a:ext uri="{FF2B5EF4-FFF2-40B4-BE49-F238E27FC236}">
                <a16:creationId xmlns:a16="http://schemas.microsoft.com/office/drawing/2014/main" id="{06997358-454D-FBA1-6230-D064B53DE30F}"/>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TextBox 23">
            <a:extLst>
              <a:ext uri="{FF2B5EF4-FFF2-40B4-BE49-F238E27FC236}">
                <a16:creationId xmlns:a16="http://schemas.microsoft.com/office/drawing/2014/main" id="{25CE67D6-7061-86BB-E365-D7DABF25D4B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a:t>
            </a:r>
          </a:p>
        </p:txBody>
      </p:sp>
      <p:sp>
        <p:nvSpPr>
          <p:cNvPr id="25" name="Rectangle 24">
            <a:extLst>
              <a:ext uri="{FF2B5EF4-FFF2-40B4-BE49-F238E27FC236}">
                <a16:creationId xmlns:a16="http://schemas.microsoft.com/office/drawing/2014/main" id="{B470B1BB-9175-D252-0FD6-D944156FDFDC}"/>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15E3945D-6F25-3B0C-40EA-4E0819F2C4F2}"/>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4/10</a:t>
            </a:r>
          </a:p>
        </p:txBody>
      </p:sp>
    </p:spTree>
    <p:extLst>
      <p:ext uri="{BB962C8B-B14F-4D97-AF65-F5344CB8AC3E}">
        <p14:creationId xmlns:p14="http://schemas.microsoft.com/office/powerpoint/2010/main" val="3497435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A7163-B179-BA23-2B4D-820FA70D669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45A09FB-16B3-B837-523E-8D7F73B75CC0}"/>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2F45E5DC-AF12-AC1B-4A96-5780DBFD0F9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C</a:t>
            </a:r>
          </a:p>
        </p:txBody>
      </p:sp>
      <p:sp>
        <p:nvSpPr>
          <p:cNvPr id="4" name="Rectangle 3">
            <a:extLst>
              <a:ext uri="{FF2B5EF4-FFF2-40B4-BE49-F238E27FC236}">
                <a16:creationId xmlns:a16="http://schemas.microsoft.com/office/drawing/2014/main" id="{F4448BA4-BA0D-CE0F-201D-5B4246507255}"/>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BF1044FE-32D6-7128-0568-F93B8370CBF7}"/>
              </a:ext>
            </a:extLst>
          </p:cNvPr>
          <p:cNvSpPr txBox="1"/>
          <p:nvPr/>
        </p:nvSpPr>
        <p:spPr>
          <a:xfrm>
            <a:off x="-1" y="627468"/>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prend les schémas de discrétisation spatiaux suivants :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FBFC751-B26B-BF68-AC85-1AA19D1A521D}"/>
                  </a:ext>
                </a:extLst>
              </p:cNvPr>
              <p:cNvSpPr txBox="1"/>
              <p:nvPr/>
            </p:nvSpPr>
            <p:spPr>
              <a:xfrm>
                <a:off x="5435947" y="513956"/>
                <a:ext cx="1961234" cy="746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num>
                        <m:den>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oMath>
                  </m:oMathPara>
                </a14:m>
                <a:endParaRPr lang="fr-FR" noProof="0" dirty="0"/>
              </a:p>
            </p:txBody>
          </p:sp>
        </mc:Choice>
        <mc:Fallback xmlns="">
          <p:sp>
            <p:nvSpPr>
              <p:cNvPr id="6" name="TextBox 5">
                <a:extLst>
                  <a:ext uri="{FF2B5EF4-FFF2-40B4-BE49-F238E27FC236}">
                    <a16:creationId xmlns:a16="http://schemas.microsoft.com/office/drawing/2014/main" id="{0FBFC751-B26B-BF68-AC85-1AA19D1A521D}"/>
                  </a:ext>
                </a:extLst>
              </p:cNvPr>
              <p:cNvSpPr txBox="1">
                <a:spLocks noRot="1" noChangeAspect="1" noMove="1" noResize="1" noEditPoints="1" noAdjustHandles="1" noChangeArrowheads="1" noChangeShapeType="1" noTextEdit="1"/>
              </p:cNvSpPr>
              <p:nvPr/>
            </p:nvSpPr>
            <p:spPr>
              <a:xfrm>
                <a:off x="5435947" y="513956"/>
                <a:ext cx="1961234" cy="74623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3FFE8A4-13E1-E7B6-9B31-8448E3416D08}"/>
                  </a:ext>
                </a:extLst>
              </p:cNvPr>
              <p:cNvSpPr txBox="1"/>
              <p:nvPr/>
            </p:nvSpPr>
            <p:spPr>
              <a:xfrm>
                <a:off x="8451360" y="513956"/>
                <a:ext cx="2817827" cy="84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²</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r>
                                    <a:rPr lang="fr-FR" b="0" i="1" noProof="0" smtClean="0">
                                      <a:latin typeface="Cambria Math" panose="02040503050406030204" pitchFamily="18" charset="0"/>
                                    </a:rPr>
                                    <m:t>²</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2</m:t>
                              </m:r>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oMath>
                  </m:oMathPara>
                </a14:m>
                <a:endParaRPr lang="fr-FR" noProof="0" dirty="0"/>
              </a:p>
            </p:txBody>
          </p:sp>
        </mc:Choice>
        <mc:Fallback xmlns="">
          <p:sp>
            <p:nvSpPr>
              <p:cNvPr id="7" name="TextBox 6">
                <a:extLst>
                  <a:ext uri="{FF2B5EF4-FFF2-40B4-BE49-F238E27FC236}">
                    <a16:creationId xmlns:a16="http://schemas.microsoft.com/office/drawing/2014/main" id="{F3FFE8A4-13E1-E7B6-9B31-8448E3416D08}"/>
                  </a:ext>
                </a:extLst>
              </p:cNvPr>
              <p:cNvSpPr txBox="1">
                <a:spLocks noRot="1" noChangeAspect="1" noMove="1" noResize="1" noEditPoints="1" noAdjustHandles="1" noChangeArrowheads="1" noChangeShapeType="1" noTextEdit="1"/>
              </p:cNvSpPr>
              <p:nvPr/>
            </p:nvSpPr>
            <p:spPr>
              <a:xfrm>
                <a:off x="8451360" y="513956"/>
                <a:ext cx="2817827" cy="848374"/>
              </a:xfrm>
              <a:prstGeom prst="rect">
                <a:avLst/>
              </a:prstGeom>
              <a:blipFill>
                <a:blip r:embed="rId3"/>
                <a:stretch>
                  <a:fillRect/>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6BB1C867-C351-AD95-9E0C-DA0DECB600FA}"/>
              </a:ext>
            </a:extLst>
          </p:cNvPr>
          <p:cNvSpPr txBox="1"/>
          <p:nvPr/>
        </p:nvSpPr>
        <p:spPr>
          <a:xfrm>
            <a:off x="7361446" y="500026"/>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1</a:t>
            </a:r>
          </a:p>
        </p:txBody>
      </p:sp>
      <p:sp>
        <p:nvSpPr>
          <p:cNvPr id="9" name="TextBox 8">
            <a:extLst>
              <a:ext uri="{FF2B5EF4-FFF2-40B4-BE49-F238E27FC236}">
                <a16:creationId xmlns:a16="http://schemas.microsoft.com/office/drawing/2014/main" id="{92C0F2ED-7353-0CDD-8463-44215B733A41}"/>
              </a:ext>
            </a:extLst>
          </p:cNvPr>
          <p:cNvSpPr txBox="1"/>
          <p:nvPr/>
        </p:nvSpPr>
        <p:spPr>
          <a:xfrm>
            <a:off x="11221367" y="500027"/>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10" name="TextBox 9">
            <a:extLst>
              <a:ext uri="{FF2B5EF4-FFF2-40B4-BE49-F238E27FC236}">
                <a16:creationId xmlns:a16="http://schemas.microsoft.com/office/drawing/2014/main" id="{7937DF65-B2AA-378E-18BE-BE6286680F63}"/>
              </a:ext>
            </a:extLst>
          </p:cNvPr>
          <p:cNvSpPr txBox="1"/>
          <p:nvPr/>
        </p:nvSpPr>
        <p:spPr>
          <a:xfrm>
            <a:off x="-1047" y="1307910"/>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introduits ces schémas dans l’équation du problème :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36C49C-4168-B48C-E500-C9FD01C5EBEC}"/>
                  </a:ext>
                </a:extLst>
              </p:cNvPr>
              <p:cNvSpPr txBox="1"/>
              <p:nvPr/>
            </p:nvSpPr>
            <p:spPr>
              <a:xfrm>
                <a:off x="2544550" y="1673440"/>
                <a:ext cx="7744027"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r>
                        <a:rPr lang="fr-FR"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−1</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r>
                            <a:rPr lang="fr-FR" b="0" i="0" noProof="0" smtClean="0">
                              <a:latin typeface="Cambria Math" panose="02040503050406030204" pitchFamily="18" charset="0"/>
                            </a:rPr>
                            <m:t>+</m:t>
                          </m:r>
                          <m:r>
                            <a:rPr lang="fr-FR" noProof="0">
                              <a:latin typeface="Cambria Math" panose="02040503050406030204" pitchFamily="18" charset="0"/>
                            </a:rPr>
                            <m:t>1</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1" name="TextBox 10">
                <a:extLst>
                  <a:ext uri="{FF2B5EF4-FFF2-40B4-BE49-F238E27FC236}">
                    <a16:creationId xmlns:a16="http://schemas.microsoft.com/office/drawing/2014/main" id="{2636C49C-4168-B48C-E500-C9FD01C5EBEC}"/>
                  </a:ext>
                </a:extLst>
              </p:cNvPr>
              <p:cNvSpPr txBox="1">
                <a:spLocks noRot="1" noChangeAspect="1" noMove="1" noResize="1" noEditPoints="1" noAdjustHandles="1" noChangeArrowheads="1" noChangeShapeType="1" noTextEdit="1"/>
              </p:cNvSpPr>
              <p:nvPr/>
            </p:nvSpPr>
            <p:spPr>
              <a:xfrm>
                <a:off x="2544550" y="1673440"/>
                <a:ext cx="7744027" cy="724173"/>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AD634CA-104B-7F98-F84D-ECC3C4754980}"/>
                  </a:ext>
                </a:extLst>
              </p:cNvPr>
              <p:cNvSpPr txBox="1"/>
              <p:nvPr/>
            </p:nvSpPr>
            <p:spPr>
              <a:xfrm>
                <a:off x="0" y="2455255"/>
                <a:ext cx="660890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développe cette équation pour chaque nœud (i.e.,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𝑖</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∈[1;5]</m:t>
                    </m:r>
                  </m:oMath>
                </a14:m>
                <a:r>
                  <a:rPr lang="fr-FR" noProof="0" dirty="0">
                    <a:latin typeface="Times New Roman" panose="02020603050405020304" pitchFamily="18" charset="0"/>
                    <a:cs typeface="Times New Roman" panose="02020603050405020304" pitchFamily="18" charset="0"/>
                  </a:rPr>
                  <a:t>) : </a:t>
                </a:r>
              </a:p>
            </p:txBody>
          </p:sp>
        </mc:Choice>
        <mc:Fallback xmlns="">
          <p:sp>
            <p:nvSpPr>
              <p:cNvPr id="12" name="TextBox 11">
                <a:extLst>
                  <a:ext uri="{FF2B5EF4-FFF2-40B4-BE49-F238E27FC236}">
                    <a16:creationId xmlns:a16="http://schemas.microsoft.com/office/drawing/2014/main" id="{5AD634CA-104B-7F98-F84D-ECC3C4754980}"/>
                  </a:ext>
                </a:extLst>
              </p:cNvPr>
              <p:cNvSpPr txBox="1">
                <a:spLocks noRot="1" noChangeAspect="1" noMove="1" noResize="1" noEditPoints="1" noAdjustHandles="1" noChangeArrowheads="1" noChangeShapeType="1" noTextEdit="1"/>
              </p:cNvSpPr>
              <p:nvPr/>
            </p:nvSpPr>
            <p:spPr>
              <a:xfrm>
                <a:off x="0" y="2455255"/>
                <a:ext cx="6608905" cy="369332"/>
              </a:xfrm>
              <a:prstGeom prst="rect">
                <a:avLst/>
              </a:prstGeom>
              <a:blipFill>
                <a:blip r:embed="rId5"/>
                <a:stretch>
                  <a:fillRect l="-73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8FBF898-C2BA-0660-7838-80479B22F286}"/>
                  </a:ext>
                </a:extLst>
              </p:cNvPr>
              <p:cNvSpPr txBox="1"/>
              <p:nvPr/>
            </p:nvSpPr>
            <p:spPr>
              <a:xfrm>
                <a:off x="80939" y="3103737"/>
                <a:ext cx="6142244" cy="289912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fr-FR" noProof="0" smtClean="0">
                          <a:latin typeface="Cambria Math" panose="02040503050406030204" pitchFamily="18" charset="0"/>
                        </a:rPr>
                        <m:t> </m:t>
                      </m:r>
                      <m:r>
                        <a:rPr lang="fr-FR" b="0" i="0" noProof="0" smtClean="0">
                          <a:latin typeface="Cambria Math" panose="02040503050406030204" pitchFamily="18" charset="0"/>
                        </a:rPr>
                        <m:t>   </m:t>
                      </m:r>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=1:</m:t>
                      </m:r>
                      <m:sSub>
                        <m:sSubPr>
                          <m:ctrlPr>
                            <a:rPr lang="fr-FR" i="1" noProof="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i="1" noProof="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2</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1</m:t>
                              </m:r>
                            </m:sub>
                          </m:sSub>
                        </m:num>
                        <m:den>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r>
                        <a:rPr lang="fr-FR" b="0" i="1" noProof="0" smtClean="0">
                          <a:latin typeface="Cambria Math" panose="02040503050406030204" pitchFamily="18" charset="0"/>
                        </a:rPr>
                        <m:t>=0</m:t>
                      </m:r>
                      <m:r>
                        <a:rPr lang="fr-FR"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1</m:t>
                          </m:r>
                        </m:sub>
                      </m:sSub>
                      <m:r>
                        <a:rPr lang="fr-FR" b="0" i="0"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2</m:t>
                          </m:r>
                        </m:sub>
                      </m:sSub>
                      <m:r>
                        <a:rPr lang="fr-FR" b="0" i="0" noProof="0" smtClean="0">
                          <a:latin typeface="Cambria Math" panose="02040503050406030204" pitchFamily="18" charset="0"/>
                        </a:rPr>
                        <m:t>=0</m:t>
                      </m:r>
                    </m:oMath>
                  </m:oMathPara>
                </a14:m>
                <a:endParaRPr lang="fr-FR" noProof="0" dirty="0"/>
              </a:p>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=2: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1</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2</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3</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=3: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2</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3</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4</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=4: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3</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4</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5</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a:p>
                <a:pPr/>
                <a14:m>
                  <m:oMathPara xmlns:m="http://schemas.openxmlformats.org/officeDocument/2006/math">
                    <m:oMathParaPr>
                      <m:jc m:val="left"/>
                    </m:oMathParaPr>
                    <m:oMath xmlns:m="http://schemas.openxmlformats.org/officeDocument/2006/math">
                      <m:sSub>
                        <m:sSubPr>
                          <m:ctrlPr>
                            <a:rPr lang="fr-FR" b="0" i="1" noProof="0" smtClean="0">
                              <a:latin typeface="Cambria Math" panose="02040503050406030204" pitchFamily="18" charset="0"/>
                            </a:rPr>
                          </m:ctrlPr>
                        </m:sSubPr>
                        <m:e>
                          <m:r>
                            <a:rPr lang="fr-FR" b="0" i="0" noProof="0" smtClean="0">
                              <a:latin typeface="Cambria Math" panose="02040503050406030204" pitchFamily="18" charset="0"/>
                            </a:rPr>
                            <m:t>    </m:t>
                          </m:r>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=5: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5</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𝑒</m:t>
                          </m:r>
                        </m:sub>
                      </m:sSub>
                    </m:oMath>
                  </m:oMathPara>
                </a14:m>
                <a:endParaRPr lang="fr-FR" noProof="0" dirty="0"/>
              </a:p>
            </p:txBody>
          </p:sp>
        </mc:Choice>
        <mc:Fallback xmlns="">
          <p:sp>
            <p:nvSpPr>
              <p:cNvPr id="14" name="TextBox 13">
                <a:extLst>
                  <a:ext uri="{FF2B5EF4-FFF2-40B4-BE49-F238E27FC236}">
                    <a16:creationId xmlns:a16="http://schemas.microsoft.com/office/drawing/2014/main" id="{B8FBF898-C2BA-0660-7838-80479B22F286}"/>
                  </a:ext>
                </a:extLst>
              </p:cNvPr>
              <p:cNvSpPr txBox="1">
                <a:spLocks noRot="1" noChangeAspect="1" noMove="1" noResize="1" noEditPoints="1" noAdjustHandles="1" noChangeArrowheads="1" noChangeShapeType="1" noTextEdit="1"/>
              </p:cNvSpPr>
              <p:nvPr/>
            </p:nvSpPr>
            <p:spPr>
              <a:xfrm>
                <a:off x="80939" y="3103737"/>
                <a:ext cx="6142244" cy="2899127"/>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97C35EC-1834-8CCA-7703-6CDC8E8D8AB9}"/>
                  </a:ext>
                </a:extLst>
              </p:cNvPr>
              <p:cNvSpPr txBox="1"/>
              <p:nvPr/>
            </p:nvSpPr>
            <p:spPr>
              <a:xfrm>
                <a:off x="-1048" y="6045866"/>
                <a:ext cx="12021199" cy="80650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réécrire ce système sous forme matricielle tel que : </a:t>
                </a:r>
                <a14:m>
                  <m:oMath xmlns:m="http://schemas.openxmlformats.org/officeDocument/2006/math">
                    <m:bar>
                      <m:barPr>
                        <m:ctrlPr>
                          <a:rPr lang="fr-FR" i="1" noProof="0" smtClean="0">
                            <a:latin typeface="Cambria Math" panose="02040503050406030204" pitchFamily="18" charset="0"/>
                            <a:cs typeface="Times New Roman" panose="02020603050405020304" pitchFamily="18" charset="0"/>
                          </a:rPr>
                        </m:ctrlPr>
                      </m:barPr>
                      <m:e>
                        <m:bar>
                          <m:barPr>
                            <m:ctrlPr>
                              <a:rPr lang="fr-FR" i="1" noProof="0" smtClean="0">
                                <a:latin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cs typeface="Times New Roman" panose="02020603050405020304" pitchFamily="18" charset="0"/>
                              </a:rPr>
                              <m:t>𝐴</m:t>
                            </m:r>
                          </m:e>
                        </m:bar>
                      </m:e>
                    </m:bar>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Par inversion de la matrice </a:t>
                </a:r>
                <a14:m>
                  <m:oMath xmlns:m="http://schemas.openxmlformats.org/officeDocument/2006/math">
                    <m:bar>
                      <m:barPr>
                        <m:ctrlPr>
                          <a:rPr lang="fr-FR" i="1" noProof="0">
                            <a:latin typeface="Cambria Math" panose="02040503050406030204" pitchFamily="18" charset="0"/>
                            <a:cs typeface="Times New Roman" panose="02020603050405020304" pitchFamily="18" charset="0"/>
                          </a:rPr>
                        </m:ctrlPr>
                      </m:barPr>
                      <m:e>
                        <m:bar>
                          <m:barPr>
                            <m:ctrlPr>
                              <a:rPr lang="fr-FR" i="1" noProof="0">
                                <a:latin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cs typeface="Times New Roman" panose="02020603050405020304" pitchFamily="18" charset="0"/>
                              </a:rPr>
                              <m:t>𝐴</m:t>
                            </m:r>
                          </m:e>
                        </m:bar>
                      </m:e>
                    </m:bar>
                  </m:oMath>
                </a14:m>
                <a:r>
                  <a:rPr lang="fr-FR" noProof="0" dirty="0">
                    <a:latin typeface="Times New Roman" panose="02020603050405020304" pitchFamily="18" charset="0"/>
                    <a:cs typeface="Times New Roman" panose="02020603050405020304" pitchFamily="18" charset="0"/>
                  </a:rPr>
                  <a:t>, on obtient la solution comme suit : </a:t>
                </a:r>
                <a14:m>
                  <m:oMath xmlns:m="http://schemas.openxmlformats.org/officeDocument/2006/math">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ea typeface="Cambria Math" panose="02040503050406030204" pitchFamily="18" charset="0"/>
                            <a:cs typeface="Times New Roman" panose="02020603050405020304" pitchFamily="18" charset="0"/>
                          </a:rPr>
                          <m:t>𝐶</m:t>
                        </m:r>
                      </m:e>
                    </m:bar>
                    <m:r>
                      <a:rPr lang="fr-FR" i="1" noProof="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cs typeface="Times New Roman" panose="02020603050405020304" pitchFamily="18" charset="0"/>
                          </a:rPr>
                        </m:ctrlPr>
                      </m:sSupPr>
                      <m:e>
                        <m:bar>
                          <m:barPr>
                            <m:ctrlPr>
                              <a:rPr lang="fr-FR" i="1" noProof="0">
                                <a:latin typeface="Cambria Math" panose="02040503050406030204" pitchFamily="18" charset="0"/>
                                <a:cs typeface="Times New Roman" panose="02020603050405020304" pitchFamily="18" charset="0"/>
                              </a:rPr>
                            </m:ctrlPr>
                          </m:barPr>
                          <m:e>
                            <m:bar>
                              <m:barPr>
                                <m:ctrlPr>
                                  <a:rPr lang="fr-FR" i="1" noProof="0">
                                    <a:latin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cs typeface="Times New Roman" panose="02020603050405020304" pitchFamily="18" charset="0"/>
                                  </a:rPr>
                                  <m:t>𝐴</m:t>
                                </m:r>
                              </m:e>
                            </m:bar>
                          </m:e>
                        </m:bar>
                      </m:e>
                      <m:sup>
                        <m:r>
                          <a:rPr lang="fr-FR" b="0" i="1" noProof="0" smtClean="0">
                            <a:latin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cs typeface="Times New Roman" panose="02020603050405020304" pitchFamily="18" charset="0"/>
                      </a:rPr>
                      <m:t>. </m:t>
                    </m:r>
                    <m:bar>
                      <m:barPr>
                        <m:ctrlPr>
                          <a:rPr lang="fr-FR" i="1" noProof="0">
                            <a:latin typeface="Cambria Math" panose="02040503050406030204" pitchFamily="18" charset="0"/>
                            <a:ea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13" name="TextBox 12">
                <a:extLst>
                  <a:ext uri="{FF2B5EF4-FFF2-40B4-BE49-F238E27FC236}">
                    <a16:creationId xmlns:a16="http://schemas.microsoft.com/office/drawing/2014/main" id="{997C35EC-1834-8CCA-7703-6CDC8E8D8AB9}"/>
                  </a:ext>
                </a:extLst>
              </p:cNvPr>
              <p:cNvSpPr txBox="1">
                <a:spLocks noRot="1" noChangeAspect="1" noMove="1" noResize="1" noEditPoints="1" noAdjustHandles="1" noChangeArrowheads="1" noChangeShapeType="1" noTextEdit="1"/>
              </p:cNvSpPr>
              <p:nvPr/>
            </p:nvSpPr>
            <p:spPr>
              <a:xfrm>
                <a:off x="-1048" y="6045866"/>
                <a:ext cx="12021199" cy="806503"/>
              </a:xfrm>
              <a:prstGeom prst="rect">
                <a:avLst/>
              </a:prstGeom>
              <a:blipFill>
                <a:blip r:embed="rId7"/>
                <a:stretch>
                  <a:fillRect l="-456" t="-4545" r="-406" b="-151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0D4259A-0C98-BAFE-3E33-AEBE5015294A}"/>
                  </a:ext>
                </a:extLst>
              </p:cNvPr>
              <p:cNvSpPr txBox="1"/>
              <p:nvPr/>
            </p:nvSpPr>
            <p:spPr>
              <a:xfrm>
                <a:off x="6804398" y="4199673"/>
                <a:ext cx="4143177" cy="14949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fr-FR" sz="1100" i="1" noProof="0" smtClean="0">
                              <a:latin typeface="Cambria Math" panose="02040503050406030204" pitchFamily="18" charset="0"/>
                            </a:rPr>
                          </m:ctrlPr>
                        </m:dPr>
                        <m:e>
                          <m:m>
                            <m:mPr>
                              <m:mcs>
                                <m:mc>
                                  <m:mcPr>
                                    <m:count m:val="5"/>
                                    <m:mcJc m:val="center"/>
                                  </m:mcPr>
                                </m:mc>
                              </m:mcs>
                              <m:ctrlPr>
                                <a:rPr lang="fr-FR" sz="1100" i="1" noProof="0" smtClean="0">
                                  <a:latin typeface="Cambria Math" panose="02040503050406030204" pitchFamily="18" charset="0"/>
                                </a:rPr>
                              </m:ctrlPr>
                            </m:mPr>
                            <m:mr>
                              <m:e>
                                <m:r>
                                  <m:rPr>
                                    <m:brk m:alnAt="7"/>
                                  </m:rPr>
                                  <a:rPr lang="fr-FR" sz="1100" i="1" noProof="0">
                                    <a:latin typeface="Cambria Math" panose="02040503050406030204" pitchFamily="18" charset="0"/>
                                  </a:rPr>
                                  <m:t>1</m:t>
                                </m:r>
                              </m:e>
                              <m:e>
                                <m:r>
                                  <a:rPr lang="fr-FR" sz="1100" i="1" noProof="0">
                                    <a:latin typeface="Cambria Math" panose="02040503050406030204" pitchFamily="18" charset="0"/>
                                  </a:rPr>
                                  <m:t>−1</m:t>
                                </m:r>
                              </m:e>
                              <m:e>
                                <m:r>
                                  <a:rPr lang="fr-FR" sz="1100" i="1" noProof="0">
                                    <a:latin typeface="Cambria Math" panose="02040503050406030204" pitchFamily="18" charset="0"/>
                                  </a:rPr>
                                  <m:t>0</m:t>
                                </m:r>
                              </m:e>
                              <m:e>
                                <m:r>
                                  <a:rPr lang="fr-FR" sz="1100" i="1" noProof="0">
                                    <a:latin typeface="Cambria Math" panose="02040503050406030204" pitchFamily="18" charset="0"/>
                                  </a:rPr>
                                  <m:t>0</m:t>
                                </m:r>
                              </m:e>
                              <m:e>
                                <m:r>
                                  <a:rPr lang="fr-FR" sz="1100" i="1" noProof="0">
                                    <a:latin typeface="Cambria Math" panose="02040503050406030204" pitchFamily="18" charset="0"/>
                                  </a:rPr>
                                  <m:t>0</m:t>
                                </m:r>
                              </m:e>
                            </m:mr>
                            <m:mr>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−2</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r>
                                  <a:rPr lang="fr-FR" sz="1100" i="1" noProof="0">
                                    <a:latin typeface="Cambria Math" panose="02040503050406030204" pitchFamily="18" charset="0"/>
                                  </a:rPr>
                                  <m:t>0</m:t>
                                </m:r>
                              </m:e>
                              <m:e>
                                <m:r>
                                  <a:rPr lang="fr-FR" sz="1100" i="1" noProof="0">
                                    <a:latin typeface="Cambria Math" panose="02040503050406030204" pitchFamily="18" charset="0"/>
                                  </a:rPr>
                                  <m:t>0</m:t>
                                </m:r>
                              </m:e>
                            </m:mr>
                            <m:mr>
                              <m:e>
                                <m:r>
                                  <a:rPr lang="fr-FR" sz="1100" i="1" noProof="0">
                                    <a:latin typeface="Cambria Math" panose="02040503050406030204" pitchFamily="18" charset="0"/>
                                  </a:rPr>
                                  <m:t>0</m:t>
                                </m:r>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−2</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r>
                                  <a:rPr lang="fr-FR" sz="1100" i="1" noProof="0">
                                    <a:latin typeface="Cambria Math" panose="02040503050406030204" pitchFamily="18" charset="0"/>
                                  </a:rPr>
                                  <m:t>0</m:t>
                                </m:r>
                              </m:e>
                            </m:mr>
                            <m:mr>
                              <m:e>
                                <m:r>
                                  <a:rPr lang="fr-FR" sz="1100" i="1" noProof="0">
                                    <a:latin typeface="Cambria Math" panose="02040503050406030204" pitchFamily="18" charset="0"/>
                                  </a:rPr>
                                  <m:t>0</m:t>
                                </m:r>
                              </m:e>
                              <m:e>
                                <m:r>
                                  <a:rPr lang="fr-FR" sz="1100" i="1" noProof="0">
                                    <a:latin typeface="Cambria Math" panose="02040503050406030204" pitchFamily="18" charset="0"/>
                                  </a:rPr>
                                  <m:t>0</m:t>
                                </m:r>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−2</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mr>
                            <m:mr>
                              <m:e>
                                <m:r>
                                  <a:rPr lang="fr-FR" sz="1100" i="1" noProof="0">
                                    <a:latin typeface="Cambria Math" panose="02040503050406030204" pitchFamily="18" charset="0"/>
                                  </a:rPr>
                                  <m:t>0</m:t>
                                </m:r>
                              </m:e>
                              <m:e>
                                <m:r>
                                  <a:rPr lang="fr-FR" sz="1100" i="1" noProof="0">
                                    <a:latin typeface="Cambria Math" panose="02040503050406030204" pitchFamily="18" charset="0"/>
                                  </a:rPr>
                                  <m:t>0</m:t>
                                </m:r>
                              </m:e>
                              <m:e>
                                <m:r>
                                  <a:rPr lang="fr-FR" sz="1100" i="1" noProof="0">
                                    <a:latin typeface="Cambria Math" panose="02040503050406030204" pitchFamily="18" charset="0"/>
                                  </a:rPr>
                                  <m:t>0</m:t>
                                </m:r>
                              </m:e>
                              <m:e>
                                <m:r>
                                  <a:rPr lang="fr-FR" sz="1100" b="0" i="1" noProof="0" smtClean="0">
                                    <a:latin typeface="Cambria Math" panose="02040503050406030204" pitchFamily="18" charset="0"/>
                                  </a:rPr>
                                  <m:t>0</m:t>
                                </m:r>
                              </m:e>
                              <m:e>
                                <m:r>
                                  <a:rPr lang="fr-FR" sz="1100" b="0" i="1" noProof="0" smtClean="0">
                                    <a:latin typeface="Cambria Math" panose="02040503050406030204" pitchFamily="18" charset="0"/>
                                  </a:rPr>
                                  <m:t>1</m:t>
                                </m:r>
                              </m:e>
                            </m:mr>
                          </m:m>
                          <m:r>
                            <m:rPr>
                              <m:nor/>
                            </m:rPr>
                            <a:rPr lang="fr-FR" sz="1100" noProof="0" smtClean="0"/>
                            <m:t> </m:t>
                          </m:r>
                        </m:e>
                      </m:d>
                      <m:d>
                        <m:dPr>
                          <m:begChr m:val="["/>
                          <m:endChr m:val="]"/>
                          <m:ctrlPr>
                            <a:rPr lang="fr-FR" sz="1100" i="1" noProof="0" smtClean="0">
                              <a:latin typeface="Cambria Math" panose="02040503050406030204" pitchFamily="18" charset="0"/>
                            </a:rPr>
                          </m:ctrlPr>
                        </m:dPr>
                        <m:e>
                          <m:m>
                            <m:mPr>
                              <m:mcs>
                                <m:mc>
                                  <m:mcPr>
                                    <m:count m:val="1"/>
                                    <m:mcJc m:val="center"/>
                                  </m:mcPr>
                                </m:mc>
                              </m:mcs>
                              <m:ctrlPr>
                                <a:rPr lang="fr-FR" sz="1100" i="1" noProof="0" smtClean="0">
                                  <a:latin typeface="Cambria Math" panose="02040503050406030204" pitchFamily="18" charset="0"/>
                                </a:rPr>
                              </m:ctrlPr>
                            </m:mPr>
                            <m:mr>
                              <m:e>
                                <m:sSub>
                                  <m:sSubPr>
                                    <m:ctrlPr>
                                      <a:rPr lang="fr-FR" sz="1100" b="0" i="1" noProof="0" smtClean="0">
                                        <a:latin typeface="Cambria Math" panose="02040503050406030204" pitchFamily="18" charset="0"/>
                                      </a:rPr>
                                    </m:ctrlPr>
                                  </m:sSubPr>
                                  <m:e>
                                    <m:r>
                                      <m:rPr>
                                        <m:brk m:alnAt="7"/>
                                      </m:rPr>
                                      <a:rPr lang="fr-FR" sz="1100" b="0" i="1" noProof="0" smtClean="0">
                                        <a:latin typeface="Cambria Math" panose="02040503050406030204" pitchFamily="18" charset="0"/>
                                      </a:rPr>
                                      <m:t>𝐶</m:t>
                                    </m:r>
                                  </m:e>
                                  <m:sub>
                                    <m:r>
                                      <m:rPr>
                                        <m:brk m:alnAt="7"/>
                                      </m:rPr>
                                      <a:rPr lang="fr-FR" sz="1100" b="0" i="1" noProof="0" smtClean="0">
                                        <a:latin typeface="Cambria Math" panose="02040503050406030204" pitchFamily="18" charset="0"/>
                                      </a:rPr>
                                      <m:t>1</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2</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3</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4</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5</m:t>
                                    </m:r>
                                  </m:sub>
                                </m:sSub>
                              </m:e>
                            </m:mr>
                          </m:m>
                        </m:e>
                      </m:d>
                      <m:r>
                        <a:rPr lang="fr-FR" sz="1100" b="0" i="1" noProof="0" smtClean="0">
                          <a:latin typeface="Cambria Math" panose="02040503050406030204" pitchFamily="18" charset="0"/>
                        </a:rPr>
                        <m:t>=</m:t>
                      </m:r>
                      <m:d>
                        <m:dPr>
                          <m:begChr m:val="["/>
                          <m:endChr m:val="]"/>
                          <m:ctrlPr>
                            <a:rPr lang="fr-FR" sz="1100" i="1" noProof="0" smtClean="0">
                              <a:latin typeface="Cambria Math" panose="02040503050406030204" pitchFamily="18" charset="0"/>
                            </a:rPr>
                          </m:ctrlPr>
                        </m:dPr>
                        <m:e>
                          <m:m>
                            <m:mPr>
                              <m:mcs>
                                <m:mc>
                                  <m:mcPr>
                                    <m:count m:val="1"/>
                                    <m:mcJc m:val="center"/>
                                  </m:mcPr>
                                </m:mc>
                              </m:mcs>
                              <m:ctrlPr>
                                <a:rPr lang="fr-FR" sz="1100" i="1" noProof="0" smtClean="0">
                                  <a:latin typeface="Cambria Math" panose="02040503050406030204" pitchFamily="18" charset="0"/>
                                </a:rPr>
                              </m:ctrlPr>
                            </m:mPr>
                            <m:mr>
                              <m:e>
                                <m:r>
                                  <a:rPr lang="fr-FR" sz="1100" b="0" i="1" noProof="0" smtClean="0">
                                    <a:latin typeface="Cambria Math" panose="02040503050406030204" pitchFamily="18" charset="0"/>
                                  </a:rPr>
                                  <m:t>0</m:t>
                                </m:r>
                              </m:e>
                            </m:mr>
                            <m:mr>
                              <m:e>
                                <m:f>
                                  <m:fPr>
                                    <m:ctrlPr>
                                      <a:rPr lang="fr-FR" sz="1100" i="1" noProof="0">
                                        <a:latin typeface="Cambria Math" panose="02040503050406030204" pitchFamily="18" charset="0"/>
                                      </a:rPr>
                                    </m:ctrlPr>
                                  </m:fPr>
                                  <m:num>
                                    <m:r>
                                      <a:rPr lang="fr-FR" sz="1100" i="1" noProof="0">
                                        <a:latin typeface="Cambria Math" panose="02040503050406030204" pitchFamily="18" charset="0"/>
                                      </a:rPr>
                                      <m:t>𝑆</m:t>
                                    </m:r>
                                  </m:num>
                                  <m:den>
                                    <m:sSub>
                                      <m:sSubPr>
                                        <m:ctrlPr>
                                          <a:rPr lang="fr-FR" sz="1100" i="1" noProof="0">
                                            <a:latin typeface="Cambria Math" panose="02040503050406030204" pitchFamily="18" charset="0"/>
                                          </a:rPr>
                                        </m:ctrlPr>
                                      </m:sSubPr>
                                      <m:e>
                                        <m:r>
                                          <a:rPr lang="fr-FR" sz="1100" i="1" noProof="0">
                                            <a:latin typeface="Cambria Math" panose="02040503050406030204" pitchFamily="18" charset="0"/>
                                          </a:rPr>
                                          <m:t>𝐷</m:t>
                                        </m:r>
                                      </m:e>
                                      <m:sub>
                                        <m:r>
                                          <a:rPr lang="fr-FR" sz="1100" i="1" noProof="0">
                                            <a:latin typeface="Cambria Math" panose="02040503050406030204" pitchFamily="18" charset="0"/>
                                          </a:rPr>
                                          <m:t>𝑒𝑓𝑓</m:t>
                                        </m:r>
                                      </m:sub>
                                    </m:sSub>
                                  </m:den>
                                </m:f>
                              </m:e>
                            </m:mr>
                            <m:mr>
                              <m:e>
                                <m:f>
                                  <m:fPr>
                                    <m:ctrlPr>
                                      <a:rPr lang="fr-FR" sz="1100" i="1" noProof="0">
                                        <a:latin typeface="Cambria Math" panose="02040503050406030204" pitchFamily="18" charset="0"/>
                                      </a:rPr>
                                    </m:ctrlPr>
                                  </m:fPr>
                                  <m:num>
                                    <m:r>
                                      <a:rPr lang="fr-FR" sz="1100" i="1" noProof="0">
                                        <a:latin typeface="Cambria Math" panose="02040503050406030204" pitchFamily="18" charset="0"/>
                                      </a:rPr>
                                      <m:t>𝑆</m:t>
                                    </m:r>
                                  </m:num>
                                  <m:den>
                                    <m:sSub>
                                      <m:sSubPr>
                                        <m:ctrlPr>
                                          <a:rPr lang="fr-FR" sz="1100" i="1" noProof="0">
                                            <a:latin typeface="Cambria Math" panose="02040503050406030204" pitchFamily="18" charset="0"/>
                                          </a:rPr>
                                        </m:ctrlPr>
                                      </m:sSubPr>
                                      <m:e>
                                        <m:r>
                                          <a:rPr lang="fr-FR" sz="1100" i="1" noProof="0">
                                            <a:latin typeface="Cambria Math" panose="02040503050406030204" pitchFamily="18" charset="0"/>
                                          </a:rPr>
                                          <m:t>𝐷</m:t>
                                        </m:r>
                                      </m:e>
                                      <m:sub>
                                        <m:r>
                                          <a:rPr lang="fr-FR" sz="1100" i="1" noProof="0">
                                            <a:latin typeface="Cambria Math" panose="02040503050406030204" pitchFamily="18" charset="0"/>
                                          </a:rPr>
                                          <m:t>𝑒𝑓𝑓</m:t>
                                        </m:r>
                                      </m:sub>
                                    </m:sSub>
                                  </m:den>
                                </m:f>
                              </m:e>
                            </m:mr>
                            <m:mr>
                              <m:e>
                                <m:f>
                                  <m:fPr>
                                    <m:ctrlPr>
                                      <a:rPr lang="fr-FR" sz="1100" b="0" i="1" noProof="0" smtClean="0">
                                        <a:latin typeface="Cambria Math" panose="02040503050406030204" pitchFamily="18" charset="0"/>
                                      </a:rPr>
                                    </m:ctrlPr>
                                  </m:fPr>
                                  <m:num>
                                    <m:r>
                                      <a:rPr lang="fr-FR" sz="1100" b="0" i="1" noProof="0" smtClean="0">
                                        <a:latin typeface="Cambria Math" panose="02040503050406030204" pitchFamily="18" charset="0"/>
                                      </a:rPr>
                                      <m:t>𝑆</m:t>
                                    </m:r>
                                  </m:num>
                                  <m:den>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𝐷</m:t>
                                        </m:r>
                                      </m:e>
                                      <m:sub>
                                        <m:r>
                                          <a:rPr lang="fr-FR" sz="1100" b="0" i="1" noProof="0" smtClean="0">
                                            <a:latin typeface="Cambria Math" panose="02040503050406030204" pitchFamily="18" charset="0"/>
                                          </a:rPr>
                                          <m:t>𝑒𝑓𝑓</m:t>
                                        </m:r>
                                      </m:sub>
                                    </m:sSub>
                                  </m:den>
                                </m:f>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𝑒</m:t>
                                    </m:r>
                                  </m:sub>
                                </m:sSub>
                              </m:e>
                            </m:mr>
                          </m:m>
                        </m:e>
                      </m:d>
                    </m:oMath>
                  </m:oMathPara>
                </a14:m>
                <a:endParaRPr lang="fr-FR" sz="1100" noProof="0" dirty="0"/>
              </a:p>
            </p:txBody>
          </p:sp>
        </mc:Choice>
        <mc:Fallback xmlns="">
          <p:sp>
            <p:nvSpPr>
              <p:cNvPr id="15" name="TextBox 14">
                <a:extLst>
                  <a:ext uri="{FF2B5EF4-FFF2-40B4-BE49-F238E27FC236}">
                    <a16:creationId xmlns:a16="http://schemas.microsoft.com/office/drawing/2014/main" id="{D0D4259A-0C98-BAFE-3E33-AEBE5015294A}"/>
                  </a:ext>
                </a:extLst>
              </p:cNvPr>
              <p:cNvSpPr txBox="1">
                <a:spLocks noRot="1" noChangeAspect="1" noMove="1" noResize="1" noEditPoints="1" noAdjustHandles="1" noChangeArrowheads="1" noChangeShapeType="1" noTextEdit="1"/>
              </p:cNvSpPr>
              <p:nvPr/>
            </p:nvSpPr>
            <p:spPr>
              <a:xfrm>
                <a:off x="6804398" y="4199673"/>
                <a:ext cx="4143177" cy="1494961"/>
              </a:xfrm>
              <a:prstGeom prst="rect">
                <a:avLst/>
              </a:prstGeom>
              <a:blipFill>
                <a:blip r:embed="rId8"/>
                <a:stretch>
                  <a:fillRect/>
                </a:stretch>
              </a:blipFill>
            </p:spPr>
            <p:txBody>
              <a:bodyPr/>
              <a:lstStyle/>
              <a:p>
                <a:r>
                  <a:rPr lang="en-GB">
                    <a:noFill/>
                  </a:rPr>
                  <a:t> </a:t>
                </a:r>
              </a:p>
            </p:txBody>
          </p:sp>
        </mc:Fallback>
      </mc:AlternateContent>
      <p:pic>
        <p:nvPicPr>
          <p:cNvPr id="17" name="Picture 16">
            <a:extLst>
              <a:ext uri="{FF2B5EF4-FFF2-40B4-BE49-F238E27FC236}">
                <a16:creationId xmlns:a16="http://schemas.microsoft.com/office/drawing/2014/main" id="{429771DA-C7D2-B11F-BF31-76F203BCE2D9}"/>
              </a:ext>
            </a:extLst>
          </p:cNvPr>
          <p:cNvPicPr>
            <a:picLocks noChangeAspect="1"/>
          </p:cNvPicPr>
          <p:nvPr/>
        </p:nvPicPr>
        <p:blipFill>
          <a:blip r:embed="rId9"/>
          <a:stretch>
            <a:fillRect/>
          </a:stretch>
        </p:blipFill>
        <p:spPr>
          <a:xfrm>
            <a:off x="6804397" y="3103737"/>
            <a:ext cx="3291839" cy="1048575"/>
          </a:xfrm>
          <a:prstGeom prst="rect">
            <a:avLst/>
          </a:prstGeom>
        </p:spPr>
      </p:pic>
      <p:pic>
        <p:nvPicPr>
          <p:cNvPr id="19" name="Picture 18">
            <a:extLst>
              <a:ext uri="{FF2B5EF4-FFF2-40B4-BE49-F238E27FC236}">
                <a16:creationId xmlns:a16="http://schemas.microsoft.com/office/drawing/2014/main" id="{922DDEA9-C091-1B9B-FC36-448765828197}"/>
              </a:ext>
            </a:extLst>
          </p:cNvPr>
          <p:cNvPicPr>
            <a:picLocks noChangeAspect="1"/>
          </p:cNvPicPr>
          <p:nvPr/>
        </p:nvPicPr>
        <p:blipFill>
          <a:blip r:embed="rId10"/>
          <a:stretch>
            <a:fillRect/>
          </a:stretch>
        </p:blipFill>
        <p:spPr>
          <a:xfrm>
            <a:off x="10288577" y="3103649"/>
            <a:ext cx="721172" cy="1048575"/>
          </a:xfrm>
          <a:prstGeom prst="rect">
            <a:avLst/>
          </a:prstGeom>
        </p:spPr>
      </p:pic>
      <p:sp>
        <p:nvSpPr>
          <p:cNvPr id="21" name="Right Brace 20">
            <a:extLst>
              <a:ext uri="{FF2B5EF4-FFF2-40B4-BE49-F238E27FC236}">
                <a16:creationId xmlns:a16="http://schemas.microsoft.com/office/drawing/2014/main" id="{19EAFEE6-6B99-E2E7-968A-B6336653D699}"/>
              </a:ext>
            </a:extLst>
          </p:cNvPr>
          <p:cNvSpPr/>
          <p:nvPr/>
        </p:nvSpPr>
        <p:spPr>
          <a:xfrm>
            <a:off x="6223183" y="3175626"/>
            <a:ext cx="180376" cy="2519008"/>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16" name="TextBox 15">
            <a:extLst>
              <a:ext uri="{FF2B5EF4-FFF2-40B4-BE49-F238E27FC236}">
                <a16:creationId xmlns:a16="http://schemas.microsoft.com/office/drawing/2014/main" id="{4F81872E-E651-294D-B348-E611465E53B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5/10</a:t>
            </a:r>
          </a:p>
        </p:txBody>
      </p:sp>
    </p:spTree>
    <p:extLst>
      <p:ext uri="{BB962C8B-B14F-4D97-AF65-F5344CB8AC3E}">
        <p14:creationId xmlns:p14="http://schemas.microsoft.com/office/powerpoint/2010/main" val="415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F8B6E-7A9D-C133-9F9A-3846313A0741}"/>
            </a:ext>
          </a:extLst>
        </p:cNvPr>
        <p:cNvGrpSpPr/>
        <p:nvPr/>
      </p:nvGrpSpPr>
      <p:grpSpPr>
        <a:xfrm>
          <a:off x="0" y="0"/>
          <a:ext cx="0" cy="0"/>
          <a:chOff x="0" y="0"/>
          <a:chExt cx="0" cy="0"/>
        </a:xfrm>
      </p:grpSpPr>
      <p:pic>
        <p:nvPicPr>
          <p:cNvPr id="8" name="Picture 7" descr="A graph with a red line&#10;&#10;AI-generated content may be incorrect.">
            <a:extLst>
              <a:ext uri="{FF2B5EF4-FFF2-40B4-BE49-F238E27FC236}">
                <a16:creationId xmlns:a16="http://schemas.microsoft.com/office/drawing/2014/main" id="{F5478F9D-5ACE-798B-6D07-047046B54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1642397"/>
            <a:ext cx="5362229" cy="4021672"/>
          </a:xfrm>
          <a:prstGeom prst="rect">
            <a:avLst/>
          </a:prstGeom>
        </p:spPr>
      </p:pic>
      <p:sp>
        <p:nvSpPr>
          <p:cNvPr id="2" name="Rectangle 1">
            <a:extLst>
              <a:ext uri="{FF2B5EF4-FFF2-40B4-BE49-F238E27FC236}">
                <a16:creationId xmlns:a16="http://schemas.microsoft.com/office/drawing/2014/main" id="{C9E00D78-DC6F-B3E5-4EE1-57B17573A04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0D204C9D-C124-A4B2-CA14-D7E07F23E83A}"/>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C &amp; D</a:t>
            </a:r>
          </a:p>
        </p:txBody>
      </p:sp>
      <p:sp>
        <p:nvSpPr>
          <p:cNvPr id="4" name="Rectangle 3">
            <a:extLst>
              <a:ext uri="{FF2B5EF4-FFF2-40B4-BE49-F238E27FC236}">
                <a16:creationId xmlns:a16="http://schemas.microsoft.com/office/drawing/2014/main" id="{1852E0AB-15C7-963A-94A1-AF3CA0D6A0A8}"/>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12FC6A74-40DA-DC90-686B-24F2DCFDC298}"/>
              </a:ext>
            </a:extLst>
          </p:cNvPr>
          <p:cNvSpPr txBox="1"/>
          <p:nvPr/>
        </p:nvSpPr>
        <p:spPr>
          <a:xfrm>
            <a:off x="-2" y="627468"/>
            <a:ext cx="1219200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l’erreur de troncature formelle (et l’ordre de précision numérique si le code fonctionne), on attend l’ordre </a:t>
            </a:r>
            <a:r>
              <a:rPr lang="fr-FR" b="1" noProof="0" dirty="0">
                <a:latin typeface="Times New Roman" panose="02020603050405020304" pitchFamily="18" charset="0"/>
                <a:cs typeface="Times New Roman" panose="02020603050405020304" pitchFamily="18" charset="0"/>
              </a:rPr>
              <a:t>1</a:t>
            </a:r>
            <a:r>
              <a:rPr lang="fr-FR" noProof="0" dirty="0">
                <a:latin typeface="Times New Roman" panose="02020603050405020304" pitchFamily="18" charset="0"/>
                <a:cs typeface="Times New Roman" panose="02020603050405020304" pitchFamily="18" charset="0"/>
              </a:rPr>
              <a:t> étant donné que l’ordre le plus « mauvais » entre les deux </a:t>
            </a:r>
            <a:r>
              <a:rPr lang="fr-FR" dirty="0">
                <a:latin typeface="Times New Roman" panose="02020603050405020304" pitchFamily="18" charset="0"/>
                <a:cs typeface="Times New Roman" panose="02020603050405020304" pitchFamily="18" charset="0"/>
              </a:rPr>
              <a:t>utilisés </a:t>
            </a:r>
            <a:r>
              <a:rPr lang="fr-FR" noProof="0" dirty="0">
                <a:latin typeface="Times New Roman" panose="02020603050405020304" pitchFamily="18" charset="0"/>
                <a:cs typeface="Times New Roman" panose="02020603050405020304" pitchFamily="18" charset="0"/>
              </a:rPr>
              <a:t>est de 1 (pour la dérivée première). </a:t>
            </a:r>
          </a:p>
        </p:txBody>
      </p:sp>
      <p:sp>
        <p:nvSpPr>
          <p:cNvPr id="16" name="TextBox 15">
            <a:extLst>
              <a:ext uri="{FF2B5EF4-FFF2-40B4-BE49-F238E27FC236}">
                <a16:creationId xmlns:a16="http://schemas.microsoft.com/office/drawing/2014/main" id="{B39967A9-E27A-C14E-CB1A-C73498778C17}"/>
              </a:ext>
            </a:extLst>
          </p:cNvPr>
          <p:cNvSpPr txBox="1"/>
          <p:nvPr/>
        </p:nvSpPr>
        <p:spPr>
          <a:xfrm>
            <a:off x="-2" y="1273799"/>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Après simulation, on obtient les résultats suivants : </a:t>
            </a:r>
          </a:p>
        </p:txBody>
      </p:sp>
      <p:sp>
        <p:nvSpPr>
          <p:cNvPr id="22" name="TextBox 21">
            <a:extLst>
              <a:ext uri="{FF2B5EF4-FFF2-40B4-BE49-F238E27FC236}">
                <a16:creationId xmlns:a16="http://schemas.microsoft.com/office/drawing/2014/main" id="{6202A4EB-70C1-FC90-04FF-E6EC22746993}"/>
              </a:ext>
            </a:extLst>
          </p:cNvPr>
          <p:cNvSpPr txBox="1"/>
          <p:nvPr/>
        </p:nvSpPr>
        <p:spPr>
          <a:xfrm>
            <a:off x="5362228" y="1827797"/>
            <a:ext cx="5054599"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Les paramètres de simulation sont : </a:t>
            </a:r>
          </a:p>
        </p:txBody>
      </p:sp>
      <p:sp>
        <p:nvSpPr>
          <p:cNvPr id="24" name="TextBox 23">
            <a:extLst>
              <a:ext uri="{FF2B5EF4-FFF2-40B4-BE49-F238E27FC236}">
                <a16:creationId xmlns:a16="http://schemas.microsoft.com/office/drawing/2014/main" id="{76493576-D5CC-FFCD-A3CC-42A2E2B30ACE}"/>
              </a:ext>
            </a:extLst>
          </p:cNvPr>
          <p:cNvSpPr txBox="1"/>
          <p:nvPr/>
        </p:nvSpPr>
        <p:spPr>
          <a:xfrm>
            <a:off x="5362228" y="2210692"/>
            <a:ext cx="5362230" cy="1754326"/>
          </a:xfrm>
          <a:prstGeom prst="rect">
            <a:avLst/>
          </a:prstGeom>
          <a:noFill/>
        </p:spPr>
        <p:txBody>
          <a:bodyPr wrap="square">
            <a:spAutoFit/>
          </a:bodyPr>
          <a:lstStyle/>
          <a:p>
            <a:r>
              <a:rPr lang="fr-FR" i="1" noProof="0" dirty="0"/>
              <a:t>R = 0.5  # Rayon du pilier (m)</a:t>
            </a:r>
          </a:p>
          <a:p>
            <a:r>
              <a:rPr lang="fr-FR" i="1" noProof="0" dirty="0"/>
              <a:t>Ce = 20  # Concentration en surface (mol/m³)</a:t>
            </a:r>
          </a:p>
          <a:p>
            <a:r>
              <a:rPr lang="fr-FR" i="1" noProof="0" dirty="0"/>
              <a:t>Deff = 1e-10  # Coefficient de diffusion (m²/s)</a:t>
            </a:r>
          </a:p>
          <a:p>
            <a:r>
              <a:rPr lang="fr-FR" i="1" noProof="0" dirty="0"/>
              <a:t>S = 2e-8  # Terme source constant (mol/m³/s)</a:t>
            </a:r>
          </a:p>
          <a:p>
            <a:r>
              <a:rPr lang="fr-FR" i="1" noProof="0" dirty="0"/>
              <a:t>N = 5  # Nombre de nœuds</a:t>
            </a:r>
          </a:p>
          <a:p>
            <a:r>
              <a:rPr lang="fr-FR" i="1" noProof="0" dirty="0" err="1"/>
              <a:t>dr</a:t>
            </a:r>
            <a:r>
              <a:rPr lang="fr-FR" i="1" noProof="0" dirty="0"/>
              <a:t> = R / (N - 1)  # Pas spatial</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0BF094A-0B6E-84CD-1409-00B3E540E17B}"/>
                  </a:ext>
                </a:extLst>
              </p:cNvPr>
              <p:cNvSpPr txBox="1"/>
              <p:nvPr/>
            </p:nvSpPr>
            <p:spPr>
              <a:xfrm>
                <a:off x="-3" y="5664803"/>
                <a:ext cx="1219200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cherche maintenant à effectuer une vérification de code. Pour ce faire, nous allons calculer l’erreur de discrétisation pour plusieurs maillages (en prenant différentes normes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cs typeface="Times New Roman" panose="02020603050405020304" pitchFamily="18" charset="0"/>
                          </a:rPr>
                          <m:t>1</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25" name="TextBox 24">
                <a:extLst>
                  <a:ext uri="{FF2B5EF4-FFF2-40B4-BE49-F238E27FC236}">
                    <a16:creationId xmlns:a16="http://schemas.microsoft.com/office/drawing/2014/main" id="{10BF094A-0B6E-84CD-1409-00B3E540E17B}"/>
                  </a:ext>
                </a:extLst>
              </p:cNvPr>
              <p:cNvSpPr txBox="1">
                <a:spLocks noRot="1" noChangeAspect="1" noMove="1" noResize="1" noEditPoints="1" noAdjustHandles="1" noChangeArrowheads="1" noChangeShapeType="1" noTextEdit="1"/>
              </p:cNvSpPr>
              <p:nvPr/>
            </p:nvSpPr>
            <p:spPr>
              <a:xfrm>
                <a:off x="-3" y="5664803"/>
                <a:ext cx="12192001" cy="646331"/>
              </a:xfrm>
              <a:prstGeom prst="rect">
                <a:avLst/>
              </a:prstGeom>
              <a:blipFill>
                <a:blip r:embed="rId3"/>
                <a:stretch>
                  <a:fillRect l="-400" t="-4717" r="-400" b="-14151"/>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EFF7D163-40AD-E242-C15E-A6E9259FCFCF}"/>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6/10</a:t>
            </a:r>
          </a:p>
        </p:txBody>
      </p:sp>
    </p:spTree>
    <p:extLst>
      <p:ext uri="{BB962C8B-B14F-4D97-AF65-F5344CB8AC3E}">
        <p14:creationId xmlns:p14="http://schemas.microsoft.com/office/powerpoint/2010/main" val="3013734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56D8A-76B2-ADE3-F439-6DA7B1389D3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4D11120-046A-B879-F48F-AA4B97B885C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DA380A89-ACCE-21D7-8570-DC0B7DBD979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D</a:t>
            </a:r>
          </a:p>
        </p:txBody>
      </p:sp>
      <p:sp>
        <p:nvSpPr>
          <p:cNvPr id="4" name="Rectangle 3">
            <a:extLst>
              <a:ext uri="{FF2B5EF4-FFF2-40B4-BE49-F238E27FC236}">
                <a16:creationId xmlns:a16="http://schemas.microsoft.com/office/drawing/2014/main" id="{FC70D617-18DE-E581-E946-0A074FF29DC2}"/>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A00EC9BE-9081-B130-BAED-D85EE92F344B}"/>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les courbes suivantes (seuls les points liés sont utilisés pour déterminer la convergence asymptotique) :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CC94210-BE15-F432-6F90-9C9CCCFEA72F}"/>
                  </a:ext>
                </a:extLst>
              </p:cNvPr>
              <p:cNvSpPr txBox="1"/>
              <p:nvPr/>
            </p:nvSpPr>
            <p:spPr>
              <a:xfrm>
                <a:off x="5435599" y="1320202"/>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1</m:t>
                        </m:r>
                      </m:sub>
                    </m:sSub>
                    <m:r>
                      <a:rPr lang="fr-FR" b="0" i="1" noProof="0" smtClean="0">
                        <a:latin typeface="Cambria Math" panose="02040503050406030204" pitchFamily="18" charset="0"/>
                        <a:cs typeface="Times New Roman" panose="02020603050405020304" pitchFamily="18" charset="0"/>
                      </a:rPr>
                      <m:t>=1.0</m:t>
                    </m:r>
                    <m:r>
                      <a:rPr lang="fr-FR" b="0" i="0" noProof="0" smtClean="0">
                        <a:latin typeface="Cambria Math" panose="02040503050406030204" pitchFamily="18" charset="0"/>
                        <a:cs typeface="Times New Roman" panose="02020603050405020304" pitchFamily="18" charset="0"/>
                      </a:rPr>
                      <m:t>145</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BCC94210-BE15-F432-6F90-9C9CCCFEA72F}"/>
                  </a:ext>
                </a:extLst>
              </p:cNvPr>
              <p:cNvSpPr txBox="1">
                <a:spLocks noRot="1" noChangeAspect="1" noMove="1" noResize="1" noEditPoints="1" noAdjustHandles="1" noChangeArrowheads="1" noChangeShapeType="1" noTextEdit="1"/>
              </p:cNvSpPr>
              <p:nvPr/>
            </p:nvSpPr>
            <p:spPr>
              <a:xfrm>
                <a:off x="5435599" y="1320202"/>
                <a:ext cx="3716867" cy="369332"/>
              </a:xfrm>
              <a:prstGeom prst="rect">
                <a:avLst/>
              </a:prstGeom>
              <a:blipFill>
                <a:blip r:embed="rId2"/>
                <a:stretch>
                  <a:fillRect l="-147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E88CA0C-9480-BE62-2525-C882E004697A}"/>
                  </a:ext>
                </a:extLst>
              </p:cNvPr>
              <p:cNvSpPr txBox="1"/>
              <p:nvPr/>
            </p:nvSpPr>
            <p:spPr>
              <a:xfrm>
                <a:off x="5435599" y="1643368"/>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=1.0107</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EE88CA0C-9480-BE62-2525-C882E004697A}"/>
                  </a:ext>
                </a:extLst>
              </p:cNvPr>
              <p:cNvSpPr txBox="1">
                <a:spLocks noRot="1" noChangeAspect="1" noMove="1" noResize="1" noEditPoints="1" noAdjustHandles="1" noChangeArrowheads="1" noChangeShapeType="1" noTextEdit="1"/>
              </p:cNvSpPr>
              <p:nvPr/>
            </p:nvSpPr>
            <p:spPr>
              <a:xfrm>
                <a:off x="5435599" y="1643368"/>
                <a:ext cx="3716867" cy="369332"/>
              </a:xfrm>
              <a:prstGeom prst="rect">
                <a:avLst/>
              </a:prstGeom>
              <a:blipFill>
                <a:blip r:embed="rId3"/>
                <a:stretch>
                  <a:fillRect l="-147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3CD8751-5795-D6B9-2248-03D689648744}"/>
                  </a:ext>
                </a:extLst>
              </p:cNvPr>
              <p:cNvSpPr txBox="1"/>
              <p:nvPr/>
            </p:nvSpPr>
            <p:spPr>
              <a:xfrm>
                <a:off x="5435599" y="1966533"/>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=1.000</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C3CD8751-5795-D6B9-2248-03D689648744}"/>
                  </a:ext>
                </a:extLst>
              </p:cNvPr>
              <p:cNvSpPr txBox="1">
                <a:spLocks noRot="1" noChangeAspect="1" noMove="1" noResize="1" noEditPoints="1" noAdjustHandles="1" noChangeArrowheads="1" noChangeShapeType="1" noTextEdit="1"/>
              </p:cNvSpPr>
              <p:nvPr/>
            </p:nvSpPr>
            <p:spPr>
              <a:xfrm>
                <a:off x="5435599" y="1966533"/>
                <a:ext cx="3716867" cy="369332"/>
              </a:xfrm>
              <a:prstGeom prst="rect">
                <a:avLst/>
              </a:prstGeom>
              <a:blipFill>
                <a:blip r:embed="rId4"/>
                <a:stretch>
                  <a:fillRect l="-147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A5226F6-F4A9-B138-C97F-881284C5A869}"/>
                  </a:ext>
                </a:extLst>
              </p:cNvPr>
              <p:cNvSpPr txBox="1"/>
              <p:nvPr/>
            </p:nvSpPr>
            <p:spPr>
              <a:xfrm>
                <a:off x="5435599" y="2336801"/>
                <a:ext cx="6620934" cy="258532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Dans les trois cas, on retrouve bien un ordre de convergence très proche (intervalle de confiance</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&lt;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m:t>
                    </m:r>
                  </m:oMath>
                </a14:m>
                <a:r>
                  <a:rPr lang="fr-FR" noProof="0" dirty="0">
                    <a:latin typeface="Times New Roman" panose="02020603050405020304" pitchFamily="18" charset="0"/>
                    <a:cs typeface="Times New Roman" panose="02020603050405020304" pitchFamily="18" charset="0"/>
                  </a:rPr>
                  <a:t>) de l’ordre formel attendu théoriquement. À partir de ce résultat, nous pouvons donc dire que le </a:t>
                </a:r>
                <a:r>
                  <a:rPr lang="fr-FR" b="1" noProof="0" dirty="0">
                    <a:latin typeface="Times New Roman" panose="02020603050405020304" pitchFamily="18" charset="0"/>
                    <a:cs typeface="Times New Roman" panose="02020603050405020304" pitchFamily="18" charset="0"/>
                  </a:rPr>
                  <a:t>code est vérifié</a:t>
                </a:r>
                <a:r>
                  <a:rPr lang="fr-FR" noProof="0" dirty="0">
                    <a:latin typeface="Times New Roman" panose="02020603050405020304" pitchFamily="18" charset="0"/>
                    <a:cs typeface="Times New Roman" panose="02020603050405020304" pitchFamily="18" charset="0"/>
                  </a:rPr>
                  <a:t>.  </a:t>
                </a:r>
              </a:p>
              <a:p>
                <a:pPr algn="just"/>
                <a:endParaRPr lang="fr-FR" noProof="0" dirty="0">
                  <a:latin typeface="Times New Roman" panose="02020603050405020304" pitchFamily="18" charset="0"/>
                  <a:cs typeface="Times New Roman" panose="02020603050405020304" pitchFamily="18" charset="0"/>
                </a:endParaRPr>
              </a:p>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Même pour un grand nombre de chiffre significatif, il semble que l’ordre de convergence </a:t>
                </a:r>
                <a14:m>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soit excellent. Avec des simulations pour 1000 et plus de nœuds, on arrive à montrer que </a:t>
                </a:r>
                <a14:m>
                  <m:oMath xmlns:m="http://schemas.openxmlformats.org/officeDocument/2006/math">
                    <m:sSub>
                      <m:sSubPr>
                        <m:ctrlPr>
                          <a:rPr lang="fr-FR" i="1" noProof="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noProof="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n’est pas parfaitement égale à 1. </a:t>
                </a:r>
              </a:p>
            </p:txBody>
          </p:sp>
        </mc:Choice>
        <mc:Fallback xmlns="">
          <p:sp>
            <p:nvSpPr>
              <p:cNvPr id="16" name="TextBox 15">
                <a:extLst>
                  <a:ext uri="{FF2B5EF4-FFF2-40B4-BE49-F238E27FC236}">
                    <a16:creationId xmlns:a16="http://schemas.microsoft.com/office/drawing/2014/main" id="{DA5226F6-F4A9-B138-C97F-881284C5A869}"/>
                  </a:ext>
                </a:extLst>
              </p:cNvPr>
              <p:cNvSpPr txBox="1">
                <a:spLocks noRot="1" noChangeAspect="1" noMove="1" noResize="1" noEditPoints="1" noAdjustHandles="1" noChangeArrowheads="1" noChangeShapeType="1" noTextEdit="1"/>
              </p:cNvSpPr>
              <p:nvPr/>
            </p:nvSpPr>
            <p:spPr>
              <a:xfrm>
                <a:off x="5435599" y="2336801"/>
                <a:ext cx="6620934" cy="2585323"/>
              </a:xfrm>
              <a:prstGeom prst="rect">
                <a:avLst/>
              </a:prstGeom>
              <a:blipFill>
                <a:blip r:embed="rId5"/>
                <a:stretch>
                  <a:fillRect l="-829" t="-1179" r="-737" b="-2830"/>
                </a:stretch>
              </a:blipFill>
            </p:spPr>
            <p:txBody>
              <a:bodyPr/>
              <a:lstStyle/>
              <a:p>
                <a:r>
                  <a:rPr lang="en-CA">
                    <a:noFill/>
                  </a:rPr>
                  <a:t> </a:t>
                </a:r>
              </a:p>
            </p:txBody>
          </p:sp>
        </mc:Fallback>
      </mc:AlternateContent>
      <p:sp>
        <p:nvSpPr>
          <p:cNvPr id="5" name="TextBox 4">
            <a:extLst>
              <a:ext uri="{FF2B5EF4-FFF2-40B4-BE49-F238E27FC236}">
                <a16:creationId xmlns:a16="http://schemas.microsoft.com/office/drawing/2014/main" id="{5E5B943B-90A9-465F-97D4-8F6E6FF0617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7/10</a:t>
            </a:r>
          </a:p>
        </p:txBody>
      </p:sp>
      <p:pic>
        <p:nvPicPr>
          <p:cNvPr id="9" name="Picture 8" descr="A graph with different colored lines&#10;&#10;AI-generated content may be incorrect.">
            <a:extLst>
              <a:ext uri="{FF2B5EF4-FFF2-40B4-BE49-F238E27FC236}">
                <a16:creationId xmlns:a16="http://schemas.microsoft.com/office/drawing/2014/main" id="{637A6A04-BF56-1147-EEED-6205E7F093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96800"/>
            <a:ext cx="5435599" cy="4076699"/>
          </a:xfrm>
          <a:prstGeom prst="rect">
            <a:avLst/>
          </a:prstGeom>
        </p:spPr>
      </p:pic>
      <p:sp>
        <p:nvSpPr>
          <p:cNvPr id="10" name="TextBox 9">
            <a:extLst>
              <a:ext uri="{FF2B5EF4-FFF2-40B4-BE49-F238E27FC236}">
                <a16:creationId xmlns:a16="http://schemas.microsoft.com/office/drawing/2014/main" id="{26AB2202-18AC-F301-719D-754BE34A0087}"/>
              </a:ext>
            </a:extLst>
          </p:cNvPr>
          <p:cNvSpPr txBox="1"/>
          <p:nvPr/>
        </p:nvSpPr>
        <p:spPr>
          <a:xfrm>
            <a:off x="0" y="5107962"/>
            <a:ext cx="11723239"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Si l’on prend que les deux derniers points (i.e., ceux avec les maillages les plus fins), nous obtenons les résultats suivants :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D71607F-6BF1-5FDA-D422-68E62421CCE4}"/>
                  </a:ext>
                </a:extLst>
              </p:cNvPr>
              <p:cNvSpPr txBox="1"/>
              <p:nvPr/>
            </p:nvSpPr>
            <p:spPr>
              <a:xfrm>
                <a:off x="0" y="5477294"/>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1</m:t>
                        </m:r>
                      </m:sub>
                    </m:sSub>
                    <m:r>
                      <a:rPr lang="fr-FR" b="0" i="1" noProof="0" smtClean="0">
                        <a:latin typeface="Cambria Math" panose="02040503050406030204" pitchFamily="18" charset="0"/>
                        <a:cs typeface="Times New Roman" panose="02020603050405020304" pitchFamily="18" charset="0"/>
                      </a:rPr>
                      <m:t>=</m:t>
                    </m:r>
                    <m:r>
                      <a:rPr lang="fr-FR" i="1" noProof="0">
                        <a:latin typeface="Cambria Math" panose="02040503050406030204" pitchFamily="18" charset="0"/>
                        <a:cs typeface="Times New Roman" panose="02020603050405020304" pitchFamily="18" charset="0"/>
                      </a:rPr>
                      <m:t>1.0026</m:t>
                    </m:r>
                    <m:r>
                      <a:rPr lang="fr-FR" b="0" i="0" noProof="0" smtClean="0">
                        <a:latin typeface="Cambria Math" panose="02040503050406030204" pitchFamily="18" charset="0"/>
                        <a:cs typeface="Times New Roman" panose="02020603050405020304" pitchFamily="18" charset="0"/>
                      </a:rPr>
                      <m:t>1</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FD71607F-6BF1-5FDA-D422-68E62421CCE4}"/>
                  </a:ext>
                </a:extLst>
              </p:cNvPr>
              <p:cNvSpPr txBox="1">
                <a:spLocks noRot="1" noChangeAspect="1" noMove="1" noResize="1" noEditPoints="1" noAdjustHandles="1" noChangeArrowheads="1" noChangeShapeType="1" noTextEdit="1"/>
              </p:cNvSpPr>
              <p:nvPr/>
            </p:nvSpPr>
            <p:spPr>
              <a:xfrm>
                <a:off x="0" y="5477294"/>
                <a:ext cx="3716867" cy="369332"/>
              </a:xfrm>
              <a:prstGeom prst="rect">
                <a:avLst/>
              </a:prstGeom>
              <a:blipFill>
                <a:blip r:embed="rId7"/>
                <a:stretch>
                  <a:fillRect l="-1311"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3418CF3-9DE2-B2FD-E08F-1CB82508ACE1}"/>
                  </a:ext>
                </a:extLst>
              </p:cNvPr>
              <p:cNvSpPr txBox="1"/>
              <p:nvPr/>
            </p:nvSpPr>
            <p:spPr>
              <a:xfrm>
                <a:off x="0" y="5800460"/>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m:t>
                    </m:r>
                    <m:r>
                      <a:rPr lang="fr-FR" i="1" noProof="0">
                        <a:latin typeface="Cambria Math" panose="02040503050406030204" pitchFamily="18" charset="0"/>
                        <a:cs typeface="Times New Roman" panose="02020603050405020304" pitchFamily="18" charset="0"/>
                      </a:rPr>
                      <m:t>1.00195</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73418CF3-9DE2-B2FD-E08F-1CB82508ACE1}"/>
                  </a:ext>
                </a:extLst>
              </p:cNvPr>
              <p:cNvSpPr txBox="1">
                <a:spLocks noRot="1" noChangeAspect="1" noMove="1" noResize="1" noEditPoints="1" noAdjustHandles="1" noChangeArrowheads="1" noChangeShapeType="1" noTextEdit="1"/>
              </p:cNvSpPr>
              <p:nvPr/>
            </p:nvSpPr>
            <p:spPr>
              <a:xfrm>
                <a:off x="0" y="5800460"/>
                <a:ext cx="3716867" cy="369332"/>
              </a:xfrm>
              <a:prstGeom prst="rect">
                <a:avLst/>
              </a:prstGeom>
              <a:blipFill>
                <a:blip r:embed="rId8"/>
                <a:stretch>
                  <a:fillRect l="-1311"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18967CF-1F4B-E249-C88C-988ADBD4981B}"/>
                  </a:ext>
                </a:extLst>
              </p:cNvPr>
              <p:cNvSpPr txBox="1"/>
              <p:nvPr/>
            </p:nvSpPr>
            <p:spPr>
              <a:xfrm>
                <a:off x="0" y="6123625"/>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=1.000</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418967CF-1F4B-E249-C88C-988ADBD4981B}"/>
                  </a:ext>
                </a:extLst>
              </p:cNvPr>
              <p:cNvSpPr txBox="1">
                <a:spLocks noRot="1" noChangeAspect="1" noMove="1" noResize="1" noEditPoints="1" noAdjustHandles="1" noChangeArrowheads="1" noChangeShapeType="1" noTextEdit="1"/>
              </p:cNvSpPr>
              <p:nvPr/>
            </p:nvSpPr>
            <p:spPr>
              <a:xfrm>
                <a:off x="0" y="6123625"/>
                <a:ext cx="3716867" cy="369332"/>
              </a:xfrm>
              <a:prstGeom prst="rect">
                <a:avLst/>
              </a:prstGeom>
              <a:blipFill>
                <a:blip r:embed="rId9"/>
                <a:stretch>
                  <a:fillRect l="-1311" t="-10000" b="-26667"/>
                </a:stretch>
              </a:blipFill>
            </p:spPr>
            <p:txBody>
              <a:bodyPr/>
              <a:lstStyle/>
              <a:p>
                <a:r>
                  <a:rPr lang="en-GB">
                    <a:noFill/>
                  </a:rPr>
                  <a:t> </a:t>
                </a:r>
              </a:p>
            </p:txBody>
          </p:sp>
        </mc:Fallback>
      </mc:AlternateContent>
    </p:spTree>
    <p:extLst>
      <p:ext uri="{BB962C8B-B14F-4D97-AF65-F5344CB8AC3E}">
        <p14:creationId xmlns:p14="http://schemas.microsoft.com/office/powerpoint/2010/main" val="1063259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D03A9-1D55-A413-898E-2E520715266D}"/>
            </a:ext>
          </a:extLst>
        </p:cNvPr>
        <p:cNvGrpSpPr/>
        <p:nvPr/>
      </p:nvGrpSpPr>
      <p:grpSpPr>
        <a:xfrm>
          <a:off x="0" y="0"/>
          <a:ext cx="0" cy="0"/>
          <a:chOff x="0" y="0"/>
          <a:chExt cx="0" cy="0"/>
        </a:xfrm>
      </p:grpSpPr>
      <p:pic>
        <p:nvPicPr>
          <p:cNvPr id="16" name="Picture 15" descr="A graph with a line&#10;&#10;AI-generated content may be incorrect.">
            <a:extLst>
              <a:ext uri="{FF2B5EF4-FFF2-40B4-BE49-F238E27FC236}">
                <a16:creationId xmlns:a16="http://schemas.microsoft.com/office/drawing/2014/main" id="{C17D4E60-FB62-8A17-CC77-4C431C144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 y="3106705"/>
            <a:ext cx="4969226" cy="3726919"/>
          </a:xfrm>
          <a:prstGeom prst="rect">
            <a:avLst/>
          </a:prstGeom>
        </p:spPr>
      </p:pic>
      <p:sp>
        <p:nvSpPr>
          <p:cNvPr id="2" name="Rectangle 1">
            <a:extLst>
              <a:ext uri="{FF2B5EF4-FFF2-40B4-BE49-F238E27FC236}">
                <a16:creationId xmlns:a16="http://schemas.microsoft.com/office/drawing/2014/main" id="{0ED4C262-ADCF-AE6F-3CBC-6A388E77DD6D}"/>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CECDEB89-FD89-A4AD-837C-99F0CAD8BC0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a:t>
            </a:r>
          </a:p>
        </p:txBody>
      </p:sp>
      <p:sp>
        <p:nvSpPr>
          <p:cNvPr id="4" name="Rectangle 3">
            <a:extLst>
              <a:ext uri="{FF2B5EF4-FFF2-40B4-BE49-F238E27FC236}">
                <a16:creationId xmlns:a16="http://schemas.microsoft.com/office/drawing/2014/main" id="{F7C7A1CB-DE34-AD40-E16D-6AA4F785CAE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D8E09B78-47CC-84BD-A259-AA9B0A6D0125}"/>
              </a:ext>
            </a:extLst>
          </p:cNvPr>
          <p:cNvSpPr txBox="1"/>
          <p:nvPr/>
        </p:nvSpPr>
        <p:spPr>
          <a:xfrm>
            <a:off x="-1" y="627468"/>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change les schémas de discrétisation spatiaux tel que :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E12E67D-0239-1317-5143-EADC4A6FD1E7}"/>
                  </a:ext>
                </a:extLst>
              </p:cNvPr>
              <p:cNvSpPr txBox="1"/>
              <p:nvPr/>
            </p:nvSpPr>
            <p:spPr>
              <a:xfrm>
                <a:off x="5435947" y="513956"/>
                <a:ext cx="2192520" cy="746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b="0" i="1" noProof="0" smtClean="0">
                              <a:latin typeface="Cambria Math" panose="02040503050406030204" pitchFamily="18" charset="0"/>
                            </a:rPr>
                            <m:t>2</m:t>
                          </m:r>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oMath>
                  </m:oMathPara>
                </a14:m>
                <a:endParaRPr lang="fr-FR" noProof="0" dirty="0"/>
              </a:p>
            </p:txBody>
          </p:sp>
        </mc:Choice>
        <mc:Fallback xmlns="">
          <p:sp>
            <p:nvSpPr>
              <p:cNvPr id="6" name="TextBox 5">
                <a:extLst>
                  <a:ext uri="{FF2B5EF4-FFF2-40B4-BE49-F238E27FC236}">
                    <a16:creationId xmlns:a16="http://schemas.microsoft.com/office/drawing/2014/main" id="{EE12E67D-0239-1317-5143-EADC4A6FD1E7}"/>
                  </a:ext>
                </a:extLst>
              </p:cNvPr>
              <p:cNvSpPr txBox="1">
                <a:spLocks noRot="1" noChangeAspect="1" noMove="1" noResize="1" noEditPoints="1" noAdjustHandles="1" noChangeArrowheads="1" noChangeShapeType="1" noTextEdit="1"/>
              </p:cNvSpPr>
              <p:nvPr/>
            </p:nvSpPr>
            <p:spPr>
              <a:xfrm>
                <a:off x="5435947" y="513956"/>
                <a:ext cx="2192520" cy="74623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A320C37-86BC-1C54-FDB3-FB623D060A31}"/>
                  </a:ext>
                </a:extLst>
              </p:cNvPr>
              <p:cNvSpPr txBox="1"/>
              <p:nvPr/>
            </p:nvSpPr>
            <p:spPr>
              <a:xfrm>
                <a:off x="8451360" y="513956"/>
                <a:ext cx="2817827" cy="84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²</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r>
                                    <a:rPr lang="fr-FR" b="0" i="1" noProof="0" smtClean="0">
                                      <a:latin typeface="Cambria Math" panose="02040503050406030204" pitchFamily="18" charset="0"/>
                                    </a:rPr>
                                    <m:t>²</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2</m:t>
                              </m:r>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oMath>
                  </m:oMathPara>
                </a14:m>
                <a:endParaRPr lang="fr-FR" noProof="0" dirty="0"/>
              </a:p>
            </p:txBody>
          </p:sp>
        </mc:Choice>
        <mc:Fallback xmlns="">
          <p:sp>
            <p:nvSpPr>
              <p:cNvPr id="7" name="TextBox 6">
                <a:extLst>
                  <a:ext uri="{FF2B5EF4-FFF2-40B4-BE49-F238E27FC236}">
                    <a16:creationId xmlns:a16="http://schemas.microsoft.com/office/drawing/2014/main" id="{EA320C37-86BC-1C54-FDB3-FB623D060A31}"/>
                  </a:ext>
                </a:extLst>
              </p:cNvPr>
              <p:cNvSpPr txBox="1">
                <a:spLocks noRot="1" noChangeAspect="1" noMove="1" noResize="1" noEditPoints="1" noAdjustHandles="1" noChangeArrowheads="1" noChangeShapeType="1" noTextEdit="1"/>
              </p:cNvSpPr>
              <p:nvPr/>
            </p:nvSpPr>
            <p:spPr>
              <a:xfrm>
                <a:off x="8451360" y="513956"/>
                <a:ext cx="2817827" cy="848374"/>
              </a:xfrm>
              <a:prstGeom prst="rect">
                <a:avLst/>
              </a:prstGeom>
              <a:blipFill>
                <a:blip r:embed="rId4"/>
                <a:stretch>
                  <a:fillRect/>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3F891217-F85C-D70C-2308-582197B55664}"/>
              </a:ext>
            </a:extLst>
          </p:cNvPr>
          <p:cNvSpPr txBox="1"/>
          <p:nvPr/>
        </p:nvSpPr>
        <p:spPr>
          <a:xfrm>
            <a:off x="7471513" y="500026"/>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9" name="TextBox 8">
            <a:extLst>
              <a:ext uri="{FF2B5EF4-FFF2-40B4-BE49-F238E27FC236}">
                <a16:creationId xmlns:a16="http://schemas.microsoft.com/office/drawing/2014/main" id="{15BED661-D5E8-5D5F-962C-7A789302F672}"/>
              </a:ext>
            </a:extLst>
          </p:cNvPr>
          <p:cNvSpPr txBox="1"/>
          <p:nvPr/>
        </p:nvSpPr>
        <p:spPr>
          <a:xfrm>
            <a:off x="11221367" y="500027"/>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10" name="TextBox 9">
            <a:extLst>
              <a:ext uri="{FF2B5EF4-FFF2-40B4-BE49-F238E27FC236}">
                <a16:creationId xmlns:a16="http://schemas.microsoft.com/office/drawing/2014/main" id="{4B5486D3-9894-C2BC-A87B-09DEDB4C8900}"/>
              </a:ext>
            </a:extLst>
          </p:cNvPr>
          <p:cNvSpPr txBox="1"/>
          <p:nvPr/>
        </p:nvSpPr>
        <p:spPr>
          <a:xfrm>
            <a:off x="-1047" y="1307910"/>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introduits ces schémas dans l’équation du problème :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C5B5726-7BDA-16C2-725D-68E0A9FFBD27}"/>
                  </a:ext>
                </a:extLst>
              </p:cNvPr>
              <p:cNvSpPr txBox="1"/>
              <p:nvPr/>
            </p:nvSpPr>
            <p:spPr>
              <a:xfrm>
                <a:off x="1610941" y="1615686"/>
                <a:ext cx="8970117"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r>
                        <a:rPr lang="fr-FR"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−1</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2</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r>
                            <a:rPr lang="fr-FR" b="0" i="0" noProof="0" smtClean="0">
                              <a:latin typeface="Cambria Math" panose="02040503050406030204" pitchFamily="18" charset="0"/>
                            </a:rPr>
                            <m:t>+</m:t>
                          </m:r>
                          <m:r>
                            <a:rPr lang="fr-FR" noProof="0">
                              <a:latin typeface="Cambria Math" panose="02040503050406030204" pitchFamily="18" charset="0"/>
                            </a:rPr>
                            <m:t>1</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2</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1" name="TextBox 10">
                <a:extLst>
                  <a:ext uri="{FF2B5EF4-FFF2-40B4-BE49-F238E27FC236}">
                    <a16:creationId xmlns:a16="http://schemas.microsoft.com/office/drawing/2014/main" id="{2C5B5726-7BDA-16C2-725D-68E0A9FFBD27}"/>
                  </a:ext>
                </a:extLst>
              </p:cNvPr>
              <p:cNvSpPr txBox="1">
                <a:spLocks noRot="1" noChangeAspect="1" noMove="1" noResize="1" noEditPoints="1" noAdjustHandles="1" noChangeArrowheads="1" noChangeShapeType="1" noTextEdit="1"/>
              </p:cNvSpPr>
              <p:nvPr/>
            </p:nvSpPr>
            <p:spPr>
              <a:xfrm>
                <a:off x="1610941" y="1615686"/>
                <a:ext cx="8970117" cy="724173"/>
              </a:xfrm>
              <a:prstGeom prst="rect">
                <a:avLst/>
              </a:prstGeom>
              <a:blipFill>
                <a:blip r:embed="rId5"/>
                <a:stretch>
                  <a:fillRect/>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2443DA39-C273-D2B8-F9E1-87B2F44BDC42}"/>
              </a:ext>
            </a:extLst>
          </p:cNvPr>
          <p:cNvSpPr txBox="1"/>
          <p:nvPr/>
        </p:nvSpPr>
        <p:spPr>
          <a:xfrm>
            <a:off x="0" y="2462969"/>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Les deux schémas étant d’ordre 2, il est attendu que l’ordre de convergence soit également d’ordre 2. De manière similaire à précédemment, on peut vérifier ce code.  </a:t>
            </a:r>
          </a:p>
        </p:txBody>
      </p:sp>
      <p:sp>
        <p:nvSpPr>
          <p:cNvPr id="13" name="TextBox 12">
            <a:extLst>
              <a:ext uri="{FF2B5EF4-FFF2-40B4-BE49-F238E27FC236}">
                <a16:creationId xmlns:a16="http://schemas.microsoft.com/office/drawing/2014/main" id="{B7F086DE-1FC4-C625-C46F-7162AFC5DB60}"/>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8/10</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CF42690-7162-FF5D-0928-122CB4424C2F}"/>
                  </a:ext>
                </a:extLst>
              </p:cNvPr>
              <p:cNvSpPr txBox="1"/>
              <p:nvPr/>
            </p:nvSpPr>
            <p:spPr>
              <a:xfrm>
                <a:off x="4969291" y="3232410"/>
                <a:ext cx="7222709" cy="258532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comparaison aux résultats obtenues précédemment, simplement basé sur une comparaison visuelle, nous pouvons dire que ces derniers semblent converger plus rapidement vers la solution analytique. En effet, la solution de la question C/D, représentée par    , est bien plus éloignée de la solution analytique. Visuellement, nous pouvons même dire qu’il semblerait que cette nouvelle solution soit très bonne ! </a:t>
                </a:r>
              </a:p>
              <a:p>
                <a:pPr algn="just"/>
                <a:endParaRPr lang="fr-FR" noProof="0" dirty="0">
                  <a:latin typeface="Times New Roman" panose="02020603050405020304" pitchFamily="18" charset="0"/>
                  <a:cs typeface="Times New Roman" panose="02020603050405020304" pitchFamily="18" charset="0"/>
                </a:endParaRPr>
              </a:p>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Afin de pouvoir appliquer la condition de Neumann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toujours d’ordre 2, nous avons opté pour un schéma décentré à droite  :</a:t>
                </a:r>
              </a:p>
            </p:txBody>
          </p:sp>
        </mc:Choice>
        <mc:Fallback xmlns="">
          <p:sp>
            <p:nvSpPr>
              <p:cNvPr id="17" name="TextBox 16">
                <a:extLst>
                  <a:ext uri="{FF2B5EF4-FFF2-40B4-BE49-F238E27FC236}">
                    <a16:creationId xmlns:a16="http://schemas.microsoft.com/office/drawing/2014/main" id="{3CF42690-7162-FF5D-0928-122CB4424C2F}"/>
                  </a:ext>
                </a:extLst>
              </p:cNvPr>
              <p:cNvSpPr txBox="1">
                <a:spLocks noRot="1" noChangeAspect="1" noMove="1" noResize="1" noEditPoints="1" noAdjustHandles="1" noChangeArrowheads="1" noChangeShapeType="1" noTextEdit="1"/>
              </p:cNvSpPr>
              <p:nvPr/>
            </p:nvSpPr>
            <p:spPr>
              <a:xfrm>
                <a:off x="4969291" y="3232410"/>
                <a:ext cx="7222709" cy="2585323"/>
              </a:xfrm>
              <a:prstGeom prst="rect">
                <a:avLst/>
              </a:prstGeom>
              <a:blipFill>
                <a:blip r:embed="rId6"/>
                <a:stretch>
                  <a:fillRect l="-675" t="-1179" r="-759" b="-2830"/>
                </a:stretch>
              </a:blipFill>
            </p:spPr>
            <p:txBody>
              <a:bodyPr/>
              <a:lstStyle/>
              <a:p>
                <a:r>
                  <a:rPr lang="en-CA">
                    <a:noFill/>
                  </a:rPr>
                  <a:t> </a:t>
                </a:r>
              </a:p>
            </p:txBody>
          </p:sp>
        </mc:Fallback>
      </mc:AlternateContent>
      <p:sp>
        <p:nvSpPr>
          <p:cNvPr id="19" name="TextBox 18">
            <a:extLst>
              <a:ext uri="{FF2B5EF4-FFF2-40B4-BE49-F238E27FC236}">
                <a16:creationId xmlns:a16="http://schemas.microsoft.com/office/drawing/2014/main" id="{464B3D4D-12EB-D238-43B4-6F57113E9E0A}"/>
              </a:ext>
            </a:extLst>
          </p:cNvPr>
          <p:cNvSpPr txBox="1"/>
          <p:nvPr/>
        </p:nvSpPr>
        <p:spPr>
          <a:xfrm>
            <a:off x="5615677" y="2976529"/>
            <a:ext cx="65" cy="276999"/>
          </a:xfrm>
          <a:prstGeom prst="rect">
            <a:avLst/>
          </a:prstGeom>
          <a:noFill/>
        </p:spPr>
        <p:txBody>
          <a:bodyPr wrap="none" lIns="0" tIns="0" rIns="0" bIns="0" rtlCol="0">
            <a:spAutoFit/>
          </a:bodyPr>
          <a:lstStyle/>
          <a:p>
            <a:endParaRPr lang="fr-FR" noProof="0" dirty="0"/>
          </a:p>
        </p:txBody>
      </p:sp>
      <p:sp>
        <p:nvSpPr>
          <p:cNvPr id="20" name="Isosceles Triangle 19">
            <a:extLst>
              <a:ext uri="{FF2B5EF4-FFF2-40B4-BE49-F238E27FC236}">
                <a16:creationId xmlns:a16="http://schemas.microsoft.com/office/drawing/2014/main" id="{F7B2648C-C01D-2FC8-0F3F-A810BEC0B6B3}"/>
              </a:ext>
            </a:extLst>
          </p:cNvPr>
          <p:cNvSpPr/>
          <p:nvPr/>
        </p:nvSpPr>
        <p:spPr>
          <a:xfrm>
            <a:off x="1635125" y="5603875"/>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1" name="Isosceles Triangle 20">
            <a:extLst>
              <a:ext uri="{FF2B5EF4-FFF2-40B4-BE49-F238E27FC236}">
                <a16:creationId xmlns:a16="http://schemas.microsoft.com/office/drawing/2014/main" id="{83D574B7-1395-2485-4E73-08C18756132D}"/>
              </a:ext>
            </a:extLst>
          </p:cNvPr>
          <p:cNvSpPr/>
          <p:nvPr/>
        </p:nvSpPr>
        <p:spPr>
          <a:xfrm>
            <a:off x="765175" y="5603874"/>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2" name="Isosceles Triangle 21">
            <a:extLst>
              <a:ext uri="{FF2B5EF4-FFF2-40B4-BE49-F238E27FC236}">
                <a16:creationId xmlns:a16="http://schemas.microsoft.com/office/drawing/2014/main" id="{7C293DC5-C800-0980-6F2B-BE6AD964B1B5}"/>
              </a:ext>
            </a:extLst>
          </p:cNvPr>
          <p:cNvSpPr/>
          <p:nvPr/>
        </p:nvSpPr>
        <p:spPr>
          <a:xfrm>
            <a:off x="2515916" y="5273260"/>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3" name="Isosceles Triangle 22">
            <a:extLst>
              <a:ext uri="{FF2B5EF4-FFF2-40B4-BE49-F238E27FC236}">
                <a16:creationId xmlns:a16="http://schemas.microsoft.com/office/drawing/2014/main" id="{3BF53B97-0F67-E339-0733-64B4CBED7BE3}"/>
              </a:ext>
            </a:extLst>
          </p:cNvPr>
          <p:cNvSpPr/>
          <p:nvPr/>
        </p:nvSpPr>
        <p:spPr>
          <a:xfrm>
            <a:off x="3387725" y="4625974"/>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Isosceles Triangle 23">
            <a:extLst>
              <a:ext uri="{FF2B5EF4-FFF2-40B4-BE49-F238E27FC236}">
                <a16:creationId xmlns:a16="http://schemas.microsoft.com/office/drawing/2014/main" id="{5348E2F8-935A-84B2-C999-9952A11CE7E6}"/>
              </a:ext>
            </a:extLst>
          </p:cNvPr>
          <p:cNvSpPr/>
          <p:nvPr/>
        </p:nvSpPr>
        <p:spPr>
          <a:xfrm>
            <a:off x="8423641" y="4191731"/>
            <a:ext cx="127693" cy="110080"/>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4DF8ABF-BD8B-C0FA-91D0-EDC9227E9B17}"/>
                  </a:ext>
                </a:extLst>
              </p:cNvPr>
              <p:cNvSpPr txBox="1"/>
              <p:nvPr/>
            </p:nvSpPr>
            <p:spPr>
              <a:xfrm>
                <a:off x="5048278" y="5896325"/>
                <a:ext cx="5929828" cy="6538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i="1" noProof="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r>
                            <a:rPr lang="fr-FR" b="0" i="1" noProof="0" smtClean="0">
                              <a:latin typeface="Cambria Math" panose="02040503050406030204" pitchFamily="18" charset="0"/>
                            </a:rPr>
                            <m:t>−3</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r>
                            <a:rPr lang="fr-FR" b="0" i="1" noProof="0" smtClean="0">
                              <a:latin typeface="Cambria Math" panose="02040503050406030204" pitchFamily="18" charset="0"/>
                            </a:rPr>
                            <m:t>+4</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+2</m:t>
                              </m:r>
                            </m:sub>
                          </m:sSub>
                        </m:num>
                        <m:den>
                          <m:r>
                            <a:rPr lang="fr-FR" b="0" i="1" noProof="0" smtClean="0">
                              <a:latin typeface="Cambria Math" panose="02040503050406030204" pitchFamily="18" charset="0"/>
                            </a:rPr>
                            <m:t>2</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r>
                        <a:rPr lang="fr-FR" noProof="0" smtClean="0">
                          <a:latin typeface="Cambria Math" panose="02040503050406030204" pitchFamily="18" charset="0"/>
                        </a:rPr>
                        <m:t>⇒</m:t>
                      </m:r>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=0 :−3</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0</m:t>
                          </m:r>
                        </m:sub>
                      </m:sSub>
                      <m:r>
                        <a:rPr lang="fr-FR" b="0" i="0" noProof="0" smtClean="0">
                          <a:latin typeface="Cambria Math" panose="02040503050406030204" pitchFamily="18" charset="0"/>
                        </a:rPr>
                        <m:t>+4</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1</m:t>
                          </m:r>
                        </m:sub>
                      </m:sSub>
                      <m:r>
                        <a:rPr lang="fr-FR" b="0" i="0"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2</m:t>
                          </m:r>
                        </m:sub>
                      </m:sSub>
                      <m:r>
                        <a:rPr lang="fr-FR" b="0" i="0" noProof="0" smtClean="0">
                          <a:latin typeface="Cambria Math" panose="02040503050406030204" pitchFamily="18" charset="0"/>
                        </a:rPr>
                        <m:t>=0</m:t>
                      </m:r>
                    </m:oMath>
                  </m:oMathPara>
                </a14:m>
                <a:endParaRPr lang="fr-FR" noProof="0" dirty="0"/>
              </a:p>
            </p:txBody>
          </p:sp>
        </mc:Choice>
        <mc:Fallback xmlns="">
          <p:sp>
            <p:nvSpPr>
              <p:cNvPr id="18" name="TextBox 17">
                <a:extLst>
                  <a:ext uri="{FF2B5EF4-FFF2-40B4-BE49-F238E27FC236}">
                    <a16:creationId xmlns:a16="http://schemas.microsoft.com/office/drawing/2014/main" id="{F4DF8ABF-BD8B-C0FA-91D0-EDC9227E9B17}"/>
                  </a:ext>
                </a:extLst>
              </p:cNvPr>
              <p:cNvSpPr txBox="1">
                <a:spLocks noRot="1" noChangeAspect="1" noMove="1" noResize="1" noEditPoints="1" noAdjustHandles="1" noChangeArrowheads="1" noChangeShapeType="1" noTextEdit="1"/>
              </p:cNvSpPr>
              <p:nvPr/>
            </p:nvSpPr>
            <p:spPr>
              <a:xfrm>
                <a:off x="5048278" y="5896325"/>
                <a:ext cx="5929828" cy="653897"/>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452944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0A046-E657-4F2A-B453-B4860888248C}"/>
            </a:ext>
          </a:extLst>
        </p:cNvPr>
        <p:cNvGrpSpPr/>
        <p:nvPr/>
      </p:nvGrpSpPr>
      <p:grpSpPr>
        <a:xfrm>
          <a:off x="0" y="0"/>
          <a:ext cx="0" cy="0"/>
          <a:chOff x="0" y="0"/>
          <a:chExt cx="0" cy="0"/>
        </a:xfrm>
      </p:grpSpPr>
      <p:pic>
        <p:nvPicPr>
          <p:cNvPr id="13" name="Picture 12" descr="A graph with different colored dots and numbers&#10;&#10;AI-generated content may be incorrect.">
            <a:extLst>
              <a:ext uri="{FF2B5EF4-FFF2-40B4-BE49-F238E27FC236}">
                <a16:creationId xmlns:a16="http://schemas.microsoft.com/office/drawing/2014/main" id="{EF2EFB49-ED70-4B27-2033-047136B683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6476"/>
            <a:ext cx="5435599" cy="4076699"/>
          </a:xfrm>
          <a:prstGeom prst="rect">
            <a:avLst/>
          </a:prstGeom>
        </p:spPr>
      </p:pic>
      <p:sp>
        <p:nvSpPr>
          <p:cNvPr id="2" name="TextBox 1">
            <a:extLst>
              <a:ext uri="{FF2B5EF4-FFF2-40B4-BE49-F238E27FC236}">
                <a16:creationId xmlns:a16="http://schemas.microsoft.com/office/drawing/2014/main" id="{925022B4-230C-8FA2-0518-C2E8AFFB6489}"/>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9/10</a:t>
            </a:r>
          </a:p>
        </p:txBody>
      </p:sp>
      <p:sp>
        <p:nvSpPr>
          <p:cNvPr id="3" name="Rectangle 2">
            <a:extLst>
              <a:ext uri="{FF2B5EF4-FFF2-40B4-BE49-F238E27FC236}">
                <a16:creationId xmlns:a16="http://schemas.microsoft.com/office/drawing/2014/main" id="{D915C169-08CC-8E5B-81AB-578EC8D11F3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8FE9FC21-9C8A-1D90-E870-039EFD96A39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a:t>
            </a:r>
          </a:p>
        </p:txBody>
      </p:sp>
      <p:sp>
        <p:nvSpPr>
          <p:cNvPr id="5" name="Rectangle 4">
            <a:extLst>
              <a:ext uri="{FF2B5EF4-FFF2-40B4-BE49-F238E27FC236}">
                <a16:creationId xmlns:a16="http://schemas.microsoft.com/office/drawing/2014/main" id="{A1169C53-176F-E0EA-C65C-D36F96EBBFEE}"/>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51B5442A-C3C4-1A8F-D37A-D5F1A379EC7E}"/>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les points suivants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3A11EAD-00C7-DE8C-6393-ABE7B1826CB4}"/>
                  </a:ext>
                </a:extLst>
              </p:cNvPr>
              <p:cNvSpPr txBox="1"/>
              <p:nvPr/>
            </p:nvSpPr>
            <p:spPr>
              <a:xfrm>
                <a:off x="5435599" y="1018963"/>
                <a:ext cx="6620934" cy="3696397"/>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Très clairement, et à la vue de ces résultats, on ne peut parler de convergence asymptotique. Aussi surprenant que cela puisse paraitre, ces résultats ne semblent pas provenir d’un bug dans le code Python. En effet, il semble seulement que les résultats soient « trop » bon – ce que nous avions pu souligner déjà avec le résultat pour 5 nœuds. </a:t>
                </a:r>
              </a:p>
              <a:p>
                <a:pPr algn="just"/>
                <a:endParaRPr lang="fr-FR" noProof="0"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Comme on peut le voir, l’erreur pour un faible nombre de nœuds est très faible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10</m:t>
                        </m: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−15</m:t>
                        </m:r>
                      </m:sup>
                    </m:sSup>
                  </m:oMath>
                </a14:m>
                <a:r>
                  <a:rPr lang="fr-FR" noProof="0" dirty="0">
                    <a:latin typeface="Times New Roman" panose="02020603050405020304" pitchFamily="18" charset="0"/>
                    <a:cs typeface="Times New Roman" panose="02020603050405020304" pitchFamily="18" charset="0"/>
                  </a:rPr>
                  <a:t>). Selon les sources internet, la précision machine de Python semble être proche de </a:t>
                </a:r>
                <a14:m>
                  <m:oMath xmlns:m="http://schemas.openxmlformats.org/officeDocument/2006/math">
                    <m:sSup>
                      <m:sSupPr>
                        <m:ctrlPr>
                          <a:rPr lang="fr-FR" i="1" noProof="0">
                            <a:latin typeface="Cambria Math" panose="02040503050406030204" pitchFamily="18" charset="0"/>
                            <a:ea typeface="Cambria Math" panose="02040503050406030204" pitchFamily="18" charset="0"/>
                            <a:cs typeface="Times New Roman" panose="02020603050405020304" pitchFamily="18" charset="0"/>
                          </a:rPr>
                        </m:ctrlPr>
                      </m:sSupPr>
                      <m:e>
                        <m:r>
                          <a:rPr lang="fr-FR" i="1" noProof="0">
                            <a:latin typeface="Cambria Math" panose="02040503050406030204" pitchFamily="18" charset="0"/>
                            <a:ea typeface="Cambria Math" panose="02040503050406030204" pitchFamily="18" charset="0"/>
                            <a:cs typeface="Times New Roman" panose="02020603050405020304" pitchFamily="18" charset="0"/>
                          </a:rPr>
                          <m:t>10</m:t>
                        </m:r>
                      </m:e>
                      <m:sup>
                        <m:r>
                          <a:rPr lang="fr-FR" i="1" noProof="0">
                            <a:latin typeface="Cambria Math" panose="02040503050406030204" pitchFamily="18" charset="0"/>
                            <a:ea typeface="Cambria Math" panose="02040503050406030204" pitchFamily="18" charset="0"/>
                            <a:cs typeface="Times New Roman" panose="02020603050405020304" pitchFamily="18" charset="0"/>
                          </a:rPr>
                          <m:t>−1</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6</m:t>
                        </m:r>
                      </m:sup>
                    </m:sSup>
                  </m:oMath>
                </a14:m>
                <a:r>
                  <a:rPr lang="fr-FR" noProof="0" dirty="0">
                    <a:latin typeface="Times New Roman" panose="02020603050405020304" pitchFamily="18" charset="0"/>
                    <a:cs typeface="Times New Roman" panose="02020603050405020304" pitchFamily="18" charset="0"/>
                  </a:rPr>
                  <a:t>, signifiant que la réponse numérique est très bonne. En raison de tel résultat, il nous semble alors incohérent de réaliser une étude de convergence asymptotique – sans souligner qu’il manquerait cruellement de points comme en témoigne l’image.  </a:t>
                </a:r>
              </a:p>
            </p:txBody>
          </p:sp>
        </mc:Choice>
        <mc:Fallback xmlns="">
          <p:sp>
            <p:nvSpPr>
              <p:cNvPr id="10" name="TextBox 9">
                <a:extLst>
                  <a:ext uri="{FF2B5EF4-FFF2-40B4-BE49-F238E27FC236}">
                    <a16:creationId xmlns:a16="http://schemas.microsoft.com/office/drawing/2014/main" id="{13A11EAD-00C7-DE8C-6393-ABE7B1826CB4}"/>
                  </a:ext>
                </a:extLst>
              </p:cNvPr>
              <p:cNvSpPr txBox="1">
                <a:spLocks noRot="1" noChangeAspect="1" noMove="1" noResize="1" noEditPoints="1" noAdjustHandles="1" noChangeArrowheads="1" noChangeShapeType="1" noTextEdit="1"/>
              </p:cNvSpPr>
              <p:nvPr/>
            </p:nvSpPr>
            <p:spPr>
              <a:xfrm>
                <a:off x="5435599" y="1018963"/>
                <a:ext cx="6620934" cy="3696397"/>
              </a:xfrm>
              <a:prstGeom prst="rect">
                <a:avLst/>
              </a:prstGeom>
              <a:blipFill>
                <a:blip r:embed="rId4"/>
                <a:stretch>
                  <a:fillRect l="-829" t="-824" r="-737" b="-1647"/>
                </a:stretch>
              </a:blipFill>
            </p:spPr>
            <p:txBody>
              <a:bodyPr/>
              <a:lstStyle/>
              <a:p>
                <a:r>
                  <a:rPr lang="en-CA">
                    <a:noFill/>
                  </a:rPr>
                  <a:t> </a:t>
                </a:r>
              </a:p>
            </p:txBody>
          </p:sp>
        </mc:Fallback>
      </mc:AlternateContent>
      <p:sp>
        <p:nvSpPr>
          <p:cNvPr id="11" name="TextBox 10">
            <a:extLst>
              <a:ext uri="{FF2B5EF4-FFF2-40B4-BE49-F238E27FC236}">
                <a16:creationId xmlns:a16="http://schemas.microsoft.com/office/drawing/2014/main" id="{35DD8227-809D-06CE-9270-2CC91121E055}"/>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7/10</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BDA4E76-F589-4B48-9CFA-A285AB337AE0}"/>
                  </a:ext>
                </a:extLst>
              </p:cNvPr>
              <p:cNvSpPr txBox="1"/>
              <p:nvPr/>
            </p:nvSpPr>
            <p:spPr>
              <a:xfrm>
                <a:off x="-1" y="5067417"/>
                <a:ext cx="12191999"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Comme mentionné en cours, on peut remarquer qu’à mesure que le nombre de points augmente, l’erreur se met à réaugmenter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&lt;100</m:t>
                    </m:r>
                  </m:oMath>
                </a14:m>
                <a:r>
                  <a:rPr lang="fr-FR" noProof="0" dirty="0">
                    <a:latin typeface="Times New Roman" panose="02020603050405020304" pitchFamily="18" charset="0"/>
                    <a:cs typeface="Times New Roman" panose="02020603050405020304" pitchFamily="18" charset="0"/>
                  </a:rPr>
                  <a:t> ou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𝑑𝑟</m:t>
                    </m:r>
                    <m:r>
                      <a:rPr lang="fr-FR" b="0" i="1" noProof="0" smtClean="0">
                        <a:latin typeface="Cambria Math" panose="02040503050406030204" pitchFamily="18" charset="0"/>
                        <a:cs typeface="Times New Roman" panose="02020603050405020304" pitchFamily="18" charset="0"/>
                      </a:rPr>
                      <m:t>&gt;</m:t>
                    </m:r>
                    <m:sSup>
                      <m:sSupPr>
                        <m:ctrlPr>
                          <a:rPr lang="fr-FR" b="0" i="1" noProof="0" smtClean="0">
                            <a:latin typeface="Cambria Math" panose="02040503050406030204" pitchFamily="18" charset="0"/>
                            <a:cs typeface="Times New Roman" panose="02020603050405020304" pitchFamily="18" charset="0"/>
                          </a:rPr>
                        </m:ctrlPr>
                      </m:sSupPr>
                      <m:e>
                        <m:r>
                          <a:rPr lang="fr-FR" b="0" i="1" noProof="0" smtClean="0">
                            <a:latin typeface="Cambria Math" panose="02040503050406030204" pitchFamily="18" charset="0"/>
                            <a:cs typeface="Times New Roman" panose="02020603050405020304" pitchFamily="18" charset="0"/>
                          </a:rPr>
                          <m:t>10</m:t>
                        </m:r>
                      </m:e>
                      <m:sup>
                        <m:r>
                          <a:rPr lang="fr-FR" b="0" i="1" noProof="0" smtClean="0">
                            <a:latin typeface="Cambria Math" panose="02040503050406030204" pitchFamily="18" charset="0"/>
                            <a:cs typeface="Times New Roman" panose="02020603050405020304" pitchFamily="18" charset="0"/>
                          </a:rPr>
                          <m:t>−2</m:t>
                        </m:r>
                      </m:sup>
                    </m:sSup>
                  </m:oMath>
                </a14:m>
                <a:r>
                  <a:rPr lang="fr-FR" noProof="0" dirty="0">
                    <a:latin typeface="Times New Roman" panose="02020603050405020304" pitchFamily="18" charset="0"/>
                    <a:cs typeface="Times New Roman" panose="02020603050405020304" pitchFamily="18" charset="0"/>
                  </a:rPr>
                  <a:t>). Il semble donc que les autres erreurs ne soient plus négligeables devant l’erreur de discrétisation, qui était dominante jusqu’à présent. On suppose qu’il s’agit plus précisément de </a:t>
                </a:r>
                <a:r>
                  <a:rPr lang="fr-FR" b="1" noProof="0" dirty="0">
                    <a:latin typeface="Times New Roman" panose="02020603050405020304" pitchFamily="18" charset="0"/>
                    <a:cs typeface="Times New Roman" panose="02020603050405020304" pitchFamily="18" charset="0"/>
                  </a:rPr>
                  <a:t>l’erreur de précision machine</a:t>
                </a:r>
                <a:r>
                  <a:rPr lang="fr-FR" noProof="0" dirty="0">
                    <a:latin typeface="Times New Roman" panose="02020603050405020304" pitchFamily="18" charset="0"/>
                    <a:cs typeface="Times New Roman" panose="02020603050405020304" pitchFamily="18" charset="0"/>
                  </a:rPr>
                  <a:t> qui intervient ici. En effet, plus il y a de points et plus il y a propagation d’erreurs lors des calculs, impliquant donc une croissance de ces dernières à mesure que le maillage se raffine. </a:t>
                </a:r>
              </a:p>
            </p:txBody>
          </p:sp>
        </mc:Choice>
        <mc:Fallback xmlns="">
          <p:sp>
            <p:nvSpPr>
              <p:cNvPr id="15" name="TextBox 14">
                <a:extLst>
                  <a:ext uri="{FF2B5EF4-FFF2-40B4-BE49-F238E27FC236}">
                    <a16:creationId xmlns:a16="http://schemas.microsoft.com/office/drawing/2014/main" id="{7BDA4E76-F589-4B48-9CFA-A285AB337AE0}"/>
                  </a:ext>
                </a:extLst>
              </p:cNvPr>
              <p:cNvSpPr txBox="1">
                <a:spLocks noRot="1" noChangeAspect="1" noMove="1" noResize="1" noEditPoints="1" noAdjustHandles="1" noChangeArrowheads="1" noChangeShapeType="1" noTextEdit="1"/>
              </p:cNvSpPr>
              <p:nvPr/>
            </p:nvSpPr>
            <p:spPr>
              <a:xfrm>
                <a:off x="-1" y="5067417"/>
                <a:ext cx="12191999" cy="1477328"/>
              </a:xfrm>
              <a:prstGeom prst="rect">
                <a:avLst/>
              </a:prstGeom>
              <a:blipFill>
                <a:blip r:embed="rId5"/>
                <a:stretch>
                  <a:fillRect l="-400" t="-2058" r="-400" b="-5350"/>
                </a:stretch>
              </a:blipFill>
            </p:spPr>
            <p:txBody>
              <a:bodyPr/>
              <a:lstStyle/>
              <a:p>
                <a:r>
                  <a:rPr lang="en-CA">
                    <a:noFill/>
                  </a:rPr>
                  <a:t> </a:t>
                </a:r>
              </a:p>
            </p:txBody>
          </p:sp>
        </mc:Fallback>
      </mc:AlternateContent>
    </p:spTree>
    <p:extLst>
      <p:ext uri="{BB962C8B-B14F-4D97-AF65-F5344CB8AC3E}">
        <p14:creationId xmlns:p14="http://schemas.microsoft.com/office/powerpoint/2010/main" val="2174773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8B36A-C626-2321-AFA0-ECDFF1D9203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899300B-16B9-2AA1-42EF-D7A03458C2E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10/10</a:t>
            </a:r>
          </a:p>
        </p:txBody>
      </p:sp>
      <p:sp>
        <p:nvSpPr>
          <p:cNvPr id="3" name="Rectangle 2">
            <a:extLst>
              <a:ext uri="{FF2B5EF4-FFF2-40B4-BE49-F238E27FC236}">
                <a16:creationId xmlns:a16="http://schemas.microsoft.com/office/drawing/2014/main" id="{EAF0A628-343C-FBA6-4F88-4768C17AB39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F6CA68CB-DA07-9D19-19A7-568713D60BF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Conclusion</a:t>
            </a:r>
          </a:p>
        </p:txBody>
      </p:sp>
      <p:sp>
        <p:nvSpPr>
          <p:cNvPr id="5" name="Rectangle 4">
            <a:extLst>
              <a:ext uri="{FF2B5EF4-FFF2-40B4-BE49-F238E27FC236}">
                <a16:creationId xmlns:a16="http://schemas.microsoft.com/office/drawing/2014/main" id="{D2E50873-3ABD-E877-EB14-EB6279F4EA4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C0FB229F-7FDE-60BB-7C9D-FA8C75D93FFE}"/>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conclure, ce devoir nous a permis de montrer : </a:t>
            </a:r>
          </a:p>
        </p:txBody>
      </p:sp>
      <p:sp>
        <p:nvSpPr>
          <p:cNvPr id="7" name="TextBox 6">
            <a:extLst>
              <a:ext uri="{FF2B5EF4-FFF2-40B4-BE49-F238E27FC236}">
                <a16:creationId xmlns:a16="http://schemas.microsoft.com/office/drawing/2014/main" id="{70CF15AE-9D08-54F9-6B23-DBA1C0275690}"/>
              </a:ext>
            </a:extLst>
          </p:cNvPr>
          <p:cNvSpPr txBox="1"/>
          <p:nvPr/>
        </p:nvSpPr>
        <p:spPr>
          <a:xfrm>
            <a:off x="6394493" y="1018963"/>
            <a:ext cx="5662039" cy="1754326"/>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Les limites de l’analyse de convergence de l’erreur de discrétisation. En effet, si les schémas de discrétisation sont uniformes et cohérents avec le problème traité, on peut obtenir des résultats extrêmement bons (i.e. erreur de discrétisation très faible et donc analyse de convergence non pertinente). </a:t>
            </a:r>
          </a:p>
        </p:txBody>
      </p:sp>
      <p:sp>
        <p:nvSpPr>
          <p:cNvPr id="8" name="TextBox 7">
            <a:extLst>
              <a:ext uri="{FF2B5EF4-FFF2-40B4-BE49-F238E27FC236}">
                <a16:creationId xmlns:a16="http://schemas.microsoft.com/office/drawing/2014/main" id="{3F71D19F-FB6D-FE38-AC51-717B965503B7}"/>
              </a:ext>
            </a:extLst>
          </p:cNvPr>
          <p:cNvSpPr txBox="1"/>
          <p:nvPr/>
        </p:nvSpPr>
        <p:spPr>
          <a:xfrm>
            <a:off x="135469" y="996800"/>
            <a:ext cx="5662039" cy="923330"/>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Comment fonctionne une analyse de convergence dans le cas numéro 1. Nous avons pu comparer les ordres de convergence formel et observé afin de vérifier le code. </a:t>
            </a:r>
          </a:p>
        </p:txBody>
      </p:sp>
      <p:sp>
        <p:nvSpPr>
          <p:cNvPr id="9" name="Right Brace 8">
            <a:extLst>
              <a:ext uri="{FF2B5EF4-FFF2-40B4-BE49-F238E27FC236}">
                <a16:creationId xmlns:a16="http://schemas.microsoft.com/office/drawing/2014/main" id="{1A3D098E-C0A1-7DE8-1262-2E4E31F8E4CB}"/>
              </a:ext>
            </a:extLst>
          </p:cNvPr>
          <p:cNvSpPr/>
          <p:nvPr/>
        </p:nvSpPr>
        <p:spPr>
          <a:xfrm rot="5400000">
            <a:off x="5941498" y="-2992679"/>
            <a:ext cx="309004" cy="11921064"/>
          </a:xfrm>
          <a:prstGeom prst="rightBrace">
            <a:avLst>
              <a:gd name="adj1" fmla="val 90384"/>
              <a:gd name="adj2" fmla="val 50000"/>
            </a:avLst>
          </a:prstGeom>
          <a:ln w="57150">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10" name="TextBox 9">
            <a:extLst>
              <a:ext uri="{FF2B5EF4-FFF2-40B4-BE49-F238E27FC236}">
                <a16:creationId xmlns:a16="http://schemas.microsoft.com/office/drawing/2014/main" id="{1827829A-69C1-05E0-82FC-47D7A4E8CFA8}"/>
              </a:ext>
            </a:extLst>
          </p:cNvPr>
          <p:cNvSpPr txBox="1"/>
          <p:nvPr/>
        </p:nvSpPr>
        <p:spPr>
          <a:xfrm>
            <a:off x="434602" y="3251375"/>
            <a:ext cx="5226797" cy="1754326"/>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L’analyse de convergence de l’erreur de discrétisation par convergence asymptotique est donc une méthode puissante afin de pouvoir vérifier un code. Néanmoins une bonne compréhension physique et numérique du problème est nécessaire afin de permettre une compréhension juste des résultats. </a:t>
            </a:r>
          </a:p>
        </p:txBody>
      </p:sp>
      <p:sp>
        <p:nvSpPr>
          <p:cNvPr id="11" name="TextBox 10">
            <a:extLst>
              <a:ext uri="{FF2B5EF4-FFF2-40B4-BE49-F238E27FC236}">
                <a16:creationId xmlns:a16="http://schemas.microsoft.com/office/drawing/2014/main" id="{F3FF0ABE-9BDA-8589-BCA2-AC743838ACFC}"/>
              </a:ext>
            </a:extLst>
          </p:cNvPr>
          <p:cNvSpPr txBox="1"/>
          <p:nvPr/>
        </p:nvSpPr>
        <p:spPr>
          <a:xfrm>
            <a:off x="6530593" y="3389874"/>
            <a:ext cx="5226797"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plus de permettre une convergence plus rapide, les schémas d’ordres supérieurs permettent une grande précision des phénomènes aux frontières. Tout cela vient cependant à un pris, plus l’ordre étant élevé et plus les calculs étant gourmand. </a:t>
            </a:r>
          </a:p>
        </p:txBody>
      </p:sp>
      <p:sp>
        <p:nvSpPr>
          <p:cNvPr id="12" name="Plus Sign 11">
            <a:extLst>
              <a:ext uri="{FF2B5EF4-FFF2-40B4-BE49-F238E27FC236}">
                <a16:creationId xmlns:a16="http://schemas.microsoft.com/office/drawing/2014/main" id="{280E63AB-7E7C-412D-9775-611C8F43CE44}"/>
              </a:ext>
            </a:extLst>
          </p:cNvPr>
          <p:cNvSpPr/>
          <p:nvPr/>
        </p:nvSpPr>
        <p:spPr>
          <a:xfrm>
            <a:off x="5875279" y="3794860"/>
            <a:ext cx="441434" cy="441434"/>
          </a:xfrm>
          <a:prstGeom prst="mathPlus">
            <a:avLst>
              <a:gd name="adj1" fmla="val 9727"/>
            </a:avLst>
          </a:prstGeom>
          <a:solidFill>
            <a:srgbClr val="980000"/>
          </a:solidFill>
          <a:ln>
            <a:solidFill>
              <a:srgbClr val="98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3" name="TextBox 12">
            <a:extLst>
              <a:ext uri="{FF2B5EF4-FFF2-40B4-BE49-F238E27FC236}">
                <a16:creationId xmlns:a16="http://schemas.microsoft.com/office/drawing/2014/main" id="{F2151F1C-7D98-8A07-DABB-9BF880922990}"/>
              </a:ext>
            </a:extLst>
          </p:cNvPr>
          <p:cNvSpPr txBox="1"/>
          <p:nvPr/>
        </p:nvSpPr>
        <p:spPr>
          <a:xfrm>
            <a:off x="1302169" y="5493308"/>
            <a:ext cx="9587652" cy="1200329"/>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La vérification du code constitue une première étape essentielle dans le processus global de V&amp;V. Cependant, elle ne garantit pas encore l’exactitude des résultats obtenus. Il est désormais crucial de procéder à l’étape de vérification de la solution. Enfin, l’étape de validation permettra de s’assurer que le modèle représente fidèlement la réalité physique du phénomène étudié.</a:t>
            </a:r>
          </a:p>
        </p:txBody>
      </p:sp>
      <p:sp>
        <p:nvSpPr>
          <p:cNvPr id="14" name="TextBox 13">
            <a:extLst>
              <a:ext uri="{FF2B5EF4-FFF2-40B4-BE49-F238E27FC236}">
                <a16:creationId xmlns:a16="http://schemas.microsoft.com/office/drawing/2014/main" id="{E677CC0B-52E0-83B5-C15B-7233C6AD2BA3}"/>
              </a:ext>
            </a:extLst>
          </p:cNvPr>
          <p:cNvSpPr txBox="1"/>
          <p:nvPr/>
        </p:nvSpPr>
        <p:spPr>
          <a:xfrm>
            <a:off x="5129522" y="5123976"/>
            <a:ext cx="1932946" cy="369332"/>
          </a:xfrm>
          <a:prstGeom prst="rect">
            <a:avLst/>
          </a:prstGeom>
          <a:noFill/>
        </p:spPr>
        <p:txBody>
          <a:bodyPr wrap="square" rtlCol="0">
            <a:spAutoFit/>
          </a:bodyPr>
          <a:lstStyle/>
          <a:p>
            <a:pPr algn="ctr"/>
            <a:r>
              <a:rPr lang="fr-FR" b="1" noProof="0" dirty="0">
                <a:latin typeface="Times New Roman" panose="02020603050405020304" pitchFamily="18" charset="0"/>
                <a:cs typeface="Times New Roman" panose="02020603050405020304" pitchFamily="18" charset="0"/>
              </a:rPr>
              <a:t>Et maintenant ? </a:t>
            </a:r>
          </a:p>
        </p:txBody>
      </p:sp>
    </p:spTree>
    <p:extLst>
      <p:ext uri="{BB962C8B-B14F-4D97-AF65-F5344CB8AC3E}">
        <p14:creationId xmlns:p14="http://schemas.microsoft.com/office/powerpoint/2010/main" val="508563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6CDBB-D326-9C9C-945A-FF24B3B8C109}"/>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2C2B60A1-0B89-3546-D8C8-0D44097F35C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6E9846D3-47A3-2AE6-6383-AB77CC5B517E}"/>
              </a:ext>
            </a:extLst>
          </p:cNvPr>
          <p:cNvSpPr txBox="1"/>
          <p:nvPr/>
        </p:nvSpPr>
        <p:spPr>
          <a:xfrm>
            <a:off x="0" y="-990"/>
            <a:ext cx="556838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INTRODUCTION</a:t>
            </a:r>
            <a:endParaRPr lang="fr-FR" sz="2400" b="1" noProof="0" dirty="0">
              <a:solidFill>
                <a:schemeClr val="bg1"/>
              </a:solidFill>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AECA565B-75E5-1F68-434E-112D93E38360}"/>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072A0C86-E46F-7872-4F73-D0C64405F9A7}"/>
                  </a:ext>
                </a:extLst>
              </p:cNvPr>
              <p:cNvSpPr txBox="1"/>
              <p:nvPr/>
            </p:nvSpPr>
            <p:spPr>
              <a:xfrm>
                <a:off x="0" y="627468"/>
                <a:ext cx="12192000"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Dans le cadre d’un précédent</a:t>
                </a:r>
                <a:r>
                  <a:rPr lang="fr-FR" dirty="0">
                    <a:latin typeface="Times New Roman" panose="02020603050405020304" pitchFamily="18" charset="0"/>
                    <a:cs typeface="Times New Roman" panose="02020603050405020304" pitchFamily="18" charset="0"/>
                  </a:rPr>
                  <a:t>t projet, une orthèse d’avant-bras fut étudiée dans le but de pouvoir </a:t>
                </a:r>
                <a:r>
                  <a:rPr lang="fr-FR" b="1" dirty="0">
                    <a:latin typeface="Times New Roman" panose="02020603050405020304" pitchFamily="18" charset="0"/>
                    <a:cs typeface="Times New Roman" panose="02020603050405020304" pitchFamily="18" charset="0"/>
                  </a:rPr>
                  <a:t>l’optimiser topologiquement</a:t>
                </a:r>
                <a:r>
                  <a:rPr lang="fr-FR" dirty="0">
                    <a:latin typeface="Times New Roman" panose="02020603050405020304" pitchFamily="18" charset="0"/>
                    <a:cs typeface="Times New Roman" panose="02020603050405020304" pitchFamily="18" charset="0"/>
                  </a:rPr>
                  <a:t>. L’optimisation topologique à pour but de retirer de la matière de manière intelligente afin de modifier le moins possible les critères imposés (ici le déplacement maximale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oMath>
                </a14:m>
                <a:r>
                  <a:rPr lang="fr-FR" dirty="0">
                    <a:latin typeface="Times New Roman" panose="02020603050405020304" pitchFamily="18" charset="0"/>
                    <a:cs typeface="Times New Roman" panose="02020603050405020304" pitchFamily="18" charset="0"/>
                  </a:rPr>
                  <a:t>). </a:t>
                </a:r>
                <a:endParaRPr lang="fr-FR" noProof="0" dirty="0">
                  <a:latin typeface="Times New Roman" panose="02020603050405020304" pitchFamily="18" charset="0"/>
                  <a:cs typeface="Times New Roman" panose="02020603050405020304" pitchFamily="18" charset="0"/>
                </a:endParaRPr>
              </a:p>
            </p:txBody>
          </p:sp>
        </mc:Choice>
        <mc:Fallback>
          <p:sp>
            <p:nvSpPr>
              <p:cNvPr id="11" name="TextBox 10">
                <a:extLst>
                  <a:ext uri="{FF2B5EF4-FFF2-40B4-BE49-F238E27FC236}">
                    <a16:creationId xmlns:a16="http://schemas.microsoft.com/office/drawing/2014/main" id="{072A0C86-E46F-7872-4F73-D0C64405F9A7}"/>
                  </a:ext>
                </a:extLst>
              </p:cNvPr>
              <p:cNvSpPr txBox="1">
                <a:spLocks noRot="1" noChangeAspect="1" noMove="1" noResize="1" noEditPoints="1" noAdjustHandles="1" noChangeArrowheads="1" noChangeShapeType="1" noTextEdit="1"/>
              </p:cNvSpPr>
              <p:nvPr/>
            </p:nvSpPr>
            <p:spPr>
              <a:xfrm>
                <a:off x="0" y="627468"/>
                <a:ext cx="12192000" cy="923330"/>
              </a:xfrm>
              <a:prstGeom prst="rect">
                <a:avLst/>
              </a:prstGeom>
              <a:blipFill>
                <a:blip r:embed="rId3"/>
                <a:stretch>
                  <a:fillRect l="-400" t="-3974" r="-400" b="-9934"/>
                </a:stretch>
              </a:blipFill>
            </p:spPr>
            <p:txBody>
              <a:bodyPr/>
              <a:lstStyle/>
              <a:p>
                <a:r>
                  <a:rPr lang="en-GB">
                    <a:noFill/>
                  </a:rPr>
                  <a:t> </a:t>
                </a:r>
              </a:p>
            </p:txBody>
          </p:sp>
        </mc:Fallback>
      </mc:AlternateContent>
      <p:sp>
        <p:nvSpPr>
          <p:cNvPr id="28" name="TextBox 27">
            <a:extLst>
              <a:ext uri="{FF2B5EF4-FFF2-40B4-BE49-F238E27FC236}">
                <a16:creationId xmlns:a16="http://schemas.microsoft.com/office/drawing/2014/main" id="{A3F4CAB7-21CC-3B13-8827-56C233CE43A0}"/>
              </a:ext>
            </a:extLst>
          </p:cNvPr>
          <p:cNvSpPr txBox="1"/>
          <p:nvPr/>
        </p:nvSpPr>
        <p:spPr>
          <a:xfrm>
            <a:off x="0" y="1550798"/>
            <a:ext cx="12192000" cy="369332"/>
          </a:xfrm>
          <a:prstGeom prst="rect">
            <a:avLst/>
          </a:prstGeom>
          <a:noFill/>
        </p:spPr>
        <p:txBody>
          <a:bodyPr wrap="square" rtlCol="0">
            <a:spAutoFit/>
          </a:bodyPr>
          <a:lstStyle/>
          <a:p>
            <a:pPr marL="285750" indent="-285750" algn="just">
              <a:buFont typeface="Wingdings" panose="05000000000000000000" pitchFamily="2" charset="2"/>
              <a:buChar char="§"/>
            </a:pPr>
            <a:r>
              <a:rPr lang="fr-FR" b="1" noProof="0" dirty="0">
                <a:latin typeface="Times New Roman" panose="02020603050405020304" pitchFamily="18" charset="0"/>
                <a:cs typeface="Times New Roman" panose="02020603050405020304" pitchFamily="18" charset="0"/>
              </a:rPr>
              <a:t>Critère mathématique </a:t>
            </a:r>
            <a:r>
              <a:rPr lang="fr-FR" noProof="0" dirty="0">
                <a:latin typeface="Times New Roman" panose="02020603050405020304" pitchFamily="18" charset="0"/>
                <a:cs typeface="Times New Roman" panose="02020603050405020304" pitchFamily="18" charset="0"/>
              </a:rPr>
              <a:t>: </a:t>
            </a:r>
          </a:p>
        </p:txBody>
      </p: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16F0C38C-ADF0-05C8-AB97-6D861D171C8A}"/>
                  </a:ext>
                </a:extLst>
              </p:cNvPr>
              <p:cNvSpPr txBox="1"/>
              <p:nvPr/>
            </p:nvSpPr>
            <p:spPr>
              <a:xfrm>
                <a:off x="340534" y="1920130"/>
                <a:ext cx="11851465" cy="760465"/>
              </a:xfrm>
              <a:prstGeom prst="rect">
                <a:avLst/>
              </a:prstGeom>
              <a:noFill/>
            </p:spPr>
            <p:txBody>
              <a:bodyPr wrap="square" rtlCol="0">
                <a:spAutoFit/>
              </a:bodyPr>
              <a:lstStyle/>
              <a:p>
                <a:r>
                  <a:rPr lang="fr-FR" noProof="0" dirty="0">
                    <a:latin typeface="Times New Roman" panose="02020603050405020304" pitchFamily="18" charset="0"/>
                    <a:cs typeface="Times New Roman" panose="02020603050405020304" pitchFamily="18" charset="0"/>
                  </a:rPr>
                  <a:t>Minimiser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𝜌</m:t>
                    </m:r>
                  </m:oMath>
                </a14:m>
                <a:r>
                  <a:rPr lang="fr-FR" noProof="0" dirty="0">
                    <a:latin typeface="Times New Roman" panose="02020603050405020304" pitchFamily="18" charset="0"/>
                    <a:cs typeface="Times New Roman" panose="02020603050405020304" pitchFamily="18" charset="0"/>
                  </a:rPr>
                  <a:t> (masse) et </a:t>
                </a:r>
                <a14:m>
                  <m:oMath xmlns:m="http://schemas.openxmlformats.org/officeDocument/2006/math">
                    <m:nary>
                      <m:naryPr>
                        <m:limLoc m:val="undOvr"/>
                        <m:ctrlPr>
                          <a:rPr lang="fr-FR" i="1" noProof="0" dirty="0" smtClean="0">
                            <a:latin typeface="Cambria Math" panose="02040503050406030204" pitchFamily="18" charset="0"/>
                            <a:cs typeface="Times New Roman" panose="02020603050405020304" pitchFamily="18" charset="0"/>
                          </a:rPr>
                        </m:ctrlPr>
                      </m:naryPr>
                      <m:sub>
                        <m:r>
                          <a:rPr lang="fr-FR" i="1" noProof="0" dirty="0" smtClean="0">
                            <a:latin typeface="Cambria Math" panose="02040503050406030204" pitchFamily="18" charset="0"/>
                          </a:rPr>
                          <m:t>𝛺</m:t>
                        </m:r>
                      </m:sub>
                      <m:sup>
                        <m:r>
                          <a:rPr lang="fr-FR" b="0" i="1" noProof="0" dirty="0" smtClean="0">
                            <a:latin typeface="Cambria Math" panose="02040503050406030204" pitchFamily="18" charset="0"/>
                            <a:cs typeface="Times New Roman" panose="02020603050405020304" pitchFamily="18" charset="0"/>
                          </a:rPr>
                          <m:t> </m:t>
                        </m:r>
                      </m:sup>
                      <m:e>
                        <m:f>
                          <m:fPr>
                            <m:ctrlPr>
                              <a:rPr lang="fr-FR" b="0" i="1" noProof="0" dirty="0" smtClean="0">
                                <a:latin typeface="Cambria Math" panose="02040503050406030204" pitchFamily="18" charset="0"/>
                                <a:cs typeface="Times New Roman" panose="02020603050405020304" pitchFamily="18" charset="0"/>
                              </a:rPr>
                            </m:ctrlPr>
                          </m:fPr>
                          <m:num>
                            <m:r>
                              <a:rPr lang="fr-FR" b="0" i="1" noProof="0" dirty="0" smtClean="0">
                                <a:latin typeface="Cambria Math" panose="02040503050406030204" pitchFamily="18" charset="0"/>
                                <a:cs typeface="Times New Roman" panose="02020603050405020304" pitchFamily="18" charset="0"/>
                              </a:rPr>
                              <m:t>1</m:t>
                            </m:r>
                          </m:num>
                          <m:den>
                            <m:r>
                              <a:rPr lang="fr-FR" b="0" i="1" noProof="0" dirty="0" smtClean="0">
                                <a:latin typeface="Cambria Math" panose="02040503050406030204" pitchFamily="18" charset="0"/>
                                <a:cs typeface="Times New Roman" panose="02020603050405020304" pitchFamily="18" charset="0"/>
                              </a:rPr>
                              <m:t>2</m:t>
                            </m:r>
                          </m:den>
                        </m:f>
                        <m:sSub>
                          <m:sSubPr>
                            <m:ctrlP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𝜎</m:t>
                            </m:r>
                          </m:e>
                          <m: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𝜀</m:t>
                            </m:r>
                          </m:e>
                          <m: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 </m:t>
                        </m:r>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𝑑</m:t>
                        </m:r>
                        <m:r>
                          <a:rPr lang="fr-FR" i="1" noProof="0" dirty="0" smtClean="0">
                            <a:latin typeface="Cambria Math" panose="02040503050406030204" pitchFamily="18" charset="0"/>
                          </a:rPr>
                          <m:t>𝛺</m:t>
                        </m:r>
                      </m:e>
                    </m:nary>
                  </m:oMath>
                </a14:m>
                <a:r>
                  <a:rPr lang="fr-FR" noProof="0" dirty="0">
                    <a:latin typeface="Times New Roman" panose="02020603050405020304" pitchFamily="18" charset="0"/>
                    <a:cs typeface="Times New Roman" panose="02020603050405020304" pitchFamily="18" charset="0"/>
                  </a:rPr>
                  <a:t> (contraintes) [</a:t>
                </a:r>
                <a:r>
                  <a:rPr lang="fr-FR" i="1" noProof="0" dirty="0">
                    <a:latin typeface="Times New Roman" panose="02020603050405020304" pitchFamily="18" charset="0"/>
                    <a:cs typeface="Times New Roman" panose="02020603050405020304" pitchFamily="18" charset="0"/>
                  </a:rPr>
                  <a:t>meilleur compromis</a:t>
                </a:r>
                <a:r>
                  <a:rPr lang="fr-FR" noProof="0" dirty="0">
                    <a:latin typeface="Times New Roman" panose="02020603050405020304" pitchFamily="18" charset="0"/>
                    <a:cs typeface="Times New Roman" panose="02020603050405020304" pitchFamily="18" charset="0"/>
                  </a:rPr>
                  <a:t>]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𝑖</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𝐹</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𝐸</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𝑅</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𝑈</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a:t>
                </a:r>
                <a:r>
                  <a:rPr lang="fr-FR" i="1" noProof="0" dirty="0">
                    <a:latin typeface="Times New Roman" panose="02020603050405020304" pitchFamily="18" charset="0"/>
                    <a:cs typeface="Times New Roman" panose="02020603050405020304" pitchFamily="18" charset="0"/>
                  </a:rPr>
                  <a:t>poids égale</a:t>
                </a:r>
                <a:r>
                  <a:rPr lang="fr-FR" noProof="0" dirty="0">
                    <a:latin typeface="Times New Roman" panose="02020603050405020304" pitchFamily="18" charset="0"/>
                    <a:cs typeface="Times New Roman" panose="02020603050405020304" pitchFamily="18" charset="0"/>
                  </a:rPr>
                  <a:t>]</a:t>
                </a:r>
              </a:p>
              <a:p>
                <a:r>
                  <a:rPr lang="fr-FR" dirty="0">
                    <a:latin typeface="Times New Roman" panose="02020603050405020304" pitchFamily="18" charset="0"/>
                    <a:cs typeface="Times New Roman" panose="02020603050405020304" pitchFamily="18" charset="0"/>
                  </a:rPr>
                  <a:t>Sous la contrainte de poids minimal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𝛼</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fr-FR" noProof="0" dirty="0">
                    <a:latin typeface="Times New Roman" panose="02020603050405020304" pitchFamily="18" charset="0"/>
                    <a:cs typeface="Times New Roman" panose="02020603050405020304" pitchFamily="18" charset="0"/>
                  </a:rPr>
                  <a:t> </a:t>
                </a:r>
              </a:p>
            </p:txBody>
          </p:sp>
        </mc:Choice>
        <mc:Fallback>
          <p:sp>
            <p:nvSpPr>
              <p:cNvPr id="29" name="TextBox 28">
                <a:extLst>
                  <a:ext uri="{FF2B5EF4-FFF2-40B4-BE49-F238E27FC236}">
                    <a16:creationId xmlns:a16="http://schemas.microsoft.com/office/drawing/2014/main" id="{16F0C38C-ADF0-05C8-AB97-6D861D171C8A}"/>
                  </a:ext>
                </a:extLst>
              </p:cNvPr>
              <p:cNvSpPr txBox="1">
                <a:spLocks noRot="1" noChangeAspect="1" noMove="1" noResize="1" noEditPoints="1" noAdjustHandles="1" noChangeArrowheads="1" noChangeShapeType="1" noTextEdit="1"/>
              </p:cNvSpPr>
              <p:nvPr/>
            </p:nvSpPr>
            <p:spPr>
              <a:xfrm>
                <a:off x="340534" y="1920130"/>
                <a:ext cx="11851465" cy="760465"/>
              </a:xfrm>
              <a:prstGeom prst="rect">
                <a:avLst/>
              </a:prstGeom>
              <a:blipFill>
                <a:blip r:embed="rId4"/>
                <a:stretch>
                  <a:fillRect l="-463" t="-64800" b="-65600"/>
                </a:stretch>
              </a:blipFill>
            </p:spPr>
            <p:txBody>
              <a:bodyPr/>
              <a:lstStyle/>
              <a:p>
                <a:r>
                  <a:rPr lang="en-GB">
                    <a:noFill/>
                  </a:rPr>
                  <a:t> </a:t>
                </a:r>
              </a:p>
            </p:txBody>
          </p:sp>
        </mc:Fallback>
      </mc:AlternateContent>
      <p:grpSp>
        <p:nvGrpSpPr>
          <p:cNvPr id="50" name="Group 49">
            <a:extLst>
              <a:ext uri="{FF2B5EF4-FFF2-40B4-BE49-F238E27FC236}">
                <a16:creationId xmlns:a16="http://schemas.microsoft.com/office/drawing/2014/main" id="{6D300C5F-060B-A29B-5E63-8AB2F8289D3E}"/>
              </a:ext>
            </a:extLst>
          </p:cNvPr>
          <p:cNvGrpSpPr/>
          <p:nvPr/>
        </p:nvGrpSpPr>
        <p:grpSpPr>
          <a:xfrm>
            <a:off x="510800" y="2794105"/>
            <a:ext cx="11147231" cy="2621053"/>
            <a:chOff x="138736" y="2794105"/>
            <a:chExt cx="11147231" cy="2621053"/>
          </a:xfrm>
        </p:grpSpPr>
        <p:pic>
          <p:nvPicPr>
            <p:cNvPr id="16" name="Picture 15">
              <a:extLst>
                <a:ext uri="{FF2B5EF4-FFF2-40B4-BE49-F238E27FC236}">
                  <a16:creationId xmlns:a16="http://schemas.microsoft.com/office/drawing/2014/main" id="{C8511678-E88F-7D51-904A-00D5D2E20854}"/>
                </a:ext>
              </a:extLst>
            </p:cNvPr>
            <p:cNvPicPr>
              <a:picLocks noChangeAspect="1"/>
            </p:cNvPicPr>
            <p:nvPr/>
          </p:nvPicPr>
          <p:blipFill>
            <a:blip r:embed="rId5"/>
            <a:stretch>
              <a:fillRect/>
            </a:stretch>
          </p:blipFill>
          <p:spPr>
            <a:xfrm>
              <a:off x="138736" y="2794105"/>
              <a:ext cx="5957264" cy="2313276"/>
            </a:xfrm>
            <a:prstGeom prst="rect">
              <a:avLst/>
            </a:prstGeom>
            <a:ln>
              <a:solidFill>
                <a:schemeClr val="tx1"/>
              </a:solidFill>
            </a:ln>
          </p:spPr>
        </p:pic>
        <p:pic>
          <p:nvPicPr>
            <p:cNvPr id="22" name="Picture 21">
              <a:extLst>
                <a:ext uri="{FF2B5EF4-FFF2-40B4-BE49-F238E27FC236}">
                  <a16:creationId xmlns:a16="http://schemas.microsoft.com/office/drawing/2014/main" id="{E271FBCE-EB1D-54CC-CAFB-7E1DFF99CA2E}"/>
                </a:ext>
              </a:extLst>
            </p:cNvPr>
            <p:cNvPicPr>
              <a:picLocks noChangeAspect="1"/>
            </p:cNvPicPr>
            <p:nvPr/>
          </p:nvPicPr>
          <p:blipFill>
            <a:blip r:embed="rId6"/>
            <a:stretch>
              <a:fillRect/>
            </a:stretch>
          </p:blipFill>
          <p:spPr>
            <a:xfrm>
              <a:off x="7525042" y="2794105"/>
              <a:ext cx="3237914" cy="2313276"/>
            </a:xfrm>
            <a:prstGeom prst="rect">
              <a:avLst/>
            </a:prstGeom>
            <a:ln>
              <a:solidFill>
                <a:schemeClr val="tx1"/>
              </a:solidFill>
            </a:ln>
          </p:spPr>
        </p:pic>
        <p:sp>
          <p:nvSpPr>
            <p:cNvPr id="30" name="TextBox 29">
              <a:extLst>
                <a:ext uri="{FF2B5EF4-FFF2-40B4-BE49-F238E27FC236}">
                  <a16:creationId xmlns:a16="http://schemas.microsoft.com/office/drawing/2014/main" id="{F9012EBE-327E-81BA-D0CC-DFFC3A81D06E}"/>
                </a:ext>
              </a:extLst>
            </p:cNvPr>
            <p:cNvSpPr txBox="1"/>
            <p:nvPr/>
          </p:nvSpPr>
          <p:spPr>
            <a:xfrm>
              <a:off x="340534" y="5107381"/>
              <a:ext cx="5755465"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a:t>
              </a:r>
            </a:p>
          </p:txBody>
        </p: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E096CA17-3B37-1EC9-086C-6073F9F0E327}"/>
                    </a:ext>
                  </a:extLst>
                </p:cNvPr>
                <p:cNvSpPr txBox="1"/>
                <p:nvPr/>
              </p:nvSpPr>
              <p:spPr>
                <a:xfrm>
                  <a:off x="7525042" y="5107381"/>
                  <a:ext cx="3760925"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Résultat d’optimisation </a:t>
                  </a:r>
                  <a14:m>
                    <m:oMath xmlns:m="http://schemas.openxmlformats.org/officeDocument/2006/math">
                      <m:r>
                        <a:rPr lang="fr-FR" sz="1400" b="0" i="1" smtClean="0">
                          <a:latin typeface="Cambria Math" panose="02040503050406030204" pitchFamily="18" charset="0"/>
                          <a:ea typeface="Cambria Math" panose="02040503050406030204" pitchFamily="18" charset="0"/>
                          <a:cs typeface="Times New Roman" panose="02020603050405020304" pitchFamily="18" charset="0"/>
                        </a:rPr>
                        <m:t>𝛼</m:t>
                      </m:r>
                      <m:r>
                        <a:rPr lang="fr-FR" sz="1400" b="0" i="1" smtClean="0">
                          <a:latin typeface="Cambria Math" panose="02040503050406030204" pitchFamily="18" charset="0"/>
                          <a:ea typeface="Cambria Math" panose="02040503050406030204" pitchFamily="18" charset="0"/>
                          <a:cs typeface="Times New Roman" panose="02020603050405020304" pitchFamily="18" charset="0"/>
                        </a:rPr>
                        <m:t>=40%</m:t>
                      </m:r>
                    </m:oMath>
                  </a14:m>
                  <a:r>
                    <a:rPr lang="fr-FR" sz="1400" noProof="0" dirty="0">
                      <a:latin typeface="Times New Roman" panose="02020603050405020304" pitchFamily="18" charset="0"/>
                      <a:cs typeface="Times New Roman" panose="02020603050405020304" pitchFamily="18" charset="0"/>
                    </a:rPr>
                    <a:t>  </a:t>
                  </a:r>
                </a:p>
              </p:txBody>
            </p:sp>
          </mc:Choice>
          <mc:Fallback>
            <p:sp>
              <p:nvSpPr>
                <p:cNvPr id="31" name="TextBox 30">
                  <a:extLst>
                    <a:ext uri="{FF2B5EF4-FFF2-40B4-BE49-F238E27FC236}">
                      <a16:creationId xmlns:a16="http://schemas.microsoft.com/office/drawing/2014/main" id="{E096CA17-3B37-1EC9-086C-6073F9F0E327}"/>
                    </a:ext>
                  </a:extLst>
                </p:cNvPr>
                <p:cNvSpPr txBox="1">
                  <a:spLocks noRot="1" noChangeAspect="1" noMove="1" noResize="1" noEditPoints="1" noAdjustHandles="1" noChangeArrowheads="1" noChangeShapeType="1" noTextEdit="1"/>
                </p:cNvSpPr>
                <p:nvPr/>
              </p:nvSpPr>
              <p:spPr>
                <a:xfrm>
                  <a:off x="7525042" y="5107381"/>
                  <a:ext cx="3760925" cy="307777"/>
                </a:xfrm>
                <a:prstGeom prst="rect">
                  <a:avLst/>
                </a:prstGeom>
                <a:blipFill>
                  <a:blip r:embed="rId7"/>
                  <a:stretch>
                    <a:fillRect l="-486" t="-4000" b="-20000"/>
                  </a:stretch>
                </a:blipFill>
              </p:spPr>
              <p:txBody>
                <a:bodyPr/>
                <a:lstStyle/>
                <a:p>
                  <a:r>
                    <a:rPr lang="en-GB">
                      <a:noFill/>
                    </a:rPr>
                    <a:t> </a:t>
                  </a:r>
                </a:p>
              </p:txBody>
            </p:sp>
          </mc:Fallback>
        </mc:AlternateContent>
      </p:grpSp>
      <mc:AlternateContent xmlns:mc="http://schemas.openxmlformats.org/markup-compatibility/2006">
        <mc:Choice xmlns:a14="http://schemas.microsoft.com/office/drawing/2010/main" Requires="a14">
          <p:sp>
            <p:nvSpPr>
              <p:cNvPr id="48" name="TextBox 47">
                <a:extLst>
                  <a:ext uri="{FF2B5EF4-FFF2-40B4-BE49-F238E27FC236}">
                    <a16:creationId xmlns:a16="http://schemas.microsoft.com/office/drawing/2014/main" id="{4BF5205A-C21B-DC10-00D1-30EE1B56E60B}"/>
                  </a:ext>
                </a:extLst>
              </p:cNvPr>
              <p:cNvSpPr txBox="1"/>
              <p:nvPr/>
            </p:nvSpPr>
            <p:spPr>
              <a:xfrm>
                <a:off x="0" y="558519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Les résultats de simulations avaient permis d’évaluer l’évolution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oMath>
                </a14:m>
                <a:r>
                  <a:rPr lang="fr-FR" noProof="0" dirty="0">
                    <a:latin typeface="Times New Roman" panose="02020603050405020304" pitchFamily="18" charset="0"/>
                    <a:cs typeface="Times New Roman" panose="02020603050405020304" pitchFamily="18" charset="0"/>
                  </a:rPr>
                  <a:t> en fonction des géométries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𝛼</m:t>
                    </m:r>
                    <m:r>
                      <a:rPr lang="fr-FR" i="1">
                        <a:latin typeface="Cambria Math" panose="02040503050406030204" pitchFamily="18" charset="0"/>
                        <a:ea typeface="Cambria Math" panose="02040503050406030204" pitchFamily="18" charset="0"/>
                        <a:cs typeface="Times New Roman" panose="02020603050405020304" pitchFamily="18" charset="0"/>
                      </a:rPr>
                      <m:t> %</m:t>
                    </m:r>
                  </m:oMath>
                </a14:m>
                <a:r>
                  <a:rPr lang="fr-FR" noProof="0" dirty="0">
                    <a:latin typeface="Times New Roman" panose="02020603050405020304" pitchFamily="18" charset="0"/>
                    <a:cs typeface="Times New Roman" panose="02020603050405020304" pitchFamily="18" charset="0"/>
                  </a:rPr>
                  <a:t>. Un compromis entre réduction de masse et performance en déformation avait été trouvé pour la géométrie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𝛼</m:t>
                    </m:r>
                    <m:r>
                      <a:rPr lang="fr-FR" b="0" i="1" smtClean="0">
                        <a:latin typeface="Cambria Math" panose="02040503050406030204" pitchFamily="18" charset="0"/>
                        <a:ea typeface="Cambria Math" panose="02040503050406030204" pitchFamily="18" charset="0"/>
                        <a:cs typeface="Times New Roman" panose="02020603050405020304" pitchFamily="18" charset="0"/>
                      </a:rPr>
                      <m:t>=40</m:t>
                    </m:r>
                    <m:r>
                      <a:rPr lang="fr-FR" i="1">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a:t>
                </a:r>
              </a:p>
            </p:txBody>
          </p:sp>
        </mc:Choice>
        <mc:Fallback>
          <p:sp>
            <p:nvSpPr>
              <p:cNvPr id="48" name="TextBox 47">
                <a:extLst>
                  <a:ext uri="{FF2B5EF4-FFF2-40B4-BE49-F238E27FC236}">
                    <a16:creationId xmlns:a16="http://schemas.microsoft.com/office/drawing/2014/main" id="{4BF5205A-C21B-DC10-00D1-30EE1B56E60B}"/>
                  </a:ext>
                </a:extLst>
              </p:cNvPr>
              <p:cNvSpPr txBox="1">
                <a:spLocks noRot="1" noChangeAspect="1" noMove="1" noResize="1" noEditPoints="1" noAdjustHandles="1" noChangeArrowheads="1" noChangeShapeType="1" noTextEdit="1"/>
              </p:cNvSpPr>
              <p:nvPr/>
            </p:nvSpPr>
            <p:spPr>
              <a:xfrm>
                <a:off x="0" y="5585198"/>
                <a:ext cx="12192000" cy="646331"/>
              </a:xfrm>
              <a:prstGeom prst="rect">
                <a:avLst/>
              </a:prstGeom>
              <a:blipFill>
                <a:blip r:embed="rId8"/>
                <a:stretch>
                  <a:fillRect l="-400" t="-4717" r="-400" b="-14151"/>
                </a:stretch>
              </a:blipFill>
            </p:spPr>
            <p:txBody>
              <a:bodyPr/>
              <a:lstStyle/>
              <a:p>
                <a:r>
                  <a:rPr lang="en-GB">
                    <a:noFill/>
                  </a:rPr>
                  <a:t> </a:t>
                </a:r>
              </a:p>
            </p:txBody>
          </p:sp>
        </mc:Fallback>
      </mc:AlternateContent>
      <p:sp>
        <p:nvSpPr>
          <p:cNvPr id="49" name="TextBox 48">
            <a:extLst>
              <a:ext uri="{FF2B5EF4-FFF2-40B4-BE49-F238E27FC236}">
                <a16:creationId xmlns:a16="http://schemas.microsoft.com/office/drawing/2014/main" id="{A79242B3-F8EA-94FD-D9D9-2D85B18818D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1966793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210CF-088C-801D-29E3-C22FD8DE665A}"/>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53CD2199-8E08-35B1-8D59-9AFEB168BD3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48BA0E49-8AAC-07BC-3C03-FB4F55E71614}"/>
              </a:ext>
            </a:extLst>
          </p:cNvPr>
          <p:cNvSpPr txBox="1"/>
          <p:nvPr/>
        </p:nvSpPr>
        <p:spPr>
          <a:xfrm>
            <a:off x="0" y="-990"/>
            <a:ext cx="556838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INTRODUCTION</a:t>
            </a:r>
            <a:endParaRPr lang="fr-FR" sz="2400" b="1" noProof="0" dirty="0">
              <a:solidFill>
                <a:schemeClr val="bg1"/>
              </a:solidFill>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9179A0AF-7DC2-030C-DB01-CDB6DE63E0C5}"/>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CC039125-0F68-3456-446E-4D9C7474E349}"/>
                  </a:ext>
                </a:extLst>
              </p:cNvPr>
              <p:cNvSpPr txBox="1"/>
              <p:nvPr/>
            </p:nvSpPr>
            <p:spPr>
              <a:xfrm>
                <a:off x="0" y="627468"/>
                <a:ext cx="12192000" cy="646331"/>
              </a:xfrm>
              <a:prstGeom prst="rect">
                <a:avLst/>
              </a:prstGeom>
              <a:noFill/>
            </p:spPr>
            <p:txBody>
              <a:bodyPr wrap="square" rtlCol="0">
                <a:spAutoFit/>
              </a:bodyPr>
              <a:lstStyle/>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En parallèle des simulations, des tests expérimentaux ont été réalisé en laboratoire afin de pouvoir caractériser la résine utiliser pour l’orthèse. On était déterminé expérimentalement : </a:t>
                </a:r>
                <a14:m>
                  <m:oMath xmlns:m="http://schemas.openxmlformats.org/officeDocument/2006/math">
                    <m:r>
                      <a:rPr lang="fr-FR" i="1">
                        <a:latin typeface="Cambria Math" panose="02040503050406030204" pitchFamily="18" charset="0"/>
                        <a:cs typeface="Times New Roman" panose="02020603050405020304" pitchFamily="18" charset="0"/>
                      </a:rPr>
                      <m:t>𝐸</m:t>
                    </m:r>
                    <m:r>
                      <a:rPr lang="fr-FR" i="1">
                        <a:latin typeface="Cambria Math" panose="02040503050406030204" pitchFamily="18" charset="0"/>
                        <a:cs typeface="Times New Roman" panose="02020603050405020304" pitchFamily="18" charset="0"/>
                      </a:rPr>
                      <m:t>, </m:t>
                    </m:r>
                    <m:r>
                      <a:rPr lang="fr-FR" i="1" dirty="0">
                        <a:latin typeface="Cambria Math" panose="02040503050406030204" pitchFamily="18" charset="0"/>
                      </a:rPr>
                      <m:t>𝜈</m:t>
                    </m:r>
                  </m:oMath>
                </a14:m>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matériau orthotrope </a:t>
                </a:r>
                <a:r>
                  <a:rPr lang="fr-FR" dirty="0">
                    <a:latin typeface="Times New Roman" panose="02020603050405020304" pitchFamily="18" charset="0"/>
                    <a:cs typeface="Times New Roman" panose="02020603050405020304" pitchFamily="18" charset="0"/>
                  </a:rPr>
                  <a:t>due à l’impression 3D). </a:t>
                </a:r>
              </a:p>
            </p:txBody>
          </p:sp>
        </mc:Choice>
        <mc:Fallback>
          <p:sp>
            <p:nvSpPr>
              <p:cNvPr id="11" name="TextBox 10">
                <a:extLst>
                  <a:ext uri="{FF2B5EF4-FFF2-40B4-BE49-F238E27FC236}">
                    <a16:creationId xmlns:a16="http://schemas.microsoft.com/office/drawing/2014/main" id="{CC039125-0F68-3456-446E-4D9C7474E349}"/>
                  </a:ext>
                </a:extLst>
              </p:cNvPr>
              <p:cNvSpPr txBox="1">
                <a:spLocks noRot="1" noChangeAspect="1" noMove="1" noResize="1" noEditPoints="1" noAdjustHandles="1" noChangeArrowheads="1" noChangeShapeType="1" noTextEdit="1"/>
              </p:cNvSpPr>
              <p:nvPr/>
            </p:nvSpPr>
            <p:spPr>
              <a:xfrm>
                <a:off x="0" y="627468"/>
                <a:ext cx="12192000" cy="646331"/>
              </a:xfrm>
              <a:prstGeom prst="rect">
                <a:avLst/>
              </a:prstGeom>
              <a:blipFill>
                <a:blip r:embed="rId3"/>
                <a:stretch>
                  <a:fillRect l="-300" t="-5660" r="-400" b="-14151"/>
                </a:stretch>
              </a:blipFill>
            </p:spPr>
            <p:txBody>
              <a:bodyPr/>
              <a:lstStyle/>
              <a:p>
                <a:r>
                  <a:rPr lang="en-GB">
                    <a:noFill/>
                  </a:rPr>
                  <a:t> </a:t>
                </a:r>
              </a:p>
            </p:txBody>
          </p:sp>
        </mc:Fallback>
      </mc:AlternateContent>
      <p:pic>
        <p:nvPicPr>
          <p:cNvPr id="3" name="Picture 2">
            <a:extLst>
              <a:ext uri="{FF2B5EF4-FFF2-40B4-BE49-F238E27FC236}">
                <a16:creationId xmlns:a16="http://schemas.microsoft.com/office/drawing/2014/main" id="{E01AC50A-D99A-D3E4-4BBB-CAE8C1141722}"/>
              </a:ext>
            </a:extLst>
          </p:cNvPr>
          <p:cNvPicPr>
            <a:picLocks noChangeAspect="1"/>
          </p:cNvPicPr>
          <p:nvPr/>
        </p:nvPicPr>
        <p:blipFill>
          <a:blip r:embed="rId4"/>
          <a:stretch>
            <a:fillRect/>
          </a:stretch>
        </p:blipFill>
        <p:spPr>
          <a:xfrm>
            <a:off x="217143" y="1400250"/>
            <a:ext cx="3156677" cy="3153873"/>
          </a:xfrm>
          <a:prstGeom prst="rect">
            <a:avLst/>
          </a:prstGeom>
        </p:spPr>
      </p:pic>
      <p:sp>
        <p:nvSpPr>
          <p:cNvPr id="4" name="TextBox 3">
            <a:extLst>
              <a:ext uri="{FF2B5EF4-FFF2-40B4-BE49-F238E27FC236}">
                <a16:creationId xmlns:a16="http://schemas.microsoft.com/office/drawing/2014/main" id="{E3C49277-8E12-BB83-3B74-7BE038B51A44}"/>
              </a:ext>
            </a:extLst>
          </p:cNvPr>
          <p:cNvSpPr txBox="1"/>
          <p:nvPr/>
        </p:nvSpPr>
        <p:spPr>
          <a:xfrm>
            <a:off x="217143" y="4554123"/>
            <a:ext cx="3156677"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Directions d’impressions 3D</a:t>
            </a:r>
          </a:p>
        </p:txBody>
      </p:sp>
      <p:sp>
        <p:nvSpPr>
          <p:cNvPr id="6" name="TextBox 5">
            <a:extLst>
              <a:ext uri="{FF2B5EF4-FFF2-40B4-BE49-F238E27FC236}">
                <a16:creationId xmlns:a16="http://schemas.microsoft.com/office/drawing/2014/main" id="{47CB0EFF-830F-8349-9DB3-FB9A307C588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23AAE550-8793-C14A-40F5-CD14768E5CC4}"/>
                  </a:ext>
                </a:extLst>
              </p:cNvPr>
              <p:cNvSpPr txBox="1"/>
              <p:nvPr/>
            </p:nvSpPr>
            <p:spPr>
              <a:xfrm>
                <a:off x="3373820" y="1400250"/>
                <a:ext cx="8818180" cy="646331"/>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La résine utilisée amène à considéré le problème comme un problème à grande déformation (</a:t>
                </a:r>
                <a14:m>
                  <m:oMath xmlns:m="http://schemas.openxmlformats.org/officeDocument/2006/math">
                    <m:r>
                      <a:rPr lang="fr-FR" b="0" i="1" smtClean="0">
                        <a:latin typeface="Cambria Math" panose="02040503050406030204" pitchFamily="18" charset="0"/>
                        <a:cs typeface="Times New Roman" panose="02020603050405020304" pitchFamily="18" charset="0"/>
                      </a:rPr>
                      <m:t>𝑀𝑀𝐶</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𝐺</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𝑑𝑒𝑓</m:t>
                    </m:r>
                  </m:oMath>
                </a14:m>
                <a:r>
                  <a:rPr lang="fr-FR" dirty="0">
                    <a:latin typeface="Times New Roman" panose="02020603050405020304" pitchFamily="18" charset="0"/>
                    <a:cs typeface="Times New Roman" panose="02020603050405020304" pitchFamily="18" charset="0"/>
                  </a:rPr>
                  <a:t>). </a:t>
                </a:r>
              </a:p>
            </p:txBody>
          </p:sp>
        </mc:Choice>
        <mc:Fallback>
          <p:sp>
            <p:nvSpPr>
              <p:cNvPr id="8" name="TextBox 7">
                <a:extLst>
                  <a:ext uri="{FF2B5EF4-FFF2-40B4-BE49-F238E27FC236}">
                    <a16:creationId xmlns:a16="http://schemas.microsoft.com/office/drawing/2014/main" id="{23AAE550-8793-C14A-40F5-CD14768E5CC4}"/>
                  </a:ext>
                </a:extLst>
              </p:cNvPr>
              <p:cNvSpPr txBox="1">
                <a:spLocks noRot="1" noChangeAspect="1" noMove="1" noResize="1" noEditPoints="1" noAdjustHandles="1" noChangeArrowheads="1" noChangeShapeType="1" noTextEdit="1"/>
              </p:cNvSpPr>
              <p:nvPr/>
            </p:nvSpPr>
            <p:spPr>
              <a:xfrm>
                <a:off x="3373820" y="1400250"/>
                <a:ext cx="8818180" cy="646331"/>
              </a:xfrm>
              <a:prstGeom prst="rect">
                <a:avLst/>
              </a:prstGeom>
              <a:blipFill>
                <a:blip r:embed="rId5"/>
                <a:stretch>
                  <a:fillRect l="-553" t="-5660" r="-553" b="-14151"/>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F42919BC-EA1A-4B98-6077-4001FBC5468F}"/>
                  </a:ext>
                </a:extLst>
              </p:cNvPr>
              <p:cNvSpPr txBox="1"/>
              <p:nvPr/>
            </p:nvSpPr>
            <p:spPr>
              <a:xfrm>
                <a:off x="4527856" y="2039503"/>
                <a:ext cx="7664143" cy="1200329"/>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Par manque de temps et de rigueur, les incertitudes sur les expérimentations n’avaient pas été prises en compte. Avec le recul que MEC8211 a apporté, il semble donc nécessaire d’évaluer l’impact qu’ont ces incertitudes sur la déformation maximale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𝑆𝑅𝑄</m:t>
                    </m:r>
                  </m:oMath>
                </a14:m>
                <a:r>
                  <a:rPr lang="fr-FR" dirty="0">
                    <a:latin typeface="Times New Roman" panose="02020603050405020304" pitchFamily="18" charset="0"/>
                    <a:cs typeface="Times New Roman" panose="02020603050405020304" pitchFamily="18" charset="0"/>
                  </a:rPr>
                  <a:t> (variable d’intérêt). </a:t>
                </a:r>
              </a:p>
            </p:txBody>
          </p:sp>
        </mc:Choice>
        <mc:Fallback>
          <p:sp>
            <p:nvSpPr>
              <p:cNvPr id="13" name="TextBox 12">
                <a:extLst>
                  <a:ext uri="{FF2B5EF4-FFF2-40B4-BE49-F238E27FC236}">
                    <a16:creationId xmlns:a16="http://schemas.microsoft.com/office/drawing/2014/main" id="{F42919BC-EA1A-4B98-6077-4001FBC5468F}"/>
                  </a:ext>
                </a:extLst>
              </p:cNvPr>
              <p:cNvSpPr txBox="1">
                <a:spLocks noRot="1" noChangeAspect="1" noMove="1" noResize="1" noEditPoints="1" noAdjustHandles="1" noChangeArrowheads="1" noChangeShapeType="1" noTextEdit="1"/>
              </p:cNvSpPr>
              <p:nvPr/>
            </p:nvSpPr>
            <p:spPr>
              <a:xfrm>
                <a:off x="4527856" y="2039503"/>
                <a:ext cx="7664143" cy="1200329"/>
              </a:xfrm>
              <a:prstGeom prst="rect">
                <a:avLst/>
              </a:prstGeom>
              <a:blipFill>
                <a:blip r:embed="rId6"/>
                <a:stretch>
                  <a:fillRect l="-716" t="-3061" r="-636" b="-7653"/>
                </a:stretch>
              </a:blipFill>
            </p:spPr>
            <p:txBody>
              <a:bodyPr/>
              <a:lstStyle/>
              <a:p>
                <a:r>
                  <a:rPr lang="en-GB">
                    <a:noFill/>
                  </a:rPr>
                  <a:t> </a:t>
                </a:r>
              </a:p>
            </p:txBody>
          </p:sp>
        </mc:Fallback>
      </mc:AlternateContent>
      <p:pic>
        <p:nvPicPr>
          <p:cNvPr id="14" name="Picture 4" descr="Warning Generic color lineal-color icon">
            <a:extLst>
              <a:ext uri="{FF2B5EF4-FFF2-40B4-BE49-F238E27FC236}">
                <a16:creationId xmlns:a16="http://schemas.microsoft.com/office/drawing/2014/main" id="{6D57DE72-C86C-8864-4204-0A2213B42D3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7201" y="2385579"/>
            <a:ext cx="508175" cy="50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034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AEC52-9B41-DA4E-EB59-77C85B80690F}"/>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C9DA8439-7344-2679-C41C-A836CAEAFE8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496EFBBE-A6C2-3967-0F40-1277FA723C5F}"/>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MODELE MATHEMATIQUE</a:t>
            </a:r>
          </a:p>
        </p:txBody>
      </p:sp>
      <p:sp>
        <p:nvSpPr>
          <p:cNvPr id="39" name="Rectangle 38">
            <a:extLst>
              <a:ext uri="{FF2B5EF4-FFF2-40B4-BE49-F238E27FC236}">
                <a16:creationId xmlns:a16="http://schemas.microsoft.com/office/drawing/2014/main" id="{3362ADEC-BEF5-27D4-0F20-9FDC17EB562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80394A4F-406B-36BD-74F1-B5D4E71043B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3" name="TextBox 2">
            <a:extLst>
              <a:ext uri="{FF2B5EF4-FFF2-40B4-BE49-F238E27FC236}">
                <a16:creationId xmlns:a16="http://schemas.microsoft.com/office/drawing/2014/main" id="{1C52FBAC-7EC8-BE7C-95EC-C16D6E8AF899}"/>
              </a:ext>
            </a:extLst>
          </p:cNvPr>
          <p:cNvSpPr txBox="1"/>
          <p:nvPr/>
        </p:nvSpPr>
        <p:spPr>
          <a:xfrm>
            <a:off x="0" y="627468"/>
            <a:ext cx="12192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se place dans le cadre de la mécanique des milieux continus (</a:t>
            </a:r>
            <a:r>
              <a:rPr lang="fr-FR" b="1" noProof="0" dirty="0">
                <a:latin typeface="Times New Roman" panose="02020603050405020304" pitchFamily="18" charset="0"/>
                <a:cs typeface="Times New Roman" panose="02020603050405020304" pitchFamily="18" charset="0"/>
              </a:rPr>
              <a:t>MMC</a:t>
            </a:r>
            <a:r>
              <a:rPr lang="fr-FR" noProof="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78B77FF1-8B2E-A1A3-EF89-C57622AB1454}"/>
              </a:ext>
            </a:extLst>
          </p:cNvPr>
          <p:cNvSpPr txBox="1"/>
          <p:nvPr/>
        </p:nvSpPr>
        <p:spPr>
          <a:xfrm>
            <a:off x="57807" y="1237506"/>
            <a:ext cx="4734910" cy="646331"/>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Conservation de la masse </a:t>
            </a: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Conservation de la quantité de mouvement</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39A139A-CC56-81D5-3FFE-43CECF04B84D}"/>
                  </a:ext>
                </a:extLst>
              </p:cNvPr>
              <p:cNvSpPr txBox="1"/>
              <p:nvPr/>
            </p:nvSpPr>
            <p:spPr>
              <a:xfrm>
                <a:off x="4586716" y="1083938"/>
                <a:ext cx="2356419" cy="953466"/>
              </a:xfrm>
              <a:prstGeom prst="rect">
                <a:avLst/>
              </a:prstGeom>
              <a:noFill/>
            </p:spPr>
            <p:txBody>
              <a:bodyPr wrap="square" rtlCol="0">
                <a:spAutoFit/>
              </a:bodyPr>
              <a:lstStyle/>
              <a:p>
                <a:pPr algn="just"/>
                <a14:m>
                  <m:oMath xmlns:m="http://schemas.openxmlformats.org/officeDocument/2006/math">
                    <m:acc>
                      <m:accPr>
                        <m:chr m:val="̇"/>
                        <m:ctrlPr>
                          <a:rPr lang="fr-FR" i="1" noProof="0" smtClean="0">
                            <a:solidFill>
                              <a:srgbClr val="836967"/>
                            </a:solidFill>
                            <a:latin typeface="Cambria Math" panose="02040503050406030204" pitchFamily="18" charset="0"/>
                          </a:rPr>
                        </m:ctrlPr>
                      </m:accPr>
                      <m:e>
                        <m:acc>
                          <m:accPr>
                            <m:chr m:val="̂"/>
                            <m:ctrlPr>
                              <a:rPr lang="fr-FR" i="1" noProof="0" smtClean="0">
                                <a:solidFill>
                                  <a:srgbClr val="836967"/>
                                </a:solidFill>
                                <a:latin typeface="Cambria Math" panose="02040503050406030204" pitchFamily="18" charset="0"/>
                              </a:rPr>
                            </m:ctrlPr>
                          </m:accPr>
                          <m:e>
                            <m:r>
                              <a:rPr lang="fr-FR" i="1" noProof="0" smtClean="0">
                                <a:latin typeface="Cambria Math" panose="02040503050406030204" pitchFamily="18" charset="0"/>
                              </a:rPr>
                              <m:t>𝜌</m:t>
                            </m:r>
                          </m:e>
                        </m:acc>
                      </m:e>
                    </m:acc>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𝜌</m:t>
                    </m:r>
                    <m:r>
                      <a:rPr lang="fr-FR" b="0" i="1" noProof="0" smtClean="0">
                        <a:latin typeface="Cambria Math" panose="02040503050406030204" pitchFamily="18" charset="0"/>
                        <a:ea typeface="Cambria Math" panose="02040503050406030204" pitchFamily="18" charset="0"/>
                      </a:rPr>
                      <m:t> </m:t>
                    </m:r>
                    <m:r>
                      <a:rPr lang="fr-FR" b="0" i="1" noProof="0" smtClean="0">
                        <a:latin typeface="Cambria Math" panose="02040503050406030204" pitchFamily="18" charset="0"/>
                        <a:ea typeface="Cambria Math" panose="02040503050406030204" pitchFamily="18" charset="0"/>
                      </a:rPr>
                      <m:t>𝑑𝑖𝑣</m:t>
                    </m:r>
                    <m:d>
                      <m:dPr>
                        <m:ctrlPr>
                          <a:rPr lang="fr-FR" b="0" i="1" noProof="0" smtClean="0">
                            <a:latin typeface="Cambria Math" panose="02040503050406030204" pitchFamily="18" charset="0"/>
                            <a:ea typeface="Cambria Math" panose="02040503050406030204" pitchFamily="18" charset="0"/>
                          </a:rPr>
                        </m:ctrlPr>
                      </m:dPr>
                      <m:e>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𝑑</m:t>
                            </m:r>
                          </m:num>
                          <m:den>
                            <m:r>
                              <a:rPr lang="fr-FR" b="0" i="1" noProof="0" smtClean="0">
                                <a:latin typeface="Cambria Math" panose="02040503050406030204" pitchFamily="18" charset="0"/>
                                <a:ea typeface="Cambria Math" panose="02040503050406030204" pitchFamily="18" charset="0"/>
                              </a:rPr>
                              <m:t>𝑑𝑡</m:t>
                            </m:r>
                          </m:den>
                        </m:f>
                        <m:bar>
                          <m:barPr>
                            <m:ctrlPr>
                              <a:rPr lang="fr-FR" b="0" i="1" noProof="0" smtClean="0">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𝜉</m:t>
                            </m:r>
                          </m:e>
                        </m:bar>
                      </m:e>
                    </m:d>
                  </m:oMath>
                </a14:m>
                <a:r>
                  <a:rPr lang="fr-FR" b="0" noProof="0" dirty="0">
                    <a:latin typeface="Times New Roman" panose="02020603050405020304" pitchFamily="18" charset="0"/>
                    <a:ea typeface="Cambria Math" panose="02040503050406030204" pitchFamily="18" charset="0"/>
                  </a:rPr>
                  <a:t> </a:t>
                </a:r>
              </a:p>
              <a:p>
                <a:pPr algn="just"/>
                <a14:m>
                  <m:oMath xmlns:m="http://schemas.openxmlformats.org/officeDocument/2006/math">
                    <m:r>
                      <a:rPr lang="fr-FR" b="0" i="1" noProof="0" smtClean="0">
                        <a:latin typeface="Cambria Math" panose="02040503050406030204" pitchFamily="18" charset="0"/>
                        <a:ea typeface="Cambria Math" panose="02040503050406030204" pitchFamily="18" charset="0"/>
                      </a:rPr>
                      <m:t>𝜌</m:t>
                    </m:r>
                    <m:f>
                      <m:fPr>
                        <m:ctrlPr>
                          <a:rPr lang="fr-FR" i="1" smtClean="0">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𝑑</m:t>
                        </m:r>
                        <m:r>
                          <a:rPr lang="fr-FR" b="0" i="1" smtClean="0">
                            <a:latin typeface="Cambria Math" panose="02040503050406030204" pitchFamily="18" charset="0"/>
                            <a:ea typeface="Cambria Math" panose="02040503050406030204" pitchFamily="18" charset="0"/>
                          </a:rPr>
                          <m:t>²</m:t>
                        </m:r>
                      </m:num>
                      <m:den>
                        <m:r>
                          <a:rPr lang="fr-FR" i="1">
                            <a:latin typeface="Cambria Math" panose="02040503050406030204" pitchFamily="18" charset="0"/>
                            <a:ea typeface="Cambria Math" panose="02040503050406030204" pitchFamily="18" charset="0"/>
                          </a:rPr>
                          <m:t>𝑑𝑡</m:t>
                        </m:r>
                        <m:r>
                          <a:rPr lang="fr-FR" b="0" i="1" smtClean="0">
                            <a:latin typeface="Cambria Math" panose="02040503050406030204" pitchFamily="18" charset="0"/>
                            <a:ea typeface="Cambria Math" panose="02040503050406030204" pitchFamily="18" charset="0"/>
                          </a:rPr>
                          <m:t>²</m:t>
                        </m:r>
                      </m:den>
                    </m:f>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𝜉</m:t>
                        </m:r>
                      </m:e>
                    </m:bar>
                    <m:r>
                      <a:rPr lang="fr-FR" b="0" i="1" smtClean="0">
                        <a:latin typeface="Cambria Math" panose="02040503050406030204" pitchFamily="18" charset="0"/>
                        <a:ea typeface="Cambria Math" panose="02040503050406030204" pitchFamily="18" charset="0"/>
                      </a:rPr>
                      <m:t>=</m:t>
                    </m:r>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𝑑𝑖𝑣</m:t>
                        </m:r>
                      </m:e>
                    </m:bar>
                    <m:d>
                      <m:dPr>
                        <m:ctrlPr>
                          <a:rPr lang="fr-FR" b="0" i="1" smtClean="0">
                            <a:latin typeface="Cambria Math" panose="02040503050406030204" pitchFamily="18" charset="0"/>
                            <a:ea typeface="Cambria Math" panose="02040503050406030204" pitchFamily="18" charset="0"/>
                          </a:rPr>
                        </m:ctrlPr>
                      </m:dPr>
                      <m:e>
                        <m:bar>
                          <m:barPr>
                            <m:ctrlPr>
                              <a:rPr lang="fr-FR" b="0" i="1" smtClean="0">
                                <a:latin typeface="Cambria Math" panose="02040503050406030204" pitchFamily="18" charset="0"/>
                                <a:ea typeface="Cambria Math" panose="02040503050406030204" pitchFamily="18" charset="0"/>
                              </a:rPr>
                            </m:ctrlPr>
                          </m:barPr>
                          <m:e>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𝜎</m:t>
                                </m:r>
                              </m:e>
                            </m:bar>
                          </m:e>
                        </m:bar>
                      </m:e>
                    </m:d>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𝑓</m:t>
                        </m:r>
                      </m:e>
                    </m:bar>
                  </m:oMath>
                </a14:m>
                <a:r>
                  <a:rPr lang="fr-FR" b="0" noProof="0" dirty="0">
                    <a:latin typeface="Times New Roman" panose="02020603050405020304" pitchFamily="18" charset="0"/>
                    <a:ea typeface="Cambria Math" panose="02040503050406030204" pitchFamily="18" charset="0"/>
                  </a:rPr>
                  <a:t> </a:t>
                </a:r>
              </a:p>
            </p:txBody>
          </p:sp>
        </mc:Choice>
        <mc:Fallback>
          <p:sp>
            <p:nvSpPr>
              <p:cNvPr id="5" name="TextBox 4">
                <a:extLst>
                  <a:ext uri="{FF2B5EF4-FFF2-40B4-BE49-F238E27FC236}">
                    <a16:creationId xmlns:a16="http://schemas.microsoft.com/office/drawing/2014/main" id="{739A139A-CC56-81D5-3FFE-43CECF04B84D}"/>
                  </a:ext>
                </a:extLst>
              </p:cNvPr>
              <p:cNvSpPr txBox="1">
                <a:spLocks noRot="1" noChangeAspect="1" noMove="1" noResize="1" noEditPoints="1" noAdjustHandles="1" noChangeArrowheads="1" noChangeShapeType="1" noTextEdit="1"/>
              </p:cNvSpPr>
              <p:nvPr/>
            </p:nvSpPr>
            <p:spPr>
              <a:xfrm>
                <a:off x="4586716" y="1083938"/>
                <a:ext cx="2356419" cy="953466"/>
              </a:xfrm>
              <a:prstGeom prst="rect">
                <a:avLst/>
              </a:prstGeom>
              <a:blipFill>
                <a:blip r:embed="rId2"/>
                <a:stretch>
                  <a:fillRect/>
                </a:stretch>
              </a:blipFill>
            </p:spPr>
            <p:txBody>
              <a:bodyPr/>
              <a:lstStyle/>
              <a:p>
                <a:r>
                  <a:rPr lang="en-GB">
                    <a:noFill/>
                  </a:rPr>
                  <a:t> </a:t>
                </a:r>
              </a:p>
            </p:txBody>
          </p:sp>
        </mc:Fallback>
      </mc:AlternateContent>
      <p:sp>
        <p:nvSpPr>
          <p:cNvPr id="6" name="Right Brace 5">
            <a:extLst>
              <a:ext uri="{FF2B5EF4-FFF2-40B4-BE49-F238E27FC236}">
                <a16:creationId xmlns:a16="http://schemas.microsoft.com/office/drawing/2014/main" id="{A343BD2D-3517-D6F9-AED8-67B2A11B82DC}"/>
              </a:ext>
            </a:extLst>
          </p:cNvPr>
          <p:cNvSpPr/>
          <p:nvPr/>
        </p:nvSpPr>
        <p:spPr>
          <a:xfrm>
            <a:off x="6943135" y="1083938"/>
            <a:ext cx="151348" cy="953466"/>
          </a:xfrm>
          <a:prstGeom prst="rightBrace">
            <a:avLst>
              <a:gd name="adj1" fmla="val 99586"/>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2AD06AC7-B335-02C5-39E6-6F2C36E7AA8C}"/>
                  </a:ext>
                </a:extLst>
              </p:cNvPr>
              <p:cNvSpPr txBox="1"/>
              <p:nvPr/>
            </p:nvSpPr>
            <p:spPr>
              <a:xfrm>
                <a:off x="7230226" y="1051262"/>
                <a:ext cx="4699307" cy="100527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4 équations et 10 inconnues (</a:t>
                </a:r>
                <a14:m>
                  <m:oMath xmlns:m="http://schemas.openxmlformats.org/officeDocument/2006/math">
                    <m:bar>
                      <m:barPr>
                        <m:ctrlPr>
                          <a:rPr lang="fr-FR" b="0" i="1" smtClean="0">
                            <a:latin typeface="Cambria Math" panose="02040503050406030204" pitchFamily="18" charset="0"/>
                            <a:ea typeface="Cambria Math" panose="02040503050406030204" pitchFamily="18" charset="0"/>
                          </a:rPr>
                        </m:ctrlPr>
                      </m:barPr>
                      <m:e>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𝜎</m:t>
                            </m:r>
                          </m:e>
                        </m:bar>
                      </m:e>
                    </m:bar>
                  </m:oMath>
                </a14:m>
                <a:r>
                  <a:rPr lang="fr-FR" noProof="0" dirty="0">
                    <a:latin typeface="Times New Roman" panose="02020603050405020304" pitchFamily="18" charset="0"/>
                    <a:cs typeface="Times New Roman" panose="02020603050405020304" pitchFamily="18" charset="0"/>
                  </a:rPr>
                  <a:t> est symétrique)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6 équations à tirer de la </a:t>
                </a:r>
                <a:r>
                  <a:rPr lang="fr-FR" b="1" noProof="0" dirty="0">
                    <a:latin typeface="Times New Roman" panose="02020603050405020304" pitchFamily="18" charset="0"/>
                    <a:cs typeface="Times New Roman" panose="02020603050405020304" pitchFamily="18" charset="0"/>
                  </a:rPr>
                  <a:t>loi de comportement </a:t>
                </a:r>
                <a:r>
                  <a:rPr lang="fr-FR" noProof="0" dirty="0">
                    <a:latin typeface="Times New Roman" panose="02020603050405020304" pitchFamily="18" charset="0"/>
                    <a:cs typeface="Times New Roman" panose="02020603050405020304" pitchFamily="18" charset="0"/>
                  </a:rPr>
                  <a:t>du matériau  </a:t>
                </a:r>
              </a:p>
            </p:txBody>
          </p:sp>
        </mc:Choice>
        <mc:Fallback>
          <p:sp>
            <p:nvSpPr>
              <p:cNvPr id="7" name="TextBox 6">
                <a:extLst>
                  <a:ext uri="{FF2B5EF4-FFF2-40B4-BE49-F238E27FC236}">
                    <a16:creationId xmlns:a16="http://schemas.microsoft.com/office/drawing/2014/main" id="{2AD06AC7-B335-02C5-39E6-6F2C36E7AA8C}"/>
                  </a:ext>
                </a:extLst>
              </p:cNvPr>
              <p:cNvSpPr txBox="1">
                <a:spLocks noRot="1" noChangeAspect="1" noMove="1" noResize="1" noEditPoints="1" noAdjustHandles="1" noChangeArrowheads="1" noChangeShapeType="1" noTextEdit="1"/>
              </p:cNvSpPr>
              <p:nvPr/>
            </p:nvSpPr>
            <p:spPr>
              <a:xfrm>
                <a:off x="7230226" y="1051262"/>
                <a:ext cx="4699307" cy="1005275"/>
              </a:xfrm>
              <a:prstGeom prst="rect">
                <a:avLst/>
              </a:prstGeom>
              <a:blipFill>
                <a:blip r:embed="rId3"/>
                <a:stretch>
                  <a:fillRect l="-1038" t="-3030" r="-1167" b="-9091"/>
                </a:stretch>
              </a:blipFill>
            </p:spPr>
            <p:txBody>
              <a:bodyPr/>
              <a:lstStyle/>
              <a:p>
                <a:r>
                  <a:rPr lang="en-GB">
                    <a:noFill/>
                  </a:rPr>
                  <a:t> </a:t>
                </a:r>
              </a:p>
            </p:txBody>
          </p:sp>
        </mc:Fallback>
      </mc:AlternateContent>
      <p:cxnSp>
        <p:nvCxnSpPr>
          <p:cNvPr id="10" name="Straight Arrow Connector 9">
            <a:extLst>
              <a:ext uri="{FF2B5EF4-FFF2-40B4-BE49-F238E27FC236}">
                <a16:creationId xmlns:a16="http://schemas.microsoft.com/office/drawing/2014/main" id="{FA3DA1B2-AD0A-283D-1F5D-AD9276E7401C}"/>
              </a:ext>
            </a:extLst>
          </p:cNvPr>
          <p:cNvCxnSpPr>
            <a:cxnSpLocks/>
            <a:stCxn id="7" idx="2"/>
            <a:endCxn id="11" idx="0"/>
          </p:cNvCxnSpPr>
          <p:nvPr/>
        </p:nvCxnSpPr>
        <p:spPr>
          <a:xfrm flipH="1">
            <a:off x="9579879" y="2056537"/>
            <a:ext cx="1" cy="6204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80852BB1-1AEF-BA63-A523-0B2E23F62449}"/>
                  </a:ext>
                </a:extLst>
              </p:cNvPr>
              <p:cNvSpPr txBox="1"/>
              <p:nvPr/>
            </p:nvSpPr>
            <p:spPr>
              <a:xfrm>
                <a:off x="7315622" y="2677032"/>
                <a:ext cx="4528514" cy="158120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bar>
                        <m:barPr>
                          <m:ctrlPr>
                            <a:rPr lang="fr-FR" i="1" smtClean="0">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𝜎</m:t>
                              </m:r>
                            </m:e>
                          </m:bar>
                        </m:e>
                      </m:ba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𝑓</m:t>
                      </m:r>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bar>
                            <m:barPr>
                              <m:ctrlPr>
                                <a:rPr lang="fr-FR" i="1" smtClean="0">
                                  <a:latin typeface="Cambria Math" panose="02040503050406030204" pitchFamily="18" charset="0"/>
                                  <a:ea typeface="Cambria Math" panose="02040503050406030204" pitchFamily="18" charset="0"/>
                                </a:rPr>
                              </m:ctrlPr>
                            </m:barPr>
                            <m:e>
                              <m:r>
                                <a:rPr lang="fr-FR" i="1" smtClean="0">
                                  <a:latin typeface="Cambria Math" panose="02040503050406030204" pitchFamily="18" charset="0"/>
                                  <a:ea typeface="Cambria Math" panose="02040503050406030204" pitchFamily="18" charset="0"/>
                                </a:rPr>
                                <m:t>𝜀</m:t>
                              </m:r>
                            </m:e>
                          </m:bar>
                        </m:e>
                      </m:bar>
                      <m:r>
                        <a:rPr lang="fr-FR" b="0" i="1" smtClean="0">
                          <a:latin typeface="Cambria Math" panose="02040503050406030204" pitchFamily="18" charset="0"/>
                          <a:ea typeface="Cambria Math" panose="02040503050406030204" pitchFamily="18" charset="0"/>
                        </a:rPr>
                        <m:t>)</m:t>
                      </m:r>
                    </m:oMath>
                  </m:oMathPara>
                </a14:m>
                <a:endParaRPr lang="fr-FR" noProof="0"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Dans notre cas, une loi de comportement pour </a:t>
                </a:r>
                <a:r>
                  <a:rPr lang="fr-FR" b="1" dirty="0">
                    <a:latin typeface="Times New Roman" panose="02020603050405020304" pitchFamily="18" charset="0"/>
                    <a:cs typeface="Times New Roman" panose="02020603050405020304" pitchFamily="18" charset="0"/>
                  </a:rPr>
                  <a:t>matériau orthotrope</a:t>
                </a:r>
                <a:r>
                  <a:rPr lang="fr-FR" dirty="0">
                    <a:latin typeface="Times New Roman" panose="02020603050405020304" pitchFamily="18" charset="0"/>
                    <a:cs typeface="Times New Roman" panose="02020603050405020304" pitchFamily="18" charset="0"/>
                  </a:rPr>
                  <a:t>. </a:t>
                </a:r>
              </a:p>
              <a:p>
                <a:pPr algn="just"/>
                <a:endParaRPr lang="fr-FR" noProof="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𝑥</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𝑦</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𝑧</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𝜈</m:t>
                          </m:r>
                        </m:e>
                        <m:sub>
                          <m:r>
                            <a:rPr lang="fr-FR" b="0" i="1" noProof="0" smtClean="0">
                              <a:latin typeface="Cambria Math" panose="02040503050406030204" pitchFamily="18" charset="0"/>
                              <a:cs typeface="Times New Roman" panose="02020603050405020304" pitchFamily="18" charset="0"/>
                            </a:rPr>
                            <m:t>𝑥𝑦</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𝜈</m:t>
                          </m:r>
                        </m:e>
                        <m:sub>
                          <m:r>
                            <a:rPr lang="fr-FR" b="0" i="1" noProof="0" smtClean="0">
                              <a:latin typeface="Cambria Math" panose="02040503050406030204" pitchFamily="18" charset="0"/>
                              <a:cs typeface="Times New Roman" panose="02020603050405020304" pitchFamily="18" charset="0"/>
                            </a:rPr>
                            <m:t>𝑥𝑧</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𝜈</m:t>
                          </m:r>
                        </m:e>
                        <m:sub>
                          <m:r>
                            <a:rPr lang="fr-FR" b="0" i="1" noProof="0" smtClean="0">
                              <a:latin typeface="Cambria Math" panose="02040503050406030204" pitchFamily="18" charset="0"/>
                              <a:cs typeface="Times New Roman" panose="02020603050405020304" pitchFamily="18" charset="0"/>
                            </a:rPr>
                            <m:t>𝑦𝑧</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𝐺</m:t>
                          </m:r>
                        </m:e>
                        <m:sub>
                          <m:r>
                            <a:rPr lang="fr-FR" b="0" i="1" noProof="0" smtClean="0">
                              <a:latin typeface="Cambria Math" panose="02040503050406030204" pitchFamily="18" charset="0"/>
                              <a:cs typeface="Times New Roman" panose="02020603050405020304" pitchFamily="18" charset="0"/>
                            </a:rPr>
                            <m:t>𝑥𝑦</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𝐺</m:t>
                          </m:r>
                        </m:e>
                        <m:sub>
                          <m:r>
                            <a:rPr lang="fr-FR" b="0" i="1" noProof="0" smtClean="0">
                              <a:latin typeface="Cambria Math" panose="02040503050406030204" pitchFamily="18" charset="0"/>
                              <a:cs typeface="Times New Roman" panose="02020603050405020304" pitchFamily="18" charset="0"/>
                            </a:rPr>
                            <m:t>𝑦𝑧</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𝐺</m:t>
                          </m:r>
                        </m:e>
                        <m:sub>
                          <m:r>
                            <a:rPr lang="fr-FR" b="0" i="1" noProof="0" smtClean="0">
                              <a:latin typeface="Cambria Math" panose="02040503050406030204" pitchFamily="18" charset="0"/>
                              <a:cs typeface="Times New Roman" panose="02020603050405020304" pitchFamily="18" charset="0"/>
                            </a:rPr>
                            <m:t>𝑥𝑧</m:t>
                          </m:r>
                        </m:sub>
                      </m:sSub>
                    </m:oMath>
                  </m:oMathPara>
                </a14:m>
                <a:endParaRPr lang="fr-FR" noProof="0" dirty="0">
                  <a:latin typeface="Times New Roman" panose="02020603050405020304" pitchFamily="18" charset="0"/>
                  <a:cs typeface="Times New Roman" panose="02020603050405020304" pitchFamily="18" charset="0"/>
                </a:endParaRPr>
              </a:p>
            </p:txBody>
          </p:sp>
        </mc:Choice>
        <mc:Fallback>
          <p:sp>
            <p:nvSpPr>
              <p:cNvPr id="11" name="TextBox 10">
                <a:extLst>
                  <a:ext uri="{FF2B5EF4-FFF2-40B4-BE49-F238E27FC236}">
                    <a16:creationId xmlns:a16="http://schemas.microsoft.com/office/drawing/2014/main" id="{80852BB1-1AEF-BA63-A523-0B2E23F62449}"/>
                  </a:ext>
                </a:extLst>
              </p:cNvPr>
              <p:cNvSpPr txBox="1">
                <a:spLocks noRot="1" noChangeAspect="1" noMove="1" noResize="1" noEditPoints="1" noAdjustHandles="1" noChangeArrowheads="1" noChangeShapeType="1" noTextEdit="1"/>
              </p:cNvSpPr>
              <p:nvPr/>
            </p:nvSpPr>
            <p:spPr>
              <a:xfrm>
                <a:off x="7315622" y="2677032"/>
                <a:ext cx="4528514" cy="1581202"/>
              </a:xfrm>
              <a:prstGeom prst="rect">
                <a:avLst/>
              </a:prstGeom>
              <a:blipFill>
                <a:blip r:embed="rId4"/>
                <a:stretch>
                  <a:fillRect l="-1077" r="-1211"/>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D1FEB786-966B-0D83-37C9-2EBFF8D0D322}"/>
              </a:ext>
            </a:extLst>
          </p:cNvPr>
          <p:cNvSpPr txBox="1"/>
          <p:nvPr/>
        </p:nvSpPr>
        <p:spPr>
          <a:xfrm>
            <a:off x="57807" y="2172340"/>
            <a:ext cx="646999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se plaçant à l’équilibre statique (</a:t>
            </a:r>
            <a:r>
              <a:rPr lang="fr-FR" i="1" noProof="0" dirty="0" err="1">
                <a:latin typeface="Times New Roman" panose="02020603050405020304" pitchFamily="18" charset="0"/>
                <a:cs typeface="Times New Roman" panose="02020603050405020304" pitchFamily="18" charset="0"/>
              </a:rPr>
              <a:t>Static</a:t>
            </a:r>
            <a:r>
              <a:rPr lang="fr-FR" i="1" noProof="0" dirty="0">
                <a:latin typeface="Times New Roman" panose="02020603050405020304" pitchFamily="18" charset="0"/>
                <a:cs typeface="Times New Roman" panose="02020603050405020304" pitchFamily="18" charset="0"/>
              </a:rPr>
              <a:t> Structural</a:t>
            </a:r>
            <a:r>
              <a:rPr lang="fr-FR" noProof="0" dirty="0">
                <a:latin typeface="Times New Roman" panose="02020603050405020304" pitchFamily="18" charset="0"/>
                <a:cs typeface="Times New Roman" panose="02020603050405020304" pitchFamily="18" charset="0"/>
              </a:rPr>
              <a:t>) : </a:t>
            </a:r>
          </a:p>
        </p:txBody>
      </p:sp>
      <p:sp>
        <p:nvSpPr>
          <p:cNvPr id="18" name="TextBox 17">
            <a:extLst>
              <a:ext uri="{FF2B5EF4-FFF2-40B4-BE49-F238E27FC236}">
                <a16:creationId xmlns:a16="http://schemas.microsoft.com/office/drawing/2014/main" id="{2DA8E8F2-2AF9-DB7D-FA62-83A39D6661D9}"/>
              </a:ext>
            </a:extLst>
          </p:cNvPr>
          <p:cNvSpPr txBox="1"/>
          <p:nvPr/>
        </p:nvSpPr>
        <p:spPr>
          <a:xfrm>
            <a:off x="57807" y="2695240"/>
            <a:ext cx="4734910" cy="646331"/>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Conservation de la masse </a:t>
            </a: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Conservation de la quantité de mouvement</a:t>
            </a: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EEC0C2AA-6F3D-50A5-6859-E9FF640D7681}"/>
                  </a:ext>
                </a:extLst>
              </p:cNvPr>
              <p:cNvSpPr txBox="1"/>
              <p:nvPr/>
            </p:nvSpPr>
            <p:spPr>
              <a:xfrm>
                <a:off x="4586716" y="2541672"/>
                <a:ext cx="2356419" cy="953466"/>
              </a:xfrm>
              <a:prstGeom prst="rect">
                <a:avLst/>
              </a:prstGeom>
              <a:noFill/>
            </p:spPr>
            <p:txBody>
              <a:bodyPr wrap="square" rtlCol="0">
                <a:spAutoFit/>
              </a:bodyPr>
              <a:lstStyle/>
              <a:p>
                <a:pPr algn="just"/>
                <a14:m>
                  <m:oMath xmlns:m="http://schemas.openxmlformats.org/officeDocument/2006/math">
                    <m:acc>
                      <m:accPr>
                        <m:chr m:val="̇"/>
                        <m:ctrlPr>
                          <a:rPr lang="fr-FR" i="1" noProof="0" smtClean="0">
                            <a:solidFill>
                              <a:srgbClr val="836967"/>
                            </a:solidFill>
                            <a:latin typeface="Cambria Math" panose="02040503050406030204" pitchFamily="18" charset="0"/>
                          </a:rPr>
                        </m:ctrlPr>
                      </m:accPr>
                      <m:e>
                        <m:acc>
                          <m:accPr>
                            <m:chr m:val="̂"/>
                            <m:ctrlPr>
                              <a:rPr lang="fr-FR" i="1" noProof="0" smtClean="0">
                                <a:solidFill>
                                  <a:srgbClr val="836967"/>
                                </a:solidFill>
                                <a:latin typeface="Cambria Math" panose="02040503050406030204" pitchFamily="18" charset="0"/>
                              </a:rPr>
                            </m:ctrlPr>
                          </m:accPr>
                          <m:e>
                            <m:r>
                              <a:rPr lang="fr-FR" i="1" noProof="0" smtClean="0">
                                <a:latin typeface="Cambria Math" panose="02040503050406030204" pitchFamily="18" charset="0"/>
                              </a:rPr>
                              <m:t>𝜌</m:t>
                            </m:r>
                          </m:e>
                        </m:acc>
                      </m:e>
                    </m:acc>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𝜌</m:t>
                    </m:r>
                    <m:r>
                      <a:rPr lang="fr-FR" b="0" i="1" noProof="0" smtClean="0">
                        <a:latin typeface="Cambria Math" panose="02040503050406030204" pitchFamily="18" charset="0"/>
                        <a:ea typeface="Cambria Math" panose="02040503050406030204" pitchFamily="18" charset="0"/>
                      </a:rPr>
                      <m:t> </m:t>
                    </m:r>
                    <m:r>
                      <a:rPr lang="fr-FR" b="0" i="1" noProof="0" smtClean="0">
                        <a:latin typeface="Cambria Math" panose="02040503050406030204" pitchFamily="18" charset="0"/>
                        <a:ea typeface="Cambria Math" panose="02040503050406030204" pitchFamily="18" charset="0"/>
                      </a:rPr>
                      <m:t>𝑑𝑖𝑣</m:t>
                    </m:r>
                    <m:d>
                      <m:dPr>
                        <m:ctrlPr>
                          <a:rPr lang="fr-FR" b="0" i="1" noProof="0" smtClean="0">
                            <a:latin typeface="Cambria Math" panose="02040503050406030204" pitchFamily="18" charset="0"/>
                            <a:ea typeface="Cambria Math" panose="02040503050406030204" pitchFamily="18" charset="0"/>
                          </a:rPr>
                        </m:ctrlPr>
                      </m:dPr>
                      <m:e>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𝑑</m:t>
                            </m:r>
                          </m:num>
                          <m:den>
                            <m:r>
                              <a:rPr lang="fr-FR" b="0" i="1" noProof="0" smtClean="0">
                                <a:latin typeface="Cambria Math" panose="02040503050406030204" pitchFamily="18" charset="0"/>
                                <a:ea typeface="Cambria Math" panose="02040503050406030204" pitchFamily="18" charset="0"/>
                              </a:rPr>
                              <m:t>𝑑𝑡</m:t>
                            </m:r>
                          </m:den>
                        </m:f>
                        <m:bar>
                          <m:barPr>
                            <m:ctrlPr>
                              <a:rPr lang="fr-FR" b="0" i="1" noProof="0" smtClean="0">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𝜉</m:t>
                            </m:r>
                          </m:e>
                        </m:bar>
                      </m:e>
                    </m:d>
                  </m:oMath>
                </a14:m>
                <a:r>
                  <a:rPr lang="fr-FR" b="0" noProof="0" dirty="0">
                    <a:latin typeface="Times New Roman" panose="02020603050405020304" pitchFamily="18" charset="0"/>
                    <a:ea typeface="Cambria Math" panose="02040503050406030204" pitchFamily="18" charset="0"/>
                  </a:rPr>
                  <a:t> </a:t>
                </a:r>
              </a:p>
              <a:p>
                <a:pPr algn="just"/>
                <a14:m>
                  <m:oMath xmlns:m="http://schemas.openxmlformats.org/officeDocument/2006/math">
                    <m:r>
                      <a:rPr lang="fr-FR" b="0" i="1" noProof="0" smtClean="0">
                        <a:latin typeface="Cambria Math" panose="02040503050406030204" pitchFamily="18" charset="0"/>
                        <a:ea typeface="Cambria Math" panose="02040503050406030204" pitchFamily="18" charset="0"/>
                      </a:rPr>
                      <m:t>0</m:t>
                    </m:r>
                    <m:r>
                      <a:rPr lang="fr-FR" b="0" i="1" smtClean="0">
                        <a:latin typeface="Cambria Math" panose="02040503050406030204" pitchFamily="18" charset="0"/>
                        <a:ea typeface="Cambria Math" panose="02040503050406030204" pitchFamily="18" charset="0"/>
                      </a:rPr>
                      <m:t>=</m:t>
                    </m:r>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𝑑𝑖𝑣</m:t>
                        </m:r>
                      </m:e>
                    </m:bar>
                    <m:d>
                      <m:dPr>
                        <m:ctrlPr>
                          <a:rPr lang="fr-FR" b="0" i="1" smtClean="0">
                            <a:latin typeface="Cambria Math" panose="02040503050406030204" pitchFamily="18" charset="0"/>
                            <a:ea typeface="Cambria Math" panose="02040503050406030204" pitchFamily="18" charset="0"/>
                          </a:rPr>
                        </m:ctrlPr>
                      </m:dPr>
                      <m:e>
                        <m:bar>
                          <m:barPr>
                            <m:ctrlPr>
                              <a:rPr lang="fr-FR" b="0" i="1" smtClean="0">
                                <a:latin typeface="Cambria Math" panose="02040503050406030204" pitchFamily="18" charset="0"/>
                                <a:ea typeface="Cambria Math" panose="02040503050406030204" pitchFamily="18" charset="0"/>
                              </a:rPr>
                            </m:ctrlPr>
                          </m:barPr>
                          <m:e>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𝜎</m:t>
                                </m:r>
                              </m:e>
                            </m:bar>
                          </m:e>
                        </m:bar>
                      </m:e>
                    </m:d>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𝑓</m:t>
                        </m:r>
                      </m:e>
                    </m:bar>
                  </m:oMath>
                </a14:m>
                <a:r>
                  <a:rPr lang="fr-FR" b="0" noProof="0" dirty="0">
                    <a:latin typeface="Times New Roman" panose="02020603050405020304" pitchFamily="18" charset="0"/>
                    <a:ea typeface="Cambria Math" panose="02040503050406030204" pitchFamily="18" charset="0"/>
                  </a:rPr>
                  <a:t> </a:t>
                </a:r>
              </a:p>
            </p:txBody>
          </p:sp>
        </mc:Choice>
        <mc:Fallback>
          <p:sp>
            <p:nvSpPr>
              <p:cNvPr id="19" name="TextBox 18">
                <a:extLst>
                  <a:ext uri="{FF2B5EF4-FFF2-40B4-BE49-F238E27FC236}">
                    <a16:creationId xmlns:a16="http://schemas.microsoft.com/office/drawing/2014/main" id="{EEC0C2AA-6F3D-50A5-6859-E9FF640D7681}"/>
                  </a:ext>
                </a:extLst>
              </p:cNvPr>
              <p:cNvSpPr txBox="1">
                <a:spLocks noRot="1" noChangeAspect="1" noMove="1" noResize="1" noEditPoints="1" noAdjustHandles="1" noChangeArrowheads="1" noChangeShapeType="1" noTextEdit="1"/>
              </p:cNvSpPr>
              <p:nvPr/>
            </p:nvSpPr>
            <p:spPr>
              <a:xfrm>
                <a:off x="4586716" y="2541672"/>
                <a:ext cx="2356419" cy="953466"/>
              </a:xfrm>
              <a:prstGeom prst="rect">
                <a:avLst/>
              </a:prstGeom>
              <a:blipFill>
                <a:blip r:embed="rId5"/>
                <a:stretch>
                  <a:fillRect/>
                </a:stretch>
              </a:blipFill>
            </p:spPr>
            <p:txBody>
              <a:bodyPr/>
              <a:lstStyle/>
              <a:p>
                <a:r>
                  <a:rPr lang="en-GB">
                    <a:noFill/>
                  </a:rPr>
                  <a:t> </a:t>
                </a:r>
              </a:p>
            </p:txBody>
          </p:sp>
        </mc:Fallback>
      </mc:AlternateContent>
      <p:cxnSp>
        <p:nvCxnSpPr>
          <p:cNvPr id="20" name="Straight Arrow Connector 19">
            <a:extLst>
              <a:ext uri="{FF2B5EF4-FFF2-40B4-BE49-F238E27FC236}">
                <a16:creationId xmlns:a16="http://schemas.microsoft.com/office/drawing/2014/main" id="{EFED52EE-D353-671B-312B-C6260B9FA771}"/>
              </a:ext>
            </a:extLst>
          </p:cNvPr>
          <p:cNvCxnSpPr>
            <a:cxnSpLocks/>
            <a:endCxn id="21" idx="0"/>
          </p:cNvCxnSpPr>
          <p:nvPr/>
        </p:nvCxnSpPr>
        <p:spPr>
          <a:xfrm>
            <a:off x="3288550" y="3385285"/>
            <a:ext cx="1" cy="4294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52EED8E5-7326-32DB-C13F-1498B2A40CDF}"/>
              </a:ext>
            </a:extLst>
          </p:cNvPr>
          <p:cNvSpPr txBox="1"/>
          <p:nvPr/>
        </p:nvSpPr>
        <p:spPr>
          <a:xfrm>
            <a:off x="53554" y="3814740"/>
            <a:ext cx="646999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Cela revient donc à résoudre un système matriciel de la forme : </a:t>
            </a:r>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BD3233B2-F816-A13E-92F5-924BA2130E34}"/>
                  </a:ext>
                </a:extLst>
              </p:cNvPr>
              <p:cNvSpPr txBox="1"/>
              <p:nvPr/>
            </p:nvSpPr>
            <p:spPr>
              <a:xfrm>
                <a:off x="2110340" y="4258234"/>
                <a:ext cx="2356419" cy="44941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bar>
                        <m:barPr>
                          <m:ctrlPr>
                            <a:rPr lang="fr-FR" b="0" i="1" noProof="0" smtClean="0">
                              <a:latin typeface="Cambria Math" panose="02040503050406030204" pitchFamily="18" charset="0"/>
                              <a:ea typeface="Cambria Math" panose="02040503050406030204" pitchFamily="18" charset="0"/>
                            </a:rPr>
                          </m:ctrlPr>
                        </m:barPr>
                        <m:e>
                          <m:bar>
                            <m:barPr>
                              <m:ctrlPr>
                                <a:rPr lang="fr-FR" b="0" i="1" noProof="0" smtClean="0">
                                  <a:latin typeface="Cambria Math" panose="02040503050406030204" pitchFamily="18" charset="0"/>
                                  <a:ea typeface="Cambria Math" panose="02040503050406030204" pitchFamily="18" charset="0"/>
                                </a:rPr>
                              </m:ctrlPr>
                            </m:barPr>
                            <m:e>
                              <m:r>
                                <a:rPr lang="fr-FR" b="0" i="1" noProof="0" smtClean="0">
                                  <a:latin typeface="Cambria Math" panose="02040503050406030204" pitchFamily="18" charset="0"/>
                                  <a:ea typeface="Cambria Math" panose="02040503050406030204" pitchFamily="18" charset="0"/>
                                </a:rPr>
                                <m:t>𝐾</m:t>
                              </m:r>
                            </m:e>
                          </m:bar>
                        </m:e>
                      </m:bar>
                      <m:r>
                        <a:rPr lang="fr-FR" b="0" i="1" noProof="0" smtClean="0">
                          <a:latin typeface="Cambria Math" panose="02040503050406030204" pitchFamily="18" charset="0"/>
                          <a:ea typeface="Cambria Math" panose="02040503050406030204" pitchFamily="18" charset="0"/>
                        </a:rPr>
                        <m:t> </m:t>
                      </m:r>
                      <m:bar>
                        <m:barPr>
                          <m:ctrlPr>
                            <a:rPr lang="fr-FR" b="0" i="1" noProof="0" smtClean="0">
                              <a:latin typeface="Cambria Math" panose="02040503050406030204" pitchFamily="18" charset="0"/>
                              <a:ea typeface="Cambria Math" panose="02040503050406030204" pitchFamily="18" charset="0"/>
                            </a:rPr>
                          </m:ctrlPr>
                        </m:barPr>
                        <m:e>
                          <m:r>
                            <a:rPr lang="fr-FR" b="0" i="1" noProof="0" smtClean="0">
                              <a:latin typeface="Cambria Math" panose="02040503050406030204" pitchFamily="18" charset="0"/>
                              <a:ea typeface="Cambria Math" panose="02040503050406030204" pitchFamily="18" charset="0"/>
                            </a:rPr>
                            <m:t>𝑢</m:t>
                          </m:r>
                        </m:e>
                      </m:bar>
                      <m:r>
                        <a:rPr lang="fr-FR" b="0" i="1" noProof="0"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𝐹</m:t>
                          </m:r>
                        </m:e>
                      </m:bar>
                    </m:oMath>
                  </m:oMathPara>
                </a14:m>
                <a:endParaRPr lang="fr-FR" b="0" noProof="0" dirty="0">
                  <a:latin typeface="Times New Roman" panose="02020603050405020304" pitchFamily="18" charset="0"/>
                  <a:ea typeface="Cambria Math" panose="02040503050406030204" pitchFamily="18" charset="0"/>
                </a:endParaRPr>
              </a:p>
            </p:txBody>
          </p:sp>
        </mc:Choice>
        <mc:Fallback>
          <p:sp>
            <p:nvSpPr>
              <p:cNvPr id="24" name="TextBox 23">
                <a:extLst>
                  <a:ext uri="{FF2B5EF4-FFF2-40B4-BE49-F238E27FC236}">
                    <a16:creationId xmlns:a16="http://schemas.microsoft.com/office/drawing/2014/main" id="{BD3233B2-F816-A13E-92F5-924BA2130E34}"/>
                  </a:ext>
                </a:extLst>
              </p:cNvPr>
              <p:cNvSpPr txBox="1">
                <a:spLocks noRot="1" noChangeAspect="1" noMove="1" noResize="1" noEditPoints="1" noAdjustHandles="1" noChangeArrowheads="1" noChangeShapeType="1" noTextEdit="1"/>
              </p:cNvSpPr>
              <p:nvPr/>
            </p:nvSpPr>
            <p:spPr>
              <a:xfrm>
                <a:off x="2110340" y="4258234"/>
                <a:ext cx="2356419" cy="449418"/>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5FCF3EA4-1C17-404E-D7DC-4DCD39E349EE}"/>
                  </a:ext>
                </a:extLst>
              </p:cNvPr>
              <p:cNvSpPr txBox="1"/>
              <p:nvPr/>
            </p:nvSpPr>
            <p:spPr>
              <a:xfrm>
                <a:off x="53554" y="4750815"/>
                <a:ext cx="11875979" cy="110325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Le problème n’est pas linéaire (</a:t>
                </a:r>
                <a:r>
                  <a:rPr lang="fr-FR" b="1" noProof="0" dirty="0">
                    <a:latin typeface="Times New Roman" panose="02020603050405020304" pitchFamily="18" charset="0"/>
                    <a:cs typeface="Times New Roman" panose="02020603050405020304" pitchFamily="18" charset="0"/>
                  </a:rPr>
                  <a:t>grande déformation</a:t>
                </a:r>
                <a:r>
                  <a:rPr lang="fr-FR" noProof="0" dirty="0">
                    <a:latin typeface="Times New Roman" panose="02020603050405020304" pitchFamily="18" charset="0"/>
                    <a:cs typeface="Times New Roman" panose="02020603050405020304" pitchFamily="18" charset="0"/>
                  </a:rPr>
                  <a:t>), cela signifie donc que </a:t>
                </a:r>
                <a14:m>
                  <m:oMath xmlns:m="http://schemas.openxmlformats.org/officeDocument/2006/math">
                    <m:bar>
                      <m:barPr>
                        <m:ctrlPr>
                          <a:rPr lang="fr-FR" b="0" i="1" noProof="0" smtClean="0">
                            <a:latin typeface="Cambria Math" panose="02040503050406030204" pitchFamily="18" charset="0"/>
                            <a:ea typeface="Cambria Math" panose="02040503050406030204" pitchFamily="18" charset="0"/>
                          </a:rPr>
                        </m:ctrlPr>
                      </m:barPr>
                      <m:e>
                        <m:bar>
                          <m:barPr>
                            <m:ctrlPr>
                              <a:rPr lang="fr-FR" b="0" i="1" noProof="0" smtClean="0">
                                <a:latin typeface="Cambria Math" panose="02040503050406030204" pitchFamily="18" charset="0"/>
                                <a:ea typeface="Cambria Math" panose="02040503050406030204" pitchFamily="18" charset="0"/>
                              </a:rPr>
                            </m:ctrlPr>
                          </m:barPr>
                          <m:e>
                            <m:r>
                              <a:rPr lang="fr-FR" b="0" i="1" noProof="0" smtClean="0">
                                <a:latin typeface="Cambria Math" panose="02040503050406030204" pitchFamily="18" charset="0"/>
                                <a:ea typeface="Cambria Math" panose="02040503050406030204" pitchFamily="18" charset="0"/>
                              </a:rPr>
                              <m:t>𝐾</m:t>
                            </m:r>
                          </m:e>
                        </m:bar>
                      </m:e>
                    </m:bar>
                  </m:oMath>
                </a14:m>
                <a:r>
                  <a:rPr lang="fr-FR" noProof="0" dirty="0">
                    <a:latin typeface="Times New Roman" panose="02020603050405020304" pitchFamily="18" charset="0"/>
                    <a:cs typeface="Times New Roman" panose="02020603050405020304" pitchFamily="18" charset="0"/>
                  </a:rPr>
                  <a:t> n’est pas symétrique et constant. En effet, dans notre cas,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𝐾</m:t>
                            </m:r>
                          </m:e>
                        </m:bar>
                      </m:e>
                    </m:bar>
                  </m:oMath>
                </a14:m>
                <a:r>
                  <a:rPr lang="fr-FR" noProof="0" dirty="0">
                    <a:latin typeface="Times New Roman" panose="02020603050405020304" pitchFamily="18" charset="0"/>
                    <a:cs typeface="Times New Roman" panose="02020603050405020304" pitchFamily="18" charset="0"/>
                  </a:rPr>
                  <a:t> va être dépendant du déplacement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𝑢</m:t>
                        </m:r>
                      </m:e>
                    </m:bar>
                  </m:oMath>
                </a14:m>
                <a:r>
                  <a:rPr lang="fr-FR" noProof="0" dirty="0">
                    <a:latin typeface="Times New Roman" panose="02020603050405020304" pitchFamily="18" charset="0"/>
                    <a:cs typeface="Times New Roman" panose="02020603050405020304" pitchFamily="18" charset="0"/>
                  </a:rPr>
                  <a:t> tel que :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𝐾</m:t>
                            </m:r>
                          </m:e>
                        </m:bar>
                      </m:e>
                    </m:bar>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𝐾</m:t>
                            </m:r>
                          </m:e>
                        </m:bar>
                      </m:e>
                    </m:bar>
                    <m:d>
                      <m:dPr>
                        <m:begChr m:val="["/>
                        <m:endChr m:val="]"/>
                        <m:ctrlPr>
                          <a:rPr lang="fr-FR" i="1" smtClean="0">
                            <a:latin typeface="Cambria Math" panose="02040503050406030204" pitchFamily="18" charset="0"/>
                            <a:ea typeface="Cambria Math" panose="02040503050406030204" pitchFamily="18" charset="0"/>
                          </a:rPr>
                        </m:ctrlPr>
                      </m:d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𝑢</m:t>
                            </m:r>
                          </m:e>
                        </m:bar>
                      </m:e>
                    </m:d>
                  </m:oMath>
                </a14:m>
                <a:r>
                  <a:rPr lang="fr-FR" noProof="0" dirty="0">
                    <a:latin typeface="Times New Roman" panose="02020603050405020304" pitchFamily="18" charset="0"/>
                    <a:cs typeface="Times New Roman" panose="02020603050405020304" pitchFamily="18" charset="0"/>
                  </a:rPr>
                  <a:t> (i.e., fonction de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𝑢</m:t>
                        </m:r>
                      </m:e>
                    </m:bar>
                  </m:oMath>
                </a14:m>
                <a:r>
                  <a:rPr lang="fr-FR" noProof="0" dirty="0">
                    <a:latin typeface="Times New Roman" panose="02020603050405020304" pitchFamily="18" charset="0"/>
                    <a:cs typeface="Times New Roman" panose="02020603050405020304" pitchFamily="18" charset="0"/>
                  </a:rPr>
                  <a:t>). Cela rend la résolution plus longue et plus couteuse.  </a:t>
                </a:r>
              </a:p>
            </p:txBody>
          </p:sp>
        </mc:Choice>
        <mc:Fallback>
          <p:sp>
            <p:nvSpPr>
              <p:cNvPr id="25" name="TextBox 24">
                <a:extLst>
                  <a:ext uri="{FF2B5EF4-FFF2-40B4-BE49-F238E27FC236}">
                    <a16:creationId xmlns:a16="http://schemas.microsoft.com/office/drawing/2014/main" id="{5FCF3EA4-1C17-404E-D7DC-4DCD39E349EE}"/>
                  </a:ext>
                </a:extLst>
              </p:cNvPr>
              <p:cNvSpPr txBox="1">
                <a:spLocks noRot="1" noChangeAspect="1" noMove="1" noResize="1" noEditPoints="1" noAdjustHandles="1" noChangeArrowheads="1" noChangeShapeType="1" noTextEdit="1"/>
              </p:cNvSpPr>
              <p:nvPr/>
            </p:nvSpPr>
            <p:spPr>
              <a:xfrm>
                <a:off x="53554" y="4750815"/>
                <a:ext cx="11875979" cy="1103251"/>
              </a:xfrm>
              <a:prstGeom prst="rect">
                <a:avLst/>
              </a:prstGeom>
              <a:blipFill>
                <a:blip r:embed="rId7"/>
                <a:stretch>
                  <a:fillRect l="-462" t="-2762" r="-411" b="-7735"/>
                </a:stretch>
              </a:blipFill>
            </p:spPr>
            <p:txBody>
              <a:bodyPr/>
              <a:lstStyle/>
              <a:p>
                <a:r>
                  <a:rPr lang="en-GB">
                    <a:noFill/>
                  </a:rPr>
                  <a:t> </a:t>
                </a:r>
              </a:p>
            </p:txBody>
          </p:sp>
        </mc:Fallback>
      </mc:AlternateContent>
    </p:spTree>
    <p:extLst>
      <p:ext uri="{BB962C8B-B14F-4D97-AF65-F5344CB8AC3E}">
        <p14:creationId xmlns:p14="http://schemas.microsoft.com/office/powerpoint/2010/main" val="2830059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D4603-9E0F-3976-F1C2-09CD2F9BCB2D}"/>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BA64789C-85B1-1619-7655-19674D0C896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D2D06DC-6CE6-B872-3049-9B0D28F68101}"/>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DISCRETISATION</a:t>
            </a:r>
          </a:p>
        </p:txBody>
      </p:sp>
      <p:sp>
        <p:nvSpPr>
          <p:cNvPr id="39" name="Rectangle 38">
            <a:extLst>
              <a:ext uri="{FF2B5EF4-FFF2-40B4-BE49-F238E27FC236}">
                <a16:creationId xmlns:a16="http://schemas.microsoft.com/office/drawing/2014/main" id="{F8B5E526-D24C-9267-0FB7-95CB1401216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59F282F9-3609-1522-0AA2-327E0A7E7A9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3668441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39DCD-E95C-BDF1-54FF-3E902A20EE06}"/>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D647602-77C2-C6F9-EA18-4AD5F7E712B4}"/>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AC59951-2052-5891-EC5A-4BBED090FE92}"/>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CODE</a:t>
            </a:r>
          </a:p>
        </p:txBody>
      </p:sp>
      <p:sp>
        <p:nvSpPr>
          <p:cNvPr id="39" name="Rectangle 38">
            <a:extLst>
              <a:ext uri="{FF2B5EF4-FFF2-40B4-BE49-F238E27FC236}">
                <a16:creationId xmlns:a16="http://schemas.microsoft.com/office/drawing/2014/main" id="{976D7907-F078-77D6-0A79-4809D82F2D5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B03F54C8-C74E-296C-FF98-648447B3C07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1301843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A3010A-DAFD-A9A3-BE78-15C7BDF3DDDB}"/>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C8347863-C065-D108-2745-72546AC0C1E1}"/>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60C7752-751C-B280-204E-C5F5E4B10805}"/>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623D8BAF-52DF-B832-CF4B-D72332E315EA}"/>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281E66B3-EC50-1DB7-5246-A0A1D85B27B2}"/>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1767245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E2C5C-9376-0033-9C53-61F5C64A7F61}"/>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4F11203A-FE15-B754-26DE-191D2C37475A}"/>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C9B5B16C-1DB0-E947-93DF-D6622677A8E5}"/>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452CEAA3-6F3C-6440-794D-5FA1832BCAFE}"/>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0042AAB7-5C77-4BBB-D2D5-854226AC3ED2}"/>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3992977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CD39F-1AA1-CA3E-121A-DAC967D4790E}"/>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7AE948C0-E759-6464-6FE4-89E821AF7840}"/>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A1BFB0DE-CCDE-5E15-B93D-0C46D50CF46E}"/>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REFERENCES</a:t>
            </a:r>
          </a:p>
        </p:txBody>
      </p:sp>
      <p:sp>
        <p:nvSpPr>
          <p:cNvPr id="39" name="Rectangle 38">
            <a:extLst>
              <a:ext uri="{FF2B5EF4-FFF2-40B4-BE49-F238E27FC236}">
                <a16:creationId xmlns:a16="http://schemas.microsoft.com/office/drawing/2014/main" id="{AE6F7881-5CAD-BF53-F5ED-913A8168C526}"/>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0919D1C6-D732-AE82-8C89-94E702263F7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5" name="TextBox 4">
            <a:extLst>
              <a:ext uri="{FF2B5EF4-FFF2-40B4-BE49-F238E27FC236}">
                <a16:creationId xmlns:a16="http://schemas.microsoft.com/office/drawing/2014/main" id="{FAC551E2-7AD3-5FEF-E2DE-209EDBFB2695}"/>
              </a:ext>
            </a:extLst>
          </p:cNvPr>
          <p:cNvSpPr txBox="1"/>
          <p:nvPr/>
        </p:nvSpPr>
        <p:spPr>
          <a:xfrm>
            <a:off x="0" y="627468"/>
            <a:ext cx="12192000" cy="1569660"/>
          </a:xfrm>
          <a:prstGeom prst="rect">
            <a:avLst/>
          </a:prstGeom>
          <a:noFill/>
        </p:spPr>
        <p:txBody>
          <a:bodyPr wrap="square" rtlCol="0">
            <a:spAutoFit/>
          </a:bodyPr>
          <a:lstStyle/>
          <a:p>
            <a:r>
              <a:rPr lang="en-GB" sz="1600" dirty="0"/>
              <a:t>Ansys. (2020, </a:t>
            </a:r>
            <a:r>
              <a:rPr lang="en-GB" sz="1600" dirty="0" err="1"/>
              <a:t>octobre</a:t>
            </a:r>
            <a:r>
              <a:rPr lang="en-GB" sz="1600" dirty="0"/>
              <a:t>). </a:t>
            </a:r>
            <a:r>
              <a:rPr lang="en-GB" sz="1600" i="1" dirty="0"/>
              <a:t>Lesson 3: Large deformations governing equations</a:t>
            </a:r>
            <a:r>
              <a:rPr lang="en-GB" sz="1600" dirty="0"/>
              <a:t> [PDF]. Ansys Innovation Space. </a:t>
            </a:r>
            <a:r>
              <a:rPr lang="en-GB" sz="1600" dirty="0">
                <a:hlinkClick r:id="rId2"/>
              </a:rPr>
              <a:t>https://innovationspace.ansys.com/courses/wp-content/uploads/2020/10/Lesson3_LargeDeformationsGoverningEquations.pdf</a:t>
            </a:r>
            <a:endParaRPr lang="en-GB" sz="1600" dirty="0"/>
          </a:p>
          <a:p>
            <a:endParaRPr lang="en-GB" sz="1600" dirty="0"/>
          </a:p>
          <a:p>
            <a:r>
              <a:rPr lang="fr-FR" sz="1600" dirty="0" err="1"/>
              <a:t>Labed</a:t>
            </a:r>
            <a:r>
              <a:rPr lang="fr-FR" sz="1600" dirty="0"/>
              <a:t>, N. &amp; </a:t>
            </a:r>
            <a:r>
              <a:rPr lang="fr-FR" sz="1600" dirty="0" err="1"/>
              <a:t>Peyraut</a:t>
            </a:r>
            <a:r>
              <a:rPr lang="fr-FR" sz="1600" dirty="0"/>
              <a:t>, F. (n.d.). </a:t>
            </a:r>
            <a:r>
              <a:rPr lang="fr-FR" sz="1600" i="1" dirty="0"/>
              <a:t>TE41 Mécanique des milieux continus</a:t>
            </a:r>
            <a:r>
              <a:rPr lang="fr-FR" sz="1600" dirty="0"/>
              <a:t> [Cours]. Université de Technologie de Belfort-Montbéliard (UTBM).</a:t>
            </a:r>
            <a:endParaRPr lang="en-GB" sz="1600" dirty="0"/>
          </a:p>
          <a:p>
            <a:endParaRPr lang="en-GB" sz="1600" dirty="0"/>
          </a:p>
          <a:p>
            <a:r>
              <a:rPr lang="fr-FR" sz="1600" dirty="0"/>
              <a:t>Chamoret, D. (n.d.). </a:t>
            </a:r>
            <a:r>
              <a:rPr lang="fr-FR" sz="1600" i="1" dirty="0"/>
              <a:t>MN44 Introduction to multi-</a:t>
            </a:r>
            <a:r>
              <a:rPr lang="fr-FR" sz="1600" i="1" dirty="0" err="1"/>
              <a:t>physics</a:t>
            </a:r>
            <a:r>
              <a:rPr lang="fr-FR" sz="1600" i="1" dirty="0"/>
              <a:t> simulation</a:t>
            </a:r>
            <a:r>
              <a:rPr lang="fr-FR" sz="1600" dirty="0"/>
              <a:t> [Cours]. Université de Technologie de Belfort-Montbéliard (UTBM).</a:t>
            </a:r>
            <a:endParaRPr lang="en-GB" sz="1600" dirty="0"/>
          </a:p>
        </p:txBody>
      </p:sp>
    </p:spTree>
    <p:extLst>
      <p:ext uri="{BB962C8B-B14F-4D97-AF65-F5344CB8AC3E}">
        <p14:creationId xmlns:p14="http://schemas.microsoft.com/office/powerpoint/2010/main" val="3135963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2366</Words>
  <Application>Microsoft Office PowerPoint</Application>
  <PresentationFormat>Widescreen</PresentationFormat>
  <Paragraphs>195</Paragraphs>
  <Slides>19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Aptos Display</vt:lpstr>
      <vt:lpstr>Arial</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François GLEYZON</dc:creator>
  <cp:lastModifiedBy>François GLEYZON</cp:lastModifiedBy>
  <cp:revision>5</cp:revision>
  <dcterms:created xsi:type="dcterms:W3CDTF">2025-02-04T13:03:07Z</dcterms:created>
  <dcterms:modified xsi:type="dcterms:W3CDTF">2025-03-16T15:25:27Z</dcterms:modified>
</cp:coreProperties>
</file>