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74" r:id="rId4"/>
    <p:sldId id="269" r:id="rId5"/>
    <p:sldId id="270" r:id="rId6"/>
    <p:sldId id="271" r:id="rId7"/>
    <p:sldId id="272" r:id="rId8"/>
    <p:sldId id="276" r:id="rId9"/>
    <p:sldId id="277" r:id="rId10"/>
    <p:sldId id="281" r:id="rId11"/>
    <p:sldId id="278" r:id="rId12"/>
    <p:sldId id="273" r:id="rId13"/>
    <p:sldId id="280" r:id="rId14"/>
    <p:sldId id="282" r:id="rId15"/>
    <p:sldId id="279" r:id="rId16"/>
    <p:sldId id="27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3810" dt="2025-03-30T11:31:5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p:scale>
          <a:sx n="100" d="100"/>
          <a:sy n="100" d="100"/>
        </p:scale>
        <p:origin x="44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3-30T11:34:31.161" v="11065" actId="13926"/>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del mod">
        <pc:chgData name="François GLEYZON" userId="a2d04f23f7faf3ef" providerId="LiveId" clId="{1404D58C-429C-4D75-B5B2-E1C9B8E0DC36}" dt="2025-03-29T20:48:04.585" v="9302" actId="269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del mod">
        <pc:chgData name="François GLEYZON" userId="a2d04f23f7faf3ef" providerId="LiveId" clId="{1404D58C-429C-4D75-B5B2-E1C9B8E0DC36}" dt="2025-03-29T20:48:04.585" v="9302" actId="2696"/>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del mod">
        <pc:chgData name="François GLEYZON" userId="a2d04f23f7faf3ef" providerId="LiveId" clId="{1404D58C-429C-4D75-B5B2-E1C9B8E0DC36}" dt="2025-03-29T20:48:04.585" v="9302" actId="269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3-29T20:48:04.585" v="9302" actId="269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Sp modSp add del mod">
        <pc:chgData name="François GLEYZON" userId="a2d04f23f7faf3ef" providerId="LiveId" clId="{1404D58C-429C-4D75-B5B2-E1C9B8E0DC36}" dt="2025-03-30T11:34:31.161" v="11065" actId="13926"/>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3-30T11:34:31.161" v="11065" actId="13926"/>
          <ac:spMkLst>
            <pc:docMk/>
            <pc:sldMk cId="963883029" sldId="279"/>
            <ac:spMk id="4" creationId="{640E9F43-23DF-C789-C91E-1D3E8A53E34B}"/>
          </ac:spMkLst>
        </pc:spChg>
        <pc:picChg chg="add mod">
          <ac:chgData name="François GLEYZON" userId="a2d04f23f7faf3ef" providerId="LiveId" clId="{1404D58C-429C-4D75-B5B2-E1C9B8E0DC36}" dt="2025-03-30T11:28:26.609" v="10669" actId="1076"/>
          <ac:picMkLst>
            <pc:docMk/>
            <pc:sldMk cId="963883029" sldId="279"/>
            <ac:picMk id="1026" creationId="{6C16ABBD-690A-5D2D-DEE7-6BEA283DD965}"/>
          </ac:picMkLst>
        </pc:picChg>
        <pc:picChg chg="add mod">
          <ac:chgData name="François GLEYZON" userId="a2d04f23f7faf3ef" providerId="LiveId" clId="{1404D58C-429C-4D75-B5B2-E1C9B8E0DC36}" dt="2025-03-30T11:28:30.097" v="10670" actId="1076"/>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3-29T21:18:41.600" v="956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del">
          <ac:chgData name="François GLEYZON" userId="a2d04f23f7faf3ef" providerId="LiveId" clId="{1404D58C-429C-4D75-B5B2-E1C9B8E0DC36}" dt="2025-03-29T21:18:57.209" v="9565" actId="478"/>
          <ac:spMkLst>
            <pc:docMk/>
            <pc:sldMk cId="1523036294" sldId="282"/>
            <ac:spMk id="5" creationId="{3574884F-1B9C-C5EE-1656-6455D0C3217A}"/>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del">
          <ac:chgData name="François GLEYZON" userId="a2d04f23f7faf3ef" providerId="LiveId" clId="{1404D58C-429C-4D75-B5B2-E1C9B8E0DC36}" dt="2025-03-29T21:19:04.163" v="9570" actId="478"/>
          <ac:spMkLst>
            <pc:docMk/>
            <pc:sldMk cId="1523036294" sldId="282"/>
            <ac:spMk id="14" creationId="{A9BCDED2-0C02-8857-7853-68CDF3B7F660}"/>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spChg chg="del">
          <ac:chgData name="François GLEYZON" userId="a2d04f23f7faf3ef" providerId="LiveId" clId="{1404D58C-429C-4D75-B5B2-E1C9B8E0DC36}" dt="2025-03-29T21:19:02.298" v="9569" actId="478"/>
          <ac:spMkLst>
            <pc:docMk/>
            <pc:sldMk cId="1523036294" sldId="282"/>
            <ac:spMk id="18" creationId="{CDB1589B-23AA-78FD-527B-C24D9FA70737}"/>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del">
          <ac:chgData name="François GLEYZON" userId="a2d04f23f7faf3ef" providerId="LiveId" clId="{1404D58C-429C-4D75-B5B2-E1C9B8E0DC36}" dt="2025-03-29T21:18:57.903" v="9566" actId="478"/>
          <ac:picMkLst>
            <pc:docMk/>
            <pc:sldMk cId="1523036294" sldId="282"/>
            <ac:picMk id="4" creationId="{683B6330-188C-2EB3-0CE9-7AA74909201B}"/>
          </ac:picMkLst>
        </pc:picChg>
        <pc:picChg chg="del">
          <ac:chgData name="François GLEYZON" userId="a2d04f23f7faf3ef" providerId="LiveId" clId="{1404D58C-429C-4D75-B5B2-E1C9B8E0DC36}" dt="2025-03-29T21:18:53.253" v="9563" actId="478"/>
          <ac:picMkLst>
            <pc:docMk/>
            <pc:sldMk cId="1523036294" sldId="282"/>
            <ac:picMk id="8" creationId="{7277C046-B59C-8865-F84B-DFEC27383178}"/>
          </ac:picMkLst>
        </pc:pic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picChg chg="del">
          <ac:chgData name="François GLEYZON" userId="a2d04f23f7faf3ef" providerId="LiveId" clId="{1404D58C-429C-4D75-B5B2-E1C9B8E0DC36}" dt="2025-03-29T21:18:53.993" v="9564" actId="478"/>
          <ac:picMkLst>
            <pc:docMk/>
            <pc:sldMk cId="1523036294" sldId="282"/>
            <ac:picMk id="12" creationId="{04655479-2206-09A2-8139-F74061BA58C6}"/>
          </ac:picMkLst>
        </pc:picChg>
        <pc:cxnChg chg="del">
          <ac:chgData name="François GLEYZON" userId="a2d04f23f7faf3ef" providerId="LiveId" clId="{1404D58C-429C-4D75-B5B2-E1C9B8E0DC36}" dt="2025-03-29T21:19:00.775" v="9568" actId="478"/>
          <ac:cxnSpMkLst>
            <pc:docMk/>
            <pc:sldMk cId="1523036294" sldId="282"/>
            <ac:cxnSpMk id="6" creationId="{FA89A286-20F0-21FB-ED92-66CFC2FCFDDA}"/>
          </ac:cxnSpMkLst>
        </pc:cxnChg>
        <pc:cxnChg chg="del">
          <ac:chgData name="François GLEYZON" userId="a2d04f23f7faf3ef" providerId="LiveId" clId="{1404D58C-429C-4D75-B5B2-E1C9B8E0DC36}" dt="2025-03-29T21:19:00.164" v="9567" actId="478"/>
          <ac:cxnSpMkLst>
            <pc:docMk/>
            <pc:sldMk cId="1523036294" sldId="282"/>
            <ac:cxnSpMk id="15" creationId="{7224ADFC-0913-AD05-9E81-334292E1E924}"/>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29/03/2025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29/03/2025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1026" name="Picture 2" descr="Image générée">
            <a:extLst>
              <a:ext uri="{FF2B5EF4-FFF2-40B4-BE49-F238E27FC236}">
                <a16:creationId xmlns:a16="http://schemas.microsoft.com/office/drawing/2014/main" id="{6C16ABBD-690A-5D2D-DEE7-6BEA283D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8" y="1400250"/>
            <a:ext cx="4857750" cy="3863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générée">
            <a:extLst>
              <a:ext uri="{FF2B5EF4-FFF2-40B4-BE49-F238E27FC236}">
                <a16:creationId xmlns:a16="http://schemas.microsoft.com/office/drawing/2014/main" id="{4607879A-50B3-9811-6ABC-DBE88997E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404" y="1497347"/>
            <a:ext cx="5029452" cy="3863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a:t>
            </a:r>
            <a:r>
              <a:rPr lang="fr-FR" dirty="0">
                <a:highlight>
                  <a:srgbClr val="FFFF00"/>
                </a:highlight>
                <a:latin typeface="Times New Roman" panose="02020603050405020304" pitchFamily="18" charset="0"/>
                <a:cs typeface="Times New Roman" panose="02020603050405020304" pitchFamily="18" charset="0"/>
              </a:rPr>
              <a:t>FAIRE QUELQUES INTERPRETATION/LECTURE GRAPHIQUE</a:t>
            </a:r>
            <a:endParaRPr lang="fr-FR" noProof="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883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2059</Words>
  <Application>Microsoft Office PowerPoint</Application>
  <PresentationFormat>Widescreen</PresentationFormat>
  <Paragraphs>154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6</cp:revision>
  <dcterms:created xsi:type="dcterms:W3CDTF">2025-02-04T13:03:07Z</dcterms:created>
  <dcterms:modified xsi:type="dcterms:W3CDTF">2025-03-30T11:34:32Z</dcterms:modified>
</cp:coreProperties>
</file>