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5" r:id="rId3"/>
    <p:sldId id="274" r:id="rId4"/>
    <p:sldId id="269" r:id="rId5"/>
    <p:sldId id="270" r:id="rId6"/>
    <p:sldId id="271" r:id="rId7"/>
    <p:sldId id="285" r:id="rId8"/>
    <p:sldId id="272" r:id="rId9"/>
    <p:sldId id="276" r:id="rId10"/>
    <p:sldId id="277" r:id="rId11"/>
    <p:sldId id="281" r:id="rId12"/>
    <p:sldId id="278" r:id="rId13"/>
    <p:sldId id="273" r:id="rId14"/>
    <p:sldId id="280" r:id="rId15"/>
    <p:sldId id="282" r:id="rId16"/>
    <p:sldId id="279" r:id="rId17"/>
    <p:sldId id="286" r:id="rId18"/>
    <p:sldId id="283" r:id="rId19"/>
    <p:sldId id="284" r:id="rId20"/>
    <p:sldId id="275"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F4"/>
    <a:srgbClr val="980000"/>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5147" dt="2025-04-03T20:28:57.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78" d="100"/>
          <a:sy n="78" d="100"/>
        </p:scale>
        <p:origin x="9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1404D58C-429C-4D75-B5B2-E1C9B8E0DC36}"/>
    <pc:docChg chg="undo redo custSel addSld delSld modSld sldOrd">
      <pc:chgData name="François GLEYZON" userId="a2d04f23f7faf3ef" providerId="LiveId" clId="{1404D58C-429C-4D75-B5B2-E1C9B8E0DC36}" dt="2025-04-03T20:28:57.725" v="14782" actId="20577"/>
      <pc:docMkLst>
        <pc:docMk/>
      </pc:docMkLst>
      <pc:sldChg chg="addSp delSp modSp mod">
        <pc:chgData name="François GLEYZON" userId="a2d04f23f7faf3ef" providerId="LiveId" clId="{1404D58C-429C-4D75-B5B2-E1C9B8E0DC36}" dt="2025-03-27T15:44:38.844" v="7178" actId="113"/>
        <pc:sldMkLst>
          <pc:docMk/>
          <pc:sldMk cId="2801290844" sldId="256"/>
        </pc:sldMkLst>
        <pc:spChg chg="mod">
          <ac:chgData name="François GLEYZON" userId="a2d04f23f7faf3ef" providerId="LiveId" clId="{1404D58C-429C-4D75-B5B2-E1C9B8E0DC36}" dt="2025-03-27T15:44:38.844" v="7178" actId="113"/>
          <ac:spMkLst>
            <pc:docMk/>
            <pc:sldMk cId="2801290844" sldId="256"/>
            <ac:spMk id="5" creationId="{CCB64622-7D99-EF9C-E64A-6B7A68B130E7}"/>
          </ac:spMkLst>
        </pc:spChg>
        <pc:spChg chg="mod">
          <ac:chgData name="François GLEYZON" userId="a2d04f23f7faf3ef" providerId="LiveId" clId="{1404D58C-429C-4D75-B5B2-E1C9B8E0DC36}" dt="2025-03-27T15:44:33.534" v="7177" actId="1035"/>
          <ac:spMkLst>
            <pc:docMk/>
            <pc:sldMk cId="2801290844" sldId="256"/>
            <ac:spMk id="11" creationId="{ADA3B4ED-F9F9-8357-018A-C931A9829ED9}"/>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27T15:44:33.534" v="7177" actId="1035"/>
          <ac:spMkLst>
            <pc:docMk/>
            <pc:sldMk cId="2801290844" sldId="256"/>
            <ac:spMk id="13" creationId="{2A150A6C-B8B3-44CE-8884-B81C5AD95D13}"/>
          </ac:spMkLst>
        </pc:spChg>
      </pc:sldChg>
      <pc:sldChg chg="addSp delSp add del mod">
        <pc:chgData name="François GLEYZON" userId="a2d04f23f7faf3ef" providerId="LiveId" clId="{1404D58C-429C-4D75-B5B2-E1C9B8E0DC36}" dt="2025-03-29T20:48:20.628" v="9303" actId="47"/>
        <pc:sldMkLst>
          <pc:docMk/>
          <pc:sldMk cId="2487955664" sldId="257"/>
        </pc:sldMkLst>
      </pc:sldChg>
      <pc:sldChg chg="add del">
        <pc:chgData name="François GLEYZON" userId="a2d04f23f7faf3ef" providerId="LiveId" clId="{1404D58C-429C-4D75-B5B2-E1C9B8E0DC36}" dt="2025-03-29T20:48:20.628" v="9303" actId="47"/>
        <pc:sldMkLst>
          <pc:docMk/>
          <pc:sldMk cId="3497435959" sldId="258"/>
        </pc:sldMkLst>
      </pc:sldChg>
      <pc:sldChg chg="add del">
        <pc:chgData name="François GLEYZON" userId="a2d04f23f7faf3ef" providerId="LiveId" clId="{1404D58C-429C-4D75-B5B2-E1C9B8E0DC36}" dt="2025-03-29T20:48:20.628" v="9303" actId="47"/>
        <pc:sldMkLst>
          <pc:docMk/>
          <pc:sldMk cId="415248" sldId="259"/>
        </pc:sldMkLst>
      </pc:sldChg>
      <pc:sldChg chg="add del">
        <pc:chgData name="François GLEYZON" userId="a2d04f23f7faf3ef" providerId="LiveId" clId="{1404D58C-429C-4D75-B5B2-E1C9B8E0DC36}" dt="2025-03-29T20:48:20.628" v="9303" actId="47"/>
        <pc:sldMkLst>
          <pc:docMk/>
          <pc:sldMk cId="1063259523" sldId="260"/>
        </pc:sldMkLst>
      </pc:sldChg>
      <pc:sldChg chg="add del">
        <pc:chgData name="François GLEYZON" userId="a2d04f23f7faf3ef" providerId="LiveId" clId="{1404D58C-429C-4D75-B5B2-E1C9B8E0DC36}" dt="2025-03-29T20:48:20.628" v="9303" actId="47"/>
        <pc:sldMkLst>
          <pc:docMk/>
          <pc:sldMk cId="1452944335" sldId="261"/>
        </pc:sldMkLst>
      </pc:sldChg>
      <pc:sldChg chg="add del">
        <pc:chgData name="François GLEYZON" userId="a2d04f23f7faf3ef" providerId="LiveId" clId="{1404D58C-429C-4D75-B5B2-E1C9B8E0DC36}" dt="2025-03-29T20:48:20.628" v="9303" actId="47"/>
        <pc:sldMkLst>
          <pc:docMk/>
          <pc:sldMk cId="2174773392" sldId="263"/>
        </pc:sldMkLst>
      </pc:sldChg>
      <pc:sldChg chg="add del">
        <pc:chgData name="François GLEYZON" userId="a2d04f23f7faf3ef" providerId="LiveId" clId="{1404D58C-429C-4D75-B5B2-E1C9B8E0DC36}" dt="2025-03-29T20:48:20.628" v="9303" actId="47"/>
        <pc:sldMkLst>
          <pc:docMk/>
          <pc:sldMk cId="508563345" sldId="264"/>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del">
        <pc:chgData name="François GLEYZON" userId="a2d04f23f7faf3ef" providerId="LiveId" clId="{1404D58C-429C-4D75-B5B2-E1C9B8E0DC36}" dt="2025-03-29T20:48:20.628" v="9303" actId="47"/>
        <pc:sldMkLst>
          <pc:docMk/>
          <pc:sldMk cId="3013734229" sldId="266"/>
        </pc:sldMkLst>
      </pc:sldChg>
      <pc:sldChg chg="add del ord">
        <pc:chgData name="François GLEYZON" userId="a2d04f23f7faf3ef" providerId="LiveId" clId="{1404D58C-429C-4D75-B5B2-E1C9B8E0DC36}" dt="2025-03-29T20:48:20.628" v="9303" actId="47"/>
        <pc:sldMkLst>
          <pc:docMk/>
          <pc:sldMk cId="3204585435" sldId="267"/>
        </pc:sldMkLst>
      </pc:sldChg>
      <pc:sldChg chg="addSp modSp new add del mod">
        <pc:chgData name="François GLEYZON" userId="a2d04f23f7faf3ef" providerId="LiveId" clId="{1404D58C-429C-4D75-B5B2-E1C9B8E0DC36}" dt="2025-03-29T20:48:04.585" v="9302" actId="2696"/>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del mod">
        <pc:chgData name="François GLEYZON" userId="a2d04f23f7faf3ef" providerId="LiveId" clId="{1404D58C-429C-4D75-B5B2-E1C9B8E0DC36}" dt="2025-03-29T20:48:04.585" v="9302" actId="2696"/>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27T15:47:37.838" v="7428" actId="14100"/>
          <ac:spMkLst>
            <pc:docMk/>
            <pc:sldMk cId="2830059827" sldId="269"/>
            <ac:spMk id="8" creationId="{F42AAFE0-6C2A-03C7-A118-435301C2CC37}"/>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27T15:47:18.234" v="7423"/>
          <ac:spMkLst>
            <pc:docMk/>
            <pc:sldMk cId="2830059827" sldId="269"/>
            <ac:spMk id="25" creationId="{5FCF3EA4-1C17-404E-D7DC-4DCD39E349EE}"/>
          </ac:spMkLst>
        </pc:spChg>
        <pc:picChg chg="add mod">
          <ac:chgData name="François GLEYZON" userId="a2d04f23f7faf3ef" providerId="LiveId" clId="{1404D58C-429C-4D75-B5B2-E1C9B8E0DC36}" dt="2025-03-27T15:47:44.026" v="7434" actId="1037"/>
          <ac:picMkLst>
            <pc:docMk/>
            <pc:sldMk cId="2830059827" sldId="269"/>
            <ac:picMk id="1026" creationId="{631B88E2-7308-4AA9-E4DD-AC0360CF9821}"/>
          </ac:picMkLst>
        </pc:pic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delSp modSp add del mod">
        <pc:chgData name="François GLEYZON" userId="a2d04f23f7faf3ef" providerId="LiveId" clId="{1404D58C-429C-4D75-B5B2-E1C9B8E0DC36}" dt="2025-04-01T21:40:53.756" v="11868" actId="1076"/>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add mod">
          <ac:chgData name="François GLEYZON" userId="a2d04f23f7faf3ef" providerId="LiveId" clId="{1404D58C-429C-4D75-B5B2-E1C9B8E0DC36}" dt="2025-04-01T21:36:04.573" v="11458" actId="113"/>
          <ac:spMkLst>
            <pc:docMk/>
            <pc:sldMk cId="3668441629" sldId="270"/>
            <ac:spMk id="4" creationId="{164AEDE9-0FA1-B54B-6249-D89334793F37}"/>
          </ac:spMkLst>
        </pc:spChg>
        <pc:spChg chg="add mod">
          <ac:chgData name="François GLEYZON" userId="a2d04f23f7faf3ef" providerId="LiveId" clId="{1404D58C-429C-4D75-B5B2-E1C9B8E0DC36}" dt="2025-04-01T21:40:07.172" v="11851" actId="1036"/>
          <ac:spMkLst>
            <pc:docMk/>
            <pc:sldMk cId="3668441629" sldId="270"/>
            <ac:spMk id="5" creationId="{74B6ACAF-0EA8-BC9F-907C-CC1895AD6584}"/>
          </ac:spMkLst>
        </pc:spChg>
        <pc:spChg chg="add mod">
          <ac:chgData name="François GLEYZON" userId="a2d04f23f7faf3ef" providerId="LiveId" clId="{1404D58C-429C-4D75-B5B2-E1C9B8E0DC36}" dt="2025-04-01T21:40:13.827" v="11867" actId="1036"/>
          <ac:spMkLst>
            <pc:docMk/>
            <pc:sldMk cId="3668441629" sldId="270"/>
            <ac:spMk id="8" creationId="{53E97A07-230F-CAF4-67E3-4A20695119B3}"/>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pChg chg="add mod">
          <ac:chgData name="François GLEYZON" userId="a2d04f23f7faf3ef" providerId="LiveId" clId="{1404D58C-429C-4D75-B5B2-E1C9B8E0DC36}" dt="2025-04-01T21:39:07.416" v="11811" actId="1076"/>
          <ac:spMkLst>
            <pc:docMk/>
            <pc:sldMk cId="3668441629" sldId="270"/>
            <ac:spMk id="10" creationId="{19D6D793-A9A0-E8FD-0B2B-06B35A5CDEA9}"/>
          </ac:spMkLst>
        </pc:spChg>
        <pc:picChg chg="add mod">
          <ac:chgData name="François GLEYZON" userId="a2d04f23f7faf3ef" providerId="LiveId" clId="{1404D58C-429C-4D75-B5B2-E1C9B8E0DC36}" dt="2025-04-01T21:40:04.322" v="11838" actId="1076"/>
          <ac:picMkLst>
            <pc:docMk/>
            <pc:sldMk cId="3668441629" sldId="270"/>
            <ac:picMk id="3" creationId="{952078B5-ADE9-A424-3C25-F406B771C046}"/>
          </ac:picMkLst>
        </pc:picChg>
        <pc:picChg chg="add mod">
          <ac:chgData name="François GLEYZON" userId="a2d04f23f7faf3ef" providerId="LiveId" clId="{1404D58C-429C-4D75-B5B2-E1C9B8E0DC36}" dt="2025-04-01T21:40:53.756" v="11868" actId="1076"/>
          <ac:picMkLst>
            <pc:docMk/>
            <pc:sldMk cId="3668441629" sldId="270"/>
            <ac:picMk id="7" creationId="{8B3F1B03-356A-2EC5-106A-7BA9BB316C6B}"/>
          </ac:picMkLst>
        </pc:picChg>
        <pc:picChg chg="add mod">
          <ac:chgData name="François GLEYZON" userId="a2d04f23f7faf3ef" providerId="LiveId" clId="{1404D58C-429C-4D75-B5B2-E1C9B8E0DC36}" dt="2025-04-01T21:40:13.827" v="11867" actId="1036"/>
          <ac:picMkLst>
            <pc:docMk/>
            <pc:sldMk cId="3668441629" sldId="270"/>
            <ac:picMk id="11" creationId="{925AD468-D948-26D9-653B-6279DB7670B9}"/>
          </ac:picMkLst>
        </pc:picChg>
        <pc:picChg chg="add mod">
          <ac:chgData name="François GLEYZON" userId="a2d04f23f7faf3ef" providerId="LiveId" clId="{1404D58C-429C-4D75-B5B2-E1C9B8E0DC36}" dt="2025-04-01T21:40:07.172" v="11851" actId="1036"/>
          <ac:picMkLst>
            <pc:docMk/>
            <pc:sldMk cId="3668441629" sldId="270"/>
            <ac:picMk id="1028" creationId="{F6736740-3DB7-7841-CEDB-835FF3EB6A63}"/>
          </ac:picMkLst>
        </pc:picChg>
      </pc:sldChg>
      <pc:sldChg chg="addSp delSp modSp add del mod">
        <pc:chgData name="François GLEYZON" userId="a2d04f23f7faf3ef" providerId="LiveId" clId="{1404D58C-429C-4D75-B5B2-E1C9B8E0DC36}" dt="2025-04-03T20:02:52.382" v="14685" actId="20577"/>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add mod">
          <ac:chgData name="François GLEYZON" userId="a2d04f23f7faf3ef" providerId="LiveId" clId="{1404D58C-429C-4D75-B5B2-E1C9B8E0DC36}" dt="2025-04-02T19:49:09.336" v="12830" actId="313"/>
          <ac:spMkLst>
            <pc:docMk/>
            <pc:sldMk cId="1301843568" sldId="271"/>
            <ac:spMk id="3" creationId="{A73F9422-12A0-D342-FF8D-B4A5B6BA84D2}"/>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pChg chg="add mod">
          <ac:chgData name="François GLEYZON" userId="a2d04f23f7faf3ef" providerId="LiveId" clId="{1404D58C-429C-4D75-B5B2-E1C9B8E0DC36}" dt="2025-04-02T19:59:46.997" v="13368" actId="20577"/>
          <ac:spMkLst>
            <pc:docMk/>
            <pc:sldMk cId="1301843568" sldId="271"/>
            <ac:spMk id="30" creationId="{ABEC8F3C-5D2C-B5E6-D734-4E769F8B49C9}"/>
          </ac:spMkLst>
        </pc:spChg>
        <pc:spChg chg="add mod">
          <ac:chgData name="François GLEYZON" userId="a2d04f23f7faf3ef" providerId="LiveId" clId="{1404D58C-429C-4D75-B5B2-E1C9B8E0DC36}" dt="2025-04-02T19:59:54.027" v="13371" actId="1076"/>
          <ac:spMkLst>
            <pc:docMk/>
            <pc:sldMk cId="1301843568" sldId="271"/>
            <ac:spMk id="31" creationId="{EC48CA77-D243-6742-3D25-563290156031}"/>
          </ac:spMkLst>
        </pc:spChg>
        <pc:spChg chg="add del mod">
          <ac:chgData name="François GLEYZON" userId="a2d04f23f7faf3ef" providerId="LiveId" clId="{1404D58C-429C-4D75-B5B2-E1C9B8E0DC36}" dt="2025-04-02T19:53:32.145" v="12880" actId="478"/>
          <ac:spMkLst>
            <pc:docMk/>
            <pc:sldMk cId="1301843568" sldId="271"/>
            <ac:spMk id="32" creationId="{1D4C34E6-F14D-F176-A6A7-96AFB71A7E8C}"/>
          </ac:spMkLst>
        </pc:spChg>
        <pc:spChg chg="add mod">
          <ac:chgData name="François GLEYZON" userId="a2d04f23f7faf3ef" providerId="LiveId" clId="{1404D58C-429C-4D75-B5B2-E1C9B8E0DC36}" dt="2025-04-03T19:57:03.066" v="14651" actId="20577"/>
          <ac:spMkLst>
            <pc:docMk/>
            <pc:sldMk cId="1301843568" sldId="271"/>
            <ac:spMk id="33" creationId="{F9088A17-6F0F-45B8-F534-74405D3A0CF2}"/>
          </ac:spMkLst>
        </pc:spChg>
        <pc:spChg chg="add mod">
          <ac:chgData name="François GLEYZON" userId="a2d04f23f7faf3ef" providerId="LiveId" clId="{1404D58C-429C-4D75-B5B2-E1C9B8E0DC36}" dt="2025-04-02T19:57:14.057" v="12916" actId="1076"/>
          <ac:spMkLst>
            <pc:docMk/>
            <pc:sldMk cId="1301843568" sldId="271"/>
            <ac:spMk id="34" creationId="{57438053-5A5F-77E2-7330-A1032FBBA535}"/>
          </ac:spMkLst>
        </pc:spChg>
        <pc:spChg chg="add mod">
          <ac:chgData name="François GLEYZON" userId="a2d04f23f7faf3ef" providerId="LiveId" clId="{1404D58C-429C-4D75-B5B2-E1C9B8E0DC36}" dt="2025-04-03T20:02:52.382" v="14685" actId="20577"/>
          <ac:spMkLst>
            <pc:docMk/>
            <pc:sldMk cId="1301843568" sldId="271"/>
            <ac:spMk id="35" creationId="{BBCF9757-BD7F-825E-BBF5-A47B9F61CC5A}"/>
          </ac:spMkLst>
        </pc:spChg>
        <pc:spChg chg="add mod">
          <ac:chgData name="François GLEYZON" userId="a2d04f23f7faf3ef" providerId="LiveId" clId="{1404D58C-429C-4D75-B5B2-E1C9B8E0DC36}" dt="2025-04-02T20:01:20.079" v="13531" actId="20577"/>
          <ac:spMkLst>
            <pc:docMk/>
            <pc:sldMk cId="1301843568" sldId="271"/>
            <ac:spMk id="37" creationId="{8228AAD3-C604-5297-887F-FD4EA2C65FCD}"/>
          </ac:spMkLst>
        </pc:spChg>
        <pc:grpChg chg="add mod">
          <ac:chgData name="François GLEYZON" userId="a2d04f23f7faf3ef" providerId="LiveId" clId="{1404D58C-429C-4D75-B5B2-E1C9B8E0DC36}" dt="2025-04-02T20:03:22.929" v="13771" actId="688"/>
          <ac:grpSpMkLst>
            <pc:docMk/>
            <pc:sldMk cId="1301843568" sldId="271"/>
            <ac:grpSpMk id="48" creationId="{373738C1-F8F4-0DF7-7C92-E9FA80748F7C}"/>
          </ac:grpSpMkLst>
        </pc:grpChg>
        <pc:cxnChg chg="add mod">
          <ac:chgData name="François GLEYZON" userId="a2d04f23f7faf3ef" providerId="LiveId" clId="{1404D58C-429C-4D75-B5B2-E1C9B8E0DC36}" dt="2025-04-02T19:50:07.501" v="12855" actId="1076"/>
          <ac:cxnSpMkLst>
            <pc:docMk/>
            <pc:sldMk cId="1301843568" sldId="271"/>
            <ac:cxnSpMk id="5" creationId="{E7DB76BC-9BB3-C940-E209-029E0CFEFBEE}"/>
          </ac:cxnSpMkLst>
        </pc:cxnChg>
        <pc:cxnChg chg="add mod">
          <ac:chgData name="François GLEYZON" userId="a2d04f23f7faf3ef" providerId="LiveId" clId="{1404D58C-429C-4D75-B5B2-E1C9B8E0DC36}" dt="2025-04-02T19:50:07.501" v="12855" actId="1076"/>
          <ac:cxnSpMkLst>
            <pc:docMk/>
            <pc:sldMk cId="1301843568" sldId="271"/>
            <ac:cxnSpMk id="6" creationId="{28B71C72-F80B-BC53-93C2-C2952E462040}"/>
          </ac:cxnSpMkLst>
        </pc:cxnChg>
        <pc:cxnChg chg="add mod">
          <ac:chgData name="François GLEYZON" userId="a2d04f23f7faf3ef" providerId="LiveId" clId="{1404D58C-429C-4D75-B5B2-E1C9B8E0DC36}" dt="2025-04-02T19:50:07.501" v="12855" actId="1076"/>
          <ac:cxnSpMkLst>
            <pc:docMk/>
            <pc:sldMk cId="1301843568" sldId="271"/>
            <ac:cxnSpMk id="7" creationId="{F7C1317A-DB69-E3AB-DF7B-14B4C4A341AF}"/>
          </ac:cxnSpMkLst>
        </pc:cxnChg>
        <pc:cxnChg chg="add mod">
          <ac:chgData name="François GLEYZON" userId="a2d04f23f7faf3ef" providerId="LiveId" clId="{1404D58C-429C-4D75-B5B2-E1C9B8E0DC36}" dt="2025-04-02T19:50:07.501" v="12855" actId="1076"/>
          <ac:cxnSpMkLst>
            <pc:docMk/>
            <pc:sldMk cId="1301843568" sldId="271"/>
            <ac:cxnSpMk id="13" creationId="{62690880-517B-DC49-3C0F-95704E551FF9}"/>
          </ac:cxnSpMkLst>
        </pc:cxnChg>
        <pc:cxnChg chg="add mod">
          <ac:chgData name="François GLEYZON" userId="a2d04f23f7faf3ef" providerId="LiveId" clId="{1404D58C-429C-4D75-B5B2-E1C9B8E0DC36}" dt="2025-04-02T19:50:07.501" v="12855" actId="1076"/>
          <ac:cxnSpMkLst>
            <pc:docMk/>
            <pc:sldMk cId="1301843568" sldId="271"/>
            <ac:cxnSpMk id="14" creationId="{814D020B-5C94-EE10-6EB7-5A66224DBBD4}"/>
          </ac:cxnSpMkLst>
        </pc:cxnChg>
        <pc:cxnChg chg="add mod">
          <ac:chgData name="François GLEYZON" userId="a2d04f23f7faf3ef" providerId="LiveId" clId="{1404D58C-429C-4D75-B5B2-E1C9B8E0DC36}" dt="2025-04-02T19:50:07.501" v="12855" actId="1076"/>
          <ac:cxnSpMkLst>
            <pc:docMk/>
            <pc:sldMk cId="1301843568" sldId="271"/>
            <ac:cxnSpMk id="18" creationId="{5A854165-EE1C-3210-A367-C344D8B27F0C}"/>
          </ac:cxnSpMkLst>
        </pc:cxnChg>
        <pc:cxnChg chg="add mod">
          <ac:chgData name="François GLEYZON" userId="a2d04f23f7faf3ef" providerId="LiveId" clId="{1404D58C-429C-4D75-B5B2-E1C9B8E0DC36}" dt="2025-04-02T19:50:07.501" v="12855" actId="1076"/>
          <ac:cxnSpMkLst>
            <pc:docMk/>
            <pc:sldMk cId="1301843568" sldId="271"/>
            <ac:cxnSpMk id="19" creationId="{9F713B18-7A8D-5768-E418-A192EEE5CB03}"/>
          </ac:cxnSpMkLst>
        </pc:cxnChg>
        <pc:cxnChg chg="add mod">
          <ac:chgData name="François GLEYZON" userId="a2d04f23f7faf3ef" providerId="LiveId" clId="{1404D58C-429C-4D75-B5B2-E1C9B8E0DC36}" dt="2025-04-02T19:50:07.501" v="12855" actId="1076"/>
          <ac:cxnSpMkLst>
            <pc:docMk/>
            <pc:sldMk cId="1301843568" sldId="271"/>
            <ac:cxnSpMk id="20" creationId="{D0669758-FA07-079C-F5AC-77F5D05289CF}"/>
          </ac:cxnSpMkLst>
        </pc:cxnChg>
        <pc:cxnChg chg="add mod">
          <ac:chgData name="François GLEYZON" userId="a2d04f23f7faf3ef" providerId="LiveId" clId="{1404D58C-429C-4D75-B5B2-E1C9B8E0DC36}" dt="2025-04-02T19:50:07.501" v="12855" actId="1076"/>
          <ac:cxnSpMkLst>
            <pc:docMk/>
            <pc:sldMk cId="1301843568" sldId="271"/>
            <ac:cxnSpMk id="21" creationId="{F2022A77-C1C6-8653-C1DE-F52AB8DDDF38}"/>
          </ac:cxnSpMkLst>
        </pc:cxnChg>
        <pc:cxnChg chg="add mod">
          <ac:chgData name="François GLEYZON" userId="a2d04f23f7faf3ef" providerId="LiveId" clId="{1404D58C-429C-4D75-B5B2-E1C9B8E0DC36}" dt="2025-04-02T19:50:18.501" v="12857" actId="13822"/>
          <ac:cxnSpMkLst>
            <pc:docMk/>
            <pc:sldMk cId="1301843568" sldId="271"/>
            <ac:cxnSpMk id="23" creationId="{8FF7121A-80A8-3D24-9762-772CA66CA123}"/>
          </ac:cxnSpMkLst>
        </pc:cxnChg>
        <pc:cxnChg chg="add mod">
          <ac:chgData name="François GLEYZON" userId="a2d04f23f7faf3ef" providerId="LiveId" clId="{1404D58C-429C-4D75-B5B2-E1C9B8E0DC36}" dt="2025-04-02T19:53:01.707" v="12861" actId="14100"/>
          <ac:cxnSpMkLst>
            <pc:docMk/>
            <pc:sldMk cId="1301843568" sldId="271"/>
            <ac:cxnSpMk id="24" creationId="{D16B12DF-CB30-2C1A-B274-9A393D1A96BE}"/>
          </ac:cxnSpMkLst>
        </pc:cxnChg>
        <pc:cxnChg chg="add mod">
          <ac:chgData name="François GLEYZON" userId="a2d04f23f7faf3ef" providerId="LiveId" clId="{1404D58C-429C-4D75-B5B2-E1C9B8E0DC36}" dt="2025-04-02T19:53:09.786" v="12865" actId="1076"/>
          <ac:cxnSpMkLst>
            <pc:docMk/>
            <pc:sldMk cId="1301843568" sldId="271"/>
            <ac:cxnSpMk id="27" creationId="{47EF0F99-8AED-83C9-31B5-8566666DCFA5}"/>
          </ac:cxnSpMkLst>
        </pc:cxnChg>
        <pc:cxnChg chg="add mod">
          <ac:chgData name="François GLEYZON" userId="a2d04f23f7faf3ef" providerId="LiveId" clId="{1404D58C-429C-4D75-B5B2-E1C9B8E0DC36}" dt="2025-04-02T20:03:13.368" v="13766" actId="164"/>
          <ac:cxnSpMkLst>
            <pc:docMk/>
            <pc:sldMk cId="1301843568" sldId="271"/>
            <ac:cxnSpMk id="38" creationId="{A7636B28-15D7-0DD9-67A0-F82A247F8224}"/>
          </ac:cxnSpMkLst>
        </pc:cxnChg>
        <pc:cxnChg chg="add mod">
          <ac:chgData name="François GLEYZON" userId="a2d04f23f7faf3ef" providerId="LiveId" clId="{1404D58C-429C-4D75-B5B2-E1C9B8E0DC36}" dt="2025-04-02T20:03:13.368" v="13766" actId="164"/>
          <ac:cxnSpMkLst>
            <pc:docMk/>
            <pc:sldMk cId="1301843568" sldId="271"/>
            <ac:cxnSpMk id="40" creationId="{57E3D6AE-1205-55ED-7A2E-92C84BC319CC}"/>
          </ac:cxnSpMkLst>
        </pc:cxnChg>
        <pc:cxnChg chg="add mod">
          <ac:chgData name="François GLEYZON" userId="a2d04f23f7faf3ef" providerId="LiveId" clId="{1404D58C-429C-4D75-B5B2-E1C9B8E0DC36}" dt="2025-04-02T20:03:13.368" v="13766" actId="164"/>
          <ac:cxnSpMkLst>
            <pc:docMk/>
            <pc:sldMk cId="1301843568" sldId="271"/>
            <ac:cxnSpMk id="41" creationId="{95A7D25A-E2B1-2C66-CDE7-4724DA093947}"/>
          </ac:cxnSpMkLst>
        </pc:cxnChg>
        <pc:cxnChg chg="add mod">
          <ac:chgData name="François GLEYZON" userId="a2d04f23f7faf3ef" providerId="LiveId" clId="{1404D58C-429C-4D75-B5B2-E1C9B8E0DC36}" dt="2025-04-02T20:03:13.368" v="13766" actId="164"/>
          <ac:cxnSpMkLst>
            <pc:docMk/>
            <pc:sldMk cId="1301843568" sldId="271"/>
            <ac:cxnSpMk id="42" creationId="{BF955E54-6BF8-A8BB-F637-5F4E73A56D69}"/>
          </ac:cxnSpMkLst>
        </pc:cxnChg>
        <pc:cxnChg chg="add mod">
          <ac:chgData name="François GLEYZON" userId="a2d04f23f7faf3ef" providerId="LiveId" clId="{1404D58C-429C-4D75-B5B2-E1C9B8E0DC36}" dt="2025-04-02T20:03:13.368" v="13766" actId="164"/>
          <ac:cxnSpMkLst>
            <pc:docMk/>
            <pc:sldMk cId="1301843568" sldId="271"/>
            <ac:cxnSpMk id="43" creationId="{382046EB-0122-CDF1-0346-22A54CC85E64}"/>
          </ac:cxnSpMkLst>
        </pc:cxnChg>
        <pc:cxnChg chg="add mod">
          <ac:chgData name="François GLEYZON" userId="a2d04f23f7faf3ef" providerId="LiveId" clId="{1404D58C-429C-4D75-B5B2-E1C9B8E0DC36}" dt="2025-04-02T20:03:13.368" v="13766" actId="164"/>
          <ac:cxnSpMkLst>
            <pc:docMk/>
            <pc:sldMk cId="1301843568" sldId="271"/>
            <ac:cxnSpMk id="44" creationId="{45D4099C-324D-B1C2-3C90-3D4720BFBD69}"/>
          </ac:cxnSpMkLst>
        </pc:cxnChg>
        <pc:cxnChg chg="add mod">
          <ac:chgData name="François GLEYZON" userId="a2d04f23f7faf3ef" providerId="LiveId" clId="{1404D58C-429C-4D75-B5B2-E1C9B8E0DC36}" dt="2025-04-02T20:03:13.368" v="13766" actId="164"/>
          <ac:cxnSpMkLst>
            <pc:docMk/>
            <pc:sldMk cId="1301843568" sldId="271"/>
            <ac:cxnSpMk id="45" creationId="{F9B2B4C9-C9FE-977A-C0CA-EC0EA65F6625}"/>
          </ac:cxnSpMkLst>
        </pc:cxnChg>
        <pc:cxnChg chg="add mod">
          <ac:chgData name="François GLEYZON" userId="a2d04f23f7faf3ef" providerId="LiveId" clId="{1404D58C-429C-4D75-B5B2-E1C9B8E0DC36}" dt="2025-04-02T20:03:13.368" v="13766" actId="164"/>
          <ac:cxnSpMkLst>
            <pc:docMk/>
            <pc:sldMk cId="1301843568" sldId="271"/>
            <ac:cxnSpMk id="46" creationId="{08093AFB-006C-6339-7A93-ECB7A663C22A}"/>
          </ac:cxnSpMkLst>
        </pc:cxnChg>
        <pc:cxnChg chg="add mod">
          <ac:chgData name="François GLEYZON" userId="a2d04f23f7faf3ef" providerId="LiveId" clId="{1404D58C-429C-4D75-B5B2-E1C9B8E0DC36}" dt="2025-04-02T20:03:13.368" v="13766" actId="164"/>
          <ac:cxnSpMkLst>
            <pc:docMk/>
            <pc:sldMk cId="1301843568" sldId="271"/>
            <ac:cxnSpMk id="47" creationId="{93982DD8-09BB-4BD6-061A-ACD51224AF63}"/>
          </ac:cxnSpMkLst>
        </pc:cxnChg>
        <pc:cxnChg chg="add mod">
          <ac:chgData name="François GLEYZON" userId="a2d04f23f7faf3ef" providerId="LiveId" clId="{1404D58C-429C-4D75-B5B2-E1C9B8E0DC36}" dt="2025-04-02T20:03:37.951" v="13865" actId="1037"/>
          <ac:cxnSpMkLst>
            <pc:docMk/>
            <pc:sldMk cId="1301843568" sldId="271"/>
            <ac:cxnSpMk id="49" creationId="{7AD041D5-1EBB-4508-AA12-9AF67DDAD96D}"/>
          </ac:cxnSpMkLst>
        </pc:cxnChg>
      </pc:sldChg>
      <pc:sldChg chg="addSp delSp modSp add del mod">
        <pc:chgData name="François GLEYZON" userId="a2d04f23f7faf3ef" providerId="LiveId" clId="{1404D58C-429C-4D75-B5B2-E1C9B8E0DC36}" dt="2025-04-02T20:03:07.095" v="13764" actId="1076"/>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4-02T20:03:07.095" v="13764"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delSp modSp add del mod">
        <pc:chgData name="François GLEYZON" userId="a2d04f23f7faf3ef" providerId="LiveId" clId="{1404D58C-429C-4D75-B5B2-E1C9B8E0DC36}" dt="2025-03-30T11:32:42.187" v="10965" actId="113"/>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add mod">
          <ac:chgData name="François GLEYZON" userId="a2d04f23f7faf3ef" providerId="LiveId" clId="{1404D58C-429C-4D75-B5B2-E1C9B8E0DC36}" dt="2025-03-27T20:58:54.799" v="7856" actId="20577"/>
          <ac:spMkLst>
            <pc:docMk/>
            <pc:sldMk cId="3992977093" sldId="273"/>
            <ac:spMk id="3" creationId="{E3F04533-03AC-21EF-93FD-83141649C652}"/>
          </ac:spMkLst>
        </pc:spChg>
        <pc:spChg chg="add mod">
          <ac:chgData name="François GLEYZON" userId="a2d04f23f7faf3ef" providerId="LiveId" clId="{1404D58C-429C-4D75-B5B2-E1C9B8E0DC36}" dt="2025-03-27T20:54:53.533" v="7835" actId="14100"/>
          <ac:spMkLst>
            <pc:docMk/>
            <pc:sldMk cId="3992977093" sldId="273"/>
            <ac:spMk id="5" creationId="{553BCEC3-A8F4-DAC1-BEC4-21AF39FC432C}"/>
          </ac:spMkLst>
        </pc:spChg>
        <pc:spChg chg="add mod">
          <ac:chgData name="François GLEYZON" userId="a2d04f23f7faf3ef" providerId="LiveId" clId="{1404D58C-429C-4D75-B5B2-E1C9B8E0DC36}" dt="2025-03-30T11:32:24.617" v="10961" actId="313"/>
          <ac:spMkLst>
            <pc:docMk/>
            <pc:sldMk cId="3992977093" sldId="273"/>
            <ac:spMk id="6" creationId="{3A4F0DE1-F384-6836-29A1-E711730749BA}"/>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pChg chg="add mod">
          <ac:chgData name="François GLEYZON" userId="a2d04f23f7faf3ef" providerId="LiveId" clId="{1404D58C-429C-4D75-B5B2-E1C9B8E0DC36}" dt="2025-03-27T21:03:57.591" v="8432" actId="20577"/>
          <ac:spMkLst>
            <pc:docMk/>
            <pc:sldMk cId="3992977093" sldId="273"/>
            <ac:spMk id="13" creationId="{4F92AAEB-8362-34E4-82A1-BF26B6648AA5}"/>
          </ac:spMkLst>
        </pc:spChg>
        <pc:spChg chg="add mod">
          <ac:chgData name="François GLEYZON" userId="a2d04f23f7faf3ef" providerId="LiveId" clId="{1404D58C-429C-4D75-B5B2-E1C9B8E0DC36}" dt="2025-03-29T14:30:06.195" v="9231" actId="20577"/>
          <ac:spMkLst>
            <pc:docMk/>
            <pc:sldMk cId="3992977093" sldId="273"/>
            <ac:spMk id="14" creationId="{48BDC8D2-B524-1313-821E-AE3DCCAD58E5}"/>
          </ac:spMkLst>
        </pc:spChg>
        <pc:spChg chg="add mod">
          <ac:chgData name="François GLEYZON" userId="a2d04f23f7faf3ef" providerId="LiveId" clId="{1404D58C-429C-4D75-B5B2-E1C9B8E0DC36}" dt="2025-03-30T11:32:42.187" v="10965" actId="113"/>
          <ac:spMkLst>
            <pc:docMk/>
            <pc:sldMk cId="3992977093" sldId="273"/>
            <ac:spMk id="16" creationId="{972E0066-FBF7-CDA2-A84A-8AE5F5F84295}"/>
          </ac:spMkLst>
        </pc:spChg>
        <pc:spChg chg="add mod">
          <ac:chgData name="François GLEYZON" userId="a2d04f23f7faf3ef" providerId="LiveId" clId="{1404D58C-429C-4D75-B5B2-E1C9B8E0DC36}" dt="2025-03-29T14:32:51.135" v="9285" actId="208"/>
          <ac:spMkLst>
            <pc:docMk/>
            <pc:sldMk cId="3992977093" sldId="273"/>
            <ac:spMk id="17" creationId="{6D3214D1-2799-03C3-ADDD-16161E1A48BE}"/>
          </ac:spMkLst>
        </pc:spChg>
        <pc:spChg chg="add mod">
          <ac:chgData name="François GLEYZON" userId="a2d04f23f7faf3ef" providerId="LiveId" clId="{1404D58C-429C-4D75-B5B2-E1C9B8E0DC36}" dt="2025-03-29T14:33:05.580" v="9300" actId="1076"/>
          <ac:spMkLst>
            <pc:docMk/>
            <pc:sldMk cId="3992977093" sldId="273"/>
            <ac:spMk id="18" creationId="{429FB848-6B78-7DC7-BC67-ED52566E41F3}"/>
          </ac:spMkLst>
        </pc:spChg>
        <pc:picChg chg="add mod">
          <ac:chgData name="François GLEYZON" userId="a2d04f23f7faf3ef" providerId="LiveId" clId="{1404D58C-429C-4D75-B5B2-E1C9B8E0DC36}" dt="2025-03-27T20:54:32.814" v="7811"/>
          <ac:picMkLst>
            <pc:docMk/>
            <pc:sldMk cId="3992977093" sldId="273"/>
            <ac:picMk id="4" creationId="{91688AE2-5959-A781-FCEA-3219A0B37ED1}"/>
          </ac:picMkLst>
        </pc:picChg>
        <pc:picChg chg="add mod">
          <ac:chgData name="François GLEYZON" userId="a2d04f23f7faf3ef" providerId="LiveId" clId="{1404D58C-429C-4D75-B5B2-E1C9B8E0DC36}" dt="2025-03-27T20:56:52.069" v="7850" actId="1076"/>
          <ac:picMkLst>
            <pc:docMk/>
            <pc:sldMk cId="3992977093" sldId="273"/>
            <ac:picMk id="7" creationId="{95DA9114-B9DC-EAA8-3C4C-01EE1B196BB1}"/>
          </ac:picMkLst>
        </pc:picChg>
        <pc:picChg chg="add mod">
          <ac:chgData name="François GLEYZON" userId="a2d04f23f7faf3ef" providerId="LiveId" clId="{1404D58C-429C-4D75-B5B2-E1C9B8E0DC36}" dt="2025-03-30T11:32:16.737" v="10959" actId="1076"/>
          <ac:picMkLst>
            <pc:docMk/>
            <pc:sldMk cId="3992977093" sldId="273"/>
            <ac:picMk id="10" creationId="{71B00AE5-45C4-9ACA-101A-43DB73FF576D}"/>
          </ac:picMkLst>
        </pc:picChg>
        <pc:cxnChg chg="add mod">
          <ac:chgData name="François GLEYZON" userId="a2d04f23f7faf3ef" providerId="LiveId" clId="{1404D58C-429C-4D75-B5B2-E1C9B8E0DC36}" dt="2025-03-29T14:30:38.348" v="9236" actId="1076"/>
          <ac:cxnSpMkLst>
            <pc:docMk/>
            <pc:sldMk cId="3992977093" sldId="273"/>
            <ac:cxnSpMk id="8" creationId="{8F29DE07-A261-43ED-F237-957BD8847E4A}"/>
          </ac:cxnSpMkLst>
        </pc:cxnChg>
        <pc:cxnChg chg="add mod">
          <ac:chgData name="François GLEYZON" userId="a2d04f23f7faf3ef" providerId="LiveId" clId="{1404D58C-429C-4D75-B5B2-E1C9B8E0DC36}" dt="2025-03-29T14:31:14.132" v="9245" actId="14100"/>
          <ac:cxnSpMkLst>
            <pc:docMk/>
            <pc:sldMk cId="3992977093" sldId="273"/>
            <ac:cxnSpMk id="11" creationId="{792A006F-379E-77D8-8B0F-B1330AAC9140}"/>
          </ac:cxnSpMkLst>
        </pc:cxnChg>
        <pc:cxnChg chg="add mod">
          <ac:chgData name="François GLEYZON" userId="a2d04f23f7faf3ef" providerId="LiveId" clId="{1404D58C-429C-4D75-B5B2-E1C9B8E0DC36}" dt="2025-03-30T11:32:42.187" v="10965" actId="113"/>
          <ac:cxnSpMkLst>
            <pc:docMk/>
            <pc:sldMk cId="3992977093" sldId="273"/>
            <ac:cxnSpMk id="15" creationId="{BE7C3608-B707-9ABD-7F37-A6A88F1E12EF}"/>
          </ac:cxnSpMkLst>
        </pc:cxnChg>
      </pc:sldChg>
      <pc:sldChg chg="addSp delSp modSp add del mod">
        <pc:chgData name="François GLEYZON" userId="a2d04f23f7faf3ef" providerId="LiveId" clId="{1404D58C-429C-4D75-B5B2-E1C9B8E0DC36}" dt="2025-03-29T20:48:04.585" v="9302" actId="2696"/>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del mod">
        <pc:chgData name="François GLEYZON" userId="a2d04f23f7faf3ef" providerId="LiveId" clId="{1404D58C-429C-4D75-B5B2-E1C9B8E0DC36}" dt="2025-03-29T20:48:04.585" v="9302" actId="2696"/>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del mod">
        <pc:chgData name="François GLEYZON" userId="a2d04f23f7faf3ef" providerId="LiveId" clId="{1404D58C-429C-4D75-B5B2-E1C9B8E0DC36}" dt="2025-03-29T20:48:04.585" v="9302" actId="2696"/>
        <pc:sldMkLst>
          <pc:docMk/>
          <pc:sldMk cId="312469821" sldId="276"/>
        </pc:sldMkLst>
        <pc:spChg chg="add mod">
          <ac:chgData name="François GLEYZON" userId="a2d04f23f7faf3ef" providerId="LiveId" clId="{1404D58C-429C-4D75-B5B2-E1C9B8E0DC36}" dt="2025-03-27T20:54:15.974" v="7809" actId="1037"/>
          <ac:spMkLst>
            <pc:docMk/>
            <pc:sldMk cId="312469821" sldId="276"/>
            <ac:spMk id="3" creationId="{1E469B70-0A01-2F0B-8630-A75E636CB8E6}"/>
          </ac:spMkLst>
        </pc:spChg>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28T20:37:21.921" v="9093" actId="20577"/>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picChg chg="add mod">
          <ac:chgData name="François GLEYZON" userId="a2d04f23f7faf3ef" providerId="LiveId" clId="{1404D58C-429C-4D75-B5B2-E1C9B8E0DC36}" dt="2025-03-27T20:54:15.974" v="7809" actId="1037"/>
          <ac:picMkLst>
            <pc:docMk/>
            <pc:sldMk cId="312469821" sldId="276"/>
            <ac:picMk id="2050" creationId="{C26E7882-1A4B-4D9E-20C6-8D0DCC3535F1}"/>
          </ac:picMkLst>
        </pc:picChg>
      </pc:sldChg>
      <pc:sldChg chg="addSp delSp modSp add del mod">
        <pc:chgData name="François GLEYZON" userId="a2d04f23f7faf3ef" providerId="LiveId" clId="{1404D58C-429C-4D75-B5B2-E1C9B8E0DC36}" dt="2025-03-29T20:48:04.585" v="9302" actId="2696"/>
        <pc:sldMkLst>
          <pc:docMk/>
          <pc:sldMk cId="1989661597" sldId="277"/>
        </pc:sldMkLst>
        <pc:spChg chg="add mod">
          <ac:chgData name="François GLEYZON" userId="a2d04f23f7faf3ef" providerId="LiveId" clId="{1404D58C-429C-4D75-B5B2-E1C9B8E0DC36}" dt="2025-03-27T20:54:22.304" v="7810"/>
          <ac:spMkLst>
            <pc:docMk/>
            <pc:sldMk cId="1989661597" sldId="277"/>
            <ac:spMk id="4" creationId="{75AA8A51-2A97-8D06-CECD-B9BDC2716E90}"/>
          </ac:spMkLst>
        </pc:spChg>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28T20:39:27.177" v="9100" actId="1035"/>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mod">
          <ac:chgData name="François GLEYZON" userId="a2d04f23f7faf3ef" providerId="LiveId" clId="{1404D58C-429C-4D75-B5B2-E1C9B8E0DC36}" dt="2025-03-28T20:35:48.044" v="8999"/>
          <ac:picMkLst>
            <pc:docMk/>
            <pc:sldMk cId="1989661597" sldId="277"/>
            <ac:picMk id="6" creationId="{538B70F3-BB9F-2E3D-160E-BF782BAAAFD2}"/>
          </ac:picMkLst>
        </pc:pic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del mod">
        <pc:chgData name="François GLEYZON" userId="a2d04f23f7faf3ef" providerId="LiveId" clId="{1404D58C-429C-4D75-B5B2-E1C9B8E0DC36}" dt="2025-03-29T20:48:04.585" v="9302" actId="2696"/>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28T20:36:42.950" v="9002" actId="20577"/>
          <ac:spMkLst>
            <pc:docMk/>
            <pc:sldMk cId="3353157011" sldId="278"/>
            <ac:spMk id="4" creationId="{071085C4-0B93-7C4D-668E-440636B813C4}"/>
          </ac:spMkLst>
        </pc:spChg>
        <pc:spChg chg="mod">
          <ac:chgData name="François GLEYZON" userId="a2d04f23f7faf3ef" providerId="LiveId" clId="{1404D58C-429C-4D75-B5B2-E1C9B8E0DC36}" dt="2025-03-18T00:13:16.107" v="7136" actId="13926"/>
          <ac:spMkLst>
            <pc:docMk/>
            <pc:sldMk cId="3353157011" sldId="278"/>
            <ac:spMk id="5" creationId="{123C1752-9749-D963-C34A-A3CB069DD9C5}"/>
          </ac:spMkLst>
        </pc:spChg>
      </pc:sldChg>
      <pc:sldChg chg="addSp modSp add del mod">
        <pc:chgData name="François GLEYZON" userId="a2d04f23f7faf3ef" providerId="LiveId" clId="{1404D58C-429C-4D75-B5B2-E1C9B8E0DC36}" dt="2025-04-01T21:45:20.637" v="12543"/>
        <pc:sldMkLst>
          <pc:docMk/>
          <pc:sldMk cId="963883029" sldId="279"/>
        </pc:sldMkLst>
        <pc:spChg chg="add mod">
          <ac:chgData name="François GLEYZON" userId="a2d04f23f7faf3ef" providerId="LiveId" clId="{1404D58C-429C-4D75-B5B2-E1C9B8E0DC36}" dt="2025-03-30T11:28:21.501" v="10668" actId="113"/>
          <ac:spMkLst>
            <pc:docMk/>
            <pc:sldMk cId="963883029" sldId="279"/>
            <ac:spMk id="3" creationId="{EAE9C375-1254-DF62-48B8-406DE75D521F}"/>
          </ac:spMkLst>
        </pc:spChg>
        <pc:spChg chg="add mod">
          <ac:chgData name="François GLEYZON" userId="a2d04f23f7faf3ef" providerId="LiveId" clId="{1404D58C-429C-4D75-B5B2-E1C9B8E0DC36}" dt="2025-04-01T21:45:20.637" v="12543"/>
          <ac:spMkLst>
            <pc:docMk/>
            <pc:sldMk cId="963883029" sldId="279"/>
            <ac:spMk id="4" creationId="{640E9F43-23DF-C789-C91E-1D3E8A53E34B}"/>
          </ac:spMkLst>
        </pc:spChg>
        <pc:picChg chg="add mod">
          <ac:chgData name="François GLEYZON" userId="a2d04f23f7faf3ef" providerId="LiveId" clId="{1404D58C-429C-4D75-B5B2-E1C9B8E0DC36}" dt="2025-03-30T11:28:26.609" v="10669" actId="1076"/>
          <ac:picMkLst>
            <pc:docMk/>
            <pc:sldMk cId="963883029" sldId="279"/>
            <ac:picMk id="1026" creationId="{6C16ABBD-690A-5D2D-DEE7-6BEA283DD965}"/>
          </ac:picMkLst>
        </pc:picChg>
        <pc:picChg chg="add mod">
          <ac:chgData name="François GLEYZON" userId="a2d04f23f7faf3ef" providerId="LiveId" clId="{1404D58C-429C-4D75-B5B2-E1C9B8E0DC36}" dt="2025-03-30T11:28:30.097" v="10670" actId="1076"/>
          <ac:picMkLst>
            <pc:docMk/>
            <pc:sldMk cId="963883029" sldId="279"/>
            <ac:picMk id="1028" creationId="{4607879A-50B3-9811-6ABC-DBE88997E5D5}"/>
          </ac:picMkLst>
        </pc:picChg>
      </pc:sldChg>
      <pc:sldChg chg="addSp delSp modSp add del mod">
        <pc:chgData name="François GLEYZON" userId="a2d04f23f7faf3ef" providerId="LiveId" clId="{1404D58C-429C-4D75-B5B2-E1C9B8E0DC36}" dt="2025-03-29T21:18:41.600" v="9561" actId="20577"/>
        <pc:sldMkLst>
          <pc:docMk/>
          <pc:sldMk cId="956691911" sldId="280"/>
        </pc:sldMkLst>
        <pc:spChg chg="mod">
          <ac:chgData name="François GLEYZON" userId="a2d04f23f7faf3ef" providerId="LiveId" clId="{1404D58C-429C-4D75-B5B2-E1C9B8E0DC36}" dt="2025-03-27T21:06:48.929" v="8549" actId="114"/>
          <ac:spMkLst>
            <pc:docMk/>
            <pc:sldMk cId="956691911" sldId="280"/>
            <ac:spMk id="3" creationId="{49E817FD-6192-C972-9162-7F57B3CE3D00}"/>
          </ac:spMkLst>
        </pc:spChg>
        <pc:spChg chg="add mod">
          <ac:chgData name="François GLEYZON" userId="a2d04f23f7faf3ef" providerId="LiveId" clId="{1404D58C-429C-4D75-B5B2-E1C9B8E0DC36}" dt="2025-03-29T21:18:41.600" v="9561" actId="20577"/>
          <ac:spMkLst>
            <pc:docMk/>
            <pc:sldMk cId="956691911" sldId="280"/>
            <ac:spMk id="14" creationId="{15BE0636-0290-4D62-2BBD-81087B277E96}"/>
          </ac:spMkLst>
        </pc:spChg>
        <pc:spChg chg="add mod">
          <ac:chgData name="François GLEYZON" userId="a2d04f23f7faf3ef" providerId="LiveId" clId="{1404D58C-429C-4D75-B5B2-E1C9B8E0DC36}" dt="2025-03-27T21:12:00.599" v="8896" actId="1036"/>
          <ac:spMkLst>
            <pc:docMk/>
            <pc:sldMk cId="956691911" sldId="280"/>
            <ac:spMk id="18" creationId="{0B9EC4DF-BFB4-7E6C-E9F3-26663D2EEE7E}"/>
          </ac:spMkLst>
        </pc:spChg>
        <pc:picChg chg="add mod">
          <ac:chgData name="François GLEYZON" userId="a2d04f23f7faf3ef" providerId="LiveId" clId="{1404D58C-429C-4D75-B5B2-E1C9B8E0DC36}" dt="2025-03-27T21:11:50.374" v="8893" actId="1076"/>
          <ac:picMkLst>
            <pc:docMk/>
            <pc:sldMk cId="956691911" sldId="280"/>
            <ac:picMk id="8" creationId="{443D6940-4B4A-542A-BA6C-963F392DDFE4}"/>
          </ac:picMkLst>
        </pc:picChg>
        <pc:picChg chg="add mod">
          <ac:chgData name="François GLEYZON" userId="a2d04f23f7faf3ef" providerId="LiveId" clId="{1404D58C-429C-4D75-B5B2-E1C9B8E0DC36}" dt="2025-03-27T21:06:13.652" v="8508" actId="1076"/>
          <ac:picMkLst>
            <pc:docMk/>
            <pc:sldMk cId="956691911" sldId="280"/>
            <ac:picMk id="12" creationId="{5FD27660-F829-9650-A7F7-56552FB1EB07}"/>
          </ac:picMkLst>
        </pc:picChg>
        <pc:cxnChg chg="add mod">
          <ac:chgData name="François GLEYZON" userId="a2d04f23f7faf3ef" providerId="LiveId" clId="{1404D58C-429C-4D75-B5B2-E1C9B8E0DC36}" dt="2025-03-29T20:48:56.631" v="9308" actId="14100"/>
          <ac:cxnSpMkLst>
            <pc:docMk/>
            <pc:sldMk cId="956691911" sldId="280"/>
            <ac:cxnSpMk id="6" creationId="{A76F7CCA-9E72-73D7-0599-D5CA1D8459BC}"/>
          </ac:cxnSpMkLst>
        </pc:cxnChg>
        <pc:cxnChg chg="add mod">
          <ac:chgData name="François GLEYZON" userId="a2d04f23f7faf3ef" providerId="LiveId" clId="{1404D58C-429C-4D75-B5B2-E1C9B8E0DC36}" dt="2025-03-29T20:49:18.683" v="9313" actId="1037"/>
          <ac:cxnSpMkLst>
            <pc:docMk/>
            <pc:sldMk cId="956691911" sldId="280"/>
            <ac:cxnSpMk id="15" creationId="{833C8BEC-5DF1-1142-DCF4-B1A409EE9B70}"/>
          </ac:cxnSpMkLst>
        </pc:cxnChg>
      </pc:sldChg>
      <pc:sldChg chg="addSp delSp modSp add del mod">
        <pc:chgData name="François GLEYZON" userId="a2d04f23f7faf3ef" providerId="LiveId" clId="{1404D58C-429C-4D75-B5B2-E1C9B8E0DC36}" dt="2025-03-29T22:05:46.230" v="10459" actId="113"/>
        <pc:sldMkLst>
          <pc:docMk/>
          <pc:sldMk cId="1526862644" sldId="281"/>
        </pc:sldMkLst>
        <pc:spChg chg="add mod">
          <ac:chgData name="François GLEYZON" userId="a2d04f23f7faf3ef" providerId="LiveId" clId="{1404D58C-429C-4D75-B5B2-E1C9B8E0DC36}" dt="2025-03-28T20:39:29.615" v="9101"/>
          <ac:spMkLst>
            <pc:docMk/>
            <pc:sldMk cId="1526862644" sldId="281"/>
            <ac:spMk id="2" creationId="{5966144F-B588-EB7A-8301-CB38AB051710}"/>
          </ac:spMkLst>
        </pc:spChg>
        <pc:spChg chg="mod">
          <ac:chgData name="François GLEYZON" userId="a2d04f23f7faf3ef" providerId="LiveId" clId="{1404D58C-429C-4D75-B5B2-E1C9B8E0DC36}" dt="2025-03-29T22:05:46.230" v="10459" actId="113"/>
          <ac:spMkLst>
            <pc:docMk/>
            <pc:sldMk cId="1526862644" sldId="281"/>
            <ac:spMk id="5" creationId="{309D56B0-990D-A3FC-9388-987F015973E1}"/>
          </ac:spMkLst>
        </pc:spChg>
        <pc:picChg chg="add mod">
          <ac:chgData name="François GLEYZON" userId="a2d04f23f7faf3ef" providerId="LiveId" clId="{1404D58C-429C-4D75-B5B2-E1C9B8E0DC36}" dt="2025-03-28T20:39:15.483" v="9097" actId="1076"/>
          <ac:picMkLst>
            <pc:docMk/>
            <pc:sldMk cId="1526862644" sldId="281"/>
            <ac:picMk id="1026" creationId="{71CF4118-EFA3-D084-25BB-B63BD69C144B}"/>
          </ac:picMkLst>
        </pc:picChg>
      </pc:sldChg>
      <pc:sldChg chg="addSp delSp modSp add mod">
        <pc:chgData name="François GLEYZON" userId="a2d04f23f7faf3ef" providerId="LiveId" clId="{1404D58C-429C-4D75-B5B2-E1C9B8E0DC36}" dt="2025-03-30T11:24:59.518" v="10463" actId="27918"/>
        <pc:sldMkLst>
          <pc:docMk/>
          <pc:sldMk cId="1523036294" sldId="282"/>
        </pc:sldMkLst>
        <pc:spChg chg="mod">
          <ac:chgData name="François GLEYZON" userId="a2d04f23f7faf3ef" providerId="LiveId" clId="{1404D58C-429C-4D75-B5B2-E1C9B8E0DC36}" dt="2025-03-29T21:21:25.057" v="9876" actId="20577"/>
          <ac:spMkLst>
            <pc:docMk/>
            <pc:sldMk cId="1523036294" sldId="282"/>
            <ac:spMk id="3" creationId="{7932DA2F-96A9-4B69-2B7D-D1A454B2A6DC}"/>
          </ac:spMkLst>
        </pc:spChg>
        <pc:spChg chg="add mod">
          <ac:chgData name="François GLEYZON" userId="a2d04f23f7faf3ef" providerId="LiveId" clId="{1404D58C-429C-4D75-B5B2-E1C9B8E0DC36}" dt="2025-03-29T21:23:06.757" v="10059" actId="20577"/>
          <ac:spMkLst>
            <pc:docMk/>
            <pc:sldMk cId="1523036294" sldId="282"/>
            <ac:spMk id="11" creationId="{EFDE6C07-9F3A-1BEB-2AC3-B2E24BCA6526}"/>
          </ac:spMkLst>
        </pc:spChg>
        <pc:spChg chg="add mod">
          <ac:chgData name="François GLEYZON" userId="a2d04f23f7faf3ef" providerId="LiveId" clId="{1404D58C-429C-4D75-B5B2-E1C9B8E0DC36}" dt="2025-03-29T21:25:58.593" v="10452" actId="20577"/>
          <ac:spMkLst>
            <pc:docMk/>
            <pc:sldMk cId="1523036294" sldId="282"/>
            <ac:spMk id="16" creationId="{0F885254-0913-249E-C856-8252A0367DCD}"/>
          </ac:spMkLst>
        </pc:spChg>
        <pc:graphicFrameChg chg="add mod">
          <ac:chgData name="François GLEYZON" userId="a2d04f23f7faf3ef" providerId="LiveId" clId="{1404D58C-429C-4D75-B5B2-E1C9B8E0DC36}" dt="2025-03-29T21:23:10.753" v="10060" actId="1076"/>
          <ac:graphicFrameMkLst>
            <pc:docMk/>
            <pc:sldMk cId="1523036294" sldId="282"/>
            <ac:graphicFrameMk id="13" creationId="{8576E4B0-C960-17FF-E429-6CAFCF02F3B5}"/>
          </ac:graphicFrameMkLst>
        </pc:graphicFrameChg>
        <pc:picChg chg="add mod">
          <ac:chgData name="François GLEYZON" userId="a2d04f23f7faf3ef" providerId="LiveId" clId="{1404D58C-429C-4D75-B5B2-E1C9B8E0DC36}" dt="2025-03-29T21:22:04.406" v="9942" actId="14100"/>
          <ac:picMkLst>
            <pc:docMk/>
            <pc:sldMk cId="1523036294" sldId="282"/>
            <ac:picMk id="10" creationId="{72B0DA09-FEF5-5E53-06B4-32E656A8DC90}"/>
          </ac:picMkLst>
        </pc:picChg>
      </pc:sldChg>
      <pc:sldChg chg="delSp modSp add mod">
        <pc:chgData name="François GLEYZON" userId="a2d04f23f7faf3ef" providerId="LiveId" clId="{1404D58C-429C-4D75-B5B2-E1C9B8E0DC36}" dt="2025-04-01T21:47:44.623" v="12713" actId="20577"/>
        <pc:sldMkLst>
          <pc:docMk/>
          <pc:sldMk cId="3801532562" sldId="283"/>
        </pc:sldMkLst>
        <pc:spChg chg="mod">
          <ac:chgData name="François GLEYZON" userId="a2d04f23f7faf3ef" providerId="LiveId" clId="{1404D58C-429C-4D75-B5B2-E1C9B8E0DC36}" dt="2025-04-01T21:47:44.623" v="12713" actId="20577"/>
          <ac:spMkLst>
            <pc:docMk/>
            <pc:sldMk cId="3801532562" sldId="283"/>
            <ac:spMk id="3" creationId="{A79F57BC-6F26-9353-4409-4041965470AE}"/>
          </ac:spMkLst>
        </pc:spChg>
      </pc:sldChg>
      <pc:sldChg chg="modSp add mod">
        <pc:chgData name="François GLEYZON" userId="a2d04f23f7faf3ef" providerId="LiveId" clId="{1404D58C-429C-4D75-B5B2-E1C9B8E0DC36}" dt="2025-04-01T21:43:56.242" v="12441" actId="5793"/>
        <pc:sldMkLst>
          <pc:docMk/>
          <pc:sldMk cId="3396844726" sldId="284"/>
        </pc:sldMkLst>
        <pc:spChg chg="mod">
          <ac:chgData name="François GLEYZON" userId="a2d04f23f7faf3ef" providerId="LiveId" clId="{1404D58C-429C-4D75-B5B2-E1C9B8E0DC36}" dt="2025-04-01T21:43:56.242" v="12441" actId="5793"/>
          <ac:spMkLst>
            <pc:docMk/>
            <pc:sldMk cId="3396844726" sldId="284"/>
            <ac:spMk id="3" creationId="{56A37E44-57BE-AE1E-725A-2DBAD43C84C9}"/>
          </ac:spMkLst>
        </pc:spChg>
        <pc:spChg chg="mod">
          <ac:chgData name="François GLEYZON" userId="a2d04f23f7faf3ef" providerId="LiveId" clId="{1404D58C-429C-4D75-B5B2-E1C9B8E0DC36}" dt="2025-04-01T21:43:51.062" v="12420" actId="20577"/>
          <ac:spMkLst>
            <pc:docMk/>
            <pc:sldMk cId="3396844726" sldId="284"/>
            <ac:spMk id="9" creationId="{D73209F5-87A3-2C49-5168-5D6BA697A08B}"/>
          </ac:spMkLst>
        </pc:spChg>
      </pc:sldChg>
      <pc:sldChg chg="addSp delSp modSp add mod">
        <pc:chgData name="François GLEYZON" userId="a2d04f23f7faf3ef" providerId="LiveId" clId="{1404D58C-429C-4D75-B5B2-E1C9B8E0DC36}" dt="2025-04-03T20:28:57.725" v="14782" actId="20577"/>
        <pc:sldMkLst>
          <pc:docMk/>
          <pc:sldMk cId="2304060261" sldId="285"/>
        </pc:sldMkLst>
        <pc:spChg chg="mod">
          <ac:chgData name="François GLEYZON" userId="a2d04f23f7faf3ef" providerId="LiveId" clId="{1404D58C-429C-4D75-B5B2-E1C9B8E0DC36}" dt="2025-04-02T21:03:37.901" v="14001" actId="20577"/>
          <ac:spMkLst>
            <pc:docMk/>
            <pc:sldMk cId="2304060261" sldId="285"/>
            <ac:spMk id="3" creationId="{5060CDE2-EF03-66AD-B44C-6026E33F5ADC}"/>
          </ac:spMkLst>
        </pc:spChg>
        <pc:spChg chg="add">
          <ac:chgData name="François GLEYZON" userId="a2d04f23f7faf3ef" providerId="LiveId" clId="{1404D58C-429C-4D75-B5B2-E1C9B8E0DC36}" dt="2025-04-02T21:03:42.976" v="14004"/>
          <ac:spMkLst>
            <pc:docMk/>
            <pc:sldMk cId="2304060261" sldId="285"/>
            <ac:spMk id="4" creationId="{24B1DD51-7780-32D9-4C37-29435C98BC78}"/>
          </ac:spMkLst>
        </pc:spChg>
        <pc:spChg chg="add mod">
          <ac:chgData name="François GLEYZON" userId="a2d04f23f7faf3ef" providerId="LiveId" clId="{1404D58C-429C-4D75-B5B2-E1C9B8E0DC36}" dt="2025-04-03T20:28:57.725" v="14782" actId="20577"/>
          <ac:spMkLst>
            <pc:docMk/>
            <pc:sldMk cId="2304060261" sldId="285"/>
            <ac:spMk id="10" creationId="{CC06D459-C9F1-BABC-5C0C-4AE0062DAA5A}"/>
          </ac:spMkLst>
        </pc:spChg>
        <pc:spChg chg="del">
          <ac:chgData name="François GLEYZON" userId="a2d04f23f7faf3ef" providerId="LiveId" clId="{1404D58C-429C-4D75-B5B2-E1C9B8E0DC36}" dt="2025-04-02T21:03:41.057" v="14002" actId="478"/>
          <ac:spMkLst>
            <pc:docMk/>
            <pc:sldMk cId="2304060261" sldId="285"/>
            <ac:spMk id="30" creationId="{87CD6C2B-55AD-68FD-884C-6E31155398D9}"/>
          </ac:spMkLst>
        </pc:spChg>
        <pc:spChg chg="del">
          <ac:chgData name="François GLEYZON" userId="a2d04f23f7faf3ef" providerId="LiveId" clId="{1404D58C-429C-4D75-B5B2-E1C9B8E0DC36}" dt="2025-04-02T21:03:41.057" v="14002" actId="478"/>
          <ac:spMkLst>
            <pc:docMk/>
            <pc:sldMk cId="2304060261" sldId="285"/>
            <ac:spMk id="31" creationId="{C0CF259C-EBBC-EA83-869B-6173D71DB827}"/>
          </ac:spMkLst>
        </pc:spChg>
        <pc:spChg chg="del">
          <ac:chgData name="François GLEYZON" userId="a2d04f23f7faf3ef" providerId="LiveId" clId="{1404D58C-429C-4D75-B5B2-E1C9B8E0DC36}" dt="2025-04-02T21:03:41.057" v="14002" actId="478"/>
          <ac:spMkLst>
            <pc:docMk/>
            <pc:sldMk cId="2304060261" sldId="285"/>
            <ac:spMk id="33" creationId="{AEC03FCD-E530-1263-D443-B35324D6313C}"/>
          </ac:spMkLst>
        </pc:spChg>
        <pc:spChg chg="del">
          <ac:chgData name="François GLEYZON" userId="a2d04f23f7faf3ef" providerId="LiveId" clId="{1404D58C-429C-4D75-B5B2-E1C9B8E0DC36}" dt="2025-04-02T21:03:41.057" v="14002" actId="478"/>
          <ac:spMkLst>
            <pc:docMk/>
            <pc:sldMk cId="2304060261" sldId="285"/>
            <ac:spMk id="34" creationId="{A8992990-1FBC-B4B0-6065-12EEE7EE1843}"/>
          </ac:spMkLst>
        </pc:spChg>
        <pc:spChg chg="del">
          <ac:chgData name="François GLEYZON" userId="a2d04f23f7faf3ef" providerId="LiveId" clId="{1404D58C-429C-4D75-B5B2-E1C9B8E0DC36}" dt="2025-04-02T21:03:41.835" v="14003" actId="478"/>
          <ac:spMkLst>
            <pc:docMk/>
            <pc:sldMk cId="2304060261" sldId="285"/>
            <ac:spMk id="35" creationId="{FDE70FD0-528C-6F52-B748-AD9AE27BB810}"/>
          </ac:spMkLst>
        </pc:spChg>
        <pc:spChg chg="del">
          <ac:chgData name="François GLEYZON" userId="a2d04f23f7faf3ef" providerId="LiveId" clId="{1404D58C-429C-4D75-B5B2-E1C9B8E0DC36}" dt="2025-04-02T21:03:41.057" v="14002" actId="478"/>
          <ac:spMkLst>
            <pc:docMk/>
            <pc:sldMk cId="2304060261" sldId="285"/>
            <ac:spMk id="37" creationId="{7C9A947F-F539-017B-40AC-83CD5A6E5DB7}"/>
          </ac:spMkLst>
        </pc:spChg>
        <pc:grpChg chg="del">
          <ac:chgData name="François GLEYZON" userId="a2d04f23f7faf3ef" providerId="LiveId" clId="{1404D58C-429C-4D75-B5B2-E1C9B8E0DC36}" dt="2025-04-02T21:03:41.057" v="14002" actId="478"/>
          <ac:grpSpMkLst>
            <pc:docMk/>
            <pc:sldMk cId="2304060261" sldId="285"/>
            <ac:grpSpMk id="48" creationId="{2636A78B-262C-89DB-67D7-BB8BE118E1D6}"/>
          </ac:grpSpMkLst>
        </pc:grpChg>
        <pc:graphicFrameChg chg="add mod">
          <ac:chgData name="François GLEYZON" userId="a2d04f23f7faf3ef" providerId="LiveId" clId="{1404D58C-429C-4D75-B5B2-E1C9B8E0DC36}" dt="2025-04-03T20:28:08.630" v="14714" actId="14100"/>
          <ac:graphicFrameMkLst>
            <pc:docMk/>
            <pc:sldMk cId="2304060261" sldId="285"/>
            <ac:graphicFrameMk id="6" creationId="{9394616A-C8AF-B45B-5EF0-5A042A0C2036}"/>
          </ac:graphicFrameMkLst>
        </pc:graphicFrameChg>
        <pc:picChg chg="add mod">
          <ac:chgData name="François GLEYZON" userId="a2d04f23f7faf3ef" providerId="LiveId" clId="{1404D58C-429C-4D75-B5B2-E1C9B8E0DC36}" dt="2025-04-03T20:17:16.270" v="14705" actId="1076"/>
          <ac:picMkLst>
            <pc:docMk/>
            <pc:sldMk cId="2304060261" sldId="285"/>
            <ac:picMk id="5" creationId="{226ACF6A-9F1C-5AF5-64DD-AAA4F8690BA7}"/>
          </ac:picMkLst>
        </pc:picChg>
        <pc:picChg chg="add del mod">
          <ac:chgData name="François GLEYZON" userId="a2d04f23f7faf3ef" providerId="LiveId" clId="{1404D58C-429C-4D75-B5B2-E1C9B8E0DC36}" dt="2025-04-03T20:15:12.794" v="14695" actId="478"/>
          <ac:picMkLst>
            <pc:docMk/>
            <pc:sldMk cId="2304060261" sldId="285"/>
            <ac:picMk id="8" creationId="{D056D13C-594B-3A1A-64F9-C6CD44AB8024}"/>
          </ac:picMkLst>
        </pc:picChg>
        <pc:picChg chg="add mod">
          <ac:chgData name="François GLEYZON" userId="a2d04f23f7faf3ef" providerId="LiveId" clId="{1404D58C-429C-4D75-B5B2-E1C9B8E0DC36}" dt="2025-04-03T20:15:03.331" v="14689" actId="14100"/>
          <ac:picMkLst>
            <pc:docMk/>
            <pc:sldMk cId="2304060261" sldId="285"/>
            <ac:picMk id="1026" creationId="{B8BEE6F3-6789-03F6-A5C9-70EC0319E7C6}"/>
          </ac:picMkLst>
        </pc:picChg>
        <pc:picChg chg="add del mod">
          <ac:chgData name="François GLEYZON" userId="a2d04f23f7faf3ef" providerId="LiveId" clId="{1404D58C-429C-4D75-B5B2-E1C9B8E0DC36}" dt="2025-04-03T20:27:56.184" v="14708" actId="478"/>
          <ac:picMkLst>
            <pc:docMk/>
            <pc:sldMk cId="2304060261" sldId="285"/>
            <ac:picMk id="1028" creationId="{C6E19F88-0C85-B25D-5632-990BA65122B0}"/>
          </ac:picMkLst>
        </pc:picChg>
        <pc:cxnChg chg="del">
          <ac:chgData name="François GLEYZON" userId="a2d04f23f7faf3ef" providerId="LiveId" clId="{1404D58C-429C-4D75-B5B2-E1C9B8E0DC36}" dt="2025-04-02T21:03:41.057" v="14002" actId="478"/>
          <ac:cxnSpMkLst>
            <pc:docMk/>
            <pc:sldMk cId="2304060261" sldId="285"/>
            <ac:cxnSpMk id="7" creationId="{8E2C6F12-EF49-9D92-9068-23E13078AD9D}"/>
          </ac:cxnSpMkLst>
        </pc:cxnChg>
        <pc:cxnChg chg="del">
          <ac:chgData name="François GLEYZON" userId="a2d04f23f7faf3ef" providerId="LiveId" clId="{1404D58C-429C-4D75-B5B2-E1C9B8E0DC36}" dt="2025-04-02T21:03:41.057" v="14002" actId="478"/>
          <ac:cxnSpMkLst>
            <pc:docMk/>
            <pc:sldMk cId="2304060261" sldId="285"/>
            <ac:cxnSpMk id="21" creationId="{A5A692EF-4E9B-7582-C08E-C74C15A00376}"/>
          </ac:cxnSpMkLst>
        </pc:cxnChg>
        <pc:cxnChg chg="del">
          <ac:chgData name="François GLEYZON" userId="a2d04f23f7faf3ef" providerId="LiveId" clId="{1404D58C-429C-4D75-B5B2-E1C9B8E0DC36}" dt="2025-04-02T21:03:41.057" v="14002" actId="478"/>
          <ac:cxnSpMkLst>
            <pc:docMk/>
            <pc:sldMk cId="2304060261" sldId="285"/>
            <ac:cxnSpMk id="27" creationId="{872C4C45-6BD0-64C7-6C14-863F2213BF48}"/>
          </ac:cxnSpMkLst>
        </pc:cxnChg>
        <pc:cxnChg chg="del">
          <ac:chgData name="François GLEYZON" userId="a2d04f23f7faf3ef" providerId="LiveId" clId="{1404D58C-429C-4D75-B5B2-E1C9B8E0DC36}" dt="2025-04-02T21:03:41.057" v="14002" actId="478"/>
          <ac:cxnSpMkLst>
            <pc:docMk/>
            <pc:sldMk cId="2304060261" sldId="285"/>
            <ac:cxnSpMk id="49" creationId="{DA0B6933-F94A-9E6D-CFE1-5BA5AF18CDAC}"/>
          </ac:cxnSpMkLst>
        </pc:cxnChg>
      </pc:sldChg>
    </pc:docChg>
  </pc:docChgLst>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ldChg>
      <pc:sldChg chg="addSp delSp modSp mod">
        <pc:chgData name="François GLEYZON" userId="a2d04f23f7faf3ef" providerId="LiveId" clId="{8625411A-B743-4065-8137-36E899DC5753}" dt="2025-02-14T00:29:59.019" v="10862" actId="790"/>
        <pc:sldMkLst>
          <pc:docMk/>
          <pc:sldMk cId="1452944335" sldId="261"/>
        </pc:sldMkLst>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ldChg>
      <pc:sldChg chg="addSp modSp mod">
        <pc:chgData name="François GLEYZON" userId="a2d04f23f7faf3ef" providerId="LiveId" clId="{8625411A-B743-4065-8137-36E899DC5753}" dt="2025-02-15T18:58:39.562" v="10910" actId="108"/>
        <pc:sldMkLst>
          <pc:docMk/>
          <pc:sldMk cId="508563345" sldId="264"/>
        </pc:sldMkLst>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2d04f23f7faf3ef/Bureau/PROFESSIONAL/CANADA/5_Cours/H25_MEC8211/0_Devoir%201/MEC8211_projet/data/Verif_Co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gley\OneDrive\Bureau\PROFESSIONAL\CANADA\5_Cours\H25_MEC8211\0_Devoir%201\MEC8211_projet\data\MonteCarlo.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Erreur en fonction de </a:t>
            </a:r>
            <a:r>
              <a:rPr lang="el-GR"/>
              <a:t>Δ</a:t>
            </a:r>
            <a:r>
              <a:rPr lang="fr-FR"/>
              <a:t>x</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autoTitleDeleted val="0"/>
    <c:plotArea>
      <c:layout/>
      <c:scatterChart>
        <c:scatterStyle val="lineMarker"/>
        <c:varyColors val="0"/>
        <c:ser>
          <c:idx val="0"/>
          <c:order val="0"/>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rendlineLbl>
          </c:trendline>
          <c:xVal>
            <c:numRef>
              <c:f>Sheet1!$B$17:$B$21</c:f>
              <c:numCache>
                <c:formatCode>0.00E+00</c:formatCode>
                <c:ptCount val="5"/>
                <c:pt idx="0">
                  <c:v>8.9999999999999993E-3</c:v>
                </c:pt>
                <c:pt idx="1">
                  <c:v>8.0000000000000002E-3</c:v>
                </c:pt>
                <c:pt idx="2">
                  <c:v>7.0000000000000001E-3</c:v>
                </c:pt>
                <c:pt idx="3">
                  <c:v>6.0000000000000001E-3</c:v>
                </c:pt>
                <c:pt idx="4">
                  <c:v>6.4999999999999997E-3</c:v>
                </c:pt>
              </c:numCache>
            </c:numRef>
          </c:xVal>
          <c:yVal>
            <c:numRef>
              <c:f>Sheet1!$E$17:$E$21</c:f>
              <c:numCache>
                <c:formatCode>0.0000000E+00</c:formatCode>
                <c:ptCount val="5"/>
                <c:pt idx="0">
                  <c:v>3.056250029296681E-2</c:v>
                </c:pt>
                <c:pt idx="1">
                  <c:v>2.9662500292967131E-2</c:v>
                </c:pt>
                <c:pt idx="2">
                  <c:v>2.8962500292966986E-2</c:v>
                </c:pt>
                <c:pt idx="3">
                  <c:v>2.8262500292966841E-2</c:v>
                </c:pt>
                <c:pt idx="4">
                  <c:v>2.856250029296703E-2</c:v>
                </c:pt>
              </c:numCache>
            </c:numRef>
          </c:yVal>
          <c:smooth val="0"/>
          <c:extLst>
            <c:ext xmlns:c16="http://schemas.microsoft.com/office/drawing/2014/chart" uri="{C3380CC4-5D6E-409C-BE32-E72D297353CC}">
              <c16:uniqueId val="{00000001-06D5-4863-BB48-A5AD41D09E5F}"/>
            </c:ext>
          </c:extLst>
        </c:ser>
        <c:dLbls>
          <c:showLegendKey val="0"/>
          <c:showVal val="0"/>
          <c:showCatName val="0"/>
          <c:showSerName val="0"/>
          <c:showPercent val="0"/>
          <c:showBubbleSize val="0"/>
        </c:dLbls>
        <c:axId val="843636512"/>
        <c:axId val="843648032"/>
      </c:scatterChart>
      <c:valAx>
        <c:axId val="843636512"/>
        <c:scaling>
          <c:orientation val="minMax"/>
          <c:min val="4.000000000000001E-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l-GR"/>
                  <a:t>Δ</a:t>
                </a:r>
                <a:r>
                  <a:rPr lang="fr-FR"/>
                  <a:t>x</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43648032"/>
        <c:crosses val="autoZero"/>
        <c:crossBetween val="midCat"/>
      </c:valAx>
      <c:valAx>
        <c:axId val="843648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l-GR"/>
                  <a:t>ε</a:t>
                </a:r>
                <a:r>
                  <a:rPr lang="fr-FR"/>
                  <a:t>_h</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numFmt formatCode="0.0000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43636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nu_1</c:v>
          </c:tx>
          <c:spPr>
            <a:ln w="38100" cap="rnd">
              <a:noFill/>
              <a:round/>
            </a:ln>
            <a:effectLst/>
          </c:spPr>
          <c:marker>
            <c:symbol val="circle"/>
            <c:size val="5"/>
            <c:spPr>
              <a:solidFill>
                <a:schemeClr val="accent1"/>
              </a:solidFill>
              <a:ln w="9525">
                <a:solidFill>
                  <a:schemeClr val="accent1"/>
                </a:solidFill>
              </a:ln>
              <a:effectLst/>
            </c:spPr>
          </c:marker>
          <c:xVal>
            <c:numRef>
              <c:f>MonteCarlo!$L$2:$L$11</c:f>
              <c:numCache>
                <c:formatCode>General</c:formatCode>
                <c:ptCount val="10"/>
                <c:pt idx="0">
                  <c:v>0.30586094000000003</c:v>
                </c:pt>
                <c:pt idx="1">
                  <c:v>0.30586094000000003</c:v>
                </c:pt>
                <c:pt idx="2">
                  <c:v>0.30586094000000003</c:v>
                </c:pt>
                <c:pt idx="3">
                  <c:v>0.30586094000000003</c:v>
                </c:pt>
                <c:pt idx="4">
                  <c:v>0.30586094000000003</c:v>
                </c:pt>
                <c:pt idx="5">
                  <c:v>0.30586094000000003</c:v>
                </c:pt>
                <c:pt idx="6">
                  <c:v>0.30586094000000003</c:v>
                </c:pt>
                <c:pt idx="7">
                  <c:v>0.30586094000000003</c:v>
                </c:pt>
                <c:pt idx="8">
                  <c:v>0.30586094000000003</c:v>
                </c:pt>
                <c:pt idx="9">
                  <c:v>0.30586094000000003</c:v>
                </c:pt>
              </c:numCache>
            </c:numRef>
          </c:xVal>
          <c:yVal>
            <c:numRef>
              <c:f>MonteCarlo!$M$2:$M$11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0-F4C9-4831-A5BA-792EA8935E3C}"/>
            </c:ext>
          </c:extLst>
        </c:ser>
        <c:ser>
          <c:idx val="1"/>
          <c:order val="1"/>
          <c:tx>
            <c:v>nu_2</c:v>
          </c:tx>
          <c:spPr>
            <a:ln w="25400" cap="rnd">
              <a:noFill/>
              <a:round/>
            </a:ln>
            <a:effectLst/>
          </c:spPr>
          <c:marker>
            <c:symbol val="circle"/>
            <c:size val="5"/>
            <c:spPr>
              <a:solidFill>
                <a:schemeClr val="accent2"/>
              </a:solidFill>
              <a:ln w="9525">
                <a:solidFill>
                  <a:schemeClr val="accent2"/>
                </a:solidFill>
              </a:ln>
              <a:effectLst/>
            </c:spPr>
          </c:marker>
          <c:xVal>
            <c:numRef>
              <c:f>MonteCarlo!$P$2:$P$11</c:f>
              <c:numCache>
                <c:formatCode>General</c:formatCode>
                <c:ptCount val="10"/>
                <c:pt idx="0">
                  <c:v>0.41870522999999998</c:v>
                </c:pt>
                <c:pt idx="1">
                  <c:v>0.41870522999999998</c:v>
                </c:pt>
                <c:pt idx="2">
                  <c:v>0.41870522999999998</c:v>
                </c:pt>
                <c:pt idx="3">
                  <c:v>0.41870522999999998</c:v>
                </c:pt>
                <c:pt idx="4">
                  <c:v>0.41870522999999998</c:v>
                </c:pt>
                <c:pt idx="5">
                  <c:v>0.41870522999999998</c:v>
                </c:pt>
                <c:pt idx="6">
                  <c:v>0.41870522999999998</c:v>
                </c:pt>
                <c:pt idx="7">
                  <c:v>0.41870522999999998</c:v>
                </c:pt>
                <c:pt idx="8">
                  <c:v>0.41870522999999998</c:v>
                </c:pt>
                <c:pt idx="9">
                  <c:v>0.41870522999999998</c:v>
                </c:pt>
              </c:numCache>
            </c:numRef>
          </c:xVal>
          <c:yVal>
            <c:numRef>
              <c:f>MonteCarlo!$Q$2:$Q$11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1-F4C9-4831-A5BA-792EA8935E3C}"/>
            </c:ext>
          </c:extLst>
        </c:ser>
        <c:ser>
          <c:idx val="2"/>
          <c:order val="2"/>
          <c:tx>
            <c:v>nu_3</c:v>
          </c:tx>
          <c:spPr>
            <a:ln w="25400" cap="rnd">
              <a:noFill/>
              <a:round/>
            </a:ln>
            <a:effectLst/>
          </c:spPr>
          <c:marker>
            <c:symbol val="circle"/>
            <c:size val="5"/>
            <c:spPr>
              <a:solidFill>
                <a:schemeClr val="accent3"/>
              </a:solidFill>
              <a:ln w="9525">
                <a:solidFill>
                  <a:schemeClr val="accent3"/>
                </a:solidFill>
              </a:ln>
              <a:effectLst/>
            </c:spPr>
          </c:marker>
          <c:xVal>
            <c:numRef>
              <c:f>MonteCarlo!$T$2:$T$11</c:f>
              <c:numCache>
                <c:formatCode>General</c:formatCode>
                <c:ptCount val="10"/>
                <c:pt idx="0">
                  <c:v>0.45907334999999999</c:v>
                </c:pt>
                <c:pt idx="1">
                  <c:v>0.45907334999999999</c:v>
                </c:pt>
                <c:pt idx="2">
                  <c:v>0.45907334999999999</c:v>
                </c:pt>
                <c:pt idx="3">
                  <c:v>0.45907334999999999</c:v>
                </c:pt>
                <c:pt idx="4">
                  <c:v>0.45907334999999999</c:v>
                </c:pt>
                <c:pt idx="5">
                  <c:v>0.45907334999999999</c:v>
                </c:pt>
                <c:pt idx="6">
                  <c:v>0.45907334999999999</c:v>
                </c:pt>
                <c:pt idx="7">
                  <c:v>0.45907334999999999</c:v>
                </c:pt>
                <c:pt idx="8">
                  <c:v>0.45907334999999999</c:v>
                </c:pt>
                <c:pt idx="9">
                  <c:v>0.45907334999999999</c:v>
                </c:pt>
              </c:numCache>
            </c:numRef>
          </c:xVal>
          <c:yVal>
            <c:numRef>
              <c:f>MonteCarlo!$U$2:$U$11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2-F4C9-4831-A5BA-792EA8935E3C}"/>
            </c:ext>
          </c:extLst>
        </c:ser>
        <c:ser>
          <c:idx val="3"/>
          <c:order val="3"/>
          <c:tx>
            <c:v>nu_4</c:v>
          </c:tx>
          <c:spPr>
            <a:ln w="25400" cap="rnd">
              <a:noFill/>
              <a:round/>
            </a:ln>
            <a:effectLst/>
          </c:spPr>
          <c:marker>
            <c:symbol val="circle"/>
            <c:size val="5"/>
            <c:spPr>
              <a:solidFill>
                <a:schemeClr val="accent4"/>
              </a:solidFill>
              <a:ln w="9525">
                <a:solidFill>
                  <a:schemeClr val="accent4"/>
                </a:solidFill>
              </a:ln>
              <a:effectLst/>
            </c:spPr>
          </c:marker>
          <c:xVal>
            <c:numRef>
              <c:f>MonteCarlo!$X$2:$X$11</c:f>
              <c:numCache>
                <c:formatCode>General</c:formatCode>
                <c:ptCount val="10"/>
                <c:pt idx="0">
                  <c:v>0.39583582</c:v>
                </c:pt>
                <c:pt idx="1">
                  <c:v>0.39583582</c:v>
                </c:pt>
                <c:pt idx="2">
                  <c:v>0.39583582</c:v>
                </c:pt>
                <c:pt idx="3">
                  <c:v>0.39583582</c:v>
                </c:pt>
                <c:pt idx="4">
                  <c:v>0.39583582</c:v>
                </c:pt>
                <c:pt idx="5">
                  <c:v>0.39583582</c:v>
                </c:pt>
                <c:pt idx="6">
                  <c:v>0.39583582</c:v>
                </c:pt>
                <c:pt idx="7">
                  <c:v>0.39583582</c:v>
                </c:pt>
                <c:pt idx="8">
                  <c:v>0.39583582</c:v>
                </c:pt>
                <c:pt idx="9">
                  <c:v>0.39583582</c:v>
                </c:pt>
              </c:numCache>
            </c:numRef>
          </c:xVal>
          <c:yVal>
            <c:numRef>
              <c:f>MonteCarlo!$Y$2:$Y$11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3-F4C9-4831-A5BA-792EA8935E3C}"/>
            </c:ext>
          </c:extLst>
        </c:ser>
        <c:ser>
          <c:idx val="4"/>
          <c:order val="4"/>
          <c:tx>
            <c:v>nu_5</c:v>
          </c:tx>
          <c:spPr>
            <a:ln w="25400" cap="rnd">
              <a:noFill/>
              <a:round/>
            </a:ln>
            <a:effectLst/>
          </c:spPr>
          <c:marker>
            <c:symbol val="circle"/>
            <c:size val="5"/>
            <c:spPr>
              <a:solidFill>
                <a:schemeClr val="accent5"/>
              </a:solidFill>
              <a:ln w="9525">
                <a:solidFill>
                  <a:schemeClr val="accent5"/>
                </a:solidFill>
              </a:ln>
              <a:effectLst/>
            </c:spPr>
          </c:marker>
          <c:xVal>
            <c:numRef>
              <c:f>MonteCarlo!$AB$2:$AB$11</c:f>
              <c:numCache>
                <c:formatCode>General</c:formatCode>
                <c:ptCount val="10"/>
                <c:pt idx="0">
                  <c:v>0.34591471000000001</c:v>
                </c:pt>
                <c:pt idx="1">
                  <c:v>0.34591471000000001</c:v>
                </c:pt>
                <c:pt idx="2">
                  <c:v>0.34591471000000001</c:v>
                </c:pt>
                <c:pt idx="3">
                  <c:v>0.34591471000000001</c:v>
                </c:pt>
                <c:pt idx="4">
                  <c:v>0.34591471000000001</c:v>
                </c:pt>
                <c:pt idx="5">
                  <c:v>0.34591471000000001</c:v>
                </c:pt>
                <c:pt idx="6">
                  <c:v>0.34591471000000001</c:v>
                </c:pt>
                <c:pt idx="7">
                  <c:v>0.34591471000000001</c:v>
                </c:pt>
                <c:pt idx="8">
                  <c:v>0.34591471000000001</c:v>
                </c:pt>
                <c:pt idx="9">
                  <c:v>0.34591471000000001</c:v>
                </c:pt>
              </c:numCache>
            </c:numRef>
          </c:xVal>
          <c:yVal>
            <c:numRef>
              <c:f>MonteCarlo!$AC$2:$AC$11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4-F4C9-4831-A5BA-792EA8935E3C}"/>
            </c:ext>
          </c:extLst>
        </c:ser>
        <c:dLbls>
          <c:showLegendKey val="0"/>
          <c:showVal val="0"/>
          <c:showCatName val="0"/>
          <c:showSerName val="0"/>
          <c:showPercent val="0"/>
          <c:showBubbleSize val="0"/>
        </c:dLbls>
        <c:axId val="453094287"/>
        <c:axId val="453094767"/>
      </c:scatterChart>
      <c:valAx>
        <c:axId val="453094287"/>
        <c:scaling>
          <c:orientation val="minMax"/>
          <c:min val="0.2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Coefficient de Poisson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767"/>
        <c:crosses val="autoZero"/>
        <c:crossBetween val="midCat"/>
      </c:valAx>
      <c:valAx>
        <c:axId val="453094767"/>
        <c:scaling>
          <c:orientation val="minMax"/>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dirty="0"/>
                  <a:t>Module de Young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2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03/04/2025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0.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290.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0.png"/><Relationship Id="rId2" Type="http://schemas.openxmlformats.org/officeDocument/2006/relationships/image" Target="../media/image312.png"/><Relationship Id="rId1" Type="http://schemas.openxmlformats.org/officeDocument/2006/relationships/slideLayout" Target="../slideLayouts/slideLayout1.xml"/><Relationship Id="rId6" Type="http://schemas.openxmlformats.org/officeDocument/2006/relationships/image" Target="../media/image341.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80.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90.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430.png"/></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220.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2.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2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1569660"/>
          </a:xfrm>
          <a:prstGeom prst="rect">
            <a:avLst/>
          </a:prstGeom>
          <a:noFill/>
        </p:spPr>
        <p:txBody>
          <a:bodyPr wrap="square" rtlCol="0">
            <a:spAutoFit/>
          </a:bodyPr>
          <a:lstStyle/>
          <a:p>
            <a:pPr algn="just"/>
            <a:r>
              <a:rPr lang="fr-FR" sz="3200" b="1" noProof="0" dirty="0">
                <a:latin typeface="Times New Roman" panose="02020603050405020304" pitchFamily="18" charset="0"/>
                <a:cs typeface="Times New Roman" panose="02020603050405020304" pitchFamily="18" charset="0"/>
              </a:rPr>
              <a:t>Projet - </a:t>
            </a:r>
            <a:r>
              <a:rPr lang="fr-FR" sz="3200" noProof="0" dirty="0">
                <a:latin typeface="Times New Roman" panose="02020603050405020304" pitchFamily="18" charset="0"/>
                <a:cs typeface="Times New Roman" panose="02020603050405020304" pitchFamily="18" charset="0"/>
              </a:rPr>
              <a:t>Vérification d'une orthèse optimisée topologiquement sollicitée mécaniquement en grande déformation </a:t>
            </a:r>
            <a:endParaRPr lang="fr-FR" sz="3200" noProof="0" dirty="0">
              <a:highlight>
                <a:srgbClr val="FFFF00"/>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4721351"/>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4721350"/>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xmlns="">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p:txBody>
          </p:sp>
        </mc:Choice>
        <mc:Fallback xmlns="">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369332"/>
              </a:xfrm>
              <a:prstGeom prst="rect">
                <a:avLst/>
              </a:prstGeom>
              <a:blipFill>
                <a:blip r:embed="rId5"/>
                <a:stretch>
                  <a:fillRect l="-400" t="-10000" b="-26667"/>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5AA8A51-2A97-8D06-CECD-B9BDC2716E90}"/>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pic>
        <p:nvPicPr>
          <p:cNvPr id="6" name="Picture 2">
            <a:extLst>
              <a:ext uri="{FF2B5EF4-FFF2-40B4-BE49-F238E27FC236}">
                <a16:creationId xmlns:a16="http://schemas.microsoft.com/office/drawing/2014/main" id="{538B70F3-BB9F-2E3D-160E-BF782BAAA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66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99A9-F0B5-7962-30BE-189DF600CB3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33D6C3-FAC4-BC39-B0A0-9F0EC1871F6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AFC361F-8931-9AA0-0DB0-D4F87FD8B4E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80109EBB-569A-FC2E-FA2D-245AF6BB22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9D56B0-990D-A3FC-9388-987F015973E1}"/>
                  </a:ext>
                </a:extLst>
              </p:cNvPr>
              <p:cNvSpPr txBox="1"/>
              <p:nvPr/>
            </p:nvSpPr>
            <p:spPr>
              <a:xfrm>
                <a:off x="0" y="1046772"/>
                <a:ext cx="12192000" cy="5078313"/>
              </a:xfrm>
              <a:prstGeom prst="rect">
                <a:avLst/>
              </a:prstGeom>
              <a:noFill/>
            </p:spPr>
            <p:txBody>
              <a:bodyPr wrap="square" rtlCol="0">
                <a:spAutoFit/>
              </a:bodyPr>
              <a:lstStyle/>
              <a:p>
                <a:pPr>
                  <a:buNone/>
                </a:pPr>
                <a:r>
                  <a:rPr lang="fr-FR" i="1" dirty="0">
                    <a:latin typeface="Times New Roman" panose="02020603050405020304" pitchFamily="18" charset="0"/>
                    <a:cs typeface="Times New Roman" panose="02020603050405020304" pitchFamily="18" charset="0"/>
                  </a:rPr>
                  <a:t>D’où vient le plateau sur la SRQ ?</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Convergence numérique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Une fois un certain seuil atteint, l’erreur de discrétisation devient négligeable.</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Limite physique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En grandes déformations, l’influence d’un maillage plus fin sur la réponse globale diminue progressivement.</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Erreurs numériques et limites logicielles</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Précision machine : les erreurs itératives peuvent prendre le dessus sur l’erreur de discrétisation.</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Version étudiante d’Ansys : restriction sur le nombre de nœuds, impossible de confirmer l’étendue du plateau.</a:t>
                </a:r>
              </a:p>
              <a:p>
                <a:pPr marL="742950" lvl="1"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Pourquoi l’ordre de convergence observé n’est pas égal à l’ordre de convergence formel ?</a:t>
                </a:r>
              </a:p>
              <a:p>
                <a:r>
                  <a:rPr lang="fr-FR" dirty="0">
                    <a:latin typeface="Times New Roman" panose="02020603050405020304" pitchFamily="18" charset="0"/>
                    <a:cs typeface="Times New Roman" panose="02020603050405020304" pitchFamily="18" charset="0"/>
                  </a:rPr>
                  <a:t>La convergence du modèle est dégradée.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conditions aux limites sont mal capturées par le maillage, elles peuvent induire des erreurs locales qui ralentissent la convergence.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la zone où </a:t>
                </a:r>
                <a14:m>
                  <m:oMath xmlns:m="http://schemas.openxmlformats.org/officeDocument/2006/math">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𝑢</m:t>
                        </m:r>
                      </m:e>
                      <m:sub>
                        <m:r>
                          <a:rPr lang="fr-FR" b="0" i="1" dirty="0" smtClean="0">
                            <a:latin typeface="Cambria Math" panose="02040503050406030204" pitchFamily="18" charset="0"/>
                          </a:rPr>
                          <m:t>𝑚𝑎𝑥</m:t>
                        </m:r>
                      </m:sub>
                    </m:sSub>
                  </m:oMath>
                </a14:m>
                <a:r>
                  <a:rPr lang="fr-FR" dirty="0">
                    <a:latin typeface="Times New Roman" panose="02020603050405020304" pitchFamily="18" charset="0"/>
                    <a:cs typeface="Times New Roman" panose="02020603050405020304" pitchFamily="18" charset="0"/>
                  </a:rPr>
                  <a:t>​ se produit est mal maillée, elle peut dominer l’erreur globale.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contraintes appliquées sont trop localisées (ex : un point de contact), la convergence peut être plus lente qu’attendu. Dans notre cas, les conditions aux limites sont appliquées sur les extrémités de l’orthèse. Les appliquer de manière plus réaliste avec surface d’application plus grande aurait pu aider à conserver la convergence du modèle à 3. </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309D56B0-990D-A3FC-9388-987F015973E1}"/>
                  </a:ext>
                </a:extLst>
              </p:cNvPr>
              <p:cNvSpPr txBox="1">
                <a:spLocks noRot="1" noChangeAspect="1" noMove="1" noResize="1" noEditPoints="1" noAdjustHandles="1" noChangeArrowheads="1" noChangeShapeType="1" noTextEdit="1"/>
              </p:cNvSpPr>
              <p:nvPr/>
            </p:nvSpPr>
            <p:spPr>
              <a:xfrm>
                <a:off x="0" y="1046772"/>
                <a:ext cx="12192000" cy="5078313"/>
              </a:xfrm>
              <a:prstGeom prst="rect">
                <a:avLst/>
              </a:prstGeom>
              <a:blipFill>
                <a:blip r:embed="rId2"/>
                <a:stretch>
                  <a:fillRect l="-400" t="-720"/>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85899BC-9B81-1527-02FE-52AC944D2E5A}"/>
              </a:ext>
            </a:extLst>
          </p:cNvPr>
          <p:cNvSpPr txBox="1"/>
          <p:nvPr/>
        </p:nvSpPr>
        <p:spPr>
          <a:xfrm>
            <a:off x="0" y="507670"/>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3. Interprétation des résultats</a:t>
            </a:r>
          </a:p>
          <a:p>
            <a:pPr algn="just"/>
            <a:endParaRPr lang="fr-FR" dirty="0">
              <a:latin typeface="Times New Roman" panose="02020603050405020304" pitchFamily="18" charset="0"/>
              <a:cs typeface="Times New Roman" panose="02020603050405020304" pitchFamily="18" charset="0"/>
            </a:endParaRPr>
          </a:p>
        </p:txBody>
      </p:sp>
      <p:pic>
        <p:nvPicPr>
          <p:cNvPr id="1026" name="Picture 2" descr="Idea Special Lineal color icon">
            <a:extLst>
              <a:ext uri="{FF2B5EF4-FFF2-40B4-BE49-F238E27FC236}">
                <a16:creationId xmlns:a16="http://schemas.microsoft.com/office/drawing/2014/main" id="{71CF4118-EFA3-D084-25BB-B63BD69C1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607974"/>
            <a:ext cx="646332" cy="646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66144F-B588-EB7A-8301-CB38AB05171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52686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37956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379562"/>
              </a:xfrm>
              <a:prstGeom prst="rect">
                <a:avLst/>
              </a:prstGeom>
              <a:blipFill>
                <a:blip r:embed="rId2"/>
                <a:stretch>
                  <a:fillRect l="-400" t="-1538"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4.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F04533-03AC-21EF-93FD-83141649C65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considérons 2 données d’entrées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Ces deux données ont été caractérisé via des expériences et les lois de probabilités suivantes peuvent être tirées :   </a:t>
                </a:r>
              </a:p>
            </p:txBody>
          </p:sp>
        </mc:Choice>
        <mc:Fallback xmlns="">
          <p:sp>
            <p:nvSpPr>
              <p:cNvPr id="3" name="TextBox 2">
                <a:extLst>
                  <a:ext uri="{FF2B5EF4-FFF2-40B4-BE49-F238E27FC236}">
                    <a16:creationId xmlns:a16="http://schemas.microsoft.com/office/drawing/2014/main" id="{E3F04533-03AC-21EF-93FD-83141649C65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4" name="Picture 2">
            <a:extLst>
              <a:ext uri="{FF2B5EF4-FFF2-40B4-BE49-F238E27FC236}">
                <a16:creationId xmlns:a16="http://schemas.microsoft.com/office/drawing/2014/main" id="{91688AE2-5959-A781-FCEA-3219A0B3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3BCEC3-A8F4-DAC1-BEC4-21AF39FC432C}"/>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7" name="Picture 6" descr="A diagram with different colored squares&#10;&#10;AI-generated content may be incorrect.">
            <a:extLst>
              <a:ext uri="{FF2B5EF4-FFF2-40B4-BE49-F238E27FC236}">
                <a16:creationId xmlns:a16="http://schemas.microsoft.com/office/drawing/2014/main" id="{95DA9114-B9DC-EAA8-3C4C-01EE1B196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77" y="1273799"/>
            <a:ext cx="5399628" cy="3239777"/>
          </a:xfrm>
          <a:prstGeom prst="rect">
            <a:avLst/>
          </a:prstGeom>
        </p:spPr>
      </p:pic>
      <p:pic>
        <p:nvPicPr>
          <p:cNvPr id="10" name="Picture 9" descr="A diagram of a graph&#10;&#10;AI-generated content may be incorrect.">
            <a:extLst>
              <a:ext uri="{FF2B5EF4-FFF2-40B4-BE49-F238E27FC236}">
                <a16:creationId xmlns:a16="http://schemas.microsoft.com/office/drawing/2014/main" id="{71B00AE5-45C4-9ACA-101A-43DB73FF5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547" y="1273799"/>
            <a:ext cx="5399628" cy="323977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92AAEB-8362-34E4-82A1-BF26B6648AA5}"/>
                  </a:ext>
                </a:extLst>
              </p:cNvPr>
              <p:cNvSpPr txBox="1"/>
              <p:nvPr/>
            </p:nvSpPr>
            <p:spPr>
              <a:xfrm>
                <a:off x="0" y="464701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Selon l’hypothèse de non </a:t>
                </a:r>
                <a:r>
                  <a:rPr lang="fr-FR" noProof="0" dirty="0" err="1">
                    <a:latin typeface="Times New Roman" panose="02020603050405020304" pitchFamily="18" charset="0"/>
                    <a:cs typeface="Times New Roman" panose="02020603050405020304" pitchFamily="18" charset="0"/>
                  </a:rPr>
                  <a:t>orthotropie</a:t>
                </a:r>
                <a:r>
                  <a:rPr lang="fr-FR" noProof="0" dirty="0">
                    <a:latin typeface="Times New Roman" panose="02020603050405020304" pitchFamily="18" charset="0"/>
                    <a:cs typeface="Times New Roman" panose="02020603050405020304" pitchFamily="18" charset="0"/>
                  </a:rPr>
                  <a:t> que nous avons posés, nous prenons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𝐿𝐴</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r>
                      <a:rPr lang="fr-FR" b="0" i="1" noProof="0" smtClean="0">
                        <a:latin typeface="Cambria Math" panose="02040503050406030204" pitchFamily="18" charset="0"/>
                      </a:rPr>
                      <m:t>=</m:t>
                    </m:r>
                    <m:sSub>
                      <m:sSubPr>
                        <m:ctrlPr>
                          <a:rPr lang="fr-FR" b="0" i="1" smtClean="0">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𝐿𝐴</m:t>
                        </m:r>
                      </m:sub>
                    </m:sSub>
                  </m:oMath>
                </a14:m>
                <a:r>
                  <a:rPr lang="fr-FR" noProof="0" dirty="0">
                    <a:latin typeface="Times New Roman" panose="02020603050405020304" pitchFamily="18" charset="0"/>
                    <a:cs typeface="Times New Roman" panose="02020603050405020304" pitchFamily="18" charset="0"/>
                  </a:rPr>
                  <a:t> tel que à la lumière de ces deux histogramme</a:t>
                </a:r>
                <a:r>
                  <a:rPr lang="fr-FR" dirty="0">
                    <a:latin typeface="Times New Roman" panose="02020603050405020304" pitchFamily="18" charset="0"/>
                    <a:cs typeface="Times New Roman" panose="02020603050405020304" pitchFamily="18" charset="0"/>
                  </a:rPr>
                  <a:t>es ainsi que des expériences réalisées, nous supposeront le module de Young comme une variables aléatoire (i.e., définis par une loi de probabilité) et le coefficient de cisaillement comme une variable épistémique (i.e., définis par un intervalle de valeur étant donné que le traçage </a:t>
                </a:r>
                <a:r>
                  <a:rPr lang="fr-FR" b="1" dirty="0">
                    <a:latin typeface="Times New Roman" panose="02020603050405020304" pitchFamily="18" charset="0"/>
                    <a:cs typeface="Times New Roman" panose="02020603050405020304" pitchFamily="18" charset="0"/>
                  </a:rPr>
                  <a:t>DIC</a:t>
                </a:r>
                <a:r>
                  <a:rPr lang="fr-FR" dirty="0">
                    <a:latin typeface="Times New Roman" panose="02020603050405020304" pitchFamily="18" charset="0"/>
                    <a:cs typeface="Times New Roman" panose="02020603050405020304" pitchFamily="18" charset="0"/>
                  </a:rPr>
                  <a:t> (Digital Image </a:t>
                </a:r>
                <a:r>
                  <a:rPr lang="fr-FR" dirty="0" err="1">
                    <a:latin typeface="Times New Roman" panose="02020603050405020304" pitchFamily="18" charset="0"/>
                    <a:cs typeface="Times New Roman" panose="02020603050405020304" pitchFamily="18" charset="0"/>
                  </a:rPr>
                  <a:t>Correlation</a:t>
                </a:r>
                <a:r>
                  <a:rPr lang="fr-FR" dirty="0">
                    <a:latin typeface="Times New Roman" panose="02020603050405020304" pitchFamily="18" charset="0"/>
                    <a:cs typeface="Times New Roman" panose="02020603050405020304" pitchFamily="18" charset="0"/>
                  </a:rPr>
                  <a:t>) était peu fructueux lors du précédent projet). </a:t>
                </a:r>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F92AAEB-8362-34E4-82A1-BF26B6648AA5}"/>
                  </a:ext>
                </a:extLst>
              </p:cNvPr>
              <p:cNvSpPr txBox="1">
                <a:spLocks noRot="1" noChangeAspect="1" noMove="1" noResize="1" noEditPoints="1" noAdjustHandles="1" noChangeArrowheads="1" noChangeShapeType="1" noTextEdit="1"/>
              </p:cNvSpPr>
              <p:nvPr/>
            </p:nvSpPr>
            <p:spPr>
              <a:xfrm>
                <a:off x="0" y="4647018"/>
                <a:ext cx="12192000" cy="1200329"/>
              </a:xfrm>
              <a:prstGeom prst="rect">
                <a:avLst/>
              </a:prstGeom>
              <a:blipFill>
                <a:blip r:embed="rId6"/>
                <a:stretch>
                  <a:fillRect l="-400" t="-2538" r="-40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BDC8D2-B524-1313-821E-AE3DCCAD58E5}"/>
                  </a:ext>
                </a:extLst>
              </p:cNvPr>
              <p:cNvSpPr txBox="1"/>
              <p:nvPr/>
            </p:nvSpPr>
            <p:spPr>
              <a:xfrm>
                <a:off x="0" y="6045866"/>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nous nous assurons de sa définition par une loi de probabilité </a:t>
                </a:r>
                <a:r>
                  <a:rPr lang="fr-FR" dirty="0">
                    <a:latin typeface="Times New Roman" panose="02020603050405020304" pitchFamily="18" charset="0"/>
                    <a:cs typeface="Times New Roman" panose="02020603050405020304" pitchFamily="18" charset="0"/>
                  </a:rPr>
                  <a:t>à l’aide du test de Shapiro-</a:t>
                </a:r>
                <a:r>
                  <a:rPr lang="fr-FR" dirty="0" err="1">
                    <a:latin typeface="Times New Roman" panose="02020603050405020304" pitchFamily="18" charset="0"/>
                    <a:cs typeface="Times New Roman" panose="02020603050405020304" pitchFamily="18" charset="0"/>
                  </a:rPr>
                  <a:t>Wilk</a:t>
                </a:r>
                <a:r>
                  <a:rPr lang="fr-FR" dirty="0">
                    <a:latin typeface="Times New Roman" panose="02020603050405020304" pitchFamily="18" charset="0"/>
                    <a:cs typeface="Times New Roman" panose="02020603050405020304" pitchFamily="18" charset="0"/>
                  </a:rPr>
                  <a:t> et de Kolmogorov-Smirnov. Pour </a:t>
                </a:r>
                <a14:m>
                  <m:oMath xmlns:m="http://schemas.openxmlformats.org/officeDocument/2006/math">
                    <m:r>
                      <a:rPr lang="fr-FR" i="1">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nous imposons</a:t>
                </a:r>
                <a:r>
                  <a:rPr lang="fr-FR" dirty="0">
                    <a:latin typeface="Times New Roman" panose="02020603050405020304" pitchFamily="18" charset="0"/>
                    <a:cs typeface="Times New Roman" panose="02020603050405020304" pitchFamily="18" charset="0"/>
                  </a:rPr>
                  <a:t>s une condition d’infériorité à </a:t>
                </a:r>
                <a14:m>
                  <m:oMath xmlns:m="http://schemas.openxmlformats.org/officeDocument/2006/math">
                    <m:r>
                      <a:rPr lang="fr-FR" b="0" i="1" smtClean="0">
                        <a:latin typeface="Cambria Math" panose="02040503050406030204" pitchFamily="18" charset="0"/>
                        <a:cs typeface="Times New Roman" panose="02020603050405020304" pitchFamily="18" charset="0"/>
                      </a:rPr>
                      <m:t>0.5</m:t>
                    </m:r>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0" noProof="0" dirty="0" smtClean="0">
                        <a:latin typeface="Cambria Math" panose="02040503050406030204" pitchFamily="18" charset="0"/>
                        <a:cs typeface="Times New Roman" panose="02020603050405020304" pitchFamily="18" charset="0"/>
                      </a:rPr>
                      <m:t>&lt;</m:t>
                    </m:r>
                    <m:r>
                      <a:rPr lang="fr-FR" b="0" i="1" noProof="0" dirty="0" smtClean="0">
                        <a:latin typeface="Cambria Math" panose="02040503050406030204" pitchFamily="18" charset="0"/>
                        <a:cs typeface="Times New Roman" panose="02020603050405020304" pitchFamily="18" charset="0"/>
                      </a:rPr>
                      <m:t>0.48=</m:t>
                    </m:r>
                  </m:oMath>
                </a14:m>
                <a:r>
                  <a:rPr lang="fr-FR" noProof="0" dirty="0">
                    <a:latin typeface="Times New Roman" panose="02020603050405020304" pitchFamily="18" charset="0"/>
                    <a:cs typeface="Times New Roman" panose="02020603050405020304" pitchFamily="18" charset="0"/>
                  </a:rPr>
                  <a:t> max) (i.e., matériau incompressible). </a:t>
                </a:r>
              </a:p>
            </p:txBody>
          </p:sp>
        </mc:Choice>
        <mc:Fallback xmlns="">
          <p:sp>
            <p:nvSpPr>
              <p:cNvPr id="14" name="TextBox 13">
                <a:extLst>
                  <a:ext uri="{FF2B5EF4-FFF2-40B4-BE49-F238E27FC236}">
                    <a16:creationId xmlns:a16="http://schemas.microsoft.com/office/drawing/2014/main" id="{48BDC8D2-B524-1313-821E-AE3DCCAD58E5}"/>
                  </a:ext>
                </a:extLst>
              </p:cNvPr>
              <p:cNvSpPr txBox="1">
                <a:spLocks noRot="1" noChangeAspect="1" noMove="1" noResize="1" noEditPoints="1" noAdjustHandles="1" noChangeArrowheads="1" noChangeShapeType="1" noTextEdit="1"/>
              </p:cNvSpPr>
              <p:nvPr/>
            </p:nvSpPr>
            <p:spPr>
              <a:xfrm>
                <a:off x="0" y="6045866"/>
                <a:ext cx="12192000" cy="646331"/>
              </a:xfrm>
              <a:prstGeom prst="rect">
                <a:avLst/>
              </a:prstGeom>
              <a:blipFill>
                <a:blip r:embed="rId7"/>
                <a:stretch>
                  <a:fillRect l="-400" t="-5660" r="-400" b="-14151"/>
                </a:stretch>
              </a:blipFill>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8F29DE07-A261-43ED-F237-957BD8847E4A}"/>
              </a:ext>
            </a:extLst>
          </p:cNvPr>
          <p:cNvCxnSpPr/>
          <p:nvPr/>
        </p:nvCxnSpPr>
        <p:spPr>
          <a:xfrm>
            <a:off x="7126287" y="2487612"/>
            <a:ext cx="577850"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792A006F-379E-77D8-8B0F-B1330AAC9140}"/>
              </a:ext>
            </a:extLst>
          </p:cNvPr>
          <p:cNvCxnSpPr>
            <a:cxnSpLocks/>
          </p:cNvCxnSpPr>
          <p:nvPr/>
        </p:nvCxnSpPr>
        <p:spPr>
          <a:xfrm>
            <a:off x="6722419" y="2452157"/>
            <a:ext cx="4174181" cy="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972E0066-FBF7-CDA2-A84A-8AE5F5F84295}"/>
              </a:ext>
            </a:extLst>
          </p:cNvPr>
          <p:cNvSpPr txBox="1"/>
          <p:nvPr/>
        </p:nvSpPr>
        <p:spPr>
          <a:xfrm>
            <a:off x="10875927" y="2487612"/>
            <a:ext cx="1358900" cy="461665"/>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Limite thermodynamique</a:t>
            </a:r>
          </a:p>
        </p:txBody>
      </p:sp>
      <p:sp>
        <p:nvSpPr>
          <p:cNvPr id="17" name="Right Brace 16">
            <a:extLst>
              <a:ext uri="{FF2B5EF4-FFF2-40B4-BE49-F238E27FC236}">
                <a16:creationId xmlns:a16="http://schemas.microsoft.com/office/drawing/2014/main" id="{6D3214D1-2799-03C3-ADDD-16161E1A48BE}"/>
              </a:ext>
            </a:extLst>
          </p:cNvPr>
          <p:cNvSpPr/>
          <p:nvPr/>
        </p:nvSpPr>
        <p:spPr>
          <a:xfrm>
            <a:off x="11023600" y="1657350"/>
            <a:ext cx="139700" cy="794804"/>
          </a:xfrm>
          <a:prstGeom prst="rightBrace">
            <a:avLst>
              <a:gd name="adj1" fmla="val 7651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429FB848-6B78-7DC7-BC67-ED52566E41F3}"/>
              </a:ext>
            </a:extLst>
          </p:cNvPr>
          <p:cNvSpPr txBox="1"/>
          <p:nvPr/>
        </p:nvSpPr>
        <p:spPr>
          <a:xfrm>
            <a:off x="10962216" y="1910627"/>
            <a:ext cx="1358900" cy="276999"/>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Erreur DIC</a:t>
            </a:r>
          </a:p>
        </p:txBody>
      </p:sp>
      <p:sp>
        <p:nvSpPr>
          <p:cNvPr id="6" name="TextBox 5">
            <a:extLst>
              <a:ext uri="{FF2B5EF4-FFF2-40B4-BE49-F238E27FC236}">
                <a16:creationId xmlns:a16="http://schemas.microsoft.com/office/drawing/2014/main" id="{3A4F0DE1-F384-6836-29A1-E711730749BA}"/>
              </a:ext>
            </a:extLst>
          </p:cNvPr>
          <p:cNvSpPr txBox="1"/>
          <p:nvPr/>
        </p:nvSpPr>
        <p:spPr>
          <a:xfrm>
            <a:off x="10949763" y="3085095"/>
            <a:ext cx="1211227" cy="646331"/>
          </a:xfrm>
          <a:prstGeom prst="rect">
            <a:avLst/>
          </a:prstGeom>
          <a:noFill/>
        </p:spPr>
        <p:txBody>
          <a:bodyPr wrap="square" rtlCol="0">
            <a:spAutoFit/>
          </a:bodyPr>
          <a:lstStyle/>
          <a:p>
            <a:pPr algn="just"/>
            <a:r>
              <a:rPr lang="fr-FR" sz="1200" noProof="0" dirty="0">
                <a:latin typeface="Times New Roman" panose="02020603050405020304" pitchFamily="18" charset="0"/>
                <a:cs typeface="Times New Roman" panose="02020603050405020304" pitchFamily="18" charset="0"/>
              </a:rPr>
              <a:t>Impossible de simuler au delà de cette limite</a:t>
            </a:r>
          </a:p>
        </p:txBody>
      </p:sp>
      <p:cxnSp>
        <p:nvCxnSpPr>
          <p:cNvPr id="15" name="Straight Connector 14">
            <a:extLst>
              <a:ext uri="{FF2B5EF4-FFF2-40B4-BE49-F238E27FC236}">
                <a16:creationId xmlns:a16="http://schemas.microsoft.com/office/drawing/2014/main" id="{BE7C3608-B707-9ABD-7F37-A6A88F1E12EF}"/>
              </a:ext>
            </a:extLst>
          </p:cNvPr>
          <p:cNvCxnSpPr>
            <a:stCxn id="16" idx="2"/>
            <a:endCxn id="6" idx="0"/>
          </p:cNvCxnSpPr>
          <p:nvPr/>
        </p:nvCxnSpPr>
        <p:spPr>
          <a:xfrm>
            <a:off x="11555377" y="2949277"/>
            <a:ext cx="0" cy="13581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97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6F1B-4616-136A-7642-11034A01006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E427F2E-04D7-52FB-717E-1E627058A5F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7A0B74-492F-A599-6639-25F51923701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6C01FA0E-5AD4-0988-F525-55D0DE99B93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CF31FE0-4406-FBB5-F14D-8C6BD0C5D64A}"/>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49E817FD-6192-C972-9162-7F57B3CE3D00}"/>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Ainsi, nous pouvons donc tracer les graphiques suivants (PDF – </a:t>
            </a:r>
            <a:r>
              <a:rPr lang="fr-FR" i="1" noProof="0" dirty="0" err="1">
                <a:latin typeface="Times New Roman" panose="02020603050405020304" pitchFamily="18" charset="0"/>
                <a:cs typeface="Times New Roman" panose="02020603050405020304" pitchFamily="18" charset="0"/>
              </a:rPr>
              <a:t>Probability</a:t>
            </a:r>
            <a:r>
              <a:rPr lang="fr-FR" i="1" noProof="0" dirty="0">
                <a:latin typeface="Times New Roman" panose="02020603050405020304" pitchFamily="18" charset="0"/>
                <a:cs typeface="Times New Roman" panose="02020603050405020304" pitchFamily="18" charset="0"/>
              </a:rPr>
              <a:t> Density </a:t>
            </a:r>
            <a:r>
              <a:rPr lang="fr-FR" i="1" noProof="0" dirty="0" err="1">
                <a:latin typeface="Times New Roman" panose="02020603050405020304" pitchFamily="18" charset="0"/>
                <a:cs typeface="Times New Roman" panose="02020603050405020304" pitchFamily="18" charset="0"/>
              </a:rPr>
              <a:t>Function</a:t>
            </a:r>
            <a:r>
              <a:rPr lang="fr-FR" noProof="0" dirty="0">
                <a:latin typeface="Times New Roman" panose="02020603050405020304" pitchFamily="18" charset="0"/>
                <a:cs typeface="Times New Roman" panose="02020603050405020304" pitchFamily="18" charset="0"/>
              </a:rPr>
              <a:t>) :</a:t>
            </a:r>
          </a:p>
        </p:txBody>
      </p:sp>
      <p:pic>
        <p:nvPicPr>
          <p:cNvPr id="4" name="Picture 2">
            <a:extLst>
              <a:ext uri="{FF2B5EF4-FFF2-40B4-BE49-F238E27FC236}">
                <a16:creationId xmlns:a16="http://schemas.microsoft.com/office/drawing/2014/main" id="{982DAC8C-3246-A303-072F-B386CEEB8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A42432-017B-9D0A-7971-CAE0BFEDEFE9}"/>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8" name="Picture 7" descr="A graph with a green line&#10;&#10;AI-generated content may be incorrect.">
            <a:extLst>
              <a:ext uri="{FF2B5EF4-FFF2-40B4-BE49-F238E27FC236}">
                <a16:creationId xmlns:a16="http://schemas.microsoft.com/office/drawing/2014/main" id="{443D6940-4B4A-542A-BA6C-963F392DD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91" y="996800"/>
            <a:ext cx="5704425" cy="3422655"/>
          </a:xfrm>
          <a:prstGeom prst="rect">
            <a:avLst/>
          </a:prstGeom>
        </p:spPr>
      </p:pic>
      <p:pic>
        <p:nvPicPr>
          <p:cNvPr id="12" name="Picture 11" descr="A graph with blue lines&#10;&#10;AI-generated content may be incorrect.">
            <a:extLst>
              <a:ext uri="{FF2B5EF4-FFF2-40B4-BE49-F238E27FC236}">
                <a16:creationId xmlns:a16="http://schemas.microsoft.com/office/drawing/2014/main" id="{5FD27660-F829-9650-A7F7-56552FB1E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740" y="996800"/>
            <a:ext cx="4563540" cy="3422655"/>
          </a:xfrm>
          <a:prstGeom prst="rect">
            <a:avLst/>
          </a:prstGeom>
        </p:spPr>
      </p:pic>
      <p:sp>
        <p:nvSpPr>
          <p:cNvPr id="14" name="TextBox 13">
            <a:extLst>
              <a:ext uri="{FF2B5EF4-FFF2-40B4-BE49-F238E27FC236}">
                <a16:creationId xmlns:a16="http://schemas.microsoft.com/office/drawing/2014/main" id="{15BE0636-0290-4D62-2BBD-81087B277E96}"/>
              </a:ext>
            </a:extLst>
          </p:cNvPr>
          <p:cNvSpPr txBox="1"/>
          <p:nvPr/>
        </p:nvSpPr>
        <p:spPr>
          <a:xfrm>
            <a:off x="0" y="4419455"/>
            <a:ext cx="1219200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partir de ces deux graphiques, nous pouvons générer un fichier de couples de données d’entrées que nous utiliserons dans nos simulations sur Ansys. La dernière boucle du script permet de générer ce fichier ‘</a:t>
            </a:r>
            <a:r>
              <a:rPr lang="fr-FR" i="1" noProof="0" dirty="0" err="1">
                <a:latin typeface="Times New Roman" panose="02020603050405020304" pitchFamily="18" charset="0"/>
                <a:cs typeface="Times New Roman" panose="02020603050405020304" pitchFamily="18" charset="0"/>
              </a:rPr>
              <a:t>Couples_LHS</a:t>
            </a:r>
            <a:r>
              <a:rPr lang="fr-FR" i="1" noProof="0" dirty="0">
                <a:latin typeface="Times New Roman" panose="02020603050405020304" pitchFamily="18" charset="0"/>
                <a:cs typeface="Times New Roman" panose="02020603050405020304" pitchFamily="18" charset="0"/>
              </a:rPr>
              <a:t>_</a:t>
            </a:r>
            <a:r>
              <a:rPr lang="fr-FR" i="1" dirty="0">
                <a:latin typeface="Times New Roman" panose="02020603050405020304" pitchFamily="18" charset="0"/>
                <a:cs typeface="Times New Roman" panose="02020603050405020304" pitchFamily="18" charset="0"/>
              </a:rPr>
              <a:t>LA</a:t>
            </a:r>
            <a:r>
              <a:rPr lang="fr-FR" i="1" noProof="0" dirty="0">
                <a:latin typeface="Times New Roman" panose="02020603050405020304" pitchFamily="18" charset="0"/>
                <a:cs typeface="Times New Roman" panose="02020603050405020304" pitchFamily="18" charset="0"/>
              </a:rPr>
              <a:t>.csv</a:t>
            </a:r>
            <a:r>
              <a:rPr lang="fr-FR" noProof="0" dirty="0">
                <a:latin typeface="Times New Roman" panose="02020603050405020304" pitchFamily="18" charset="0"/>
                <a:cs typeface="Times New Roman" panose="02020603050405020304" pitchFamily="18" charset="0"/>
              </a:rPr>
              <a:t>’ pour un nombre de couple données.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La procédure pour la méthode de Monte Carlo avec une variable aléatoire et une variable épistémique est celle proposée dans le cours – tirée de Oberkampf &amp; Roy. Cette méthode est la suivante :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B9EC4DF-BFB4-7E6C-E9F3-26663D2EEE7E}"/>
                  </a:ext>
                </a:extLst>
              </p:cNvPr>
              <p:cNvSpPr txBox="1"/>
              <p:nvPr/>
            </p:nvSpPr>
            <p:spPr>
              <a:xfrm>
                <a:off x="3797300" y="2917288"/>
                <a:ext cx="1596912"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fr-FR" b="0" i="1" smtClean="0">
                          <a:latin typeface="Cambria Math" panose="02040503050406030204" pitchFamily="18" charset="0"/>
                          <a:ea typeface="Cambria Math" panose="02040503050406030204" pitchFamily="18" charset="0"/>
                        </a:rPr>
                        <m:t>=19.12 </m:t>
                      </m:r>
                      <m:r>
                        <a:rPr lang="fr-FR" b="0" i="1" smtClean="0">
                          <a:latin typeface="Cambria Math" panose="02040503050406030204" pitchFamily="18" charset="0"/>
                          <a:ea typeface="Cambria Math" panose="02040503050406030204" pitchFamily="18" charset="0"/>
                        </a:rPr>
                        <m:t>𝑀𝑃𝑎</m:t>
                      </m:r>
                    </m:oMath>
                  </m:oMathPara>
                </a14:m>
                <a:endParaRPr lang="fr-FR"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=4.98</m:t>
                      </m:r>
                    </m:oMath>
                  </m:oMathPara>
                </a14:m>
                <a:endParaRPr lang="en-GB" dirty="0"/>
              </a:p>
            </p:txBody>
          </p:sp>
        </mc:Choice>
        <mc:Fallback xmlns="">
          <p:sp>
            <p:nvSpPr>
              <p:cNvPr id="18" name="TextBox 17">
                <a:extLst>
                  <a:ext uri="{FF2B5EF4-FFF2-40B4-BE49-F238E27FC236}">
                    <a16:creationId xmlns:a16="http://schemas.microsoft.com/office/drawing/2014/main" id="{0B9EC4DF-BFB4-7E6C-E9F3-26663D2EEE7E}"/>
                  </a:ext>
                </a:extLst>
              </p:cNvPr>
              <p:cNvSpPr txBox="1">
                <a:spLocks noRot="1" noChangeAspect="1" noMove="1" noResize="1" noEditPoints="1" noAdjustHandles="1" noChangeArrowheads="1" noChangeShapeType="1" noTextEdit="1"/>
              </p:cNvSpPr>
              <p:nvPr/>
            </p:nvSpPr>
            <p:spPr>
              <a:xfrm>
                <a:off x="3797300" y="2917288"/>
                <a:ext cx="1596912" cy="553998"/>
              </a:xfrm>
              <a:prstGeom prst="rect">
                <a:avLst/>
              </a:prstGeom>
              <a:blipFill>
                <a:blip r:embed="rId5"/>
                <a:stretch>
                  <a:fillRect l="-5344" b="-3333"/>
                </a:stretch>
              </a:blipFill>
            </p:spPr>
            <p:txBody>
              <a:bodyPr/>
              <a:lstStyle/>
              <a:p>
                <a:r>
                  <a:rPr lang="en-GB">
                    <a:noFill/>
                  </a:rPr>
                  <a:t> </a:t>
                </a:r>
              </a:p>
            </p:txBody>
          </p:sp>
        </mc:Fallback>
      </mc:AlternateContent>
      <p:cxnSp>
        <p:nvCxnSpPr>
          <p:cNvPr id="6" name="Straight Connector 5">
            <a:extLst>
              <a:ext uri="{FF2B5EF4-FFF2-40B4-BE49-F238E27FC236}">
                <a16:creationId xmlns:a16="http://schemas.microsoft.com/office/drawing/2014/main" id="{A76F7CCA-9E72-73D7-0599-D5CA1D8459BC}"/>
              </a:ext>
            </a:extLst>
          </p:cNvPr>
          <p:cNvCxnSpPr>
            <a:cxnSpLocks/>
          </p:cNvCxnSpPr>
          <p:nvPr/>
        </p:nvCxnSpPr>
        <p:spPr>
          <a:xfrm>
            <a:off x="9248775" y="1515215"/>
            <a:ext cx="0" cy="2402735"/>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833C8BEC-5DF1-1142-DCF4-B1A409EE9B70}"/>
              </a:ext>
            </a:extLst>
          </p:cNvPr>
          <p:cNvCxnSpPr>
            <a:cxnSpLocks/>
          </p:cNvCxnSpPr>
          <p:nvPr/>
        </p:nvCxnSpPr>
        <p:spPr>
          <a:xfrm flipV="1">
            <a:off x="9296400" y="1403350"/>
            <a:ext cx="0" cy="264795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5669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7117F-562A-17E8-9993-2FCFB9ED444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8DE8B8A-EEB5-506A-29B0-E1D8577D63F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915F03C-5394-EA29-7A13-4ECD6E14684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7DA4873-3CCE-4AE7-1583-9702AD8512C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E252B6D-3135-5A7C-409F-3E66B2A6B70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32DA2F-96A9-4B69-2B7D-D1A454B2A6DC}"/>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choisit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valeurs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𝜈</m:t>
                    </m:r>
                  </m:oMath>
                </a14:m>
                <a:r>
                  <a:rPr lang="fr-FR" noProof="0" dirty="0">
                    <a:latin typeface="Times New Roman" panose="02020603050405020304" pitchFamily="18" charset="0"/>
                    <a:cs typeface="Times New Roman" panose="02020603050405020304" pitchFamily="18" charset="0"/>
                  </a:rPr>
                  <a:t> de telle manière que chacune de ces valeurs, on réalise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=10</m:t>
                    </m:r>
                  </m:oMath>
                </a14:m>
                <a:r>
                  <a:rPr lang="fr-FR" noProof="0" dirty="0">
                    <a:latin typeface="Times New Roman" panose="02020603050405020304" pitchFamily="18" charset="0"/>
                    <a:cs typeface="Times New Roman" panose="02020603050405020304" pitchFamily="18" charset="0"/>
                  </a:rPr>
                  <a:t> simulations pour les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valeurs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que nous avons obtenues à l’aide de la méthode LHS. Cela fait donc un total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simulations. </a:t>
                </a:r>
              </a:p>
            </p:txBody>
          </p:sp>
        </mc:Choice>
        <mc:Fallback xmlns="">
          <p:sp>
            <p:nvSpPr>
              <p:cNvPr id="3" name="TextBox 2">
                <a:extLst>
                  <a:ext uri="{FF2B5EF4-FFF2-40B4-BE49-F238E27FC236}">
                    <a16:creationId xmlns:a16="http://schemas.microsoft.com/office/drawing/2014/main" id="{7932DA2F-96A9-4B69-2B7D-D1A454B2A6DC}"/>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id="{72B0DA09-FEF5-5E53-06B4-32E656A8DC90}"/>
              </a:ext>
            </a:extLst>
          </p:cNvPr>
          <p:cNvPicPr>
            <a:picLocks noChangeAspect="1"/>
          </p:cNvPicPr>
          <p:nvPr/>
        </p:nvPicPr>
        <p:blipFill>
          <a:blip r:embed="rId3"/>
          <a:stretch>
            <a:fillRect/>
          </a:stretch>
        </p:blipFill>
        <p:spPr>
          <a:xfrm>
            <a:off x="112025" y="1329424"/>
            <a:ext cx="4501628" cy="5446025"/>
          </a:xfrm>
          <a:prstGeom prst="rect">
            <a:avLst/>
          </a:prstGeom>
        </p:spPr>
      </p:pic>
      <p:sp>
        <p:nvSpPr>
          <p:cNvPr id="11" name="TextBox 10">
            <a:extLst>
              <a:ext uri="{FF2B5EF4-FFF2-40B4-BE49-F238E27FC236}">
                <a16:creationId xmlns:a16="http://schemas.microsoft.com/office/drawing/2014/main" id="{EFDE6C07-9F3A-1BEB-2AC3-B2E24BCA6526}"/>
              </a:ext>
            </a:extLst>
          </p:cNvPr>
          <p:cNvSpPr txBox="1"/>
          <p:nvPr/>
        </p:nvSpPr>
        <p:spPr>
          <a:xfrm>
            <a:off x="4613653" y="1273799"/>
            <a:ext cx="7578347"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l’espace des couples simulés qui se situe bien dans les valeurs limites imposées par les graphiques précédents :  </a:t>
            </a:r>
          </a:p>
        </p:txBody>
      </p:sp>
      <p:graphicFrame>
        <p:nvGraphicFramePr>
          <p:cNvPr id="13" name="Chart 12">
            <a:extLst>
              <a:ext uri="{FF2B5EF4-FFF2-40B4-BE49-F238E27FC236}">
                <a16:creationId xmlns:a16="http://schemas.microsoft.com/office/drawing/2014/main" id="{8576E4B0-C960-17FF-E429-6CAFCF02F3B5}"/>
              </a:ext>
            </a:extLst>
          </p:cNvPr>
          <p:cNvGraphicFramePr>
            <a:graphicFrameLocks/>
          </p:cNvGraphicFramePr>
          <p:nvPr>
            <p:extLst>
              <p:ext uri="{D42A27DB-BD31-4B8C-83A1-F6EECF244321}">
                <p14:modId xmlns:p14="http://schemas.microsoft.com/office/powerpoint/2010/main" val="3345484859"/>
              </p:ext>
            </p:extLst>
          </p:nvPr>
        </p:nvGraphicFramePr>
        <p:xfrm>
          <a:off x="5821199" y="1920130"/>
          <a:ext cx="5163254" cy="2714978"/>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0F885254-0913-249E-C856-8252A0367DCD}"/>
              </a:ext>
            </a:extLst>
          </p:cNvPr>
          <p:cNvSpPr txBox="1"/>
          <p:nvPr/>
        </p:nvSpPr>
        <p:spPr>
          <a:xfrm>
            <a:off x="4613653" y="4635108"/>
            <a:ext cx="757834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Une fois toutes ces simulations réalisées, nous pouvons réaliser STEP 9, càd représenter les CDF de chaque famille de simulations afin de trouver le min et max générant donc une p-box.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Nous n’avons pas réussis à automatiser cette section du devoir (tests avec langage Python et APDL). </a:t>
            </a:r>
          </a:p>
        </p:txBody>
      </p:sp>
    </p:spTree>
    <p:extLst>
      <p:ext uri="{BB962C8B-B14F-4D97-AF65-F5344CB8AC3E}">
        <p14:creationId xmlns:p14="http://schemas.microsoft.com/office/powerpoint/2010/main" val="152303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D521-96D8-E6DD-1862-23EF3D25831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36B3B94-42B7-8491-8164-FB4F1BE545B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9E7FC0-822A-902D-6337-A9330DEF8F3A}"/>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22C5318-6351-93F4-77F5-8ADFA92E12A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A92EB0FD-1605-61B9-1DF5-DF63F18F69E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1026" name="Picture 2" descr="Image générée">
            <a:extLst>
              <a:ext uri="{FF2B5EF4-FFF2-40B4-BE49-F238E27FC236}">
                <a16:creationId xmlns:a16="http://schemas.microsoft.com/office/drawing/2014/main" id="{6C16ABBD-690A-5D2D-DEE7-6BEA283DD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48" y="1400250"/>
            <a:ext cx="4857750" cy="38633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générée">
            <a:extLst>
              <a:ext uri="{FF2B5EF4-FFF2-40B4-BE49-F238E27FC236}">
                <a16:creationId xmlns:a16="http://schemas.microsoft.com/office/drawing/2014/main" id="{4607879A-50B3-9811-6ABC-DBE88997E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404" y="1497347"/>
            <a:ext cx="5029452" cy="38633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E9C375-1254-DF62-48B8-406DE75D521F}"/>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en suivant la méthode, nous obtenons les courbes </a:t>
            </a:r>
            <a:r>
              <a:rPr lang="fr-FR" noProof="0" dirty="0" err="1">
                <a:latin typeface="Times New Roman" panose="02020603050405020304" pitchFamily="18" charset="0"/>
                <a:cs typeface="Times New Roman" panose="02020603050405020304" pitchFamily="18" charset="0"/>
              </a:rPr>
              <a:t>CDFs</a:t>
            </a:r>
            <a:r>
              <a:rPr lang="fr-FR" noProof="0" dirty="0">
                <a:latin typeface="Times New Roman" panose="02020603050405020304" pitchFamily="18" charset="0"/>
                <a:cs typeface="Times New Roman" panose="02020603050405020304" pitchFamily="18" charset="0"/>
              </a:rPr>
              <a:t> suivantes. </a:t>
            </a:r>
            <a:r>
              <a:rPr lang="fr-FR" dirty="0">
                <a:latin typeface="Times New Roman" panose="02020603050405020304" pitchFamily="18" charset="0"/>
                <a:cs typeface="Times New Roman" panose="02020603050405020304" pitchFamily="18" charset="0"/>
              </a:rPr>
              <a:t>En ne gardant que le min et le max, nous pouvons démontrer l’existence de la </a:t>
            </a:r>
            <a:r>
              <a:rPr lang="fr-FR" b="1" dirty="0">
                <a:latin typeface="Times New Roman" panose="02020603050405020304" pitchFamily="18" charset="0"/>
                <a:cs typeface="Times New Roman" panose="02020603050405020304" pitchFamily="18" charset="0"/>
              </a:rPr>
              <a:t>p-box</a:t>
            </a:r>
            <a:r>
              <a:rPr lang="fr-FR" dirty="0">
                <a:latin typeface="Times New Roman" panose="02020603050405020304" pitchFamily="18" charset="0"/>
                <a:cs typeface="Times New Roman" panose="02020603050405020304" pitchFamily="18" charset="0"/>
              </a:rPr>
              <a:t> tel que : </a:t>
            </a:r>
            <a:endParaRPr lang="fr-FR"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0E9F43-23DF-C789-C91E-1D3E8A53E34B}"/>
                  </a:ext>
                </a:extLst>
              </p:cNvPr>
              <p:cNvSpPr txBox="1"/>
              <p:nvPr/>
            </p:nvSpPr>
            <p:spPr>
              <a:xfrm>
                <a:off x="0" y="5360653"/>
                <a:ext cx="12192000" cy="94474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pouvons voir que malgré les écarts importants que nous avons sur le coefficient de </a:t>
                </a:r>
                <a:r>
                  <a:rPr lang="fr-FR" dirty="0">
                    <a:latin typeface="Times New Roman" panose="02020603050405020304" pitchFamily="18" charset="0"/>
                    <a:cs typeface="Times New Roman" panose="02020603050405020304" pitchFamily="18" charset="0"/>
                  </a:rPr>
                  <a:t>Poisson, ces derniers influencent relativement « peu » les </a:t>
                </a:r>
                <a:r>
                  <a:rPr lang="fr-FR" dirty="0" err="1">
                    <a:latin typeface="Times New Roman" panose="02020603050405020304" pitchFamily="18" charset="0"/>
                    <a:cs typeface="Times New Roman" panose="02020603050405020304" pitchFamily="18" charset="0"/>
                  </a:rPr>
                  <a:t>CDFs</a:t>
                </a:r>
                <a:r>
                  <a:rPr lang="fr-FR" dirty="0">
                    <a:latin typeface="Times New Roman" panose="02020603050405020304" pitchFamily="18" charset="0"/>
                    <a:cs typeface="Times New Roman" panose="02020603050405020304" pitchFamily="18" charset="0"/>
                  </a:rPr>
                  <a:t>, étant donné que la p-box est très fine. </a:t>
                </a:r>
                <a:r>
                  <a:rPr lang="fr-FR" dirty="0">
                    <a:highlight>
                      <a:srgbClr val="FFFF00"/>
                    </a:highlight>
                    <a:latin typeface="Times New Roman" panose="02020603050405020304" pitchFamily="18" charset="0"/>
                    <a:cs typeface="Times New Roman" panose="02020603050405020304" pitchFamily="18" charset="0"/>
                  </a:rPr>
                  <a:t>FAIRE QUELQUES INTERPRETATION/LECTURE GRAPHIQUE + calcul de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Sub>
                  </m:oMath>
                </a14:m>
                <a:endParaRPr lang="fr-FR" noProof="0" dirty="0">
                  <a:highlight>
                    <a:srgbClr val="FFFF00"/>
                  </a:highlight>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640E9F43-23DF-C789-C91E-1D3E8A53E34B}"/>
                  </a:ext>
                </a:extLst>
              </p:cNvPr>
              <p:cNvSpPr txBox="1">
                <a:spLocks noRot="1" noChangeAspect="1" noMove="1" noResize="1" noEditPoints="1" noAdjustHandles="1" noChangeArrowheads="1" noChangeShapeType="1" noTextEdit="1"/>
              </p:cNvSpPr>
              <p:nvPr/>
            </p:nvSpPr>
            <p:spPr>
              <a:xfrm>
                <a:off x="0" y="5360653"/>
                <a:ext cx="12192000" cy="944746"/>
              </a:xfrm>
              <a:prstGeom prst="rect">
                <a:avLst/>
              </a:prstGeom>
              <a:blipFill>
                <a:blip r:embed="rId4"/>
                <a:stretch>
                  <a:fillRect l="-400" t="-3226" r="-900" b="-7097"/>
                </a:stretch>
              </a:blipFill>
            </p:spPr>
            <p:txBody>
              <a:bodyPr/>
              <a:lstStyle/>
              <a:p>
                <a:r>
                  <a:rPr lang="en-GB">
                    <a:noFill/>
                  </a:rPr>
                  <a:t> </a:t>
                </a:r>
              </a:p>
            </p:txBody>
          </p:sp>
        </mc:Fallback>
      </mc:AlternateContent>
    </p:spTree>
    <p:extLst>
      <p:ext uri="{BB962C8B-B14F-4D97-AF65-F5344CB8AC3E}">
        <p14:creationId xmlns:p14="http://schemas.microsoft.com/office/powerpoint/2010/main" val="96388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5B81D-C3E4-5862-F9CE-C6D375102F2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234654-3725-8986-A81F-38EB337E916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18D35A31-59DA-453E-4757-93D9D80370D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2E0966CD-DB1B-4D7D-6448-C1E03BC83A7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A7E1F65-5D6D-A65C-DFFD-2F745E6F36A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9F57BC-6F26-9353-4409-4041965470AE}"/>
                  </a:ext>
                </a:extLst>
              </p:cNvPr>
              <p:cNvSpPr txBox="1"/>
              <p:nvPr/>
            </p:nvSpPr>
            <p:spPr>
              <a:xfrm>
                <a:off x="0" y="627468"/>
                <a:ext cx="12192000" cy="607198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finir, nous souhaitons comparer les résultats de la méthode de Monte Carlo avec ceux de la méthode des moments afin d’évaluer la précision de la dernière. Pour ce faire, nous allons reprendre l’équation vue en cours, tel que :</a:t>
                </a:r>
              </a:p>
              <a:p>
                <a:pPr algn="just"/>
                <a14:m>
                  <m:oMathPara xmlns:m="http://schemas.openxmlformats.org/officeDocument/2006/math">
                    <m:oMathParaPr>
                      <m:jc m:val="centerGroup"/>
                    </m:oMathParaPr>
                    <m:oMath xmlns:m="http://schemas.openxmlformats.org/officeDocument/2006/math">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up>
                          <m:r>
                            <a:rPr lang="fr-FR" b="0" i="1" noProof="0" smtClean="0">
                              <a:latin typeface="Cambria Math" panose="02040503050406030204" pitchFamily="18" charset="0"/>
                              <a:cs typeface="Times New Roman" panose="02020603050405020304" pitchFamily="18" charset="0"/>
                            </a:rPr>
                            <m:t>2</m:t>
                          </m:r>
                        </m:sup>
                      </m:sSubSup>
                      <m:r>
                        <a:rPr lang="fr-FR" b="0" i="1" noProof="0" smtClean="0">
                          <a:latin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d>
                            <m:dPr>
                              <m:begChr m:val="["/>
                              <m:endChr m:val="]"/>
                              <m:ctrlPr>
                                <a:rPr lang="fr-FR" b="0" i="1" noProof="0" smtClean="0">
                                  <a:latin typeface="Cambria Math" panose="02040503050406030204" pitchFamily="18" charset="0"/>
                                  <a:cs typeface="Times New Roman" panose="02020603050405020304" pitchFamily="18" charset="0"/>
                                </a:rPr>
                              </m:ctrlPr>
                            </m:dPr>
                            <m:e>
                              <m:f>
                                <m:fPr>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 </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𝑢</m:t>
                                      </m:r>
                                    </m:e>
                                    <m:sub>
                                      <m:r>
                                        <a:rPr lang="fr-FR" b="0" i="1" noProof="0" smtClean="0">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𝐸</m:t>
                                  </m:r>
                                </m:den>
                              </m:f>
                              <m:sSub>
                                <m:sSubPr>
                                  <m:ctrlPr>
                                    <a:rPr lang="fr-FR" b="0" i="1" noProof="0" smtClean="0">
                                      <a:latin typeface="Cambria Math" panose="02040503050406030204" pitchFamily="18" charset="0"/>
                                      <a:cs typeface="Times New Roman" panose="02020603050405020304" pitchFamily="18" charset="0"/>
                                    </a:rPr>
                                  </m:ctrlPr>
                                </m:sSubPr>
                                <m:e>
                                  <m:d>
                                    <m:dPr>
                                      <m:begChr m:val=""/>
                                      <m:endChr m:val="|"/>
                                      <m:ctrlPr>
                                        <a:rPr lang="fr-FR" b="0" i="1" noProof="0" smtClean="0">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𝑚𝑜𝑦</m:t>
                                      </m:r>
                                    </m:sub>
                                  </m:sSub>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𝐸</m:t>
                                  </m:r>
                                </m:sub>
                              </m:sSub>
                            </m:e>
                          </m:d>
                        </m:e>
                        <m:sup>
                          <m:r>
                            <a:rPr lang="fr-FR" b="0" i="1" noProof="0" smtClean="0">
                              <a:latin typeface="Cambria Math" panose="02040503050406030204" pitchFamily="18" charset="0"/>
                              <a:cs typeface="Times New Roman" panose="02020603050405020304" pitchFamily="18" charset="0"/>
                            </a:rPr>
                            <m:t>2</m:t>
                          </m:r>
                        </m:sup>
                      </m:sSup>
                      <m:r>
                        <a:rPr lang="fr-FR" b="0" i="1" noProof="0" smtClean="0">
                          <a:latin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cs typeface="Times New Roman" panose="02020603050405020304" pitchFamily="18" charset="0"/>
                            </a:rPr>
                          </m:ctrlPr>
                        </m:sSupPr>
                        <m:e>
                          <m:d>
                            <m:dPr>
                              <m:begChr m:val="["/>
                              <m:endChr m:val="]"/>
                              <m:ctrlPr>
                                <a:rPr lang="fr-FR" i="1">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𝜈</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rPr>
                                        <m:t>𝜈</m:t>
                                      </m:r>
                                    </m:e>
                                    <m:sub>
                                      <m:r>
                                        <a:rPr lang="fr-FR" i="1">
                                          <a:latin typeface="Cambria Math" panose="02040503050406030204" pitchFamily="18" charset="0"/>
                                          <a:cs typeface="Times New Roman" panose="02020603050405020304" pitchFamily="18" charset="0"/>
                                        </a:rPr>
                                        <m:t>𝑚𝑜𝑦</m:t>
                                      </m:r>
                                    </m:sub>
                                  </m:sSub>
                                </m:sub>
                              </m:s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smtClean="0">
                                      <a:latin typeface="Cambria Math" panose="02040503050406030204" pitchFamily="18" charset="0"/>
                                    </a:rPr>
                                    <m:t>𝜈</m:t>
                                  </m:r>
                                </m:sub>
                              </m:sSub>
                            </m:e>
                          </m:d>
                        </m:e>
                        <m:sup>
                          <m:r>
                            <a:rPr lang="fr-FR" i="1">
                              <a:latin typeface="Cambria Math" panose="02040503050406030204" pitchFamily="18" charset="0"/>
                              <a:cs typeface="Times New Roman" panose="02020603050405020304" pitchFamily="18" charset="0"/>
                            </a:rPr>
                            <m:t>2</m:t>
                          </m:r>
                        </m:sup>
                      </m:sSup>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estimer les termes </a:t>
                </a:r>
                <a14:m>
                  <m:oMath xmlns:m="http://schemas.openxmlformats.org/officeDocument/2006/math">
                    <m:f>
                      <m:fPr>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 </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𝑢</m:t>
                            </m:r>
                          </m:e>
                          <m:sub>
                            <m:r>
                              <a:rPr lang="fr-FR" b="0" i="1" noProof="0" smtClean="0">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𝐸</m:t>
                        </m:r>
                      </m:den>
                    </m:f>
                    <m:sSub>
                      <m:sSubPr>
                        <m:ctrlPr>
                          <a:rPr lang="fr-FR" b="0" i="1" noProof="0" smtClean="0">
                            <a:latin typeface="Cambria Math" panose="02040503050406030204" pitchFamily="18" charset="0"/>
                            <a:cs typeface="Times New Roman" panose="02020603050405020304" pitchFamily="18" charset="0"/>
                          </a:rPr>
                        </m:ctrlPr>
                      </m:sSubPr>
                      <m:e>
                        <m:d>
                          <m:dPr>
                            <m:begChr m:val=""/>
                            <m:endChr m:val="|"/>
                            <m:ctrlPr>
                              <a:rPr lang="fr-FR" b="0" i="1" noProof="0" smtClean="0">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𝑚𝑜𝑦</m:t>
                            </m:r>
                          </m:sub>
                        </m:sSub>
                      </m:sub>
                    </m:sSub>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i="1">
                            <a:latin typeface="Cambria Math" panose="02040503050406030204" pitchFamily="18" charset="0"/>
                          </a:rPr>
                          <m:t>𝑣</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rPr>
                              <m:t>𝜈</m:t>
                            </m:r>
                          </m:e>
                          <m:sub>
                            <m:r>
                              <a:rPr lang="fr-FR" i="1">
                                <a:latin typeface="Cambria Math" panose="02040503050406030204" pitchFamily="18" charset="0"/>
                                <a:cs typeface="Times New Roman" panose="02020603050405020304" pitchFamily="18" charset="0"/>
                              </a:rPr>
                              <m:t>𝑚𝑜𝑦</m:t>
                            </m:r>
                          </m:sub>
                        </m:sSub>
                      </m:sub>
                    </m:sSub>
                  </m:oMath>
                </a14:m>
                <a:r>
                  <a:rPr lang="fr-FR" dirty="0">
                    <a:latin typeface="Times New Roman" panose="02020603050405020304" pitchFamily="18" charset="0"/>
                    <a:cs typeface="Times New Roman" panose="02020603050405020304" pitchFamily="18" charset="0"/>
                  </a:rPr>
                  <a:t>, nous pouvons utiliser la méthode des différences finies tel que : </a:t>
                </a:r>
              </a:p>
              <a:p>
                <a:pPr algn="ctr"/>
                <a14:m>
                  <m:oMath xmlns:m="http://schemas.openxmlformats.org/officeDocument/2006/math">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i="1">
                            <a:latin typeface="Cambria Math" panose="02040503050406030204" pitchFamily="18" charset="0"/>
                          </a:rPr>
                          <m:t>𝐸</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i="1">
                                <a:latin typeface="Cambria Math" panose="02040503050406030204" pitchFamily="18" charset="0"/>
                                <a:cs typeface="Times New Roman" panose="02020603050405020304" pitchFamily="18" charset="0"/>
                              </a:rPr>
                              <m:t>𝑚𝑜𝑦</m:t>
                            </m:r>
                          </m:sub>
                        </m:sSub>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d>
                          <m:dPr>
                            <m:ctrlPr>
                              <a:rPr lang="fr-FR" b="0" i="1" smtClean="0">
                                <a:latin typeface="Cambria Math" panose="02040503050406030204" pitchFamily="18" charset="0"/>
                                <a:cs typeface="Times New Roman" panose="02020603050405020304" pitchFamily="18" charset="0"/>
                              </a:rPr>
                            </m:ctrlPr>
                          </m:dPr>
                          <m:e>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𝐸</m:t>
                                </m:r>
                              </m:e>
                              <m:sub>
                                <m:r>
                                  <a:rPr lang="fr-FR" b="0" i="1" smtClean="0">
                                    <a:latin typeface="Cambria Math" panose="02040503050406030204" pitchFamily="18" charset="0"/>
                                    <a:cs typeface="Times New Roman" panose="02020603050405020304" pitchFamily="18" charset="0"/>
                                  </a:rPr>
                                  <m:t>+</m:t>
                                </m:r>
                              </m:sub>
                            </m:sSub>
                          </m:e>
                        </m:d>
                        <m:r>
                          <a:rPr lang="fr-FR" b="0" i="1" smtClean="0">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b="0" i="1" smtClean="0">
                                    <a:latin typeface="Cambria Math" panose="02040503050406030204" pitchFamily="18" charset="0"/>
                                    <a:cs typeface="Times New Roman" panose="02020603050405020304" pitchFamily="18" charset="0"/>
                                  </a:rPr>
                                  <m:t>−</m:t>
                                </m:r>
                              </m:sub>
                            </m:sSub>
                          </m:e>
                        </m:d>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b="0" i="1" smtClean="0">
                                <a:latin typeface="Cambria Math" panose="02040503050406030204" pitchFamily="18" charset="0"/>
                                <a:cs typeface="Times New Roman" panose="02020603050405020304" pitchFamily="18" charset="0"/>
                              </a:rPr>
                              <m:t>+</m:t>
                            </m:r>
                          </m:sub>
                        </m:sSub>
                        <m:r>
                          <a:rPr lang="fr-FR" b="0" i="1" smtClean="0">
                            <a:latin typeface="Cambria Math" panose="02040503050406030204" pitchFamily="18" charset="0"/>
                            <a:cs typeface="Times New Roman" panose="02020603050405020304" pitchFamily="18" charset="0"/>
                          </a:rPr>
                          <m:t>− </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i="1">
                                <a:latin typeface="Cambria Math" panose="02040503050406030204" pitchFamily="18" charset="0"/>
                                <a:cs typeface="Times New Roman" panose="02020603050405020304" pitchFamily="18" charset="0"/>
                              </a:rPr>
                              <m:t>−</m:t>
                            </m:r>
                          </m:sub>
                        </m:sSub>
                      </m:den>
                    </m:f>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𝜈</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𝜈</m:t>
                            </m:r>
                          </m:e>
                          <m:sub>
                            <m:r>
                              <a:rPr lang="fr-FR" b="0" i="1" smtClean="0">
                                <a:latin typeface="Cambria Math" panose="02040503050406030204" pitchFamily="18" charset="0"/>
                                <a:cs typeface="Times New Roman" panose="02020603050405020304" pitchFamily="18" charset="0"/>
                              </a:rPr>
                              <m:t>𝑚𝑜𝑦</m:t>
                            </m:r>
                          </m:sub>
                        </m:sSub>
                      </m:sub>
                    </m:sSub>
                    <m:r>
                      <a:rPr lang="fr-FR" i="1">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cs typeface="Times New Roman" panose="02020603050405020304" pitchFamily="18" charset="0"/>
                          </a:rPr>
                        </m:ctrlPr>
                      </m:fPr>
                      <m:num>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𝜈</m:t>
                                </m:r>
                              </m:e>
                              <m:sub>
                                <m:r>
                                  <a:rPr lang="fr-FR" b="0" i="1" smtClean="0">
                                    <a:latin typeface="Cambria Math" panose="02040503050406030204" pitchFamily="18" charset="0"/>
                                    <a:cs typeface="Times New Roman" panose="02020603050405020304" pitchFamily="18" charset="0"/>
                                  </a:rPr>
                                  <m:t>+</m:t>
                                </m:r>
                              </m:sub>
                            </m:sSub>
                          </m:e>
                        </m:d>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𝜈</m:t>
                                </m:r>
                              </m:e>
                              <m:sub>
                                <m:r>
                                  <a:rPr lang="fr-FR" b="0" i="1" smtClean="0">
                                    <a:latin typeface="Cambria Math" panose="02040503050406030204" pitchFamily="18" charset="0"/>
                                    <a:cs typeface="Times New Roman" panose="02020603050405020304" pitchFamily="18" charset="0"/>
                                  </a:rPr>
                                  <m:t>−</m:t>
                                </m:r>
                              </m:sub>
                            </m:sSub>
                          </m:e>
                        </m:d>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𝜈</m:t>
                            </m:r>
                          </m:e>
                          <m:sub>
                            <m:r>
                              <a:rPr lang="fr-FR" i="1">
                                <a:latin typeface="Cambria Math" panose="02040503050406030204" pitchFamily="18" charset="0"/>
                                <a:cs typeface="Times New Roman" panose="02020603050405020304" pitchFamily="18" charset="0"/>
                              </a:rPr>
                              <m:t>+</m:t>
                            </m:r>
                          </m:sub>
                        </m:sSub>
                        <m:r>
                          <a:rPr lang="fr-FR" i="1">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 </m:t>
                        </m:r>
                        <m:sSub>
                          <m:sSubPr>
                            <m:ctrlPr>
                              <a:rPr lang="fr-FR" i="1">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𝜈</m:t>
                            </m:r>
                          </m:e>
                          <m:sub>
                            <m:r>
                              <a:rPr lang="fr-FR" i="1">
                                <a:latin typeface="Cambria Math" panose="02040503050406030204" pitchFamily="18" charset="0"/>
                                <a:cs typeface="Times New Roman" panose="02020603050405020304" pitchFamily="18" charset="0"/>
                              </a:rPr>
                              <m:t>−</m:t>
                            </m:r>
                          </m:sub>
                        </m:sSub>
                      </m:den>
                    </m:f>
                  </m:oMath>
                </a14:m>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Cela nous amène donc à réaliser un total de 4 simulations. Ces quatre simulations étant faites pour les couples :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d>
                        <m:dPr>
                          <m:ctrlPr>
                            <a:rPr lang="fr-FR" b="0" i="1" smtClean="0">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b="0" i="1" smtClean="0">
                                  <a:latin typeface="Cambria Math" panose="02040503050406030204" pitchFamily="18" charset="0"/>
                                </a:rPr>
                                <m:t>+</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𝜇</m:t>
                              </m:r>
                            </m:e>
                            <m:sub>
                              <m:r>
                                <a:rPr lang="fr-FR" b="0" i="1" smtClean="0">
                                  <a:latin typeface="Cambria Math" panose="02040503050406030204" pitchFamily="18" charset="0"/>
                                </a:rPr>
                                <m:t>𝜈</m:t>
                              </m:r>
                            </m:sub>
                          </m:sSub>
                        </m:e>
                      </m:d>
                    </m:oMath>
                  </m:oMathPara>
                </a14:m>
                <a:endParaRPr lang="fr-FR" b="0" dirty="0">
                  <a:latin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b="0" i="1" smtClean="0">
                              <a:latin typeface="Cambria Math" panose="02040503050406030204" pitchFamily="18" charset="0"/>
                            </a:rPr>
                            <m:t>−</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𝜇</m:t>
                          </m:r>
                        </m:e>
                        <m:sub>
                          <m:r>
                            <a:rPr lang="fr-FR" b="0" i="1" smtClean="0">
                              <a:latin typeface="Cambria Math" panose="02040503050406030204" pitchFamily="18" charset="0"/>
                            </a:rPr>
                            <m:t>𝜈</m:t>
                          </m:r>
                        </m:sub>
                      </m:sSub>
                      <m:r>
                        <a:rPr lang="fr-FR" b="0" i="1" smtClean="0">
                          <a:latin typeface="Cambria Math" panose="02040503050406030204" pitchFamily="18" charset="0"/>
                        </a:rPr>
                        <m:t>)</m:t>
                      </m:r>
                    </m:oMath>
                  </m:oMathPara>
                </a14:m>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𝜇</m:t>
                          </m:r>
                        </m:e>
                        <m:sub>
                          <m:r>
                            <a:rPr lang="fr-FR" b="0" i="1" smtClean="0">
                              <a:latin typeface="Cambria Math" panose="02040503050406030204" pitchFamily="18" charset="0"/>
                            </a:rPr>
                            <m:t>𝐸</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𝜈</m:t>
                          </m:r>
                        </m:e>
                        <m:sub>
                          <m:r>
                            <a:rPr lang="fr-FR" i="1">
                              <a:latin typeface="Cambria Math" panose="02040503050406030204" pitchFamily="18" charset="0"/>
                            </a:rPr>
                            <m:t>+</m:t>
                          </m:r>
                        </m:sub>
                      </m:sSub>
                      <m:r>
                        <a:rPr lang="fr-FR" b="0" i="1" smtClean="0">
                          <a:latin typeface="Cambria Math" panose="02040503050406030204" pitchFamily="18" charset="0"/>
                        </a:rPr>
                        <m:t>)</m:t>
                      </m:r>
                    </m:oMath>
                  </m:oMathPara>
                </a14:m>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𝜇</m:t>
                          </m:r>
                        </m:e>
                        <m:sub>
                          <m:r>
                            <a:rPr lang="fr-FR" i="1">
                              <a:latin typeface="Cambria Math" panose="02040503050406030204" pitchFamily="18" charset="0"/>
                            </a:rPr>
                            <m:t>𝐸</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m:t>
                          </m:r>
                        </m:sub>
                      </m:sSub>
                      <m:r>
                        <a:rPr lang="fr-FR" b="0" i="1" smtClean="0">
                          <a:latin typeface="Cambria Math" panose="02040503050406030204" pitchFamily="18" charset="0"/>
                        </a:rPr>
                        <m:t>)</m:t>
                      </m:r>
                    </m:oMath>
                  </m:oMathPara>
                </a14:m>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méthode nous permet d’obtenir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oMath>
                </a14:m>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NB : Les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𝑥</m:t>
                        </m:r>
                      </m:e>
                      <m:sub>
                        <m:r>
                          <a:rPr lang="fr-FR" b="0" i="1" smtClean="0">
                            <a:latin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𝑥</m:t>
                        </m:r>
                      </m:e>
                      <m:sub>
                        <m:r>
                          <a:rPr lang="fr-FR" b="0" i="1" noProof="0" smtClean="0">
                            <a:latin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ont été pris à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±2%</m:t>
                    </m:r>
                  </m:oMath>
                </a14:m>
                <a:r>
                  <a:rPr lang="fr-FR" b="0" noProof="0" dirty="0">
                    <a:latin typeface="Times New Roman" panose="02020603050405020304" pitchFamily="18" charset="0"/>
                    <a:cs typeface="Times New Roman" panose="02020603050405020304" pitchFamily="18" charset="0"/>
                  </a:rPr>
                  <a:t> de la valeur moyenne. </a:t>
                </a:r>
              </a:p>
            </p:txBody>
          </p:sp>
        </mc:Choice>
        <mc:Fallback xmlns="">
          <p:sp>
            <p:nvSpPr>
              <p:cNvPr id="3" name="TextBox 2">
                <a:extLst>
                  <a:ext uri="{FF2B5EF4-FFF2-40B4-BE49-F238E27FC236}">
                    <a16:creationId xmlns:a16="http://schemas.microsoft.com/office/drawing/2014/main" id="{A79F57BC-6F26-9353-4409-4041965470AE}"/>
                  </a:ext>
                </a:extLst>
              </p:cNvPr>
              <p:cNvSpPr txBox="1">
                <a:spLocks noRot="1" noChangeAspect="1" noMove="1" noResize="1" noEditPoints="1" noAdjustHandles="1" noChangeArrowheads="1" noChangeShapeType="1" noTextEdit="1"/>
              </p:cNvSpPr>
              <p:nvPr/>
            </p:nvSpPr>
            <p:spPr>
              <a:xfrm>
                <a:off x="0" y="627468"/>
                <a:ext cx="12192000" cy="6071983"/>
              </a:xfrm>
              <a:prstGeom prst="rect">
                <a:avLst/>
              </a:prstGeom>
              <a:blipFill>
                <a:blip r:embed="rId2"/>
                <a:stretch>
                  <a:fillRect l="-400" t="-602" r="-400" b="-703"/>
                </a:stretch>
              </a:blipFill>
            </p:spPr>
            <p:txBody>
              <a:bodyPr/>
              <a:lstStyle/>
              <a:p>
                <a:r>
                  <a:rPr lang="fr-FR">
                    <a:noFill/>
                  </a:rPr>
                  <a:t> </a:t>
                </a:r>
              </a:p>
            </p:txBody>
          </p:sp>
        </mc:Fallback>
      </mc:AlternateContent>
    </p:spTree>
    <p:extLst>
      <p:ext uri="{BB962C8B-B14F-4D97-AF65-F5344CB8AC3E}">
        <p14:creationId xmlns:p14="http://schemas.microsoft.com/office/powerpoint/2010/main" val="1952223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5B81D-C3E4-5862-F9CE-C6D375102F2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234654-3725-8986-A81F-38EB337E916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18D35A31-59DA-453E-4757-93D9D80370D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2E0966CD-DB1B-4D7D-6448-C1E03BC83A7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A7E1F65-5D6D-A65C-DFFD-2F745E6F36A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9F57BC-6F26-9353-4409-4041965470AE}"/>
                  </a:ext>
                </a:extLst>
              </p:cNvPr>
              <p:cNvSpPr txBox="1"/>
              <p:nvPr/>
            </p:nvSpPr>
            <p:spPr>
              <a:xfrm>
                <a:off x="0" y="627468"/>
                <a:ext cx="12192000" cy="159441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finir, nous souhaitons comparer les résultats de la méthode de Monte Carlo avec ceux de la méthode des moments afin d’évaluer la précision de la dernière. Pour ce faire, nous allons reprendre l’équation vue en cours, tel que :</a:t>
                </a:r>
              </a:p>
              <a:p>
                <a:pPr algn="just"/>
                <a14:m>
                  <m:oMathPara xmlns:m="http://schemas.openxmlformats.org/officeDocument/2006/math">
                    <m:oMathParaPr>
                      <m:jc m:val="centerGroup"/>
                    </m:oMathParaPr>
                    <m:oMath xmlns:m="http://schemas.openxmlformats.org/officeDocument/2006/math">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up>
                          <m:r>
                            <a:rPr lang="fr-FR" b="0" i="1" noProof="0" smtClean="0">
                              <a:latin typeface="Cambria Math" panose="02040503050406030204" pitchFamily="18" charset="0"/>
                              <a:cs typeface="Times New Roman" panose="02020603050405020304" pitchFamily="18" charset="0"/>
                            </a:rPr>
                            <m:t>2</m:t>
                          </m:r>
                        </m:sup>
                      </m:sSubSup>
                      <m:r>
                        <a:rPr lang="fr-FR" b="0" i="1" noProof="0" smtClean="0">
                          <a:latin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d>
                            <m:dPr>
                              <m:begChr m:val="["/>
                              <m:endChr m:val="]"/>
                              <m:ctrlPr>
                                <a:rPr lang="fr-FR" b="0" i="1" noProof="0" smtClean="0">
                                  <a:latin typeface="Cambria Math" panose="02040503050406030204" pitchFamily="18" charset="0"/>
                                  <a:cs typeface="Times New Roman" panose="02020603050405020304" pitchFamily="18" charset="0"/>
                                </a:rPr>
                              </m:ctrlPr>
                            </m:dPr>
                            <m:e>
                              <m:f>
                                <m:fPr>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 </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𝑢</m:t>
                                      </m:r>
                                    </m:e>
                                    <m:sub>
                                      <m:r>
                                        <a:rPr lang="fr-FR" b="0" i="1" noProof="0" smtClean="0">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𝐸</m:t>
                                  </m:r>
                                </m:den>
                              </m:f>
                              <m:sSub>
                                <m:sSubPr>
                                  <m:ctrlPr>
                                    <a:rPr lang="fr-FR" b="0" i="1" noProof="0" smtClean="0">
                                      <a:latin typeface="Cambria Math" panose="02040503050406030204" pitchFamily="18" charset="0"/>
                                      <a:cs typeface="Times New Roman" panose="02020603050405020304" pitchFamily="18" charset="0"/>
                                    </a:rPr>
                                  </m:ctrlPr>
                                </m:sSubPr>
                                <m:e>
                                  <m:d>
                                    <m:dPr>
                                      <m:begChr m:val=""/>
                                      <m:endChr m:val="|"/>
                                      <m:ctrlPr>
                                        <a:rPr lang="fr-FR" b="0" i="1" noProof="0" smtClean="0">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𝑚𝑜𝑦</m:t>
                                      </m:r>
                                    </m:sub>
                                  </m:sSub>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𝐸</m:t>
                                  </m:r>
                                </m:sub>
                              </m:sSub>
                            </m:e>
                          </m:d>
                        </m:e>
                        <m:sup>
                          <m:r>
                            <a:rPr lang="fr-FR" b="0" i="1" noProof="0" smtClean="0">
                              <a:latin typeface="Cambria Math" panose="02040503050406030204" pitchFamily="18" charset="0"/>
                              <a:cs typeface="Times New Roman" panose="02020603050405020304" pitchFamily="18" charset="0"/>
                            </a:rPr>
                            <m:t>2</m:t>
                          </m:r>
                        </m:sup>
                      </m:sSup>
                      <m:r>
                        <a:rPr lang="fr-FR" b="0" i="1" noProof="0" smtClean="0">
                          <a:latin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cs typeface="Times New Roman" panose="02020603050405020304" pitchFamily="18" charset="0"/>
                            </a:rPr>
                          </m:ctrlPr>
                        </m:sSupPr>
                        <m:e>
                          <m:d>
                            <m:dPr>
                              <m:begChr m:val="["/>
                              <m:endChr m:val="]"/>
                              <m:ctrlPr>
                                <a:rPr lang="fr-FR" i="1">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i="1" smtClean="0">
                                      <a:latin typeface="Cambria Math" panose="02040503050406030204" pitchFamily="18" charset="0"/>
                                    </a:rPr>
                                    <m:t>𝑣</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rPr>
                                        <m:t>𝜈</m:t>
                                      </m:r>
                                    </m:e>
                                    <m:sub>
                                      <m:r>
                                        <a:rPr lang="fr-FR" i="1">
                                          <a:latin typeface="Cambria Math" panose="02040503050406030204" pitchFamily="18" charset="0"/>
                                          <a:cs typeface="Times New Roman" panose="02020603050405020304" pitchFamily="18" charset="0"/>
                                        </a:rPr>
                                        <m:t>𝑚𝑜𝑦</m:t>
                                      </m:r>
                                    </m:sub>
                                  </m:sSub>
                                </m:sub>
                              </m:s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smtClean="0">
                                      <a:latin typeface="Cambria Math" panose="02040503050406030204" pitchFamily="18" charset="0"/>
                                    </a:rPr>
                                    <m:t>𝜈</m:t>
                                  </m:r>
                                </m:sub>
                              </m:sSub>
                            </m:e>
                          </m:d>
                        </m:e>
                        <m:sup>
                          <m:r>
                            <a:rPr lang="fr-FR" i="1">
                              <a:latin typeface="Cambria Math" panose="02040503050406030204" pitchFamily="18" charset="0"/>
                              <a:cs typeface="Times New Roman" panose="02020603050405020304" pitchFamily="18" charset="0"/>
                            </a:rPr>
                            <m:t>2</m:t>
                          </m:r>
                        </m:sup>
                      </m:sSup>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Cela nous amène donc à réaliser un total de 5 équations (soit 10 fois moins que pour </a:t>
                </a:r>
                <a:r>
                  <a:rPr lang="fr-FR">
                    <a:latin typeface="Times New Roman" panose="02020603050405020304" pitchFamily="18" charset="0"/>
                    <a:cs typeface="Times New Roman" panose="02020603050405020304" pitchFamily="18" charset="0"/>
                  </a:rPr>
                  <a:t>la méthode de Monte Carlo). </a:t>
                </a:r>
                <a:endParaRPr lang="fr-FR" noProof="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A79F57BC-6F26-9353-4409-4041965470AE}"/>
                  </a:ext>
                </a:extLst>
              </p:cNvPr>
              <p:cNvSpPr txBox="1">
                <a:spLocks noRot="1" noChangeAspect="1" noMove="1" noResize="1" noEditPoints="1" noAdjustHandles="1" noChangeArrowheads="1" noChangeShapeType="1" noTextEdit="1"/>
              </p:cNvSpPr>
              <p:nvPr/>
            </p:nvSpPr>
            <p:spPr>
              <a:xfrm>
                <a:off x="0" y="627468"/>
                <a:ext cx="12192000" cy="1594411"/>
              </a:xfrm>
              <a:prstGeom prst="rect">
                <a:avLst/>
              </a:prstGeom>
              <a:blipFill>
                <a:blip r:embed="rId2"/>
                <a:stretch>
                  <a:fillRect l="-400" t="-2299" r="-400" b="-5364"/>
                </a:stretch>
              </a:blipFill>
            </p:spPr>
            <p:txBody>
              <a:bodyPr/>
              <a:lstStyle/>
              <a:p>
                <a:r>
                  <a:rPr lang="en-GB">
                    <a:noFill/>
                  </a:rPr>
                  <a:t> </a:t>
                </a:r>
              </a:p>
            </p:txBody>
          </p:sp>
        </mc:Fallback>
      </mc:AlternateContent>
    </p:spTree>
    <p:extLst>
      <p:ext uri="{BB962C8B-B14F-4D97-AF65-F5344CB8AC3E}">
        <p14:creationId xmlns:p14="http://schemas.microsoft.com/office/powerpoint/2010/main" val="380153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9C781-F0F1-453F-0A7F-BA04A8FFEF08}"/>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A0ACC53-37B5-6A35-3460-B2B817B331B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3209F5-87A3-2C49-5168-5D6BA697A08B}"/>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39" name="Rectangle 38">
            <a:extLst>
              <a:ext uri="{FF2B5EF4-FFF2-40B4-BE49-F238E27FC236}">
                <a16:creationId xmlns:a16="http://schemas.microsoft.com/office/drawing/2014/main" id="{9B4CE358-A05E-BF53-FE4B-423637CD1EB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C5D0EED7-B87A-CF2B-6229-6C3F2AE7D52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56A37E44-57BE-AE1E-725A-2DBAD43C84C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a:t>
            </a:r>
          </a:p>
        </p:txBody>
      </p:sp>
    </p:spTree>
    <p:extLst>
      <p:ext uri="{BB962C8B-B14F-4D97-AF65-F5344CB8AC3E}">
        <p14:creationId xmlns:p14="http://schemas.microsoft.com/office/powerpoint/2010/main" val="339684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2AAFE0-6C2A-03C7-A118-435301C2CC37}"/>
                  </a:ext>
                </a:extLst>
              </p:cNvPr>
              <p:cNvSpPr txBox="1"/>
              <p:nvPr/>
            </p:nvSpPr>
            <p:spPr>
              <a:xfrm>
                <a:off x="1027912" y="5897229"/>
                <a:ext cx="10848067"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Hypothèse </a:t>
                </a:r>
                <a:r>
                  <a:rPr lang="fr-FR" noProof="0" dirty="0">
                    <a:latin typeface="Times New Roman" panose="02020603050405020304" pitchFamily="18" charset="0"/>
                    <a:cs typeface="Times New Roman" panose="02020603050405020304" pitchFamily="18" charset="0"/>
                  </a:rPr>
                  <a:t>: Pour la suite du devoir, afin de simplifier la méthode de Monte-Carlo via le nombre de données d’entrée, nous supposerons le matériau comme étant </a:t>
                </a:r>
                <a:r>
                  <a:rPr lang="fr-FR" b="1" noProof="0" dirty="0">
                    <a:latin typeface="Times New Roman" panose="02020603050405020304" pitchFamily="18" charset="0"/>
                    <a:cs typeface="Times New Roman" panose="02020603050405020304" pitchFamily="18" charset="0"/>
                  </a:rPr>
                  <a:t>élastique</a:t>
                </a:r>
                <a:r>
                  <a:rPr lang="fr-FR" noProof="0" dirty="0">
                    <a:latin typeface="Times New Roman" panose="02020603050405020304" pitchFamily="18" charset="0"/>
                    <a:cs typeface="Times New Roman" panose="02020603050405020304" pitchFamily="18" charset="0"/>
                  </a:rPr>
                  <a:t> (et non orthotrope), définis par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F42AAFE0-6C2A-03C7-A118-435301C2CC37}"/>
                  </a:ext>
                </a:extLst>
              </p:cNvPr>
              <p:cNvSpPr txBox="1">
                <a:spLocks noRot="1" noChangeAspect="1" noMove="1" noResize="1" noEditPoints="1" noAdjustHandles="1" noChangeArrowheads="1" noChangeShapeType="1" noTextEdit="1"/>
              </p:cNvSpPr>
              <p:nvPr/>
            </p:nvSpPr>
            <p:spPr>
              <a:xfrm>
                <a:off x="1027912" y="5897229"/>
                <a:ext cx="10848067" cy="646331"/>
              </a:xfrm>
              <a:prstGeom prst="rect">
                <a:avLst/>
              </a:prstGeom>
              <a:blipFill>
                <a:blip r:embed="rId8"/>
                <a:stretch>
                  <a:fillRect l="-506" t="-4717" r="-450" b="-14151"/>
                </a:stretch>
              </a:blipFill>
            </p:spPr>
            <p:txBody>
              <a:bodyPr/>
              <a:lstStyle/>
              <a:p>
                <a:r>
                  <a:rPr lang="en-GB">
                    <a:noFill/>
                  </a:rPr>
                  <a:t> </a:t>
                </a:r>
              </a:p>
            </p:txBody>
          </p:sp>
        </mc:Fallback>
      </mc:AlternateContent>
      <p:pic>
        <p:nvPicPr>
          <p:cNvPr id="1026" name="Picture 2" descr="Hypothesis icon">
            <a:extLst>
              <a:ext uri="{FF2B5EF4-FFF2-40B4-BE49-F238E27FC236}">
                <a16:creationId xmlns:a16="http://schemas.microsoft.com/office/drawing/2014/main" id="{631B88E2-7308-4AA9-E4DD-AC0360CF9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91" y="5971290"/>
            <a:ext cx="648794" cy="64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3" name="Picture 2">
            <a:extLst>
              <a:ext uri="{FF2B5EF4-FFF2-40B4-BE49-F238E27FC236}">
                <a16:creationId xmlns:a16="http://schemas.microsoft.com/office/drawing/2014/main" id="{952078B5-ADE9-A424-3C25-F406B771C046}"/>
              </a:ext>
            </a:extLst>
          </p:cNvPr>
          <p:cNvPicPr>
            <a:picLocks noChangeAspect="1"/>
          </p:cNvPicPr>
          <p:nvPr/>
        </p:nvPicPr>
        <p:blipFill>
          <a:blip r:embed="rId2"/>
          <a:stretch>
            <a:fillRect/>
          </a:stretch>
        </p:blipFill>
        <p:spPr>
          <a:xfrm>
            <a:off x="128812" y="1591538"/>
            <a:ext cx="4597224" cy="3284413"/>
          </a:xfrm>
          <a:prstGeom prst="rect">
            <a:avLst/>
          </a:prstGeom>
          <a:ln>
            <a:solidFill>
              <a:schemeClr val="tx1"/>
            </a:solidFill>
          </a:ln>
        </p:spPr>
      </p:pic>
      <p:sp>
        <p:nvSpPr>
          <p:cNvPr id="4" name="TextBox 3">
            <a:extLst>
              <a:ext uri="{FF2B5EF4-FFF2-40B4-BE49-F238E27FC236}">
                <a16:creationId xmlns:a16="http://schemas.microsoft.com/office/drawing/2014/main" id="{164AEDE9-0FA1-B54B-6249-D89334793F3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Concernant le maillage, on choisit ici de prendre des éléments d’ordre 2 – </a:t>
            </a:r>
            <a:r>
              <a:rPr lang="fr-FR" b="1" noProof="0" dirty="0">
                <a:latin typeface="Times New Roman" panose="02020603050405020304" pitchFamily="18" charset="0"/>
                <a:cs typeface="Times New Roman" panose="02020603050405020304" pitchFamily="18" charset="0"/>
              </a:rPr>
              <a:t>SOLID186</a:t>
            </a:r>
            <a:r>
              <a:rPr lang="fr-FR" noProof="0" dirty="0">
                <a:latin typeface="Times New Roman" panose="02020603050405020304" pitchFamily="18" charset="0"/>
                <a:cs typeface="Times New Roman" panose="02020603050405020304" pitchFamily="18" charset="0"/>
              </a:rPr>
              <a:t> (nécessaire pour calculer avec précision déplacements </a:t>
            </a:r>
            <a:r>
              <a:rPr lang="fr-FR" b="1" noProof="0" dirty="0">
                <a:latin typeface="Times New Roman" panose="02020603050405020304" pitchFamily="18" charset="0"/>
                <a:cs typeface="Times New Roman" panose="02020603050405020304" pitchFamily="18" charset="0"/>
              </a:rPr>
              <a:t>et</a:t>
            </a:r>
            <a:r>
              <a:rPr lang="fr-FR" noProof="0" dirty="0">
                <a:latin typeface="Times New Roman" panose="02020603050405020304" pitchFamily="18" charset="0"/>
                <a:cs typeface="Times New Roman" panose="02020603050405020304" pitchFamily="18" charset="0"/>
              </a:rPr>
              <a:t> contraintes). Nous avons forcé l’imposition de l’ordre 2 afin de forcer de la même manière, l’ordre de </a:t>
            </a:r>
            <a:r>
              <a:rPr lang="fr-FR" b="1" noProof="0" dirty="0">
                <a:latin typeface="Times New Roman" panose="02020603050405020304" pitchFamily="18" charset="0"/>
                <a:cs typeface="Times New Roman" panose="02020603050405020304" pitchFamily="18" charset="0"/>
              </a:rPr>
              <a:t>convergence formelle</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B6ACAF-0EA8-BC9F-907C-CC1895AD6584}"/>
                  </a:ext>
                </a:extLst>
              </p:cNvPr>
              <p:cNvSpPr txBox="1"/>
              <p:nvPr/>
            </p:nvSpPr>
            <p:spPr>
              <a:xfrm>
                <a:off x="4786410" y="1595742"/>
                <a:ext cx="7405589" cy="2031325"/>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Points forts</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Meilleure précision dans la représentation et le calcul des gradients de déformation et des contraintes</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Réduction des erreurs de discrétisation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fr-FR" noProof="0" dirty="0">
                    <a:latin typeface="Times New Roman" panose="02020603050405020304" pitchFamily="18" charset="0"/>
                    <a:cs typeface="Times New Roman" panose="02020603050405020304" pitchFamily="18" charset="0"/>
                  </a:rPr>
                  <a:t>) par rapport aux éléments d’ordre 1</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Adapté à notre géométrie complexe d’orthèse</a:t>
                </a:r>
              </a:p>
            </p:txBody>
          </p:sp>
        </mc:Choice>
        <mc:Fallback xmlns="">
          <p:sp>
            <p:nvSpPr>
              <p:cNvPr id="5" name="TextBox 4">
                <a:extLst>
                  <a:ext uri="{FF2B5EF4-FFF2-40B4-BE49-F238E27FC236}">
                    <a16:creationId xmlns:a16="http://schemas.microsoft.com/office/drawing/2014/main" id="{74B6ACAF-0EA8-BC9F-907C-CC1895AD6584}"/>
                  </a:ext>
                </a:extLst>
              </p:cNvPr>
              <p:cNvSpPr txBox="1">
                <a:spLocks noRot="1" noChangeAspect="1" noMove="1" noResize="1" noEditPoints="1" noAdjustHandles="1" noChangeArrowheads="1" noChangeShapeType="1" noTextEdit="1"/>
              </p:cNvSpPr>
              <p:nvPr/>
            </p:nvSpPr>
            <p:spPr>
              <a:xfrm>
                <a:off x="4786410" y="1595742"/>
                <a:ext cx="7405589" cy="2031325"/>
              </a:xfrm>
              <a:prstGeom prst="rect">
                <a:avLst/>
              </a:prstGeom>
              <a:blipFill>
                <a:blip r:embed="rId3"/>
                <a:stretch>
                  <a:fillRect l="-658" t="-1802" r="-741" b="-3904"/>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8B3F1B03-356A-2EC5-106A-7BA9BB316C6B}"/>
              </a:ext>
            </a:extLst>
          </p:cNvPr>
          <p:cNvPicPr>
            <a:picLocks noChangeAspect="1"/>
          </p:cNvPicPr>
          <p:nvPr/>
        </p:nvPicPr>
        <p:blipFill>
          <a:blip r:embed="rId4"/>
          <a:stretch>
            <a:fillRect/>
          </a:stretch>
        </p:blipFill>
        <p:spPr>
          <a:xfrm>
            <a:off x="7567798" y="3578932"/>
            <a:ext cx="4191000" cy="3019425"/>
          </a:xfrm>
          <a:prstGeom prst="rect">
            <a:avLst/>
          </a:prstGeom>
        </p:spPr>
      </p:pic>
      <p:sp>
        <p:nvSpPr>
          <p:cNvPr id="8" name="TextBox 7">
            <a:extLst>
              <a:ext uri="{FF2B5EF4-FFF2-40B4-BE49-F238E27FC236}">
                <a16:creationId xmlns:a16="http://schemas.microsoft.com/office/drawing/2014/main" id="{53E97A07-230F-CAF4-67E3-4A20695119B3}"/>
              </a:ext>
            </a:extLst>
          </p:cNvPr>
          <p:cNvSpPr txBox="1"/>
          <p:nvPr/>
        </p:nvSpPr>
        <p:spPr>
          <a:xfrm>
            <a:off x="113513" y="4988913"/>
            <a:ext cx="7337153" cy="923330"/>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SOLID186 </a:t>
            </a:r>
            <a:r>
              <a:rPr lang="fr-FR" noProof="0" dirty="0">
                <a:latin typeface="Times New Roman" panose="02020603050405020304" pitchFamily="18" charset="0"/>
                <a:cs typeface="Times New Roman" panose="02020603050405020304" pitchFamily="18" charset="0"/>
              </a:rPr>
              <a:t>: Element 3D quadratique en déplacement utilisé dans Ansys pour le calcul de structure mécanique (utilisé pour de la simple plasticité mais également pour les </a:t>
            </a:r>
            <a:r>
              <a:rPr lang="fr-FR" b="1" noProof="0" dirty="0">
                <a:latin typeface="Times New Roman" panose="02020603050405020304" pitchFamily="18" charset="0"/>
                <a:cs typeface="Times New Roman" panose="02020603050405020304" pitchFamily="18" charset="0"/>
              </a:rPr>
              <a:t>grandes déformations</a:t>
            </a:r>
            <a:r>
              <a:rPr lang="fr-FR" noProof="0" dirty="0">
                <a:latin typeface="Times New Roman" panose="02020603050405020304" pitchFamily="18" charset="0"/>
                <a:cs typeface="Times New Roman" panose="02020603050405020304" pitchFamily="18" charset="0"/>
              </a:rPr>
              <a:t>, comme dans notre cas). </a:t>
            </a:r>
          </a:p>
        </p:txBody>
      </p:sp>
      <p:sp>
        <p:nvSpPr>
          <p:cNvPr id="10" name="TextBox 9">
            <a:extLst>
              <a:ext uri="{FF2B5EF4-FFF2-40B4-BE49-F238E27FC236}">
                <a16:creationId xmlns:a16="http://schemas.microsoft.com/office/drawing/2014/main" id="{19D6D793-A9A0-E8FD-0B2B-06B35A5CDEA9}"/>
              </a:ext>
            </a:extLst>
          </p:cNvPr>
          <p:cNvSpPr txBox="1"/>
          <p:nvPr/>
        </p:nvSpPr>
        <p:spPr>
          <a:xfrm>
            <a:off x="113512" y="6039339"/>
            <a:ext cx="7337153"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 </a:t>
            </a:r>
            <a:r>
              <a:rPr lang="fr-FR" noProof="0" dirty="0">
                <a:latin typeface="Times New Roman" panose="02020603050405020304" pitchFamily="18" charset="0"/>
                <a:cs typeface="Times New Roman" panose="02020603050405020304" pitchFamily="18" charset="0"/>
              </a:rPr>
              <a:t>: les choix des paramètres pour le maillage seront explicités dans la vérification de solution. </a:t>
            </a:r>
          </a:p>
        </p:txBody>
      </p:sp>
      <p:pic>
        <p:nvPicPr>
          <p:cNvPr id="1028" name="Picture 4" descr="Star Detailed Rounded Lineal color icon">
            <a:extLst>
              <a:ext uri="{FF2B5EF4-FFF2-40B4-BE49-F238E27FC236}">
                <a16:creationId xmlns:a16="http://schemas.microsoft.com/office/drawing/2014/main" id="{F6736740-3DB7-7841-CEDB-835FF3EB6A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95742"/>
            <a:ext cx="382577" cy="3825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25AD468-D948-26D9-653B-6279DB7670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169" y="4576647"/>
            <a:ext cx="1056026" cy="34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3F9422-12A0-D342-FF8D-B4A5B6BA84D2}"/>
                  </a:ext>
                </a:extLst>
              </p:cNvPr>
              <p:cNvSpPr txBox="1"/>
              <p:nvPr/>
            </p:nvSpPr>
            <p:spPr>
              <a:xfrm>
                <a:off x="0" y="62746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pouvoir vérifier le code d’Ansys – même si nous pouvons lui faire confiance, nous allons comparer des résultats de simulations avec des résultats théoriques. Pour cela, nous allons étudier le cas simple – et proche de notre système d’étude, de la poutre en flexion suite à l’application d’une force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𝐹</m:t>
                    </m:r>
                  </m:oMath>
                </a14:m>
                <a:r>
                  <a:rPr lang="fr-FR" noProof="0" dirty="0">
                    <a:latin typeface="Times New Roman" panose="02020603050405020304" pitchFamily="18" charset="0"/>
                    <a:cs typeface="Times New Roman" panose="02020603050405020304" pitchFamily="18" charset="0"/>
                  </a:rPr>
                  <a:t>. On prend une géométrie simplifiée de notre problème (avec des dimensions approximées) : </a:t>
                </a:r>
              </a:p>
            </p:txBody>
          </p:sp>
        </mc:Choice>
        <mc:Fallback xmlns="">
          <p:sp>
            <p:nvSpPr>
              <p:cNvPr id="3" name="TextBox 2">
                <a:extLst>
                  <a:ext uri="{FF2B5EF4-FFF2-40B4-BE49-F238E27FC236}">
                    <a16:creationId xmlns:a16="http://schemas.microsoft.com/office/drawing/2014/main" id="{A73F9422-12A0-D342-FF8D-B4A5B6BA84D2}"/>
                  </a:ext>
                </a:extLst>
              </p:cNvPr>
              <p:cNvSpPr txBox="1">
                <a:spLocks noRot="1" noChangeAspect="1" noMove="1" noResize="1" noEditPoints="1" noAdjustHandles="1" noChangeArrowheads="1" noChangeShapeType="1" noTextEdit="1"/>
              </p:cNvSpPr>
              <p:nvPr/>
            </p:nvSpPr>
            <p:spPr>
              <a:xfrm>
                <a:off x="0" y="627468"/>
                <a:ext cx="12192000" cy="1200329"/>
              </a:xfrm>
              <a:prstGeom prst="rect">
                <a:avLst/>
              </a:prstGeom>
              <a:blipFill>
                <a:blip r:embed="rId2"/>
                <a:stretch>
                  <a:fillRect l="-400" t="-3046" r="-400" b="-7107"/>
                </a:stretch>
              </a:blipFill>
            </p:spPr>
            <p:txBody>
              <a:bodyPr/>
              <a:lstStyle/>
              <a:p>
                <a:r>
                  <a:rPr lang="en-GB">
                    <a:noFill/>
                  </a:rPr>
                  <a:t> </a:t>
                </a:r>
              </a:p>
            </p:txBody>
          </p:sp>
        </mc:Fallback>
      </mc:AlternateContent>
      <p:cxnSp>
        <p:nvCxnSpPr>
          <p:cNvPr id="5" name="Straight Connector 4">
            <a:extLst>
              <a:ext uri="{FF2B5EF4-FFF2-40B4-BE49-F238E27FC236}">
                <a16:creationId xmlns:a16="http://schemas.microsoft.com/office/drawing/2014/main" id="{E7DB76BC-9BB3-C940-E209-029E0CFEFBEE}"/>
              </a:ext>
            </a:extLst>
          </p:cNvPr>
          <p:cNvCxnSpPr/>
          <p:nvPr/>
        </p:nvCxnSpPr>
        <p:spPr>
          <a:xfrm>
            <a:off x="220717" y="2443438"/>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28B71C72-F80B-BC53-93C2-C2952E462040}"/>
              </a:ext>
            </a:extLst>
          </p:cNvPr>
          <p:cNvCxnSpPr/>
          <p:nvPr/>
        </p:nvCxnSpPr>
        <p:spPr>
          <a:xfrm>
            <a:off x="220717" y="3228874"/>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7C1317A-DB69-E3AB-DF7B-14B4C4A341AF}"/>
              </a:ext>
            </a:extLst>
          </p:cNvPr>
          <p:cNvCxnSpPr>
            <a:cxnSpLocks/>
          </p:cNvCxnSpPr>
          <p:nvPr/>
        </p:nvCxnSpPr>
        <p:spPr>
          <a:xfrm flipV="1">
            <a:off x="2654913" y="3082144"/>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62690880-517B-DC49-3C0F-95704E551FF9}"/>
              </a:ext>
            </a:extLst>
          </p:cNvPr>
          <p:cNvCxnSpPr>
            <a:cxnSpLocks/>
          </p:cNvCxnSpPr>
          <p:nvPr/>
        </p:nvCxnSpPr>
        <p:spPr>
          <a:xfrm flipV="1">
            <a:off x="2654912" y="3867580"/>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814D020B-5C94-EE10-6EB7-5A66224DBBD4}"/>
              </a:ext>
            </a:extLst>
          </p:cNvPr>
          <p:cNvCxnSpPr>
            <a:cxnSpLocks/>
          </p:cNvCxnSpPr>
          <p:nvPr/>
        </p:nvCxnSpPr>
        <p:spPr>
          <a:xfrm flipV="1">
            <a:off x="2654911" y="3528106"/>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5A854165-EE1C-3210-A367-C344D8B27F0C}"/>
              </a:ext>
            </a:extLst>
          </p:cNvPr>
          <p:cNvCxnSpPr>
            <a:cxnSpLocks/>
          </p:cNvCxnSpPr>
          <p:nvPr/>
        </p:nvCxnSpPr>
        <p:spPr>
          <a:xfrm flipV="1">
            <a:off x="4023359" y="3082144"/>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9F713B18-7A8D-5768-E418-A192EEE5CB03}"/>
              </a:ext>
            </a:extLst>
          </p:cNvPr>
          <p:cNvCxnSpPr>
            <a:cxnSpLocks/>
          </p:cNvCxnSpPr>
          <p:nvPr/>
        </p:nvCxnSpPr>
        <p:spPr>
          <a:xfrm flipV="1">
            <a:off x="220717" y="2443438"/>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D0669758-FA07-079C-F5AC-77F5D05289CF}"/>
              </a:ext>
            </a:extLst>
          </p:cNvPr>
          <p:cNvCxnSpPr/>
          <p:nvPr/>
        </p:nvCxnSpPr>
        <p:spPr>
          <a:xfrm>
            <a:off x="1589163" y="1994590"/>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F2022A77-C1C6-8653-C1DE-F52AB8DDDF38}"/>
              </a:ext>
            </a:extLst>
          </p:cNvPr>
          <p:cNvCxnSpPr>
            <a:cxnSpLocks/>
          </p:cNvCxnSpPr>
          <p:nvPr/>
        </p:nvCxnSpPr>
        <p:spPr>
          <a:xfrm flipV="1">
            <a:off x="220716" y="1994590"/>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8FF7121A-80A8-3D24-9762-772CA66CA123}"/>
              </a:ext>
            </a:extLst>
          </p:cNvPr>
          <p:cNvCxnSpPr/>
          <p:nvPr/>
        </p:nvCxnSpPr>
        <p:spPr>
          <a:xfrm>
            <a:off x="220716" y="3429000"/>
            <a:ext cx="2371135" cy="109255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D16B12DF-CB30-2C1A-B274-9A393D1A96BE}"/>
              </a:ext>
            </a:extLst>
          </p:cNvPr>
          <p:cNvCxnSpPr>
            <a:cxnSpLocks/>
          </p:cNvCxnSpPr>
          <p:nvPr/>
        </p:nvCxnSpPr>
        <p:spPr>
          <a:xfrm flipV="1">
            <a:off x="2717972" y="4023360"/>
            <a:ext cx="1374756" cy="44774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a:extLst>
              <a:ext uri="{FF2B5EF4-FFF2-40B4-BE49-F238E27FC236}">
                <a16:creationId xmlns:a16="http://schemas.microsoft.com/office/drawing/2014/main" id="{47EF0F99-8AED-83C9-31B5-8566666DCFA5}"/>
              </a:ext>
            </a:extLst>
          </p:cNvPr>
          <p:cNvCxnSpPr>
            <a:cxnSpLocks/>
          </p:cNvCxnSpPr>
          <p:nvPr/>
        </p:nvCxnSpPr>
        <p:spPr>
          <a:xfrm flipV="1">
            <a:off x="4149480" y="3025125"/>
            <a:ext cx="0" cy="89569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BEC8F3C-5D2C-B5E6-D734-4E769F8B49C9}"/>
                  </a:ext>
                </a:extLst>
              </p:cNvPr>
              <p:cNvSpPr txBox="1"/>
              <p:nvPr/>
            </p:nvSpPr>
            <p:spPr>
              <a:xfrm rot="20529838">
                <a:off x="3086036" y="4182689"/>
                <a:ext cx="961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𝑏</m:t>
                      </m:r>
                      <m:r>
                        <a:rPr lang="fr-FR" b="0" i="1" smtClean="0">
                          <a:latin typeface="Cambria Math" panose="02040503050406030204" pitchFamily="18" charset="0"/>
                        </a:rPr>
                        <m:t>=8 </m:t>
                      </m:r>
                      <m:r>
                        <a:rPr lang="fr-FR" b="0" i="1" smtClean="0">
                          <a:latin typeface="Cambria Math" panose="02040503050406030204" pitchFamily="18" charset="0"/>
                        </a:rPr>
                        <m:t>𝑐𝑚</m:t>
                      </m:r>
                    </m:oMath>
                  </m:oMathPara>
                </a14:m>
                <a:endParaRPr lang="en-GB" dirty="0"/>
              </a:p>
            </p:txBody>
          </p:sp>
        </mc:Choice>
        <mc:Fallback xmlns="">
          <p:sp>
            <p:nvSpPr>
              <p:cNvPr id="30" name="TextBox 29">
                <a:extLst>
                  <a:ext uri="{FF2B5EF4-FFF2-40B4-BE49-F238E27FC236}">
                    <a16:creationId xmlns:a16="http://schemas.microsoft.com/office/drawing/2014/main" id="{ABEC8F3C-5D2C-B5E6-D734-4E769F8B49C9}"/>
                  </a:ext>
                </a:extLst>
              </p:cNvPr>
              <p:cNvSpPr txBox="1">
                <a:spLocks noRot="1" noChangeAspect="1" noMove="1" noResize="1" noEditPoints="1" noAdjustHandles="1" noChangeArrowheads="1" noChangeShapeType="1" noTextEdit="1"/>
              </p:cNvSpPr>
              <p:nvPr/>
            </p:nvSpPr>
            <p:spPr>
              <a:xfrm rot="20529838">
                <a:off x="3086036" y="4182689"/>
                <a:ext cx="961225" cy="276999"/>
              </a:xfrm>
              <a:prstGeom prst="rect">
                <a:avLst/>
              </a:prstGeom>
              <a:blipFill>
                <a:blip r:embed="rId3"/>
                <a:stretch>
                  <a:fillRect l="-5455" r="-2424"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48CA77-D243-6742-3D25-563290156031}"/>
                  </a:ext>
                </a:extLst>
              </p:cNvPr>
              <p:cNvSpPr txBox="1"/>
              <p:nvPr/>
            </p:nvSpPr>
            <p:spPr>
              <a:xfrm>
                <a:off x="3961810" y="2728330"/>
                <a:ext cx="9633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h</m:t>
                      </m:r>
                      <m:r>
                        <a:rPr lang="fr-FR" b="0" i="1" smtClean="0">
                          <a:latin typeface="Cambria Math" panose="02040503050406030204" pitchFamily="18" charset="0"/>
                        </a:rPr>
                        <m:t>=4 </m:t>
                      </m:r>
                      <m:r>
                        <a:rPr lang="fr-FR" b="0" i="1" smtClean="0">
                          <a:latin typeface="Cambria Math" panose="02040503050406030204" pitchFamily="18" charset="0"/>
                        </a:rPr>
                        <m:t>𝑐𝑚</m:t>
                      </m:r>
                    </m:oMath>
                  </m:oMathPara>
                </a14:m>
                <a:endParaRPr lang="en-GB" dirty="0"/>
              </a:p>
            </p:txBody>
          </p:sp>
        </mc:Choice>
        <mc:Fallback xmlns="">
          <p:sp>
            <p:nvSpPr>
              <p:cNvPr id="31" name="TextBox 30">
                <a:extLst>
                  <a:ext uri="{FF2B5EF4-FFF2-40B4-BE49-F238E27FC236}">
                    <a16:creationId xmlns:a16="http://schemas.microsoft.com/office/drawing/2014/main" id="{EC48CA77-D243-6742-3D25-563290156031}"/>
                  </a:ext>
                </a:extLst>
              </p:cNvPr>
              <p:cNvSpPr txBox="1">
                <a:spLocks noRot="1" noChangeAspect="1" noMove="1" noResize="1" noEditPoints="1" noAdjustHandles="1" noChangeArrowheads="1" noChangeShapeType="1" noTextEdit="1"/>
              </p:cNvSpPr>
              <p:nvPr/>
            </p:nvSpPr>
            <p:spPr>
              <a:xfrm>
                <a:off x="3961810" y="2728330"/>
                <a:ext cx="963341" cy="276999"/>
              </a:xfrm>
              <a:prstGeom prst="rect">
                <a:avLst/>
              </a:prstGeom>
              <a:blipFill>
                <a:blip r:embed="rId4"/>
                <a:stretch>
                  <a:fillRect l="-6329" r="-316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9088A17-6F0F-45B8-F534-74405D3A0CF2}"/>
                  </a:ext>
                </a:extLst>
              </p:cNvPr>
              <p:cNvSpPr txBox="1"/>
              <p:nvPr/>
            </p:nvSpPr>
            <p:spPr>
              <a:xfrm rot="1456734">
                <a:off x="702571" y="3969714"/>
                <a:ext cx="1215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𝐿</m:t>
                      </m:r>
                      <m:r>
                        <a:rPr lang="fr-FR" b="0" i="1" smtClean="0">
                          <a:latin typeface="Cambria Math" panose="02040503050406030204" pitchFamily="18" charset="0"/>
                        </a:rPr>
                        <m:t>=160 </m:t>
                      </m:r>
                      <m:r>
                        <a:rPr lang="fr-FR" b="0" i="1" smtClean="0">
                          <a:latin typeface="Cambria Math" panose="02040503050406030204" pitchFamily="18" charset="0"/>
                        </a:rPr>
                        <m:t>𝑐𝑚</m:t>
                      </m:r>
                    </m:oMath>
                  </m:oMathPara>
                </a14:m>
                <a:endParaRPr lang="en-GB" dirty="0"/>
              </a:p>
            </p:txBody>
          </p:sp>
        </mc:Choice>
        <mc:Fallback xmlns="">
          <p:sp>
            <p:nvSpPr>
              <p:cNvPr id="33" name="TextBox 32">
                <a:extLst>
                  <a:ext uri="{FF2B5EF4-FFF2-40B4-BE49-F238E27FC236}">
                    <a16:creationId xmlns:a16="http://schemas.microsoft.com/office/drawing/2014/main" id="{F9088A17-6F0F-45B8-F534-74405D3A0CF2}"/>
                  </a:ext>
                </a:extLst>
              </p:cNvPr>
              <p:cNvSpPr txBox="1">
                <a:spLocks noRot="1" noChangeAspect="1" noMove="1" noResize="1" noEditPoints="1" noAdjustHandles="1" noChangeArrowheads="1" noChangeShapeType="1" noTextEdit="1"/>
              </p:cNvSpPr>
              <p:nvPr/>
            </p:nvSpPr>
            <p:spPr>
              <a:xfrm rot="1456734">
                <a:off x="702571" y="3969714"/>
                <a:ext cx="1215782" cy="276999"/>
              </a:xfrm>
              <a:prstGeom prst="rect">
                <a:avLst/>
              </a:prstGeom>
              <a:blipFill>
                <a:blip r:embed="rId5"/>
                <a:stretch>
                  <a:fillRect l="-3960" t="-806" b="-8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7438053-5A5F-77E2-7330-A1032FBBA535}"/>
                  </a:ext>
                </a:extLst>
              </p:cNvPr>
              <p:cNvSpPr txBox="1"/>
              <p:nvPr/>
            </p:nvSpPr>
            <p:spPr>
              <a:xfrm>
                <a:off x="996531" y="2251336"/>
                <a:ext cx="1311385"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=20 </m:t>
                      </m:r>
                      <m:r>
                        <a:rPr lang="fr-FR" b="0" i="1" smtClean="0">
                          <a:latin typeface="Cambria Math" panose="02040503050406030204" pitchFamily="18" charset="0"/>
                        </a:rPr>
                        <m:t>𝑀𝑃𝑎</m:t>
                      </m:r>
                    </m:oMath>
                  </m:oMathPara>
                </a14:m>
                <a:endParaRPr lang="fr-FR" b="0" dirty="0"/>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𝜈</m:t>
                      </m:r>
                      <m:r>
                        <a:rPr lang="fr-FR" b="0" i="1" smtClean="0">
                          <a:latin typeface="Cambria Math" panose="02040503050406030204" pitchFamily="18" charset="0"/>
                        </a:rPr>
                        <m:t>=0.4</m:t>
                      </m:r>
                    </m:oMath>
                  </m:oMathPara>
                </a14:m>
                <a:endParaRPr lang="en-GB" dirty="0"/>
              </a:p>
            </p:txBody>
          </p:sp>
        </mc:Choice>
        <mc:Fallback xmlns="">
          <p:sp>
            <p:nvSpPr>
              <p:cNvPr id="34" name="TextBox 33">
                <a:extLst>
                  <a:ext uri="{FF2B5EF4-FFF2-40B4-BE49-F238E27FC236}">
                    <a16:creationId xmlns:a16="http://schemas.microsoft.com/office/drawing/2014/main" id="{57438053-5A5F-77E2-7330-A1032FBBA535}"/>
                  </a:ext>
                </a:extLst>
              </p:cNvPr>
              <p:cNvSpPr txBox="1">
                <a:spLocks noRot="1" noChangeAspect="1" noMove="1" noResize="1" noEditPoints="1" noAdjustHandles="1" noChangeArrowheads="1" noChangeShapeType="1" noTextEdit="1"/>
              </p:cNvSpPr>
              <p:nvPr/>
            </p:nvSpPr>
            <p:spPr>
              <a:xfrm>
                <a:off x="996531" y="2251336"/>
                <a:ext cx="1311385" cy="553998"/>
              </a:xfrm>
              <a:prstGeom prst="rect">
                <a:avLst/>
              </a:prstGeom>
              <a:blipFill>
                <a:blip r:embed="rId6"/>
                <a:stretch>
                  <a:fillRect l="-6019" b="-32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BCF9757-BD7F-825E-BBF5-A47B9F61CC5A}"/>
                  </a:ext>
                </a:extLst>
              </p:cNvPr>
              <p:cNvSpPr txBox="1"/>
              <p:nvPr/>
            </p:nvSpPr>
            <p:spPr>
              <a:xfrm>
                <a:off x="4975599" y="1726528"/>
                <a:ext cx="7216402" cy="480490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applique une force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on encastre l’autre section de la poutre et on définit un matériau proche de la résine qui sera utilisé pour la vérification de solution. Pour ce problème</a:t>
                </a:r>
                <a:r>
                  <a:rPr lang="fr-FR" dirty="0">
                    <a:latin typeface="Times New Roman" panose="02020603050405020304" pitchFamily="18" charset="0"/>
                    <a:cs typeface="Times New Roman" panose="02020603050405020304" pitchFamily="18" charset="0"/>
                  </a:rPr>
                  <a:t>, nous avons une solution analytique bien connue du calcul structurel tel que la flèche maximale est donnée par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𝑦</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𝐹</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𝐿</m:t>
                              </m:r>
                            </m:e>
                            <m:sup>
                              <m:r>
                                <a:rPr lang="fr-FR" b="0" i="1" smtClean="0">
                                  <a:latin typeface="Cambria Math" panose="02040503050406030204" pitchFamily="18" charset="0"/>
                                  <a:cs typeface="Times New Roman" panose="02020603050405020304" pitchFamily="18" charset="0"/>
                                </a:rPr>
                                <m:t>3</m:t>
                              </m:r>
                            </m:sup>
                          </m:sSup>
                        </m:num>
                        <m:den>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𝐸𝐼</m:t>
                          </m:r>
                        </m:den>
                      </m:f>
                    </m:oMath>
                  </m:oMathPara>
                </a14:m>
                <a:endParaRPr lang="fr-FR" noProof="0"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Plus généralement,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𝑥</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∈[0;</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𝐿</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nous avons la flèche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𝑥</m:t>
                    </m:r>
                    <m:r>
                      <a:rPr lang="fr-FR" b="0" i="1" noProof="0" smtClean="0">
                        <a:latin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tel que : </a:t>
                </a:r>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𝑥</m:t>
                          </m:r>
                        </m:e>
                      </m:d>
                      <m:r>
                        <a:rPr lang="fr-FR" b="0" i="1" noProof="0" smtClean="0">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cs typeface="Times New Roman" panose="02020603050405020304" pitchFamily="18" charset="0"/>
                            </a:rPr>
                            <m:t>𝐹</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𝑥</m:t>
                              </m:r>
                            </m:e>
                            <m:sup>
                              <m:r>
                                <a:rPr lang="fr-FR" b="0" i="1" smtClean="0">
                                  <a:latin typeface="Cambria Math" panose="02040503050406030204" pitchFamily="18" charset="0"/>
                                  <a:cs typeface="Times New Roman" panose="02020603050405020304" pitchFamily="18" charset="0"/>
                                </a:rPr>
                                <m:t>2</m:t>
                              </m:r>
                            </m:sup>
                          </m:sSup>
                        </m:num>
                        <m:den>
                          <m:r>
                            <a:rPr lang="fr-FR" i="1">
                              <a:latin typeface="Cambria Math" panose="02040503050406030204" pitchFamily="18" charset="0"/>
                              <a:cs typeface="Times New Roman" panose="02020603050405020304" pitchFamily="18" charset="0"/>
                            </a:rPr>
                            <m:t>3</m:t>
                          </m:r>
                          <m:r>
                            <a:rPr lang="fr-FR" i="1">
                              <a:latin typeface="Cambria Math" panose="02040503050406030204" pitchFamily="18" charset="0"/>
                              <a:cs typeface="Times New Roman" panose="02020603050405020304" pitchFamily="18" charset="0"/>
                            </a:rPr>
                            <m:t>𝐸𝐼</m:t>
                          </m:r>
                        </m:den>
                      </m:f>
                      <m:d>
                        <m:dPr>
                          <m:begChr m:val="["/>
                          <m:endChr m:val="]"/>
                          <m:ctrlPr>
                            <a:rPr lang="fr-FR"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𝐿</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𝑥</m:t>
                          </m:r>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allons donc comparer la solution obtenue avec Ansys afin de calculer l’erreur de discrétisation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pour plusieurs maillages.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Seul </a:t>
                </a:r>
                <a14:m>
                  <m:oMath xmlns:m="http://schemas.openxmlformats.org/officeDocument/2006/math">
                    <m:r>
                      <a:rPr lang="fr-FR" b="0" i="1" smtClean="0">
                        <a:latin typeface="Cambria Math" panose="02040503050406030204" pitchFamily="18" charset="0"/>
                        <a:cs typeface="Times New Roman" panose="02020603050405020304" pitchFamily="18" charset="0"/>
                      </a:rPr>
                      <m:t>𝐿</m:t>
                    </m:r>
                  </m:oMath>
                </a14:m>
                <a:r>
                  <a:rPr lang="fr-FR" dirty="0">
                    <a:latin typeface="Times New Roman" panose="02020603050405020304" pitchFamily="18" charset="0"/>
                    <a:cs typeface="Times New Roman" panose="02020603050405020304" pitchFamily="18" charset="0"/>
                  </a:rPr>
                  <a:t> n’est pas de la taille de l’orthèse étant donné que pour la théorie des poutres, il faut que </a:t>
                </a:r>
                <a14:m>
                  <m:oMath xmlns:m="http://schemas.openxmlformats.org/officeDocument/2006/math">
                    <m:r>
                      <a:rPr lang="fr-FR" i="1">
                        <a:latin typeface="Cambria Math" panose="02040503050406030204" pitchFamily="18" charset="0"/>
                        <a:cs typeface="Times New Roman" panose="02020603050405020304" pitchFamily="18" charset="0"/>
                      </a:rPr>
                      <m:t>𝐿</m:t>
                    </m:r>
                  </m:oMath>
                </a14:m>
                <a:r>
                  <a:rPr lang="fr-FR" dirty="0">
                    <a:latin typeface="Times New Roman" panose="02020603050405020304" pitchFamily="18" charset="0"/>
                    <a:cs typeface="Times New Roman" panose="02020603050405020304" pitchFamily="18" charset="0"/>
                  </a:rPr>
                  <a:t> soit de dimension beaucoup plus grande que les deux autres (environ un facteur 20).</a:t>
                </a:r>
              </a:p>
            </p:txBody>
          </p:sp>
        </mc:Choice>
        <mc:Fallback xmlns="">
          <p:sp>
            <p:nvSpPr>
              <p:cNvPr id="35" name="TextBox 34">
                <a:extLst>
                  <a:ext uri="{FF2B5EF4-FFF2-40B4-BE49-F238E27FC236}">
                    <a16:creationId xmlns:a16="http://schemas.microsoft.com/office/drawing/2014/main" id="{BBCF9757-BD7F-825E-BBF5-A47B9F61CC5A}"/>
                  </a:ext>
                </a:extLst>
              </p:cNvPr>
              <p:cNvSpPr txBox="1">
                <a:spLocks noRot="1" noChangeAspect="1" noMove="1" noResize="1" noEditPoints="1" noAdjustHandles="1" noChangeArrowheads="1" noChangeShapeType="1" noTextEdit="1"/>
              </p:cNvSpPr>
              <p:nvPr/>
            </p:nvSpPr>
            <p:spPr>
              <a:xfrm>
                <a:off x="4975599" y="1726528"/>
                <a:ext cx="7216402" cy="4804905"/>
              </a:xfrm>
              <a:prstGeom prst="rect">
                <a:avLst/>
              </a:prstGeom>
              <a:blipFill>
                <a:blip r:embed="rId7"/>
                <a:stretch>
                  <a:fillRect l="-676" t="-635" r="-760" b="-11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228AAD3-C604-5297-887F-FD4EA2C65FCD}"/>
                  </a:ext>
                </a:extLst>
              </p:cNvPr>
              <p:cNvSpPr txBox="1"/>
              <p:nvPr/>
            </p:nvSpPr>
            <p:spPr>
              <a:xfrm>
                <a:off x="1" y="4736978"/>
                <a:ext cx="414948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Soit </a:t>
                </a:r>
                <a14:m>
                  <m:oMath xmlns:m="http://schemas.openxmlformats.org/officeDocument/2006/math">
                    <m:r>
                      <a:rPr lang="fr-FR" b="0" i="1" smtClean="0">
                        <a:latin typeface="Cambria Math" panose="02040503050406030204" pitchFamily="18" charset="0"/>
                        <a:cs typeface="Times New Roman" panose="02020603050405020304" pitchFamily="18" charset="0"/>
                      </a:rPr>
                      <m:t>𝐼</m:t>
                    </m:r>
                    <m:r>
                      <a:rPr lang="fr-FR" b="0" i="1" smtClean="0">
                        <a:latin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le moment quadratique, qui pour une section rectangulaire est calculé à l’aide de la formule suivante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Times New Roman" panose="02020603050405020304" pitchFamily="18" charset="0"/>
                        </a:rPr>
                        <m:t>𝐼</m:t>
                      </m:r>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𝑏</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h</m:t>
                              </m:r>
                            </m:e>
                            <m:sup>
                              <m:r>
                                <a:rPr lang="fr-FR" b="0" i="1" smtClean="0">
                                  <a:latin typeface="Cambria Math" panose="02040503050406030204" pitchFamily="18" charset="0"/>
                                  <a:cs typeface="Times New Roman" panose="02020603050405020304" pitchFamily="18" charset="0"/>
                                </a:rPr>
                                <m:t>3</m:t>
                              </m:r>
                            </m:sup>
                          </m:sSup>
                        </m:num>
                        <m:den>
                          <m:r>
                            <a:rPr lang="fr-FR" b="0" i="1" smtClean="0">
                              <a:latin typeface="Cambria Math" panose="02040503050406030204" pitchFamily="18" charset="0"/>
                              <a:cs typeface="Times New Roman" panose="02020603050405020304" pitchFamily="18" charset="0"/>
                            </a:rPr>
                            <m:t>12</m:t>
                          </m:r>
                        </m:den>
                      </m:f>
                      <m:r>
                        <a:rPr lang="fr-FR" b="0" i="1" smtClean="0">
                          <a:latin typeface="Cambria Math" panose="02040503050406030204" pitchFamily="18" charset="0"/>
                          <a:cs typeface="Times New Roman" panose="02020603050405020304" pitchFamily="18" charset="0"/>
                        </a:rPr>
                        <m:t>=4.2667×</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10</m:t>
                          </m:r>
                        </m:e>
                        <m:sup>
                          <m:r>
                            <a:rPr lang="fr-FR" b="0" i="1" smtClean="0">
                              <a:latin typeface="Cambria Math" panose="02040503050406030204" pitchFamily="18" charset="0"/>
                              <a:cs typeface="Times New Roman" panose="02020603050405020304" pitchFamily="18" charset="0"/>
                            </a:rPr>
                            <m:t>−7</m:t>
                          </m:r>
                        </m:sup>
                      </m:sSup>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𝑚</m:t>
                          </m:r>
                        </m:e>
                        <m:sup>
                          <m:r>
                            <a:rPr lang="fr-FR" b="0" i="1" smtClean="0">
                              <a:latin typeface="Cambria Math" panose="02040503050406030204" pitchFamily="18" charset="0"/>
                              <a:cs typeface="Times New Roman" panose="02020603050405020304" pitchFamily="18" charset="0"/>
                            </a:rPr>
                            <m:t>4</m:t>
                          </m:r>
                        </m:sup>
                      </m:sSup>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8228AAD3-C604-5297-887F-FD4EA2C65FCD}"/>
                  </a:ext>
                </a:extLst>
              </p:cNvPr>
              <p:cNvSpPr txBox="1">
                <a:spLocks noRot="1" noChangeAspect="1" noMove="1" noResize="1" noEditPoints="1" noAdjustHandles="1" noChangeArrowheads="1" noChangeShapeType="1" noTextEdit="1"/>
              </p:cNvSpPr>
              <p:nvPr/>
            </p:nvSpPr>
            <p:spPr>
              <a:xfrm>
                <a:off x="1" y="4736978"/>
                <a:ext cx="4149480" cy="1754326"/>
              </a:xfrm>
              <a:prstGeom prst="rect">
                <a:avLst/>
              </a:prstGeom>
              <a:blipFill>
                <a:blip r:embed="rId8"/>
                <a:stretch>
                  <a:fillRect l="-1175" t="-1736" r="-1175"/>
                </a:stretch>
              </a:blipFill>
            </p:spPr>
            <p:txBody>
              <a:bodyPr/>
              <a:lstStyle/>
              <a:p>
                <a:r>
                  <a:rPr lang="en-GB">
                    <a:noFill/>
                  </a:rPr>
                  <a:t> </a:t>
                </a:r>
              </a:p>
            </p:txBody>
          </p:sp>
        </mc:Fallback>
      </mc:AlternateContent>
      <p:grpSp>
        <p:nvGrpSpPr>
          <p:cNvPr id="48" name="Group 47">
            <a:extLst>
              <a:ext uri="{FF2B5EF4-FFF2-40B4-BE49-F238E27FC236}">
                <a16:creationId xmlns:a16="http://schemas.microsoft.com/office/drawing/2014/main" id="{373738C1-F8F4-0DF7-7C92-E9FA80748F7C}"/>
              </a:ext>
            </a:extLst>
          </p:cNvPr>
          <p:cNvGrpSpPr/>
          <p:nvPr/>
        </p:nvGrpSpPr>
        <p:grpSpPr>
          <a:xfrm rot="4244367">
            <a:off x="587523" y="1525897"/>
            <a:ext cx="199697" cy="1123906"/>
            <a:chOff x="1061106" y="4512704"/>
            <a:chExt cx="199697" cy="1123906"/>
          </a:xfrm>
        </p:grpSpPr>
        <p:cxnSp>
          <p:nvCxnSpPr>
            <p:cNvPr id="38" name="Straight Connector 37">
              <a:extLst>
                <a:ext uri="{FF2B5EF4-FFF2-40B4-BE49-F238E27FC236}">
                  <a16:creationId xmlns:a16="http://schemas.microsoft.com/office/drawing/2014/main" id="{A7636B28-15D7-0DD9-67A0-F82A247F8224}"/>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7E3D6AE-1205-55ED-7A2E-92C84BC319CC}"/>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95A7D25A-E2B1-2C66-CDE7-4724DA093947}"/>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F955E54-6BF8-A8BB-F637-5F4E73A56D69}"/>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82046EB-0122-CDF1-0346-22A54CC85E64}"/>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5D4099C-324D-B1C2-3C90-3D4720BFBD69}"/>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9B2B4C9-C9FE-977A-C0CA-EC0EA65F6625}"/>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8093AFB-006C-6339-7A93-ECB7A663C22A}"/>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3982DD8-09BB-4BD6-061A-ACD51224AF63}"/>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grpSp>
      <p:cxnSp>
        <p:nvCxnSpPr>
          <p:cNvPr id="49" name="Straight Arrow Connector 48">
            <a:extLst>
              <a:ext uri="{FF2B5EF4-FFF2-40B4-BE49-F238E27FC236}">
                <a16:creationId xmlns:a16="http://schemas.microsoft.com/office/drawing/2014/main" id="{7AD041D5-1EBB-4508-AA12-9AF67DDAD96D}"/>
              </a:ext>
            </a:extLst>
          </p:cNvPr>
          <p:cNvCxnSpPr>
            <a:cxnSpLocks/>
          </p:cNvCxnSpPr>
          <p:nvPr/>
        </p:nvCxnSpPr>
        <p:spPr>
          <a:xfrm>
            <a:off x="3412158" y="3511796"/>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7203E-32CE-1541-286D-B1A45F4AD7B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308AE79-9BBD-1F08-058E-BD57A732C39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1653FF-1BE3-7026-00C7-660F1505EB9B}"/>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5990D748-283D-DC4E-9640-B1D20997116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F7C0597E-48E4-D585-EA65-82B80AA440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60CDE2-EF03-66AD-B44C-6026E33F5ADC}"/>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plusieurs simulations, nous pouvons tracer l’erreur de discrétisation en fonction de </a:t>
                </a:r>
                <a14:m>
                  <m:oMath xmlns:m="http://schemas.openxmlformats.org/officeDocument/2006/math">
                    <m:r>
                      <m:rPr>
                        <m:sty m:val="p"/>
                      </m:rPr>
                      <a:rPr lang="fr-FR" b="0" i="0" noProof="0" smtClean="0">
                        <a:latin typeface="Cambria Math" panose="02040503050406030204" pitchFamily="18" charset="0"/>
                        <a:cs typeface="Times New Roman" panose="02020603050405020304" pitchFamily="18" charset="0"/>
                      </a:rPr>
                      <m:t>Δ</m:t>
                    </m:r>
                    <m:r>
                      <a:rPr lang="fr-FR" b="0" i="1" noProof="0" smtClean="0">
                        <a:latin typeface="Cambria Math" panose="02040503050406030204" pitchFamily="18" charset="0"/>
                        <a:cs typeface="Times New Roman" panose="02020603050405020304" pitchFamily="18" charset="0"/>
                      </a:rPr>
                      <m:t>𝑥</m:t>
                    </m:r>
                  </m:oMath>
                </a14:m>
                <a:r>
                  <a:rPr lang="fr-FR" noProof="0" dirty="0">
                    <a:latin typeface="Times New Roman" panose="02020603050405020304" pitchFamily="18" charset="0"/>
                    <a:cs typeface="Times New Roman" panose="02020603050405020304" pitchFamily="18" charset="0"/>
                  </a:rPr>
                  <a:t> de la manière suivante : </a:t>
                </a:r>
              </a:p>
            </p:txBody>
          </p:sp>
        </mc:Choice>
        <mc:Fallback xmlns="">
          <p:sp>
            <p:nvSpPr>
              <p:cNvPr id="3" name="TextBox 2">
                <a:extLst>
                  <a:ext uri="{FF2B5EF4-FFF2-40B4-BE49-F238E27FC236}">
                    <a16:creationId xmlns:a16="http://schemas.microsoft.com/office/drawing/2014/main" id="{5060CDE2-EF03-66AD-B44C-6026E33F5ADC}"/>
                  </a:ext>
                </a:extLst>
              </p:cNvPr>
              <p:cNvSpPr txBox="1">
                <a:spLocks noRot="1" noChangeAspect="1" noMove="1" noResize="1" noEditPoints="1" noAdjustHandles="1" noChangeArrowheads="1" noChangeShapeType="1" noTextEdit="1"/>
              </p:cNvSpPr>
              <p:nvPr/>
            </p:nvSpPr>
            <p:spPr>
              <a:xfrm>
                <a:off x="0" y="627468"/>
                <a:ext cx="12192000" cy="369332"/>
              </a:xfrm>
              <a:prstGeom prst="rect">
                <a:avLst/>
              </a:prstGeom>
              <a:blipFill>
                <a:blip r:embed="rId2"/>
                <a:stretch>
                  <a:fillRect l="-400" t="-9836"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06D459-C9F1-BABC-5C0C-4AE0062DAA5A}"/>
                  </a:ext>
                </a:extLst>
              </p:cNvPr>
              <p:cNvSpPr txBox="1"/>
              <p:nvPr/>
            </p:nvSpPr>
            <p:spPr>
              <a:xfrm>
                <a:off x="4862086" y="1123251"/>
                <a:ext cx="7329914" cy="293695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Ces 5 simulations (limitées par la licence étudiante), nous confirme l’appartenance à la zone de convergence asymptotique. Nous imposons des </a:t>
                </a:r>
                <a:r>
                  <a:rPr lang="fr-FR" b="1" noProof="0" dirty="0">
                    <a:latin typeface="Times New Roman" panose="02020603050405020304" pitchFamily="18" charset="0"/>
                    <a:cs typeface="Times New Roman" panose="02020603050405020304" pitchFamily="18" charset="0"/>
                  </a:rPr>
                  <a:t>éléments d’ordre 1</a:t>
                </a:r>
                <a:r>
                  <a:rPr lang="fr-FR" noProof="0" dirty="0">
                    <a:latin typeface="Times New Roman" panose="02020603050405020304" pitchFamily="18" charset="0"/>
                    <a:cs typeface="Times New Roman" panose="02020603050405020304" pitchFamily="18" charset="0"/>
                  </a:rPr>
                  <a:t> pour le maillage.</a:t>
                </a: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trouver l’ordre de convergence, nous utilisons la formule du cours suivante (en prenant les deux derniers points) : </a:t>
                </a:r>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func>
                            <m:funcPr>
                              <m:ctrlPr>
                                <a:rPr lang="fr-FR" b="0" i="1" noProof="0" smtClean="0">
                                  <a:latin typeface="Cambria Math" panose="02040503050406030204" pitchFamily="18" charset="0"/>
                                  <a:cs typeface="Times New Roman" panose="02020603050405020304" pitchFamily="18" charset="0"/>
                                </a:rPr>
                              </m:ctrlPr>
                            </m:funcPr>
                            <m:fName>
                              <m:r>
                                <m:rPr>
                                  <m:sty m:val="p"/>
                                </m:rPr>
                                <a:rPr lang="fr-FR" b="0" i="0" noProof="0" smtClean="0">
                                  <a:latin typeface="Cambria Math" panose="02040503050406030204" pitchFamily="18" charset="0"/>
                                  <a:cs typeface="Times New Roman" panose="02020603050405020304" pitchFamily="18" charset="0"/>
                                </a:rPr>
                                <m:t>ln</m:t>
                              </m:r>
                            </m:fName>
                            <m:e>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𝜀</m:t>
                                      </m:r>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h</m:t>
                                          </m:r>
                                        </m:e>
                                        <m:sub>
                                          <m:r>
                                            <a:rPr lang="fr-FR" b="0" i="1" noProof="0" smtClean="0">
                                              <a:latin typeface="Cambria Math" panose="02040503050406030204" pitchFamily="18" charset="0"/>
                                              <a:cs typeface="Times New Roman" panose="02020603050405020304" pitchFamily="18" charset="0"/>
                                            </a:rPr>
                                            <m:t>1</m:t>
                                          </m:r>
                                        </m:sub>
                                      </m:sSub>
                                    </m:sub>
                                  </m:sSub>
                                </m:e>
                              </m:d>
                            </m:e>
                          </m:func>
                          <m:r>
                            <a:rPr lang="fr-FR" b="0" i="1" noProof="0" smtClean="0">
                              <a:latin typeface="Cambria Math" panose="02040503050406030204" pitchFamily="18" charset="0"/>
                              <a:cs typeface="Times New Roman" panose="02020603050405020304" pitchFamily="18" charset="0"/>
                            </a:rPr>
                            <m:t>−</m:t>
                          </m:r>
                          <m:r>
                            <m:rPr>
                              <m:sty m:val="p"/>
                            </m:rPr>
                            <a:rPr lang="fr-FR">
                              <a:latin typeface="Cambria Math" panose="02040503050406030204" pitchFamily="18" charset="0"/>
                              <a:cs typeface="Times New Roman" panose="02020603050405020304" pitchFamily="18" charset="0"/>
                            </a:rPr>
                            <m:t>ln</m:t>
                          </m:r>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𝜀</m:t>
                              </m:r>
                            </m:e>
                            <m:sub>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2</m:t>
                                  </m:r>
                                </m:sub>
                              </m:sSub>
                            </m:sub>
                          </m:sSub>
                          <m:r>
                            <a:rPr lang="fr-FR" i="1">
                              <a:latin typeface="Cambria Math" panose="02040503050406030204" pitchFamily="18" charset="0"/>
                              <a:cs typeface="Times New Roman" panose="02020603050405020304" pitchFamily="18" charset="0"/>
                            </a:rPr>
                            <m:t>)</m:t>
                          </m:r>
                        </m:num>
                        <m:den>
                          <m:func>
                            <m:funcPr>
                              <m:ctrlPr>
                                <a:rPr lang="fr-FR" i="1">
                                  <a:latin typeface="Cambria Math" panose="02040503050406030204" pitchFamily="18" charset="0"/>
                                  <a:cs typeface="Times New Roman" panose="02020603050405020304" pitchFamily="18" charset="0"/>
                                </a:rPr>
                              </m:ctrlPr>
                            </m:funcPr>
                            <m:fName>
                              <m:r>
                                <m:rPr>
                                  <m:sty m:val="p"/>
                                </m:rPr>
                                <a:rPr lang="fr-FR">
                                  <a:latin typeface="Cambria Math" panose="02040503050406030204" pitchFamily="18" charset="0"/>
                                  <a:cs typeface="Times New Roman" panose="02020603050405020304" pitchFamily="18" charset="0"/>
                                </a:rPr>
                                <m:t>ln</m:t>
                              </m:r>
                            </m:fName>
                            <m:e>
                              <m:d>
                                <m:dPr>
                                  <m:ctrlPr>
                                    <a:rPr lang="fr-FR" i="1">
                                      <a:latin typeface="Cambria Math" panose="02040503050406030204" pitchFamily="18" charset="0"/>
                                      <a:cs typeface="Times New Roman" panose="02020603050405020304" pitchFamily="18" charset="0"/>
                                    </a:rPr>
                                  </m:ctrlPr>
                                </m:dPr>
                                <m:e>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1</m:t>
                                      </m:r>
                                    </m:sub>
                                  </m:sSub>
                                </m:e>
                              </m:d>
                            </m:e>
                          </m:func>
                          <m:r>
                            <a:rPr lang="fr-FR" i="1">
                              <a:latin typeface="Cambria Math" panose="02040503050406030204" pitchFamily="18" charset="0"/>
                              <a:cs typeface="Times New Roman" panose="02020603050405020304" pitchFamily="18" charset="0"/>
                            </a:rPr>
                            <m:t>−</m:t>
                          </m:r>
                          <m:r>
                            <m:rPr>
                              <m:sty m:val="p"/>
                            </m:rPr>
                            <a:rPr lang="fr-FR">
                              <a:latin typeface="Cambria Math" panose="02040503050406030204" pitchFamily="18" charset="0"/>
                              <a:cs typeface="Times New Roman" panose="02020603050405020304" pitchFamily="18" charset="0"/>
                            </a:rPr>
                            <m:t>ln</m:t>
                          </m:r>
                          <m:r>
                            <a:rPr lang="fr-FR" i="1">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2</m:t>
                              </m:r>
                            </m:sub>
                          </m:sSub>
                          <m:r>
                            <a:rPr lang="fr-FR" i="1">
                              <a:latin typeface="Cambria Math" panose="02040503050406030204" pitchFamily="18" charset="0"/>
                              <a:cs typeface="Times New Roman" panose="02020603050405020304" pitchFamily="18" charset="0"/>
                            </a:rPr>
                            <m:t>)</m:t>
                          </m:r>
                        </m:den>
                      </m:f>
                      <m:r>
                        <a:rPr lang="fr-FR" b="0" i="1" noProof="0" smtClean="0">
                          <a:latin typeface="Cambria Math" panose="02040503050406030204" pitchFamily="18" charset="0"/>
                          <a:cs typeface="Times New Roman" panose="02020603050405020304" pitchFamily="18" charset="0"/>
                        </a:rPr>
                        <m:t>=0.159</m:t>
                      </m:r>
                    </m:oMath>
                  </m:oMathPara>
                </a14:m>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CC06D459-C9F1-BABC-5C0C-4AE0062DAA5A}"/>
                  </a:ext>
                </a:extLst>
              </p:cNvPr>
              <p:cNvSpPr txBox="1">
                <a:spLocks noRot="1" noChangeAspect="1" noMove="1" noResize="1" noEditPoints="1" noAdjustHandles="1" noChangeArrowheads="1" noChangeShapeType="1" noTextEdit="1"/>
              </p:cNvSpPr>
              <p:nvPr/>
            </p:nvSpPr>
            <p:spPr>
              <a:xfrm>
                <a:off x="4862086" y="1123251"/>
                <a:ext cx="7329914" cy="2936958"/>
              </a:xfrm>
              <a:prstGeom prst="rect">
                <a:avLst/>
              </a:prstGeom>
              <a:blipFill>
                <a:blip r:embed="rId3"/>
                <a:stretch>
                  <a:fillRect l="-749" t="-1037" r="-666"/>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226ACF6A-9F1C-5AF5-64DD-AAA4F8690BA7}"/>
              </a:ext>
            </a:extLst>
          </p:cNvPr>
          <p:cNvPicPr>
            <a:picLocks noChangeAspect="1"/>
          </p:cNvPicPr>
          <p:nvPr/>
        </p:nvPicPr>
        <p:blipFill>
          <a:blip r:embed="rId4"/>
          <a:stretch>
            <a:fillRect/>
          </a:stretch>
        </p:blipFill>
        <p:spPr>
          <a:xfrm>
            <a:off x="195491" y="4330870"/>
            <a:ext cx="4590919" cy="2412638"/>
          </a:xfrm>
          <a:prstGeom prst="rect">
            <a:avLst/>
          </a:prstGeom>
          <a:ln w="38100">
            <a:solidFill>
              <a:schemeClr val="tx1"/>
            </a:solidFill>
          </a:ln>
        </p:spPr>
      </p:pic>
      <p:graphicFrame>
        <p:nvGraphicFramePr>
          <p:cNvPr id="6" name="Chart 5">
            <a:extLst>
              <a:ext uri="{FF2B5EF4-FFF2-40B4-BE49-F238E27FC236}">
                <a16:creationId xmlns:a16="http://schemas.microsoft.com/office/drawing/2014/main" id="{9394616A-C8AF-B45B-5EF0-5A042A0C2036}"/>
              </a:ext>
            </a:extLst>
          </p:cNvPr>
          <p:cNvGraphicFramePr>
            <a:graphicFrameLocks/>
          </p:cNvGraphicFramePr>
          <p:nvPr>
            <p:extLst>
              <p:ext uri="{D42A27DB-BD31-4B8C-83A1-F6EECF244321}">
                <p14:modId xmlns:p14="http://schemas.microsoft.com/office/powerpoint/2010/main" val="3612979892"/>
              </p:ext>
            </p:extLst>
          </p:nvPr>
        </p:nvGraphicFramePr>
        <p:xfrm>
          <a:off x="0" y="996799"/>
          <a:ext cx="4824248" cy="324097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0406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313932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Des hypothèses sur la raison de ce plateau sont données </a:t>
                </a:r>
                <a:r>
                  <a:rPr lang="fr-FR" dirty="0">
                    <a:latin typeface="Times New Roman" panose="02020603050405020304" pitchFamily="18" charset="0"/>
                    <a:cs typeface="Times New Roman" panose="02020603050405020304" pitchFamily="18" charset="0"/>
                  </a:rPr>
                  <a:t>dans </a:t>
                </a:r>
                <a:r>
                  <a:rPr lang="fr-FR" noProof="0" dirty="0">
                    <a:latin typeface="Times New Roman" panose="02020603050405020304" pitchFamily="18" charset="0"/>
                    <a:cs typeface="Times New Roman" panose="02020603050405020304" pitchFamily="18" charset="0"/>
                  </a:rPr>
                  <a:t>quelques slides.   </a:t>
                </a:r>
              </a:p>
            </p:txBody>
          </p:sp>
        </mc:Choice>
        <mc:Fallback xmlns="">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3139321"/>
              </a:xfrm>
              <a:prstGeom prst="rect">
                <a:avLst/>
              </a:prstGeom>
              <a:blipFill>
                <a:blip r:embed="rId3"/>
                <a:stretch>
                  <a:fillRect l="-736" t="-971" r="-828" b="-21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C26E7882-1A4B-4D9E-20C6-8D0DCC353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469B70-0A01-2F0B-8630-A75E636CB8E6}"/>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312469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2798</Words>
  <Application>Microsoft Office PowerPoint</Application>
  <PresentationFormat>Widescreen</PresentationFormat>
  <Paragraphs>217</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Gauthier BRUNEL</cp:lastModifiedBy>
  <cp:revision>7</cp:revision>
  <dcterms:created xsi:type="dcterms:W3CDTF">2025-02-04T13:03:07Z</dcterms:created>
  <dcterms:modified xsi:type="dcterms:W3CDTF">2025-04-03T21:05:06Z</dcterms:modified>
</cp:coreProperties>
</file>