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4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D501-363A-148C-2DA0-66323B0FD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E9E0E-148E-7BFC-5FB0-B37EDE4C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90D7-9AD4-70D9-C454-DF22AF1C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9860-A31B-F810-8C52-048092D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84B1-77B9-4E07-CCC5-AC33F14C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3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04D5-7A43-C42C-17F2-37FF6A12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2DECD-748C-363F-53C4-20C4215DA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D974-8C15-E6DA-BFA4-9C93D1C2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1986-B73D-5842-BBAE-E2B9B3C7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5258-AF01-41FF-3F74-02D1D14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7F15A-F53D-D750-73F3-AF9CCAE21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81511-E5F4-23FA-2451-29037E52E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05D6-B959-6088-EDCF-7F8D0F00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02DF-D354-FC0F-975C-17C81C61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0AB2-529C-CF61-243F-4206426C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9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110D-4CD1-3028-AC85-2482E3C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A34F-C012-919F-89C7-64A668DC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A2C1-F99E-55B0-FF78-4244F14D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EF42-8A99-8538-55E1-BD87A70D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D5A0-E741-7A1B-97E3-E8137938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7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28F5-97E3-DC7C-A1A1-AD00E40B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C3540-CCA1-90E0-AC8D-F9F4DA4F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FD55-F1AC-38FB-5A02-246ADDF6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426A-3C70-A49A-DD7C-807D4902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DECC-CE6E-77A3-41C3-D04EEFEF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C5C3-DF64-B958-3105-7BFE3AEA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0829-2DCE-BD24-9E5B-B5820C945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20371-C7E0-1752-0345-F4F26502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0386-4D99-9B4F-A388-7F62C838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4D24-5197-93A5-E59E-CF3FB908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5830-B005-D069-8FAB-F00774D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046A-76A0-5F0B-214F-FDDB3C4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A918-1896-FFE2-0E0D-5F7062E7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3376-B975-770F-7D8B-96D1D18A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F546E-8907-5AEB-873F-2D8970D4D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5605-6DE2-DD0C-3E5A-8927CA478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FA749-7856-7E2D-394A-D3229F9F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5309-9554-FF7C-1728-2D234C2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179F4-420D-51B0-D808-DF9363A6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6D0D-9C7A-D8E2-D1DD-A7B6DF7E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95BE0-CADA-FBC8-A9F9-724ED26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B9DB8-F51D-E911-E1F6-C5F4CDE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D7C46-50F1-F23E-A14A-FCE407E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81E86-3659-985A-6095-9FED7393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E9634-98C1-26EE-510C-023FB70F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9917-0FC1-B7B9-D83C-94684CBD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7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778-ABFD-09FB-E65E-D59DDC1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9B8B-3C43-705B-451D-D4875AE5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A418E-119C-D8B7-B433-0A66580A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29F6-E3D2-3E98-7387-D2C6469F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D03B5-2E0F-EA19-14A8-C7497C28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93702-0DF6-6527-9B81-A5900005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5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257-0A29-7505-32F2-783C15C9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8B240-542E-0871-2E46-3EAD07E4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760CA-62DF-DB47-D8AA-2EE45981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630A9-3197-39CF-74EF-80ABF5F5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E72B0-BD29-3086-508C-74F57EF0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BFAE6-0B1D-417C-0300-BFE0E005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5CC06-8CB6-06E0-D5A4-724E2C5E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F58F-C59E-434C-B7B1-811BA892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F4A8-46D3-C946-2981-2C15E929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2B59A-98B8-4EFE-BBCA-000E16F933A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64BF-E3DF-D7E1-216B-F89E8C475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BE20-F7E5-20E6-C436-241761055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FF404-5827-4C28-B23B-14D55279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40B881C-F7FD-4EBB-FD1A-43C3861C1D58}"/>
              </a:ext>
            </a:extLst>
          </p:cNvPr>
          <p:cNvGrpSpPr/>
          <p:nvPr/>
        </p:nvGrpSpPr>
        <p:grpSpPr>
          <a:xfrm>
            <a:off x="0" y="1623760"/>
            <a:ext cx="12192000" cy="3610479"/>
            <a:chOff x="0" y="1623760"/>
            <a:chExt cx="12192000" cy="3610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424B1A-6DE6-CA59-CD3E-23B00E09F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23760"/>
              <a:ext cx="3991532" cy="361047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24F6DE-2A17-AB45-EB3B-85096AC4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9595" y="1623760"/>
              <a:ext cx="4015934" cy="36104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B4E7E7-4F88-26AB-DD00-B6D22736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3592" y="1623760"/>
              <a:ext cx="4048408" cy="3610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53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2270-82A5-82D4-556C-C8E216C7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9" y="1342734"/>
            <a:ext cx="259116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287BC-72B9-6A35-863A-C7697230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123"/>
            <a:ext cx="3251607" cy="3201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E9E02-F37A-09CD-C45B-86D2DF04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07" y="1828122"/>
            <a:ext cx="3412721" cy="3201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3F1C94-028A-405D-7CE7-CEC216C044A8}"/>
              </a:ext>
            </a:extLst>
          </p:cNvPr>
          <p:cNvSpPr txBox="1"/>
          <p:nvPr/>
        </p:nvSpPr>
        <p:spPr>
          <a:xfrm>
            <a:off x="3539233" y="5125319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Gyroid Facetted Lattice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5337-E5E9-DB87-F1D7-04554E67ED92}"/>
              </a:ext>
            </a:extLst>
          </p:cNvPr>
          <p:cNvSpPr txBox="1"/>
          <p:nvPr/>
        </p:nvSpPr>
        <p:spPr>
          <a:xfrm>
            <a:off x="207069" y="5125319"/>
            <a:ext cx="28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Cube Lattice with Center supports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62C85E-467A-E36C-3D75-71F02C21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328" y="1828122"/>
            <a:ext cx="3333187" cy="3201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2B27BA-0DAD-528C-E72E-4795E2171600}"/>
              </a:ext>
            </a:extLst>
          </p:cNvPr>
          <p:cNvSpPr txBox="1"/>
          <p:nvPr/>
        </p:nvSpPr>
        <p:spPr>
          <a:xfrm>
            <a:off x="6912187" y="5125319"/>
            <a:ext cx="28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Cube Lattice with side diagonal supports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D8DCBF-09F2-9F1E-1EB1-345BA02D6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515" y="1828122"/>
            <a:ext cx="3076727" cy="3201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C2C2E0-B000-EDEC-4A08-59DE716815E9}"/>
              </a:ext>
            </a:extLst>
          </p:cNvPr>
          <p:cNvSpPr txBox="1"/>
          <p:nvPr/>
        </p:nvSpPr>
        <p:spPr>
          <a:xfrm>
            <a:off x="10117144" y="5029875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Schwarz P Faceted Lattice</a:t>
            </a:r>
          </a:p>
        </p:txBody>
      </p:sp>
    </p:spTree>
    <p:extLst>
      <p:ext uri="{BB962C8B-B14F-4D97-AF65-F5344CB8AC3E}">
        <p14:creationId xmlns:p14="http://schemas.microsoft.com/office/powerpoint/2010/main" val="383697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GLEYZON</dc:creator>
  <cp:lastModifiedBy>François GLEYZON</cp:lastModifiedBy>
  <cp:revision>1</cp:revision>
  <dcterms:created xsi:type="dcterms:W3CDTF">2024-03-17T10:55:17Z</dcterms:created>
  <dcterms:modified xsi:type="dcterms:W3CDTF">2024-03-18T10:14:22Z</dcterms:modified>
</cp:coreProperties>
</file>