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798531-ADE7-44E4-966B-403B89A65921}" v="42" dt="2024-04-02T15:40:18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thier BRUNEL" userId="4b289aabded0a19c" providerId="LiveId" clId="{A8FDCEDF-BD6B-C84A-9979-9B241B12CC39}"/>
    <pc:docChg chg="modSld">
      <pc:chgData name="Gauthier BRUNEL" userId="4b289aabded0a19c" providerId="LiveId" clId="{A8FDCEDF-BD6B-C84A-9979-9B241B12CC39}" dt="2024-03-28T15:43:38.511" v="41" actId="20577"/>
      <pc:docMkLst>
        <pc:docMk/>
      </pc:docMkLst>
      <pc:sldChg chg="modSp">
        <pc:chgData name="Gauthier BRUNEL" userId="4b289aabded0a19c" providerId="LiveId" clId="{A8FDCEDF-BD6B-C84A-9979-9B241B12CC39}" dt="2024-03-28T15:43:38.511" v="41" actId="20577"/>
        <pc:sldMkLst>
          <pc:docMk/>
          <pc:sldMk cId="1585314972" sldId="259"/>
        </pc:sldMkLst>
        <pc:spChg chg="mod">
          <ac:chgData name="Gauthier BRUNEL" userId="4b289aabded0a19c" providerId="LiveId" clId="{A8FDCEDF-BD6B-C84A-9979-9B241B12CC39}" dt="2024-03-28T15:43:38.511" v="41" actId="20577"/>
          <ac:spMkLst>
            <pc:docMk/>
            <pc:sldMk cId="1585314972" sldId="259"/>
            <ac:spMk id="6" creationId="{F95359FF-38C5-7C8F-DBF9-8082781CB805}"/>
          </ac:spMkLst>
        </pc:spChg>
      </pc:sldChg>
      <pc:sldChg chg="modSp">
        <pc:chgData name="Gauthier BRUNEL" userId="4b289aabded0a19c" providerId="LiveId" clId="{A8FDCEDF-BD6B-C84A-9979-9B241B12CC39}" dt="2024-03-28T15:42:40.799" v="25" actId="20577"/>
        <pc:sldMkLst>
          <pc:docMk/>
          <pc:sldMk cId="2512635658" sldId="260"/>
        </pc:sldMkLst>
        <pc:spChg chg="mod">
          <ac:chgData name="Gauthier BRUNEL" userId="4b289aabded0a19c" providerId="LiveId" clId="{A8FDCEDF-BD6B-C84A-9979-9B241B12CC39}" dt="2024-03-28T15:42:40.799" v="25" actId="20577"/>
          <ac:spMkLst>
            <pc:docMk/>
            <pc:sldMk cId="2512635658" sldId="260"/>
            <ac:spMk id="8" creationId="{4B572B31-5319-D8A4-A934-A67A046A4A28}"/>
          </ac:spMkLst>
        </pc:spChg>
      </pc:sldChg>
    </pc:docChg>
  </pc:docChgLst>
  <pc:docChgLst>
    <pc:chgData name="Gauthier BRUNEL" userId="4b289aabded0a19c" providerId="LiveId" clId="{DF06CB85-137D-480F-B929-6150822C408E}"/>
    <pc:docChg chg="undo custSel addSld modSld">
      <pc:chgData name="Gauthier BRUNEL" userId="4b289aabded0a19c" providerId="LiveId" clId="{DF06CB85-137D-480F-B929-6150822C408E}" dt="2024-03-28T08:59:06.622" v="123" actId="20577"/>
      <pc:docMkLst>
        <pc:docMk/>
      </pc:docMkLst>
      <pc:sldChg chg="addSp delSp modSp add mod">
        <pc:chgData name="Gauthier BRUNEL" userId="4b289aabded0a19c" providerId="LiveId" clId="{DF06CB85-137D-480F-B929-6150822C408E}" dt="2024-03-28T08:59:06.622" v="123" actId="20577"/>
        <pc:sldMkLst>
          <pc:docMk/>
          <pc:sldMk cId="1585314972" sldId="259"/>
        </pc:sldMkLst>
        <pc:spChg chg="mod">
          <ac:chgData name="Gauthier BRUNEL" userId="4b289aabded0a19c" providerId="LiveId" clId="{DF06CB85-137D-480F-B929-6150822C408E}" dt="2024-03-28T08:59:06.622" v="123" actId="20577"/>
          <ac:spMkLst>
            <pc:docMk/>
            <pc:sldMk cId="1585314972" sldId="259"/>
            <ac:spMk id="6" creationId="{F95359FF-38C5-7C8F-DBF9-8082781CB805}"/>
          </ac:spMkLst>
        </pc:spChg>
        <pc:picChg chg="add mod">
          <ac:chgData name="Gauthier BRUNEL" userId="4b289aabded0a19c" providerId="LiveId" clId="{DF06CB85-137D-480F-B929-6150822C408E}" dt="2024-03-28T08:56:44.868" v="74" actId="1076"/>
          <ac:picMkLst>
            <pc:docMk/>
            <pc:sldMk cId="1585314972" sldId="259"/>
            <ac:picMk id="4" creationId="{1325CF65-5E84-CD22-30DD-5F521CC36C33}"/>
          </ac:picMkLst>
        </pc:picChg>
        <pc:picChg chg="del mod">
          <ac:chgData name="Gauthier BRUNEL" userId="4b289aabded0a19c" providerId="LiveId" clId="{DF06CB85-137D-480F-B929-6150822C408E}" dt="2024-03-28T08:54:03.004" v="34" actId="478"/>
          <ac:picMkLst>
            <pc:docMk/>
            <pc:sldMk cId="1585314972" sldId="259"/>
            <ac:picMk id="7" creationId="{8DFE474E-DC7E-0C47-7383-45AD425F354A}"/>
          </ac:picMkLst>
        </pc:picChg>
        <pc:picChg chg="add mod">
          <ac:chgData name="Gauthier BRUNEL" userId="4b289aabded0a19c" providerId="LiveId" clId="{DF06CB85-137D-480F-B929-6150822C408E}" dt="2024-03-28T08:56:39.982" v="71" actId="1076"/>
          <ac:picMkLst>
            <pc:docMk/>
            <pc:sldMk cId="1585314972" sldId="259"/>
            <ac:picMk id="9" creationId="{62413B10-A96B-CBBA-935B-239F1A570787}"/>
          </ac:picMkLst>
        </pc:picChg>
        <pc:picChg chg="del">
          <ac:chgData name="Gauthier BRUNEL" userId="4b289aabded0a19c" providerId="LiveId" clId="{DF06CB85-137D-480F-B929-6150822C408E}" dt="2024-03-28T08:54:04.736" v="35" actId="478"/>
          <ac:picMkLst>
            <pc:docMk/>
            <pc:sldMk cId="1585314972" sldId="259"/>
            <ac:picMk id="10" creationId="{451A2393-7F08-7F14-F76B-7A30FAA7B295}"/>
          </ac:picMkLst>
        </pc:picChg>
      </pc:sldChg>
    </pc:docChg>
  </pc:docChgLst>
  <pc:docChgLst>
    <pc:chgData name="Utilisateur invité" providerId="Windows Live" clId="Web-{1F36EEC0-F58C-4E1A-899F-22DB04AF6081}"/>
    <pc:docChg chg="addSld modSld">
      <pc:chgData name="Utilisateur invité" userId="" providerId="Windows Live" clId="Web-{1F36EEC0-F58C-4E1A-899F-22DB04AF6081}" dt="2024-03-28T15:26:44.183" v="83" actId="20577"/>
      <pc:docMkLst>
        <pc:docMk/>
      </pc:docMkLst>
      <pc:sldChg chg="modSp">
        <pc:chgData name="Utilisateur invité" userId="" providerId="Windows Live" clId="Web-{1F36EEC0-F58C-4E1A-899F-22DB04AF6081}" dt="2024-03-28T15:15:32.920" v="2" actId="20577"/>
        <pc:sldMkLst>
          <pc:docMk/>
          <pc:sldMk cId="1585314972" sldId="259"/>
        </pc:sldMkLst>
        <pc:spChg chg="mod">
          <ac:chgData name="Utilisateur invité" userId="" providerId="Windows Live" clId="Web-{1F36EEC0-F58C-4E1A-899F-22DB04AF6081}" dt="2024-03-28T15:15:32.920" v="2" actId="20577"/>
          <ac:spMkLst>
            <pc:docMk/>
            <pc:sldMk cId="1585314972" sldId="259"/>
            <ac:spMk id="2" creationId="{C9ED757A-976D-3A4C-B11D-BC19DF578E25}"/>
          </ac:spMkLst>
        </pc:spChg>
      </pc:sldChg>
      <pc:sldChg chg="addSp delSp modSp add replId">
        <pc:chgData name="Utilisateur invité" userId="" providerId="Windows Live" clId="Web-{1F36EEC0-F58C-4E1A-899F-22DB04AF6081}" dt="2024-03-28T15:26:44.183" v="83" actId="20577"/>
        <pc:sldMkLst>
          <pc:docMk/>
          <pc:sldMk cId="2512635658" sldId="260"/>
        </pc:sldMkLst>
        <pc:spChg chg="mod">
          <ac:chgData name="Utilisateur invité" userId="" providerId="Windows Live" clId="Web-{1F36EEC0-F58C-4E1A-899F-22DB04AF6081}" dt="2024-03-28T15:15:56.389" v="6" actId="20577"/>
          <ac:spMkLst>
            <pc:docMk/>
            <pc:sldMk cId="2512635658" sldId="260"/>
            <ac:spMk id="2" creationId="{C9ED757A-976D-3A4C-B11D-BC19DF578E25}"/>
          </ac:spMkLst>
        </pc:spChg>
        <pc:spChg chg="del">
          <ac:chgData name="Utilisateur invité" userId="" providerId="Windows Live" clId="Web-{1F36EEC0-F58C-4E1A-899F-22DB04AF6081}" dt="2024-03-28T15:16:40.187" v="12"/>
          <ac:spMkLst>
            <pc:docMk/>
            <pc:sldMk cId="2512635658" sldId="260"/>
            <ac:spMk id="6" creationId="{F95359FF-38C5-7C8F-DBF9-8082781CB805}"/>
          </ac:spMkLst>
        </pc:spChg>
        <pc:spChg chg="add mod">
          <ac:chgData name="Utilisateur invité" userId="" providerId="Windows Live" clId="Web-{1F36EEC0-F58C-4E1A-899F-22DB04AF6081}" dt="2024-03-28T15:26:44.183" v="83" actId="20577"/>
          <ac:spMkLst>
            <pc:docMk/>
            <pc:sldMk cId="2512635658" sldId="260"/>
            <ac:spMk id="8" creationId="{4B572B31-5319-D8A4-A934-A67A046A4A28}"/>
          </ac:spMkLst>
        </pc:spChg>
        <pc:picChg chg="add mod">
          <ac:chgData name="Utilisateur invité" userId="" providerId="Windows Live" clId="Web-{1F36EEC0-F58C-4E1A-899F-22DB04AF6081}" dt="2024-03-28T15:26:03.917" v="76" actId="1076"/>
          <ac:picMkLst>
            <pc:docMk/>
            <pc:sldMk cId="2512635658" sldId="260"/>
            <ac:picMk id="3" creationId="{B350F630-5A65-6A3F-4C9F-5B5AB5859630}"/>
          </ac:picMkLst>
        </pc:picChg>
        <pc:picChg chg="del">
          <ac:chgData name="Utilisateur invité" userId="" providerId="Windows Live" clId="Web-{1F36EEC0-F58C-4E1A-899F-22DB04AF6081}" dt="2024-03-28T15:15:58.749" v="7"/>
          <ac:picMkLst>
            <pc:docMk/>
            <pc:sldMk cId="2512635658" sldId="260"/>
            <ac:picMk id="4" creationId="{1325CF65-5E84-CD22-30DD-5F521CC36C33}"/>
          </ac:picMkLst>
        </pc:picChg>
        <pc:picChg chg="del">
          <ac:chgData name="Utilisateur invité" userId="" providerId="Windows Live" clId="Web-{1F36EEC0-F58C-4E1A-899F-22DB04AF6081}" dt="2024-03-28T15:15:59.295" v="8"/>
          <ac:picMkLst>
            <pc:docMk/>
            <pc:sldMk cId="2512635658" sldId="260"/>
            <ac:picMk id="9" creationId="{62413B10-A96B-CBBA-935B-239F1A570787}"/>
          </ac:picMkLst>
        </pc:picChg>
        <pc:picChg chg="add mod">
          <ac:chgData name="Utilisateur invité" userId="" providerId="Windows Live" clId="Web-{1F36EEC0-F58C-4E1A-899F-22DB04AF6081}" dt="2024-03-28T15:26:02.448" v="75" actId="1076"/>
          <ac:picMkLst>
            <pc:docMk/>
            <pc:sldMk cId="2512635658" sldId="260"/>
            <ac:picMk id="10" creationId="{0F7ABB9F-3CD0-5DE3-0370-C65192D8AFC2}"/>
          </ac:picMkLst>
        </pc:picChg>
      </pc:sldChg>
    </pc:docChg>
  </pc:docChgLst>
  <pc:docChgLst>
    <pc:chgData name="Gauthier BRUNEL" userId="4b289aabded0a19c" providerId="LiveId" clId="{91798531-ADE7-44E4-966B-403B89A65921}"/>
    <pc:docChg chg="undo redo custSel delSld modSld">
      <pc:chgData name="Gauthier BRUNEL" userId="4b289aabded0a19c" providerId="LiveId" clId="{91798531-ADE7-44E4-966B-403B89A65921}" dt="2024-04-02T15:42:16.390" v="230" actId="20577"/>
      <pc:docMkLst>
        <pc:docMk/>
      </pc:docMkLst>
      <pc:sldChg chg="addSp delSp modSp mod">
        <pc:chgData name="Gauthier BRUNEL" userId="4b289aabded0a19c" providerId="LiveId" clId="{91798531-ADE7-44E4-966B-403B89A65921}" dt="2024-04-02T15:42:16.390" v="230" actId="20577"/>
        <pc:sldMkLst>
          <pc:docMk/>
          <pc:sldMk cId="1634745736" sldId="257"/>
        </pc:sldMkLst>
        <pc:spChg chg="mod">
          <ac:chgData name="Gauthier BRUNEL" userId="4b289aabded0a19c" providerId="LiveId" clId="{91798531-ADE7-44E4-966B-403B89A65921}" dt="2024-04-02T15:31:58.220" v="168" actId="20577"/>
          <ac:spMkLst>
            <pc:docMk/>
            <pc:sldMk cId="1634745736" sldId="257"/>
            <ac:spMk id="2" creationId="{C9ED757A-976D-3A4C-B11D-BC19DF578E25}"/>
          </ac:spMkLst>
        </pc:spChg>
        <pc:spChg chg="add mod">
          <ac:chgData name="Gauthier BRUNEL" userId="4b289aabded0a19c" providerId="LiveId" clId="{91798531-ADE7-44E4-966B-403B89A65921}" dt="2024-04-02T15:42:16.390" v="230" actId="20577"/>
          <ac:spMkLst>
            <pc:docMk/>
            <pc:sldMk cId="1634745736" sldId="257"/>
            <ac:spMk id="3" creationId="{2BF5405D-5EFD-C65B-11F6-629BEABF0C81}"/>
          </ac:spMkLst>
        </pc:spChg>
        <pc:spChg chg="mod">
          <ac:chgData name="Gauthier BRUNEL" userId="4b289aabded0a19c" providerId="LiveId" clId="{91798531-ADE7-44E4-966B-403B89A65921}" dt="2024-04-02T15:41:47.420" v="212" actId="20577"/>
          <ac:spMkLst>
            <pc:docMk/>
            <pc:sldMk cId="1634745736" sldId="257"/>
            <ac:spMk id="6" creationId="{F95359FF-38C5-7C8F-DBF9-8082781CB805}"/>
          </ac:spMkLst>
        </pc:spChg>
        <pc:spChg chg="add del mod">
          <ac:chgData name="Gauthier BRUNEL" userId="4b289aabded0a19c" providerId="LiveId" clId="{91798531-ADE7-44E4-966B-403B89A65921}" dt="2024-04-02T15:30:41.232" v="144" actId="478"/>
          <ac:spMkLst>
            <pc:docMk/>
            <pc:sldMk cId="1634745736" sldId="257"/>
            <ac:spMk id="7" creationId="{2AE4ADEA-DCA4-E579-132A-B1F481B1F651}"/>
          </ac:spMkLst>
        </pc:spChg>
        <pc:picChg chg="del">
          <ac:chgData name="Gauthier BRUNEL" userId="4b289aabded0a19c" providerId="LiveId" clId="{91798531-ADE7-44E4-966B-403B89A65921}" dt="2024-04-02T15:14:30.612" v="2" actId="478"/>
          <ac:picMkLst>
            <pc:docMk/>
            <pc:sldMk cId="1634745736" sldId="257"/>
            <ac:picMk id="4" creationId="{7265B146-75B4-A240-0563-3808AC6C9397}"/>
          </ac:picMkLst>
        </pc:picChg>
        <pc:picChg chg="del">
          <ac:chgData name="Gauthier BRUNEL" userId="4b289aabded0a19c" providerId="LiveId" clId="{91798531-ADE7-44E4-966B-403B89A65921}" dt="2024-04-02T15:14:32.422" v="3" actId="478"/>
          <ac:picMkLst>
            <pc:docMk/>
            <pc:sldMk cId="1634745736" sldId="257"/>
            <ac:picMk id="8" creationId="{610173A4-0E32-924A-D08A-2918A076B91B}"/>
          </ac:picMkLst>
        </pc:picChg>
        <pc:picChg chg="add mod">
          <ac:chgData name="Gauthier BRUNEL" userId="4b289aabded0a19c" providerId="LiveId" clId="{91798531-ADE7-44E4-966B-403B89A65921}" dt="2024-04-02T15:40:18.324" v="198" actId="1037"/>
          <ac:picMkLst>
            <pc:docMk/>
            <pc:sldMk cId="1634745736" sldId="257"/>
            <ac:picMk id="1026" creationId="{6DCED154-E644-84BB-16B4-ACCD5E2B8661}"/>
          </ac:picMkLst>
        </pc:picChg>
        <pc:picChg chg="add mod">
          <ac:chgData name="Gauthier BRUNEL" userId="4b289aabded0a19c" providerId="LiveId" clId="{91798531-ADE7-44E4-966B-403B89A65921}" dt="2024-04-02T15:40:18.324" v="198" actId="1037"/>
          <ac:picMkLst>
            <pc:docMk/>
            <pc:sldMk cId="1634745736" sldId="257"/>
            <ac:picMk id="1028" creationId="{18D18F78-4FDA-531B-74A2-C84674BF797A}"/>
          </ac:picMkLst>
        </pc:picChg>
      </pc:sldChg>
      <pc:sldChg chg="del">
        <pc:chgData name="Gauthier BRUNEL" userId="4b289aabded0a19c" providerId="LiveId" clId="{91798531-ADE7-44E4-966B-403B89A65921}" dt="2024-04-02T15:14:15.580" v="0" actId="47"/>
        <pc:sldMkLst>
          <pc:docMk/>
          <pc:sldMk cId="3774221265" sldId="258"/>
        </pc:sldMkLst>
      </pc:sldChg>
      <pc:sldChg chg="del">
        <pc:chgData name="Gauthier BRUNEL" userId="4b289aabded0a19c" providerId="LiveId" clId="{91798531-ADE7-44E4-966B-403B89A65921}" dt="2024-04-02T15:14:17.636" v="1" actId="47"/>
        <pc:sldMkLst>
          <pc:docMk/>
          <pc:sldMk cId="1585314972" sldId="259"/>
        </pc:sldMkLst>
      </pc:sldChg>
      <pc:sldChg chg="del">
        <pc:chgData name="Gauthier BRUNEL" userId="4b289aabded0a19c" providerId="LiveId" clId="{91798531-ADE7-44E4-966B-403B89A65921}" dt="2024-04-02T15:14:15.580" v="0" actId="47"/>
        <pc:sldMkLst>
          <pc:docMk/>
          <pc:sldMk cId="2512635658" sldId="260"/>
        </pc:sldMkLst>
      </pc:sldChg>
    </pc:docChg>
  </pc:docChgLst>
  <pc:docChgLst>
    <pc:chgData name="François GLEYZON" userId="68b60652afddc3a3" providerId="Windows Live" clId="Web-{BD142150-E300-479F-8AB6-9DC35667AA9C}"/>
    <pc:docChg chg="modSld">
      <pc:chgData name="François GLEYZON" userId="68b60652afddc3a3" providerId="Windows Live" clId="Web-{BD142150-E300-479F-8AB6-9DC35667AA9C}" dt="2024-03-30T12:12:45.980" v="4" actId="20577"/>
      <pc:docMkLst>
        <pc:docMk/>
      </pc:docMkLst>
      <pc:sldChg chg="modSp">
        <pc:chgData name="François GLEYZON" userId="68b60652afddc3a3" providerId="Windows Live" clId="Web-{BD142150-E300-479F-8AB6-9DC35667AA9C}" dt="2024-03-30T12:12:37.620" v="3" actId="20577"/>
        <pc:sldMkLst>
          <pc:docMk/>
          <pc:sldMk cId="1585314972" sldId="259"/>
        </pc:sldMkLst>
        <pc:spChg chg="mod">
          <ac:chgData name="François GLEYZON" userId="68b60652afddc3a3" providerId="Windows Live" clId="Web-{BD142150-E300-479F-8AB6-9DC35667AA9C}" dt="2024-03-30T12:12:37.620" v="3" actId="20577"/>
          <ac:spMkLst>
            <pc:docMk/>
            <pc:sldMk cId="1585314972" sldId="259"/>
            <ac:spMk id="2" creationId="{C9ED757A-976D-3A4C-B11D-BC19DF578E25}"/>
          </ac:spMkLst>
        </pc:spChg>
      </pc:sldChg>
      <pc:sldChg chg="modSp">
        <pc:chgData name="François GLEYZON" userId="68b60652afddc3a3" providerId="Windows Live" clId="Web-{BD142150-E300-479F-8AB6-9DC35667AA9C}" dt="2024-03-30T12:12:45.980" v="4" actId="20577"/>
        <pc:sldMkLst>
          <pc:docMk/>
          <pc:sldMk cId="2512635658" sldId="260"/>
        </pc:sldMkLst>
        <pc:spChg chg="mod">
          <ac:chgData name="François GLEYZON" userId="68b60652afddc3a3" providerId="Windows Live" clId="Web-{BD142150-E300-479F-8AB6-9DC35667AA9C}" dt="2024-03-30T12:12:45.980" v="4" actId="20577"/>
          <ac:spMkLst>
            <pc:docMk/>
            <pc:sldMk cId="2512635658" sldId="260"/>
            <ac:spMk id="2" creationId="{C9ED757A-976D-3A4C-B11D-BC19DF578E2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4AB16-B0D9-BA9F-826A-D6D065EE3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D12B9-915E-0AB8-C4D2-F9FEF411C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71B70-CBE8-5A55-606F-DE88BFCE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0436B-1C29-4F8A-9CCC-9807ECC698D9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8D570-CAD3-CA98-C5AA-10CA3D5F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57B50-4639-2A7F-21BA-FB5DF8F88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61FFA-9BEE-45C6-BF54-C8FE0D13025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05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09E3-3DD3-6198-F86B-F5F2D2A66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9CC87-14F8-D54A-1050-B8E5BB4D9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BFA87-E8E6-4C27-5946-7AD0AC5AA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0436B-1C29-4F8A-9CCC-9807ECC698D9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45619-0707-4B9B-AF16-99EFFB448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496D8-7A8B-CE47-70EF-7CFEA0A0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61FFA-9BEE-45C6-BF54-C8FE0D13025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87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A842B7-E55F-FB8E-8759-32996E472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B312A-E2AA-16CB-6A23-E873601AD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84AF1-F989-6ADA-D3D4-D5A97E5D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0436B-1C29-4F8A-9CCC-9807ECC698D9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98CBE-B9B4-5FE2-9AB1-4C8069D7E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B9719-11E8-D314-E5A9-98497AD2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61FFA-9BEE-45C6-BF54-C8FE0D13025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783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C6F9-3134-770D-D2E0-4AA5E2FEA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327F-73BC-8A15-CFFF-12C094CDE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8B95-64FB-2ECC-77EF-79AE7B60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0436B-1C29-4F8A-9CCC-9807ECC698D9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B86EA-38A6-5D1D-1407-DD5B60FDF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3767F-3DB3-3E7F-3D78-227DFB13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61FFA-9BEE-45C6-BF54-C8FE0D13025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65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F5C-E6CD-CE61-EDE8-2245047A3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001A5-94C3-74CF-F07B-6F5F86280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E3FFF-2C54-FE4C-E412-7E531111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0436B-1C29-4F8A-9CCC-9807ECC698D9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A700F-37CB-056D-F49F-D5D3E64BE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F1A56-229B-169C-9A8A-5A9AE731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61FFA-9BEE-45C6-BF54-C8FE0D13025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15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2BDA-419E-3EFE-4A8E-A30A350D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ECAE7-A803-462E-3F91-D5C0A31E5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567A1-3333-F27B-8507-CF7F31C73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5D22D-56BD-9135-0323-E197067F9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0436B-1C29-4F8A-9CCC-9807ECC698D9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3C417-22AC-D1A4-EADA-135F5092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713BA-119C-B40B-DECC-30EDB338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61FFA-9BEE-45C6-BF54-C8FE0D13025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50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87AD-7835-BD10-E1A3-F5739BC5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0B80C-8B66-BBD1-33AF-DA4FCB99B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FBB0B-410C-B35C-7706-9A980292C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03D88-CE97-4443-09AB-ADE66AA55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903E9-B68A-8901-FEA1-B4C740A79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0971E4-4C46-C3F5-EB0D-A60F8B5F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0436B-1C29-4F8A-9CCC-9807ECC698D9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CD9D09-9C6F-7B79-6E0A-611364B0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E49F00-1C3C-C728-79EF-01C23E0E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61FFA-9BEE-45C6-BF54-C8FE0D13025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20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AC39-E975-73C4-83FF-09275381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630B01-1A56-9B14-A0B4-C6F9B2BD4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0436B-1C29-4F8A-9CCC-9807ECC698D9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45F8E-771C-333C-3C9A-9BE99E05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3B354-7A36-5922-B93E-318F0046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61FFA-9BEE-45C6-BF54-C8FE0D13025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92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A542D5-4094-3A02-49A1-C973FBB52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0436B-1C29-4F8A-9CCC-9807ECC698D9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8C17F2-6783-3C16-0099-E0593ED1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C696D-ECD2-EDBE-605A-47BDC096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61FFA-9BEE-45C6-BF54-C8FE0D13025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03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69955-5248-0B67-23EE-8104BEE1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36A1-FECF-1606-965A-B304C262F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5ED9C-9CA4-616D-3B73-E98BD76CD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71FB9-540D-1C0E-C38E-4FDEEDA9F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0436B-1C29-4F8A-9CCC-9807ECC698D9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567B4-32B9-8AEB-3C9A-6D21641A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95FC1-33CB-BBE5-7860-7F06C2152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61FFA-9BEE-45C6-BF54-C8FE0D13025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20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CCE35-A2BE-BB63-EDD2-E619B3483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41401-A042-D124-37A8-C05E65728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80C59-03AA-36FD-1D2B-6BEE709FD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08BCA-A9DD-2036-FFC8-C5757FFB9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0436B-1C29-4F8A-9CCC-9807ECC698D9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67E7A-8490-7F7E-651E-4179F19F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6F7AA-FD11-A69A-BCC6-EC0F30DF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61FFA-9BEE-45C6-BF54-C8FE0D13025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07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18996D-5EB8-7DD1-5499-EA59A54F5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BAFFA-AED4-DBE2-EC1B-771A82A83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B09C7-F10F-23CE-AF14-183CE6C9C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B0436B-1C29-4F8A-9CCC-9807ECC698D9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C6593-432B-8B2C-320E-735435F70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25033-CA06-4D37-5457-2139706D7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161FFA-9BEE-45C6-BF54-C8FE0D13025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70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ED757A-976D-3A4C-B11D-BC19DF578E25}"/>
              </a:ext>
            </a:extLst>
          </p:cNvPr>
          <p:cNvSpPr txBox="1"/>
          <p:nvPr/>
        </p:nvSpPr>
        <p:spPr>
          <a:xfrm>
            <a:off x="457200" y="238539"/>
            <a:ext cx="6559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DLP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8984C-BEC1-9732-24F9-DCA43F56695A}"/>
              </a:ext>
            </a:extLst>
          </p:cNvPr>
          <p:cNvSpPr/>
          <p:nvPr/>
        </p:nvSpPr>
        <p:spPr>
          <a:xfrm>
            <a:off x="646043" y="884870"/>
            <a:ext cx="5158409" cy="991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359FF-38C5-7C8F-DBF9-8082781CB805}"/>
              </a:ext>
            </a:extLst>
          </p:cNvPr>
          <p:cNvSpPr txBox="1"/>
          <p:nvPr/>
        </p:nvSpPr>
        <p:spPr>
          <a:xfrm>
            <a:off x="646043" y="1585726"/>
            <a:ext cx="3980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DLP uses </a:t>
            </a:r>
            <a:r>
              <a:rPr lang="en-US" b="1" dirty="0"/>
              <a:t>UV light to cure resin layer by layer.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GB" b="1" dirty="0"/>
              <a:t>Applications: </a:t>
            </a:r>
            <a:r>
              <a:rPr lang="en-US" dirty="0"/>
              <a:t>jewelry and dental. </a:t>
            </a:r>
            <a:endParaRPr lang="en-GB" dirty="0"/>
          </a:p>
        </p:txBody>
      </p:sp>
      <p:pic>
        <p:nvPicPr>
          <p:cNvPr id="1026" name="Picture 2" descr="What Is a DLP 3D Printer? – Simply Explained - FacFox Docs">
            <a:extLst>
              <a:ext uri="{FF2B5EF4-FFF2-40B4-BE49-F238E27FC236}">
                <a16:creationId xmlns:a16="http://schemas.microsoft.com/office/drawing/2014/main" id="{6DCED154-E644-84BB-16B4-ACCD5E2B8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410" y="3668161"/>
            <a:ext cx="4803930" cy="28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2BF5405D-5EFD-C65B-11F6-629BEABF0C81}"/>
              </a:ext>
            </a:extLst>
          </p:cNvPr>
          <p:cNvSpPr txBox="1"/>
          <p:nvPr/>
        </p:nvSpPr>
        <p:spPr>
          <a:xfrm>
            <a:off x="645944" y="3329329"/>
            <a:ext cx="49399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b="1" dirty="0" err="1"/>
              <a:t>Advantages</a:t>
            </a:r>
            <a:r>
              <a:rPr lang="fr-FR" b="1" dirty="0"/>
              <a:t>: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GB" dirty="0"/>
              <a:t>Fast printing speed.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GB" dirty="0"/>
              <a:t>High precision and detail (</a:t>
            </a:r>
            <a:r>
              <a:rPr lang="en-GB"/>
              <a:t>50µ details).</a:t>
            </a:r>
            <a:endParaRPr lang="en-GB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/>
              <a:t>Disadvantages</a:t>
            </a:r>
            <a:r>
              <a:rPr lang="en-US" dirty="0"/>
              <a:t>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Higher initial cost.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Expensive resin, needs careful handling.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Limited part size.</a:t>
            </a:r>
          </a:p>
        </p:txBody>
      </p:sp>
      <p:pic>
        <p:nvPicPr>
          <p:cNvPr id="1028" name="Picture 4" descr="digital light processing dlp process">
            <a:extLst>
              <a:ext uri="{FF2B5EF4-FFF2-40B4-BE49-F238E27FC236}">
                <a16:creationId xmlns:a16="http://schemas.microsoft.com/office/drawing/2014/main" id="{18D18F78-4FDA-531B-74A2-C84674BF7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847" y="430146"/>
            <a:ext cx="5666527" cy="323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745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Grand écran</PresentationFormat>
  <Paragraphs>12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Wingdings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François GLEYZON</dc:creator>
  <cp:lastModifiedBy>Gauthier BRUNEL</cp:lastModifiedBy>
  <cp:revision>3</cp:revision>
  <dcterms:created xsi:type="dcterms:W3CDTF">2024-03-28T00:05:15Z</dcterms:created>
  <dcterms:modified xsi:type="dcterms:W3CDTF">2024-04-02T15:42:18Z</dcterms:modified>
</cp:coreProperties>
</file>