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6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FC34FA-7DEC-48EC-804B-5D580E5EF601}" v="541" dt="2024-05-21T18:53:30.5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çois GLEYZON" userId="68b60652afddc3a3" providerId="LiveId" clId="{64FC34FA-7DEC-48EC-804B-5D580E5EF601}"/>
    <pc:docChg chg="undo custSel addSld modSld">
      <pc:chgData name="François GLEYZON" userId="68b60652afddc3a3" providerId="LiveId" clId="{64FC34FA-7DEC-48EC-804B-5D580E5EF601}" dt="2024-05-21T18:53:30.526" v="1413" actId="20577"/>
      <pc:docMkLst>
        <pc:docMk/>
      </pc:docMkLst>
      <pc:sldChg chg="addSp delSp modSp mod">
        <pc:chgData name="François GLEYZON" userId="68b60652afddc3a3" providerId="LiveId" clId="{64FC34FA-7DEC-48EC-804B-5D580E5EF601}" dt="2024-05-21T18:38:50.234" v="1"/>
        <pc:sldMkLst>
          <pc:docMk/>
          <pc:sldMk cId="3784089036" sldId="256"/>
        </pc:sldMkLst>
        <pc:spChg chg="del">
          <ac:chgData name="François GLEYZON" userId="68b60652afddc3a3" providerId="LiveId" clId="{64FC34FA-7DEC-48EC-804B-5D580E5EF601}" dt="2024-05-21T18:38:36.709" v="0" actId="478"/>
          <ac:spMkLst>
            <pc:docMk/>
            <pc:sldMk cId="3784089036" sldId="256"/>
            <ac:spMk id="2" creationId="{00000000-0000-0000-0000-000000000000}"/>
          </ac:spMkLst>
        </pc:spChg>
        <pc:spChg chg="del">
          <ac:chgData name="François GLEYZON" userId="68b60652afddc3a3" providerId="LiveId" clId="{64FC34FA-7DEC-48EC-804B-5D580E5EF601}" dt="2024-05-21T18:38:36.709" v="0" actId="478"/>
          <ac:spMkLst>
            <pc:docMk/>
            <pc:sldMk cId="3784089036" sldId="256"/>
            <ac:spMk id="3" creationId="{00000000-0000-0000-0000-000000000000}"/>
          </ac:spMkLst>
        </pc:spChg>
        <pc:spChg chg="add mod">
          <ac:chgData name="François GLEYZON" userId="68b60652afddc3a3" providerId="LiveId" clId="{64FC34FA-7DEC-48EC-804B-5D580E5EF601}" dt="2024-05-21T18:38:50.234" v="1"/>
          <ac:spMkLst>
            <pc:docMk/>
            <pc:sldMk cId="3784089036" sldId="256"/>
            <ac:spMk id="12" creationId="{178F9784-931B-134D-14BA-D7724D861826}"/>
          </ac:spMkLst>
        </pc:spChg>
        <pc:spChg chg="add mod">
          <ac:chgData name="François GLEYZON" userId="68b60652afddc3a3" providerId="LiveId" clId="{64FC34FA-7DEC-48EC-804B-5D580E5EF601}" dt="2024-05-21T18:38:50.234" v="1"/>
          <ac:spMkLst>
            <pc:docMk/>
            <pc:sldMk cId="3784089036" sldId="256"/>
            <ac:spMk id="13" creationId="{C329428F-34F0-5AA1-2D69-CCFE5410FE02}"/>
          </ac:spMkLst>
        </pc:spChg>
        <pc:spChg chg="add mod">
          <ac:chgData name="François GLEYZON" userId="68b60652afddc3a3" providerId="LiveId" clId="{64FC34FA-7DEC-48EC-804B-5D580E5EF601}" dt="2024-05-21T18:38:50.234" v="1"/>
          <ac:spMkLst>
            <pc:docMk/>
            <pc:sldMk cId="3784089036" sldId="256"/>
            <ac:spMk id="14" creationId="{DF27D965-18EA-6DA3-01AA-8A6051D4F266}"/>
          </ac:spMkLst>
        </pc:spChg>
        <pc:spChg chg="add mod">
          <ac:chgData name="François GLEYZON" userId="68b60652afddc3a3" providerId="LiveId" clId="{64FC34FA-7DEC-48EC-804B-5D580E5EF601}" dt="2024-05-21T18:38:50.234" v="1"/>
          <ac:spMkLst>
            <pc:docMk/>
            <pc:sldMk cId="3784089036" sldId="256"/>
            <ac:spMk id="15" creationId="{C804A9D9-0CE9-2299-273F-83A09A5031A6}"/>
          </ac:spMkLst>
        </pc:spChg>
        <pc:picChg chg="add mod">
          <ac:chgData name="François GLEYZON" userId="68b60652afddc3a3" providerId="LiveId" clId="{64FC34FA-7DEC-48EC-804B-5D580E5EF601}" dt="2024-05-21T18:38:50.234" v="1"/>
          <ac:picMkLst>
            <pc:docMk/>
            <pc:sldMk cId="3784089036" sldId="256"/>
            <ac:picMk id="4" creationId="{D3A3E3DE-D679-20EA-8192-7A92046BA6ED}"/>
          </ac:picMkLst>
        </pc:picChg>
        <pc:picChg chg="add mod">
          <ac:chgData name="François GLEYZON" userId="68b60652afddc3a3" providerId="LiveId" clId="{64FC34FA-7DEC-48EC-804B-5D580E5EF601}" dt="2024-05-21T18:38:50.234" v="1"/>
          <ac:picMkLst>
            <pc:docMk/>
            <pc:sldMk cId="3784089036" sldId="256"/>
            <ac:picMk id="5" creationId="{F13F6358-E404-623E-755A-40217F189C16}"/>
          </ac:picMkLst>
        </pc:picChg>
        <pc:picChg chg="add mod">
          <ac:chgData name="François GLEYZON" userId="68b60652afddc3a3" providerId="LiveId" clId="{64FC34FA-7DEC-48EC-804B-5D580E5EF601}" dt="2024-05-21T18:38:50.234" v="1"/>
          <ac:picMkLst>
            <pc:docMk/>
            <pc:sldMk cId="3784089036" sldId="256"/>
            <ac:picMk id="6" creationId="{950D7BBA-B862-C0A9-857A-80364DF6098F}"/>
          </ac:picMkLst>
        </pc:picChg>
        <pc:picChg chg="add mod">
          <ac:chgData name="François GLEYZON" userId="68b60652afddc3a3" providerId="LiveId" clId="{64FC34FA-7DEC-48EC-804B-5D580E5EF601}" dt="2024-05-21T18:38:50.234" v="1"/>
          <ac:picMkLst>
            <pc:docMk/>
            <pc:sldMk cId="3784089036" sldId="256"/>
            <ac:picMk id="7" creationId="{E752EB4E-52FD-1E5A-5587-45AAED748F32}"/>
          </ac:picMkLst>
        </pc:picChg>
        <pc:picChg chg="add mod">
          <ac:chgData name="François GLEYZON" userId="68b60652afddc3a3" providerId="LiveId" clId="{64FC34FA-7DEC-48EC-804B-5D580E5EF601}" dt="2024-05-21T18:38:50.234" v="1"/>
          <ac:picMkLst>
            <pc:docMk/>
            <pc:sldMk cId="3784089036" sldId="256"/>
            <ac:picMk id="8" creationId="{B16A5C20-0C2F-9A53-386E-EE10CE503E59}"/>
          </ac:picMkLst>
        </pc:picChg>
        <pc:picChg chg="add mod">
          <ac:chgData name="François GLEYZON" userId="68b60652afddc3a3" providerId="LiveId" clId="{64FC34FA-7DEC-48EC-804B-5D580E5EF601}" dt="2024-05-21T18:38:50.234" v="1"/>
          <ac:picMkLst>
            <pc:docMk/>
            <pc:sldMk cId="3784089036" sldId="256"/>
            <ac:picMk id="9" creationId="{E32E4C85-E9C1-3F1C-585E-18B69662E9DF}"/>
          </ac:picMkLst>
        </pc:picChg>
        <pc:picChg chg="add mod">
          <ac:chgData name="François GLEYZON" userId="68b60652afddc3a3" providerId="LiveId" clId="{64FC34FA-7DEC-48EC-804B-5D580E5EF601}" dt="2024-05-21T18:38:50.234" v="1"/>
          <ac:picMkLst>
            <pc:docMk/>
            <pc:sldMk cId="3784089036" sldId="256"/>
            <ac:picMk id="10" creationId="{7370570D-56FA-8270-8EE6-6A0AD38A925E}"/>
          </ac:picMkLst>
        </pc:picChg>
        <pc:picChg chg="add mod">
          <ac:chgData name="François GLEYZON" userId="68b60652afddc3a3" providerId="LiveId" clId="{64FC34FA-7DEC-48EC-804B-5D580E5EF601}" dt="2024-05-21T18:38:50.234" v="1"/>
          <ac:picMkLst>
            <pc:docMk/>
            <pc:sldMk cId="3784089036" sldId="256"/>
            <ac:picMk id="11" creationId="{467C814C-DB8A-77C9-CD42-4DCE55C4EF08}"/>
          </ac:picMkLst>
        </pc:picChg>
      </pc:sldChg>
      <pc:sldChg chg="addSp delSp modSp new mod">
        <pc:chgData name="François GLEYZON" userId="68b60652afddc3a3" providerId="LiveId" clId="{64FC34FA-7DEC-48EC-804B-5D580E5EF601}" dt="2024-05-21T18:46:34.574" v="905" actId="20577"/>
        <pc:sldMkLst>
          <pc:docMk/>
          <pc:sldMk cId="2281340744" sldId="257"/>
        </pc:sldMkLst>
        <pc:spChg chg="add del mod">
          <ac:chgData name="François GLEYZON" userId="68b60652afddc3a3" providerId="LiveId" clId="{64FC34FA-7DEC-48EC-804B-5D580E5EF601}" dt="2024-05-21T18:46:30.501" v="889" actId="478"/>
          <ac:spMkLst>
            <pc:docMk/>
            <pc:sldMk cId="2281340744" sldId="257"/>
            <ac:spMk id="2" creationId="{CF712D0E-55BD-40B5-1527-CD0F623A7F05}"/>
          </ac:spMkLst>
        </pc:spChg>
        <pc:spChg chg="add mod">
          <ac:chgData name="François GLEYZON" userId="68b60652afddc3a3" providerId="LiveId" clId="{64FC34FA-7DEC-48EC-804B-5D580E5EF601}" dt="2024-05-21T18:43:12.010" v="667" actId="20577"/>
          <ac:spMkLst>
            <pc:docMk/>
            <pc:sldMk cId="2281340744" sldId="257"/>
            <ac:spMk id="3" creationId="{1D3B9678-72C1-568C-7377-0804B5C5ED02}"/>
          </ac:spMkLst>
        </pc:spChg>
        <pc:spChg chg="add mod">
          <ac:chgData name="François GLEYZON" userId="68b60652afddc3a3" providerId="LiveId" clId="{64FC34FA-7DEC-48EC-804B-5D580E5EF601}" dt="2024-05-21T18:45:08.766" v="855" actId="20577"/>
          <ac:spMkLst>
            <pc:docMk/>
            <pc:sldMk cId="2281340744" sldId="257"/>
            <ac:spMk id="4" creationId="{C5EA08B3-D98E-D069-4D12-47AC960E3140}"/>
          </ac:spMkLst>
        </pc:spChg>
        <pc:spChg chg="add mod">
          <ac:chgData name="François GLEYZON" userId="68b60652afddc3a3" providerId="LiveId" clId="{64FC34FA-7DEC-48EC-804B-5D580E5EF601}" dt="2024-05-21T18:46:34.574" v="905" actId="20577"/>
          <ac:spMkLst>
            <pc:docMk/>
            <pc:sldMk cId="2281340744" sldId="257"/>
            <ac:spMk id="5" creationId="{0626B66E-C525-CDA4-2AB0-59EC256926A5}"/>
          </ac:spMkLst>
        </pc:spChg>
        <pc:picChg chg="add mod">
          <ac:chgData name="François GLEYZON" userId="68b60652afddc3a3" providerId="LiveId" clId="{64FC34FA-7DEC-48EC-804B-5D580E5EF601}" dt="2024-05-21T18:43:16.966" v="670" actId="1076"/>
          <ac:picMkLst>
            <pc:docMk/>
            <pc:sldMk cId="2281340744" sldId="257"/>
            <ac:picMk id="1026" creationId="{55FE38A1-4F89-CD74-F9FD-C2379FFFB7A0}"/>
          </ac:picMkLst>
        </pc:picChg>
      </pc:sldChg>
      <pc:sldChg chg="modSp add mod">
        <pc:chgData name="François GLEYZON" userId="68b60652afddc3a3" providerId="LiveId" clId="{64FC34FA-7DEC-48EC-804B-5D580E5EF601}" dt="2024-05-21T18:39:20.261" v="4" actId="1076"/>
        <pc:sldMkLst>
          <pc:docMk/>
          <pc:sldMk cId="79787806" sldId="258"/>
        </pc:sldMkLst>
        <pc:picChg chg="mod">
          <ac:chgData name="François GLEYZON" userId="68b60652afddc3a3" providerId="LiveId" clId="{64FC34FA-7DEC-48EC-804B-5D580E5EF601}" dt="2024-05-21T18:39:20.261" v="4" actId="1076"/>
          <ac:picMkLst>
            <pc:docMk/>
            <pc:sldMk cId="79787806" sldId="258"/>
            <ac:picMk id="3" creationId="{40F354F3-9114-EF73-CC11-C5C3B42F310F}"/>
          </ac:picMkLst>
        </pc:picChg>
        <pc:picChg chg="mod">
          <ac:chgData name="François GLEYZON" userId="68b60652afddc3a3" providerId="LiveId" clId="{64FC34FA-7DEC-48EC-804B-5D580E5EF601}" dt="2024-05-21T18:39:20.261" v="4" actId="1076"/>
          <ac:picMkLst>
            <pc:docMk/>
            <pc:sldMk cId="79787806" sldId="258"/>
            <ac:picMk id="9" creationId="{DDE4C350-91DE-046F-992F-161D9E83B2DE}"/>
          </ac:picMkLst>
        </pc:picChg>
      </pc:sldChg>
      <pc:sldChg chg="add">
        <pc:chgData name="François GLEYZON" userId="68b60652afddc3a3" providerId="LiveId" clId="{64FC34FA-7DEC-48EC-804B-5D580E5EF601}" dt="2024-05-21T18:39:05.350" v="3"/>
        <pc:sldMkLst>
          <pc:docMk/>
          <pc:sldMk cId="2099316616" sldId="259"/>
        </pc:sldMkLst>
      </pc:sldChg>
      <pc:sldChg chg="addSp modSp new mod">
        <pc:chgData name="François GLEYZON" userId="68b60652afddc3a3" providerId="LiveId" clId="{64FC34FA-7DEC-48EC-804B-5D580E5EF601}" dt="2024-05-21T18:49:47.701" v="1223" actId="20577"/>
        <pc:sldMkLst>
          <pc:docMk/>
          <pc:sldMk cId="499681136" sldId="260"/>
        </pc:sldMkLst>
        <pc:spChg chg="add mod">
          <ac:chgData name="François GLEYZON" userId="68b60652afddc3a3" providerId="LiveId" clId="{64FC34FA-7DEC-48EC-804B-5D580E5EF601}" dt="2024-05-21T18:46:24.158" v="888" actId="790"/>
          <ac:spMkLst>
            <pc:docMk/>
            <pc:sldMk cId="499681136" sldId="260"/>
            <ac:spMk id="6" creationId="{444BDE4D-8CCA-B502-B447-8434D6DB6C00}"/>
          </ac:spMkLst>
        </pc:spChg>
        <pc:spChg chg="add mod">
          <ac:chgData name="François GLEYZON" userId="68b60652afddc3a3" providerId="LiveId" clId="{64FC34FA-7DEC-48EC-804B-5D580E5EF601}" dt="2024-05-21T18:46:45.209" v="910" actId="1076"/>
          <ac:spMkLst>
            <pc:docMk/>
            <pc:sldMk cId="499681136" sldId="260"/>
            <ac:spMk id="7" creationId="{21A56882-633E-3E9E-1B87-F4EBF9BAD872}"/>
          </ac:spMkLst>
        </pc:spChg>
        <pc:spChg chg="add mod">
          <ac:chgData name="François GLEYZON" userId="68b60652afddc3a3" providerId="LiveId" clId="{64FC34FA-7DEC-48EC-804B-5D580E5EF601}" dt="2024-05-21T18:48:58.951" v="1115" actId="20577"/>
          <ac:spMkLst>
            <pc:docMk/>
            <pc:sldMk cId="499681136" sldId="260"/>
            <ac:spMk id="8" creationId="{A6CC83A6-B09C-8BCD-40EE-1DA3C4E8229E}"/>
          </ac:spMkLst>
        </pc:spChg>
        <pc:spChg chg="add mod">
          <ac:chgData name="François GLEYZON" userId="68b60652afddc3a3" providerId="LiveId" clId="{64FC34FA-7DEC-48EC-804B-5D580E5EF601}" dt="2024-05-21T18:49:47.701" v="1223" actId="20577"/>
          <ac:spMkLst>
            <pc:docMk/>
            <pc:sldMk cId="499681136" sldId="260"/>
            <ac:spMk id="9" creationId="{5236E357-E30E-C5D7-0F35-425ED5671244}"/>
          </ac:spMkLst>
        </pc:spChg>
        <pc:picChg chg="add mod">
          <ac:chgData name="François GLEYZON" userId="68b60652afddc3a3" providerId="LiveId" clId="{64FC34FA-7DEC-48EC-804B-5D580E5EF601}" dt="2024-05-21T18:49:22.749" v="1120" actId="1076"/>
          <ac:picMkLst>
            <pc:docMk/>
            <pc:sldMk cId="499681136" sldId="260"/>
            <ac:picMk id="2" creationId="{6279AB45-50DD-9BC9-C969-E0A4CB140526}"/>
          </ac:picMkLst>
        </pc:picChg>
        <pc:picChg chg="add mod">
          <ac:chgData name="François GLEYZON" userId="68b60652afddc3a3" providerId="LiveId" clId="{64FC34FA-7DEC-48EC-804B-5D580E5EF601}" dt="2024-05-21T18:49:22.749" v="1120" actId="1076"/>
          <ac:picMkLst>
            <pc:docMk/>
            <pc:sldMk cId="499681136" sldId="260"/>
            <ac:picMk id="3" creationId="{9E495EB2-359E-2698-31C9-D63A497680B6}"/>
          </ac:picMkLst>
        </pc:picChg>
        <pc:picChg chg="add mod">
          <ac:chgData name="François GLEYZON" userId="68b60652afddc3a3" providerId="LiveId" clId="{64FC34FA-7DEC-48EC-804B-5D580E5EF601}" dt="2024-05-21T18:49:22.749" v="1120" actId="1076"/>
          <ac:picMkLst>
            <pc:docMk/>
            <pc:sldMk cId="499681136" sldId="260"/>
            <ac:picMk id="4" creationId="{00A7FE02-A051-E90A-042C-D58DE7E1E69B}"/>
          </ac:picMkLst>
        </pc:picChg>
        <pc:picChg chg="add mod">
          <ac:chgData name="François GLEYZON" userId="68b60652afddc3a3" providerId="LiveId" clId="{64FC34FA-7DEC-48EC-804B-5D580E5EF601}" dt="2024-05-21T18:49:22.749" v="1120" actId="1076"/>
          <ac:picMkLst>
            <pc:docMk/>
            <pc:sldMk cId="499681136" sldId="260"/>
            <ac:picMk id="5" creationId="{4B3AE9C0-3B55-DAA1-C69A-C8B75E57CE24}"/>
          </ac:picMkLst>
        </pc:picChg>
      </pc:sldChg>
      <pc:sldChg chg="addSp modSp new mod">
        <pc:chgData name="François GLEYZON" userId="68b60652afddc3a3" providerId="LiveId" clId="{64FC34FA-7DEC-48EC-804B-5D580E5EF601}" dt="2024-05-21T18:53:30.526" v="1413" actId="20577"/>
        <pc:sldMkLst>
          <pc:docMk/>
          <pc:sldMk cId="4162234417" sldId="261"/>
        </pc:sldMkLst>
        <pc:spChg chg="add mod">
          <ac:chgData name="François GLEYZON" userId="68b60652afddc3a3" providerId="LiveId" clId="{64FC34FA-7DEC-48EC-804B-5D580E5EF601}" dt="2024-05-21T18:52:41.522" v="1236" actId="20577"/>
          <ac:spMkLst>
            <pc:docMk/>
            <pc:sldMk cId="4162234417" sldId="261"/>
            <ac:spMk id="2" creationId="{C6EEEC2B-9569-7128-3168-0CE263B703FE}"/>
          </ac:spMkLst>
        </pc:spChg>
        <pc:spChg chg="add mod">
          <ac:chgData name="François GLEYZON" userId="68b60652afddc3a3" providerId="LiveId" clId="{64FC34FA-7DEC-48EC-804B-5D580E5EF601}" dt="2024-05-21T18:53:30.526" v="1413" actId="20577"/>
          <ac:spMkLst>
            <pc:docMk/>
            <pc:sldMk cId="4162234417" sldId="261"/>
            <ac:spMk id="3" creationId="{56C7B131-28CF-51E8-640F-D5D579C9D2B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21/05/2024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5FE38A1-4F89-CD74-F9FD-C2379FFFB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53" y="2668726"/>
            <a:ext cx="5441576" cy="381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3B9678-72C1-568C-7377-0804B5C5ED02}"/>
              </a:ext>
            </a:extLst>
          </p:cNvPr>
          <p:cNvSpPr txBox="1"/>
          <p:nvPr/>
        </p:nvSpPr>
        <p:spPr>
          <a:xfrm>
            <a:off x="215153" y="851647"/>
            <a:ext cx="11636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/>
              <a:t>Pour la simulation actuelle, nous avons décidé d’utiliser ANSYS pour les raisons suivantes : c’est un logiciel maitrisé par les membres de notre équipe, nous avons accès à un module de modification de la géométrie (</a:t>
            </a:r>
            <a:r>
              <a:rPr lang="fr-FR" b="1"/>
              <a:t>Design Modeler </a:t>
            </a:r>
            <a:r>
              <a:rPr lang="fr-FR"/>
              <a:t>/ </a:t>
            </a:r>
            <a:r>
              <a:rPr lang="fr-FR" b="1"/>
              <a:t>Space Claim</a:t>
            </a:r>
            <a:r>
              <a:rPr lang="fr-FR"/>
              <a:t>) qui permet de retoucher la géométrie mais aussi définir des surfaces pour les conditions aux limites. </a:t>
            </a:r>
          </a:p>
          <a:p>
            <a:pPr algn="just"/>
            <a:endParaRPr lang="fr-FR"/>
          </a:p>
          <a:p>
            <a:pPr algn="just"/>
            <a:r>
              <a:rPr lang="fr-FR"/>
              <a:t>Malgré la limitation d’élément à 300 000 nous obtenons un bon maillage qui possède des caractéristiques (aspect ration, </a:t>
            </a:r>
            <a:r>
              <a:rPr lang="fr-FR" err="1"/>
              <a:t>skeewness</a:t>
            </a:r>
            <a:r>
              <a:rPr lang="fr-FR"/>
              <a:t> et </a:t>
            </a:r>
            <a:r>
              <a:rPr lang="fr-FR" err="1"/>
              <a:t>orthogonality</a:t>
            </a:r>
            <a:r>
              <a:rPr lang="fr-FR"/>
              <a:t> </a:t>
            </a:r>
            <a:r>
              <a:rPr lang="fr-FR" err="1"/>
              <a:t>quality</a:t>
            </a:r>
            <a:r>
              <a:rPr lang="fr-FR"/>
              <a:t>) très bonnes.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EA08B3-D98E-D069-4D12-47AC960E3140}"/>
              </a:ext>
            </a:extLst>
          </p:cNvPr>
          <p:cNvSpPr txBox="1"/>
          <p:nvPr/>
        </p:nvSpPr>
        <p:spPr>
          <a:xfrm>
            <a:off x="5773271" y="2668726"/>
            <a:ext cx="6078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/>
              <a:t>Dans un premier temps, la géométrie a été retouché afin de pouvoir insérer (découper) des surfaces pour les conditions aux limites des 4 cas de figures considérés.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6B66E-C525-CDA4-2AB0-59EC256926A5}"/>
              </a:ext>
            </a:extLst>
          </p:cNvPr>
          <p:cNvSpPr txBox="1"/>
          <p:nvPr/>
        </p:nvSpPr>
        <p:spPr>
          <a:xfrm>
            <a:off x="215153" y="107576"/>
            <a:ext cx="4303059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b="1"/>
              <a:t>Simulations FEA</a:t>
            </a:r>
          </a:p>
        </p:txBody>
      </p:sp>
    </p:spTree>
    <p:extLst>
      <p:ext uri="{BB962C8B-B14F-4D97-AF65-F5344CB8AC3E}">
        <p14:creationId xmlns:p14="http://schemas.microsoft.com/office/powerpoint/2010/main" val="2281340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79AB45-50DD-9BC9-C969-E0A4CB140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0964" y="630796"/>
            <a:ext cx="3530750" cy="25434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495EB2-359E-2698-31C9-D63A49768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964" y="3318128"/>
            <a:ext cx="3530750" cy="4844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A7FE02-A051-E90A-042C-D58DE7E1E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99801"/>
            <a:ext cx="4756017" cy="14028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3AE9C0-3B55-DAA1-C69A-C8B75E57C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0371" y="2399801"/>
            <a:ext cx="3723664" cy="14028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4BDE4D-8CCA-B502-B447-8434D6DB6C00}"/>
              </a:ext>
            </a:extLst>
          </p:cNvPr>
          <p:cNvSpPr txBox="1"/>
          <p:nvPr/>
        </p:nvSpPr>
        <p:spPr>
          <a:xfrm>
            <a:off x="215153" y="107576"/>
            <a:ext cx="4303059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b="1"/>
              <a:t>Conditions aux limites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CC83A6-B09C-8BCD-40EE-1DA3C4E8229E}"/>
              </a:ext>
            </a:extLst>
          </p:cNvPr>
          <p:cNvSpPr txBox="1"/>
          <p:nvPr/>
        </p:nvSpPr>
        <p:spPr>
          <a:xfrm>
            <a:off x="215153" y="851647"/>
            <a:ext cx="8005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/>
              <a:t>On rappelle les conditions aux limites qui dans le cadre des simulations, ont été prises avec des moments (plus réalistes selon les sources scientifiques).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36E357-E30E-C5D7-0F35-425ED5671244}"/>
              </a:ext>
            </a:extLst>
          </p:cNvPr>
          <p:cNvSpPr txBox="1"/>
          <p:nvPr/>
        </p:nvSpPr>
        <p:spPr>
          <a:xfrm>
            <a:off x="215153" y="4034332"/>
            <a:ext cx="800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/>
              <a:t>Des zones fixes et d’autres, surfaces pour les moments, sont définis. </a:t>
            </a:r>
          </a:p>
        </p:txBody>
      </p:sp>
    </p:spTree>
    <p:extLst>
      <p:ext uri="{BB962C8B-B14F-4D97-AF65-F5344CB8AC3E}">
        <p14:creationId xmlns:p14="http://schemas.microsoft.com/office/powerpoint/2010/main" val="499681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A3E3DE-D679-20EA-8192-7A92046BA6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986" r="49377"/>
          <a:stretch/>
        </p:blipFill>
        <p:spPr>
          <a:xfrm>
            <a:off x="0" y="3429000"/>
            <a:ext cx="3486151" cy="19433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3F6358-E404-623E-755A-40217F189C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78" t="48986"/>
          <a:stretch/>
        </p:blipFill>
        <p:spPr>
          <a:xfrm>
            <a:off x="6096000" y="3429000"/>
            <a:ext cx="3486150" cy="19433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0D7BBA-B862-C0A9-857A-80364DF609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899" b="52764"/>
          <a:stretch/>
        </p:blipFill>
        <p:spPr>
          <a:xfrm>
            <a:off x="0" y="0"/>
            <a:ext cx="3381375" cy="17993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52EB4E-52FD-1E5A-5587-45AAED748F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101" b="53015"/>
          <a:stretch/>
        </p:blipFill>
        <p:spPr>
          <a:xfrm>
            <a:off x="6096000" y="0"/>
            <a:ext cx="3505200" cy="17898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6A5C20-0C2F-9A53-386E-EE10CE503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726" y="1485670"/>
            <a:ext cx="3823594" cy="19571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2E4C85-E9C1-3F1C-585E-18B69662E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726" y="4876743"/>
            <a:ext cx="3823594" cy="19812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70570D-56FA-8270-8EE6-6A0AD38A92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3962" y="4821449"/>
            <a:ext cx="3823593" cy="20365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7C814C-DB8A-77C9-CD42-4DCE55C4EF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7191" y="1485670"/>
            <a:ext cx="3993158" cy="19571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8F9784-931B-134D-14BA-D7724D861826}"/>
              </a:ext>
            </a:extLst>
          </p:cNvPr>
          <p:cNvSpPr txBox="1"/>
          <p:nvPr/>
        </p:nvSpPr>
        <p:spPr>
          <a:xfrm>
            <a:off x="3600450" y="1114195"/>
            <a:ext cx="132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Flexion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29428F-34F0-5AA1-2D69-CCFE5410FE02}"/>
              </a:ext>
            </a:extLst>
          </p:cNvPr>
          <p:cNvSpPr txBox="1"/>
          <p:nvPr/>
        </p:nvSpPr>
        <p:spPr>
          <a:xfrm>
            <a:off x="9820275" y="1114195"/>
            <a:ext cx="1322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Extension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27D965-18EA-6DA3-01AA-8A6051D4F266}"/>
              </a:ext>
            </a:extLst>
          </p:cNvPr>
          <p:cNvSpPr txBox="1"/>
          <p:nvPr/>
        </p:nvSpPr>
        <p:spPr>
          <a:xfrm>
            <a:off x="3377641" y="4507411"/>
            <a:ext cx="183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Radial deviation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04A9D9-0CE9-2299-273F-83A09A5031A6}"/>
              </a:ext>
            </a:extLst>
          </p:cNvPr>
          <p:cNvSpPr txBox="1"/>
          <p:nvPr/>
        </p:nvSpPr>
        <p:spPr>
          <a:xfrm>
            <a:off x="9564501" y="4507411"/>
            <a:ext cx="183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Ulnar deviation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0382016-B7AB-D7CC-F0D2-5279A318B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4390244" cy="235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F354F3-9114-EF73-CC11-C5C3B42F3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4530453" cy="2457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6524BB-5B08-3B69-A9F2-32377A7EF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59170"/>
            <a:ext cx="4390244" cy="4400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E4C350-91DE-046F-992F-161D9E83B2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457451"/>
            <a:ext cx="4530453" cy="326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D3CF64-01CC-DDDB-2915-A92286DD1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61405" cy="2762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8B38FC-8D09-862F-FD14-13215C0F9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4210266" cy="2762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1EFD6A-1BF7-B9D1-937C-EBF582259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2762251"/>
            <a:ext cx="4210266" cy="33397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9B1C64-6878-6947-C392-EFA8F6691A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762250"/>
            <a:ext cx="4161405" cy="373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16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EEEC2B-9569-7128-3168-0CE263B703FE}"/>
              </a:ext>
            </a:extLst>
          </p:cNvPr>
          <p:cNvSpPr txBox="1"/>
          <p:nvPr/>
        </p:nvSpPr>
        <p:spPr>
          <a:xfrm>
            <a:off x="215153" y="107576"/>
            <a:ext cx="4303059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b="1"/>
              <a:t>Remarques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7B131-28CF-51E8-640F-D5D579C9D2BA}"/>
              </a:ext>
            </a:extLst>
          </p:cNvPr>
          <p:cNvSpPr txBox="1"/>
          <p:nvPr/>
        </p:nvSpPr>
        <p:spPr>
          <a:xfrm>
            <a:off x="215152" y="851647"/>
            <a:ext cx="106052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/>
              <a:t>Grâce aux autres tests de traction, le matériau pourra être décris de manière plus précise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/>
              <a:t>Explication du choix du matériau  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/>
              <a:t>Prochaines étapes ? </a:t>
            </a:r>
          </a:p>
        </p:txBody>
      </p:sp>
    </p:spTree>
    <p:extLst>
      <p:ext uri="{BB962C8B-B14F-4D97-AF65-F5344CB8AC3E}">
        <p14:creationId xmlns:p14="http://schemas.microsoft.com/office/powerpoint/2010/main" val="41622344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1</cp:revision>
  <dcterms:created xsi:type="dcterms:W3CDTF">2024-05-21T18:37:55Z</dcterms:created>
  <dcterms:modified xsi:type="dcterms:W3CDTF">2024-05-21T18:53:32Z</dcterms:modified>
</cp:coreProperties>
</file>