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4299-DA6A-4665-176A-780BC264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4EEE5-050F-0A98-27D0-B4CCF8F1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A6F4-BFFB-1E49-4CEC-0D84838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A6CE-A477-345C-5D4F-C1641F53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1547-0C88-C915-39D4-6A9051A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0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6CF0-4CB8-24B7-8B84-25E4F2AB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5F84-7E10-4F8E-5848-76B391FB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447D-4302-1303-C43C-59BCB9FE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42E5-6692-72D6-19C5-6DE0A51C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7856-3319-6F40-A8D2-B50CB0B3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0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A7EF3-6F72-03EB-DB99-7C075964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5985-8E81-8C64-9920-0DFC5B4E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4EE-4EE1-9C65-E622-42E960F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D0FD-C455-60F2-CF20-0EED2AE4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A1D0-7714-47C6-48FC-427209E1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97DE-CD03-2E65-8D42-7952A0E0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443A-4D94-29EE-5EB0-11D47101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6E8D-AD20-D0E7-7F8C-5557C341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D081-5855-FECF-898D-DA85846F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5A02-EF1B-CD3F-1ABF-B5BE2652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9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74BB-1FC5-3811-04AB-190ED722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95E8-DD44-7A18-8C57-1861D453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5B3E-62EE-A01B-7F09-983DA72D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1233-1AE7-0A34-1CC0-59E6138E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0A7B-863A-1198-0FBF-FAEF009B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4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FEC6-3ADE-D5E9-FA63-3C757BD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1C09-6FE8-B553-A33F-A2320A02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2437-FFB9-7AAF-6B7E-74388CE2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1A3E-4BA0-3D34-5AA9-93ABF32B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F5A-3656-B8A3-AF42-CC72966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0A91-6843-5BD4-68EA-AABDA28B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C98B-73BA-596C-7B00-CF66EC95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B38D6-29A3-E869-94E9-5B4D3083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0F9D-4CEC-9504-885C-303F22BD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D5544-B458-AE47-BBDB-12DB51C0E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22ABA-2CE7-E52B-7527-093B112DE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D13D8-ED30-5F56-6896-339B7F82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5B20B-F997-0BF9-3C0D-5C3AF036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6DDB4-6570-1FFE-8401-30D53106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30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56D5-294B-0A7D-FB4F-43C5EF9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745F9-B075-A05B-3915-B14B3AAC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4795-B144-B9B8-5569-30950CF5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093BA-23B7-4EC3-BA56-AC0DDEAC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5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6D8BA-CFCC-88A1-498F-30FDC13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0DF9-CD23-B66D-FAE2-52AB39A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090D-C74D-3410-70D6-403D7EAD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7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490C-053E-99C6-64A9-3BB644BB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6FC5-EB4E-1615-0366-7E0C108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B3250-F8B2-A1D5-D058-FDBD5DE6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73BE8-6E90-F860-6526-17EFCE25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BD45D-61B8-77E7-6BDD-6A8E267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B223-ADF0-9D26-40B3-278E025D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4DC0-3F84-2EBB-FAED-8B6F2F7A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8D7AB-F548-A9CC-62F9-A8260A96A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7134-09B4-F323-09D2-7E5F4F570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E9CA-17AA-FB85-FB53-E0BB5DF5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6A9A-F11A-AF5F-9F68-B5478E2B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EE4C-BDFB-CEA8-7746-B06F133F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FFE07-E423-D032-F63D-E8BD4B3E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0F67-53B6-0781-738F-D129E54B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37D1-C86D-4F47-74C5-B24EB4F0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4347C-77D6-4F6D-82B0-4D7435C4C8FA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BA05-B881-3605-1C67-9628B7E8F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68DD-07F9-B864-EC37-2546DCB0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7C022-4DE4-48B7-B5A5-FBA9F2FF4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8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953F076-66F1-A363-7B41-B9D4808AD8E4}"/>
                  </a:ext>
                </a:extLst>
              </p:cNvPr>
              <p:cNvSpPr txBox="1"/>
              <p:nvPr/>
            </p:nvSpPr>
            <p:spPr>
              <a:xfrm>
                <a:off x="10047864" y="3117636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953F076-66F1-A363-7B41-B9D4808A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864" y="3117636"/>
                <a:ext cx="648929" cy="369332"/>
              </a:xfrm>
              <a:prstGeom prst="rect">
                <a:avLst/>
              </a:prstGeom>
              <a:blipFill>
                <a:blip r:embed="rId2"/>
                <a:stretch>
                  <a:fillRect t="-22951" r="-14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13DD3-87B8-CC8B-9F32-9D274C168EC3}"/>
              </a:ext>
            </a:extLst>
          </p:cNvPr>
          <p:cNvCxnSpPr>
            <a:cxnSpLocks/>
          </p:cNvCxnSpPr>
          <p:nvPr/>
        </p:nvCxnSpPr>
        <p:spPr>
          <a:xfrm>
            <a:off x="2893593" y="1246407"/>
            <a:ext cx="69662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9A39EA-AC5F-C077-3AB6-B05FE3D73CFE}"/>
              </a:ext>
            </a:extLst>
          </p:cNvPr>
          <p:cNvCxnSpPr>
            <a:cxnSpLocks/>
          </p:cNvCxnSpPr>
          <p:nvPr/>
        </p:nvCxnSpPr>
        <p:spPr>
          <a:xfrm>
            <a:off x="2893593" y="1246407"/>
            <a:ext cx="0" cy="439489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EB4E-D384-E857-8D50-5DDBEBE22F18}"/>
              </a:ext>
            </a:extLst>
          </p:cNvPr>
          <p:cNvCxnSpPr>
            <a:cxnSpLocks/>
          </p:cNvCxnSpPr>
          <p:nvPr/>
        </p:nvCxnSpPr>
        <p:spPr>
          <a:xfrm>
            <a:off x="9859847" y="1246407"/>
            <a:ext cx="0" cy="439489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BC4915-DF2D-D57F-EC37-2B74F2AB090A}"/>
              </a:ext>
            </a:extLst>
          </p:cNvPr>
          <p:cNvCxnSpPr>
            <a:cxnSpLocks/>
          </p:cNvCxnSpPr>
          <p:nvPr/>
        </p:nvCxnSpPr>
        <p:spPr>
          <a:xfrm>
            <a:off x="2893593" y="5641297"/>
            <a:ext cx="69662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E693D-E62C-13C9-A43E-981771B6DEBC}"/>
              </a:ext>
            </a:extLst>
          </p:cNvPr>
          <p:cNvCxnSpPr>
            <a:cxnSpLocks/>
          </p:cNvCxnSpPr>
          <p:nvPr/>
        </p:nvCxnSpPr>
        <p:spPr>
          <a:xfrm>
            <a:off x="5000318" y="3156958"/>
            <a:ext cx="580103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188AA9-9FE8-17C8-818E-FD70BDD4107F}"/>
              </a:ext>
            </a:extLst>
          </p:cNvPr>
          <p:cNvCxnSpPr>
            <a:cxnSpLocks/>
          </p:cNvCxnSpPr>
          <p:nvPr/>
        </p:nvCxnSpPr>
        <p:spPr>
          <a:xfrm>
            <a:off x="5000318" y="3736558"/>
            <a:ext cx="580103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A110E-F41C-F83D-0CB9-82A27AF5461B}"/>
              </a:ext>
            </a:extLst>
          </p:cNvPr>
          <p:cNvCxnSpPr>
            <a:cxnSpLocks/>
          </p:cNvCxnSpPr>
          <p:nvPr/>
        </p:nvCxnSpPr>
        <p:spPr>
          <a:xfrm>
            <a:off x="5000318" y="3156958"/>
            <a:ext cx="0" cy="57960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301676-54F3-73DC-41D2-58DC23ADDA91}"/>
              </a:ext>
            </a:extLst>
          </p:cNvPr>
          <p:cNvCxnSpPr>
            <a:cxnSpLocks/>
          </p:cNvCxnSpPr>
          <p:nvPr/>
        </p:nvCxnSpPr>
        <p:spPr>
          <a:xfrm>
            <a:off x="5580257" y="3156958"/>
            <a:ext cx="0" cy="57960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9557A-BFBF-5C0C-D25C-EEFBB34812B6}"/>
              </a:ext>
            </a:extLst>
          </p:cNvPr>
          <p:cNvCxnSpPr/>
          <p:nvPr/>
        </p:nvCxnSpPr>
        <p:spPr>
          <a:xfrm>
            <a:off x="1762883" y="343355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D60FF5-7865-A029-531A-9745B8DCC0E0}"/>
                  </a:ext>
                </a:extLst>
              </p:cNvPr>
              <p:cNvSpPr txBox="1"/>
              <p:nvPr/>
            </p:nvSpPr>
            <p:spPr>
              <a:xfrm>
                <a:off x="1954695" y="3069755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D60FF5-7865-A029-531A-9745B8DC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695" y="3069755"/>
                <a:ext cx="6489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9D3B73-1255-B2C1-291B-6FF9C6C68009}"/>
              </a:ext>
            </a:extLst>
          </p:cNvPr>
          <p:cNvCxnSpPr>
            <a:cxnSpLocks/>
          </p:cNvCxnSpPr>
          <p:nvPr/>
        </p:nvCxnSpPr>
        <p:spPr>
          <a:xfrm>
            <a:off x="5000318" y="3432431"/>
            <a:ext cx="57993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427F0B-70F4-F079-2D4C-397B232FC87A}"/>
                  </a:ext>
                </a:extLst>
              </p:cNvPr>
              <p:cNvSpPr txBox="1"/>
              <p:nvPr/>
            </p:nvSpPr>
            <p:spPr>
              <a:xfrm>
                <a:off x="5000317" y="3122586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427F0B-70F4-F079-2D4C-397B232F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17" y="3122586"/>
                <a:ext cx="6489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005820-96BD-C6FE-0EF8-DA55CA9FE6C1}"/>
              </a:ext>
            </a:extLst>
          </p:cNvPr>
          <p:cNvCxnSpPr>
            <a:cxnSpLocks/>
          </p:cNvCxnSpPr>
          <p:nvPr/>
        </p:nvCxnSpPr>
        <p:spPr>
          <a:xfrm>
            <a:off x="2893593" y="3436610"/>
            <a:ext cx="210672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8E9CF6-91E6-AFFE-A908-7168C5DB7E86}"/>
                  </a:ext>
                </a:extLst>
              </p:cNvPr>
              <p:cNvSpPr txBox="1"/>
              <p:nvPr/>
            </p:nvSpPr>
            <p:spPr>
              <a:xfrm>
                <a:off x="3680627" y="3117636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8E9CF6-91E6-AFFE-A908-7168C5DB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27" y="3117636"/>
                <a:ext cx="6489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4F8430-E0E1-F972-2293-921B8043361B}"/>
              </a:ext>
            </a:extLst>
          </p:cNvPr>
          <p:cNvCxnSpPr>
            <a:cxnSpLocks/>
          </p:cNvCxnSpPr>
          <p:nvPr/>
        </p:nvCxnSpPr>
        <p:spPr>
          <a:xfrm>
            <a:off x="5580257" y="3429000"/>
            <a:ext cx="426353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865697-BF1B-95C5-35C2-F79FD35FF226}"/>
                  </a:ext>
                </a:extLst>
              </p:cNvPr>
              <p:cNvSpPr txBox="1"/>
              <p:nvPr/>
            </p:nvSpPr>
            <p:spPr>
              <a:xfrm>
                <a:off x="6855993" y="3117636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865697-BF1B-95C5-35C2-F79FD35FF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93" y="3117636"/>
                <a:ext cx="6489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90D6D2-3BF5-1606-2C36-1C8BD4E18C49}"/>
              </a:ext>
            </a:extLst>
          </p:cNvPr>
          <p:cNvCxnSpPr>
            <a:cxnSpLocks/>
          </p:cNvCxnSpPr>
          <p:nvPr/>
        </p:nvCxnSpPr>
        <p:spPr>
          <a:xfrm>
            <a:off x="5302817" y="3736558"/>
            <a:ext cx="0" cy="190473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D856EF-0015-5050-4D1D-440810B4A99D}"/>
                  </a:ext>
                </a:extLst>
              </p:cNvPr>
              <p:cNvSpPr txBox="1"/>
              <p:nvPr/>
            </p:nvSpPr>
            <p:spPr>
              <a:xfrm>
                <a:off x="5196208" y="4469015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D856EF-0015-5050-4D1D-440810B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08" y="4469015"/>
                <a:ext cx="6489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7E5EAA-675F-070B-5F85-613710A5FF3D}"/>
              </a:ext>
            </a:extLst>
          </p:cNvPr>
          <p:cNvCxnSpPr>
            <a:cxnSpLocks/>
          </p:cNvCxnSpPr>
          <p:nvPr/>
        </p:nvCxnSpPr>
        <p:spPr>
          <a:xfrm>
            <a:off x="5302817" y="1248994"/>
            <a:ext cx="0" cy="190473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FAC3C0-B88B-CF5E-4FFE-B3145D9ADDA0}"/>
                  </a:ext>
                </a:extLst>
              </p:cNvPr>
              <p:cNvSpPr txBox="1"/>
              <p:nvPr/>
            </p:nvSpPr>
            <p:spPr>
              <a:xfrm>
                <a:off x="5196209" y="2079663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FAC3C0-B88B-CF5E-4FFE-B3145D9A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09" y="2079663"/>
                <a:ext cx="6489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8D25A7-6337-203F-E00F-AC7F0307D7E8}"/>
              </a:ext>
            </a:extLst>
          </p:cNvPr>
          <p:cNvCxnSpPr/>
          <p:nvPr/>
        </p:nvCxnSpPr>
        <p:spPr>
          <a:xfrm>
            <a:off x="1762883" y="402410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0169BB-C8A5-E2B1-CD44-300815D8A82E}"/>
              </a:ext>
            </a:extLst>
          </p:cNvPr>
          <p:cNvCxnSpPr/>
          <p:nvPr/>
        </p:nvCxnSpPr>
        <p:spPr>
          <a:xfrm>
            <a:off x="1762883" y="465402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E76C52-F32F-2CDC-DC56-6F69ABBAF7A4}"/>
              </a:ext>
            </a:extLst>
          </p:cNvPr>
          <p:cNvCxnSpPr/>
          <p:nvPr/>
        </p:nvCxnSpPr>
        <p:spPr>
          <a:xfrm>
            <a:off x="1762883" y="534490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740A31-6483-BB15-BEE6-88F3C78501DE}"/>
              </a:ext>
            </a:extLst>
          </p:cNvPr>
          <p:cNvCxnSpPr/>
          <p:nvPr/>
        </p:nvCxnSpPr>
        <p:spPr>
          <a:xfrm>
            <a:off x="1762883" y="280490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7E7EB9-C6D7-9225-CC42-CF452DD4FA22}"/>
              </a:ext>
            </a:extLst>
          </p:cNvPr>
          <p:cNvCxnSpPr/>
          <p:nvPr/>
        </p:nvCxnSpPr>
        <p:spPr>
          <a:xfrm>
            <a:off x="1762883" y="220038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F09624-17E2-42CA-90E1-F0DDB673CC03}"/>
              </a:ext>
            </a:extLst>
          </p:cNvPr>
          <p:cNvCxnSpPr/>
          <p:nvPr/>
        </p:nvCxnSpPr>
        <p:spPr>
          <a:xfrm>
            <a:off x="1762883" y="1585700"/>
            <a:ext cx="100289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A5823C-9219-D5CE-F96B-C163A5B31B03}"/>
              </a:ext>
            </a:extLst>
          </p:cNvPr>
          <p:cNvCxnSpPr>
            <a:cxnSpLocks/>
          </p:cNvCxnSpPr>
          <p:nvPr/>
        </p:nvCxnSpPr>
        <p:spPr>
          <a:xfrm>
            <a:off x="10135665" y="3436610"/>
            <a:ext cx="44847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25A0ABA-4FA4-35AD-1931-19DF282817BB}"/>
                  </a:ext>
                </a:extLst>
              </p:cNvPr>
              <p:cNvSpPr txBox="1"/>
              <p:nvPr/>
            </p:nvSpPr>
            <p:spPr>
              <a:xfrm>
                <a:off x="5144398" y="580046"/>
                <a:ext cx="6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25A0ABA-4FA4-35AD-1931-19DF28281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98" y="580046"/>
                <a:ext cx="648929" cy="369332"/>
              </a:xfrm>
              <a:prstGeom prst="rect">
                <a:avLst/>
              </a:prstGeom>
              <a:blipFill>
                <a:blip r:embed="rId9"/>
                <a:stretch>
                  <a:fillRect t="-22951" r="-1509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84B83B-F9CA-1F5F-28E8-21FFB45593F1}"/>
              </a:ext>
            </a:extLst>
          </p:cNvPr>
          <p:cNvCxnSpPr>
            <a:cxnSpLocks/>
          </p:cNvCxnSpPr>
          <p:nvPr/>
        </p:nvCxnSpPr>
        <p:spPr>
          <a:xfrm flipV="1">
            <a:off x="5302817" y="496393"/>
            <a:ext cx="0" cy="450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9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Gauthier BRUNEL</dc:creator>
  <cp:lastModifiedBy>Gauthier BRUNEL</cp:lastModifiedBy>
  <cp:revision>1</cp:revision>
  <dcterms:created xsi:type="dcterms:W3CDTF">2025-03-27T18:56:39Z</dcterms:created>
  <dcterms:modified xsi:type="dcterms:W3CDTF">2025-03-27T20:04:29Z</dcterms:modified>
</cp:coreProperties>
</file>