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6"/>
    <p:restoredTop sz="94694"/>
  </p:normalViewPr>
  <p:slideViewPr>
    <p:cSldViewPr snapToGrid="0">
      <p:cViewPr varScale="1">
        <p:scale>
          <a:sx n="121" d="100"/>
          <a:sy n="121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7B4FC-D239-74AF-3C20-A8360221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00C3A-22E5-95A6-1487-B1C5B00EB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F4A6-A675-ED36-6AB6-010A3A16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C1249-E822-86B3-A516-F6838CD8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0B65-4E86-92A0-40ED-A3873581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F9B0-DFC8-DB7A-AD81-00E01A41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F0283-60CF-6B4E-2D5B-985DA59FB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14A2-E355-47FF-1C42-BA6A4C59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F683-14B8-EE64-4168-C97244FA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B974-E595-6149-071C-C653F1FD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03449-6D2D-451D-B57D-BA484F752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3FC6E-22B7-9B51-0AD6-6F86B6E44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4C324-4932-1B19-0BFF-5FF6E8B3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A1F5B-05EC-3894-7C67-974AA4A7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E8783-EC3E-78A1-86FE-00C320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0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F460-7F9A-162D-58BE-D2822A9A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A7A0-0738-8F76-CE66-C612DBD21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A4037-E00C-EFAC-01E5-B0224676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5A47-A1AB-33FC-9DFD-4D690DE24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D9F64-2450-9D4E-1A25-A8D27A7D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3057-B8AC-76FA-4738-42A275A5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DC6E1-2F5D-2DB0-46C1-A8FF3126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E3AD6-3F2D-B50A-81AC-42EA362A5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0BB8C-4F27-35AD-53C7-A913DB02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1E519-A4EB-2647-D0DA-E4AB84A2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0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3084-0999-A80B-AC90-E2E1191F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9ECF-C516-A07E-0326-E1E91CC81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EC112-76B7-282F-DB12-248F794F8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350ED-FA93-4C33-DA04-C74F077C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5DC66-D20A-4409-9968-0EFE72C9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2AE71-C3A1-5F01-2E67-83C1F5C9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9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3ACF-C981-3CD1-FF11-0463CD82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ABB07-682B-701D-0194-E29515E5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9D282-7F07-9F04-F187-D7FA27365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0CD1E-DED0-A680-EB05-B52DBD41A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7EEC0-5FAB-207A-4AD8-B83975B4B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B3135-3166-D44F-2F81-C4B278D8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A5475-CFD5-149E-B914-4D4DC5AD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E5446-6E9A-6E63-5456-0DA47AC0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24E4C-FFC6-BBC1-97DD-68C89763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269EA-D962-3A57-493F-CA67175F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74B3-38EC-08A8-8D37-B9BF4924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18578-B511-CC63-31DC-5D0C1D3B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2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49259-C2A4-7655-A475-D40AD032B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D4E8D-A4AC-1158-2732-5765AB9B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B8E5-10F2-B2CB-1E66-BB15C723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5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E283-B4B2-9AA2-30F8-524051B5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08F1-F6C0-F966-8459-C8CEDE84A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33F6-FF86-2FDE-821F-A6AA13E1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469D9-26AF-CDE5-CC96-3FB81586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F548E-871D-59E6-EE4D-44ADAE1A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37E0-F3F8-D27B-E7DD-9988BAEA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A917-93F2-49C2-CB56-ECABF182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04709-3894-E176-66BB-5E91A2015D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DE809-5219-DF8A-F115-A6161F40F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03183-CE81-0898-D0A2-276944AE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FE-3FBB-1A95-6152-7C8502D4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1E53C-E191-61AF-83FA-1FC504E9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0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45B82-D4C4-1F19-2292-7BE7F0CD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F563-1A2D-B587-140E-82ADC9A97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C07D5-CFE2-77CE-C1D7-797001376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B9FBC-16B9-B247-950A-38B870A99A6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993C9-D217-2B82-F261-2A151CB28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5798A-9D86-E03D-5E54-000AD5C97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26FAD-E773-3242-8461-0F5CF3D48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922-384D-5C51-7936-459193885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Master’s thesis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65AE0-101F-D715-DD2F-BEE39024E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web-scale data for robot planning</a:t>
            </a:r>
          </a:p>
        </p:txBody>
      </p:sp>
    </p:spTree>
    <p:extLst>
      <p:ext uri="{BB962C8B-B14F-4D97-AF65-F5344CB8AC3E}">
        <p14:creationId xmlns:p14="http://schemas.microsoft.com/office/powerpoint/2010/main" val="95473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5FED-3021-2BAA-C0DA-718006FE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robotic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D997-CDAA-0A33-6F65-5051710C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5FED-3021-2BAA-C0DA-718006FE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for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1D997-CDAA-0A33-6F65-5051710C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0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0937-6679-447B-6E8B-BD202203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VLA need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2358-A180-1708-0B77-4FC29604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29AF-035E-5B99-F47F-0119C4B3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D715-935E-D12E-A714-2788F553A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VS Control two distinct problems</a:t>
            </a:r>
          </a:p>
          <a:p>
            <a:pPr lvl="1"/>
            <a:r>
              <a:rPr lang="en-US" dirty="0"/>
              <a:t>Planning -&gt; Predicting future states</a:t>
            </a:r>
          </a:p>
          <a:p>
            <a:pPr lvl="1"/>
            <a:r>
              <a:rPr lang="en-US" dirty="0"/>
              <a:t>Control -&gt; Predicting motors current to reach a state</a:t>
            </a:r>
          </a:p>
        </p:txBody>
      </p:sp>
    </p:spTree>
    <p:extLst>
      <p:ext uri="{BB962C8B-B14F-4D97-AF65-F5344CB8AC3E}">
        <p14:creationId xmlns:p14="http://schemas.microsoft.com/office/powerpoint/2010/main" val="185226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7BE8-5E12-ADFE-3CF8-CB80CBF86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idea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45F93-9E4C-19F3-FD13-75CEA0FEB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39" y="1851943"/>
            <a:ext cx="8636522" cy="407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9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C0F7-8F71-9770-2591-237A2BD4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53633-DB84-01EE-736A-8566CE43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0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AFBC-2D92-C3C6-B11B-86B6BAB8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Controller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6B8B1-BBD5-ED15-6DA6-DC89D682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NN: Direct Supervised Learning –&gt; need data</a:t>
            </a:r>
          </a:p>
          <a:p>
            <a:r>
              <a:rPr lang="en-US" dirty="0"/>
              <a:t>MPC: Cross-Entropy Method</a:t>
            </a:r>
          </a:p>
          <a:p>
            <a:r>
              <a:rPr lang="en-US" dirty="0"/>
              <a:t>Simple NN: Direct Supervised Learning + RL fine-tuning in simulation + Continual Learning</a:t>
            </a:r>
          </a:p>
        </p:txBody>
      </p:sp>
    </p:spTree>
    <p:extLst>
      <p:ext uri="{BB962C8B-B14F-4D97-AF65-F5344CB8AC3E}">
        <p14:creationId xmlns:p14="http://schemas.microsoft.com/office/powerpoint/2010/main" val="122675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4120-936F-FA3D-B773-BD9395F2A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</a:t>
            </a:r>
            <a:r>
              <a:rPr lang="en-US" dirty="0" err="1"/>
              <a:t>obejctives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EDDB0-F10B-915C-E3E2-3ECD83B2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future states, conditioned on text</a:t>
            </a:r>
          </a:p>
          <a:p>
            <a:pPr lvl="1"/>
            <a:r>
              <a:rPr lang="en-US" dirty="0"/>
              <a:t>Visualization of results as a video generation model</a:t>
            </a:r>
          </a:p>
          <a:p>
            <a:r>
              <a:rPr lang="en-US" dirty="0"/>
              <a:t>Mapping future states to robotic control</a:t>
            </a:r>
          </a:p>
          <a:p>
            <a:pPr lvl="1"/>
            <a:r>
              <a:rPr lang="en-US" dirty="0"/>
              <a:t>Using simple NN</a:t>
            </a:r>
          </a:p>
          <a:p>
            <a:pPr lvl="1"/>
            <a:r>
              <a:rPr lang="en-US" dirty="0"/>
              <a:t>Using MPC</a:t>
            </a:r>
          </a:p>
          <a:p>
            <a:r>
              <a:rPr lang="en-US" dirty="0"/>
              <a:t>Showing that planning can be improved by scaling up data to non robot data, world dynamics -&gt; Scaling laws</a:t>
            </a:r>
          </a:p>
        </p:txBody>
      </p:sp>
    </p:spTree>
    <p:extLst>
      <p:ext uri="{BB962C8B-B14F-4D97-AF65-F5344CB8AC3E}">
        <p14:creationId xmlns:p14="http://schemas.microsoft.com/office/powerpoint/2010/main" val="187680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8764</TotalTime>
  <Words>123</Words>
  <Application>Microsoft Macintosh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Master’s thesis</vt:lpstr>
      <vt:lpstr>History of robotic control</vt:lpstr>
      <vt:lpstr>Deep learning for generalization</vt:lpstr>
      <vt:lpstr>VLA need data</vt:lpstr>
      <vt:lpstr>Defining the problem</vt:lpstr>
      <vt:lpstr>Core idea</vt:lpstr>
      <vt:lpstr>World Models</vt:lpstr>
      <vt:lpstr>Low-level Controller </vt:lpstr>
      <vt:lpstr>Thesis obejctives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Robotics</dc:title>
  <dc:creator>BASSEREAU Gauthier</dc:creator>
  <cp:lastModifiedBy>BASSEREAU Gauthier</cp:lastModifiedBy>
  <cp:revision>4</cp:revision>
  <dcterms:created xsi:type="dcterms:W3CDTF">2025-08-10T12:59:25Z</dcterms:created>
  <dcterms:modified xsi:type="dcterms:W3CDTF">2025-09-23T06:18:17Z</dcterms:modified>
</cp:coreProperties>
</file>