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5"/>
    <p:restoredTop sz="94694"/>
  </p:normalViewPr>
  <p:slideViewPr>
    <p:cSldViewPr snapToGrid="0">
      <p:cViewPr>
        <p:scale>
          <a:sx n="114" d="100"/>
          <a:sy n="114" d="100"/>
        </p:scale>
        <p:origin x="1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B4FC-D239-74AF-3C20-A8360221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00C3A-22E5-95A6-1487-B1C5B00EB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F4A6-A675-ED36-6AB6-010A3A16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C1249-E822-86B3-A516-F6838CD8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10B65-4E86-92A0-40ED-A3873581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8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F9B0-DFC8-DB7A-AD81-00E01A41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F0283-60CF-6B4E-2D5B-985DA59FB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14A2-E355-47FF-1C42-BA6A4C59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F683-14B8-EE64-4168-C97244FA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4B974-E595-6149-071C-C653F1FD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03449-6D2D-451D-B57D-BA484F752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3FC6E-22B7-9B51-0AD6-6F86B6E44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4C324-4932-1B19-0BFF-5FF6E8B3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1F5B-05EC-3894-7C67-974AA4A7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8783-EC3E-78A1-86FE-00C320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0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F460-7F9A-162D-58BE-D2822A9A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A7A0-0738-8F76-CE66-C612DBD2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4037-E00C-EFAC-01E5-B0224676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D5A47-A1AB-33FC-9DFD-4D690DE2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D9F64-2450-9D4E-1A25-A8D27A7D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0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3057-B8AC-76FA-4738-42A275A5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DC6E1-2F5D-2DB0-46C1-A8FF3126C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E3AD6-3F2D-B50A-81AC-42EA362A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0BB8C-4F27-35AD-53C7-A913DB02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E519-A4EB-2647-D0DA-E4AB84A2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0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3084-0999-A80B-AC90-E2E1191F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9ECF-C516-A07E-0326-E1E91CC81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EC112-76B7-282F-DB12-248F794F8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350ED-FA93-4C33-DA04-C74F077C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5DC66-D20A-4409-9968-0EFE72C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AE71-C3A1-5F01-2E67-83C1F5C9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9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3ACF-C981-3CD1-FF11-0463CD82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ABB07-682B-701D-0194-E29515E5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9D282-7F07-9F04-F187-D7FA27365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0CD1E-DED0-A680-EB05-B52DBD41A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7EEC0-5FAB-207A-4AD8-B83975B4B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B3135-3166-D44F-2F81-C4B278D8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8/17/25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A5475-CFD5-149E-B914-4D4DC5AD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E5446-6E9A-6E63-5456-0DA47AC0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4E4C-FFC6-BBC1-97DD-68C89763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269EA-D962-3A57-493F-CA67175F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8/17/25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D74B3-38EC-08A8-8D37-B9BF492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18578-B511-CC63-31DC-5D0C1D3B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2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49259-C2A4-7655-A475-D40AD032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8/17/25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D4E8D-A4AC-1158-2732-5765AB9B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0B8E5-10F2-B2CB-1E66-BB15C723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5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E283-B4B2-9AA2-30F8-524051B5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08F1-F6C0-F966-8459-C8CEDE84A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733F6-FF86-2FDE-821F-A6AA13E1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69D9-26AF-CDE5-CC96-3FB81586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F548E-871D-59E6-EE4D-44ADAE1A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237E0-F3F8-D27B-E7DD-9988BAEA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2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A917-93F2-49C2-CB56-ECABF182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04709-3894-E176-66BB-5E91A2015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DE809-5219-DF8A-F115-A6161F40F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03183-CE81-0898-D0A2-276944AE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FE-3FBB-1A95-6152-7C8502D4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1E53C-E191-61AF-83FA-1FC504E9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0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45B82-D4C4-1F19-2292-7BE7F0CD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3F563-1A2D-B587-140E-82ADC9A9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C07D5-CFE2-77CE-C1D7-797001376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2B9FBC-16B9-B247-950A-38B870A99A69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93C9-D217-2B82-F261-2A151CB28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5798A-9D86-E03D-5E54-000AD5C97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9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922-384D-5C51-7936-459193885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65AE0-101F-D715-DD2F-BEE39024E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3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10BF-B4D5-073E-7D4D-6E94F2F0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SEC, </a:t>
            </a:r>
            <a:r>
              <a:rPr lang="en-US" sz="1800" dirty="0"/>
              <a:t>a scalable framework for Robotic Intelligence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0447BA-E3F0-8D48-9BB4-0A33613BEE40}"/>
              </a:ext>
            </a:extLst>
          </p:cNvPr>
          <p:cNvSpPr/>
          <p:nvPr/>
        </p:nvSpPr>
        <p:spPr>
          <a:xfrm>
            <a:off x="2203622" y="3430070"/>
            <a:ext cx="2892830" cy="12718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86E6D3-CC33-DD5A-3DC8-AB6A7214D442}"/>
              </a:ext>
            </a:extLst>
          </p:cNvPr>
          <p:cNvSpPr/>
          <p:nvPr/>
        </p:nvSpPr>
        <p:spPr>
          <a:xfrm>
            <a:off x="7095547" y="2157153"/>
            <a:ext cx="2892830" cy="12718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EFBB2E-1C20-62D5-4629-80136E5475BD}"/>
              </a:ext>
            </a:extLst>
          </p:cNvPr>
          <p:cNvSpPr/>
          <p:nvPr/>
        </p:nvSpPr>
        <p:spPr>
          <a:xfrm>
            <a:off x="7044901" y="4700846"/>
            <a:ext cx="2892830" cy="12718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CA4F232-9F48-5894-442D-EE8276C90ABD}"/>
              </a:ext>
            </a:extLst>
          </p:cNvPr>
          <p:cNvSpPr/>
          <p:nvPr/>
        </p:nvSpPr>
        <p:spPr>
          <a:xfrm>
            <a:off x="5518484" y="3428999"/>
            <a:ext cx="1155031" cy="1100030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Current</a:t>
            </a:r>
          </a:p>
          <a:p>
            <a:pPr algn="ctr"/>
            <a:r>
              <a:rPr lang="en-US" sz="1600" dirty="0"/>
              <a:t>State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BC71EF75-1284-1476-18C3-13A6262D0E85}"/>
              </a:ext>
            </a:extLst>
          </p:cNvPr>
          <p:cNvSpPr/>
          <p:nvPr/>
        </p:nvSpPr>
        <p:spPr>
          <a:xfrm>
            <a:off x="2308918" y="4847008"/>
            <a:ext cx="640538" cy="646108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Action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50B3202F-1A19-9C7F-9EBD-0006E2677924}"/>
              </a:ext>
            </a:extLst>
          </p:cNvPr>
          <p:cNvSpPr/>
          <p:nvPr/>
        </p:nvSpPr>
        <p:spPr>
          <a:xfrm>
            <a:off x="4307728" y="4829049"/>
            <a:ext cx="640538" cy="646108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Action</a:t>
            </a:r>
            <a:endParaRPr lang="en-US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A791BBCF-0847-EE2D-7938-98B1954A4937}"/>
              </a:ext>
            </a:extLst>
          </p:cNvPr>
          <p:cNvSpPr/>
          <p:nvPr/>
        </p:nvSpPr>
        <p:spPr>
          <a:xfrm>
            <a:off x="3061422" y="4847008"/>
            <a:ext cx="640538" cy="646108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E2BA4-4864-D7BA-90B2-576E6F62012A}"/>
              </a:ext>
            </a:extLst>
          </p:cNvPr>
          <p:cNvSpPr txBox="1"/>
          <p:nvPr/>
        </p:nvSpPr>
        <p:spPr>
          <a:xfrm>
            <a:off x="3813926" y="496743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AEC0D8BD-D639-A7F6-5D7C-11687A3332D3}"/>
              </a:ext>
            </a:extLst>
          </p:cNvPr>
          <p:cNvSpPr/>
          <p:nvPr/>
        </p:nvSpPr>
        <p:spPr>
          <a:xfrm>
            <a:off x="2294823" y="2618797"/>
            <a:ext cx="640538" cy="663390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State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D983FC0C-0978-4E34-1E5F-5EF9C33A8ED2}"/>
              </a:ext>
            </a:extLst>
          </p:cNvPr>
          <p:cNvSpPr/>
          <p:nvPr/>
        </p:nvSpPr>
        <p:spPr>
          <a:xfrm>
            <a:off x="3061422" y="2618797"/>
            <a:ext cx="640538" cy="663390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70B9E-0C89-DB5B-AB8B-12B16FEE2C68}"/>
              </a:ext>
            </a:extLst>
          </p:cNvPr>
          <p:cNvSpPr txBox="1"/>
          <p:nvPr/>
        </p:nvSpPr>
        <p:spPr>
          <a:xfrm>
            <a:off x="3818083" y="276604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95256442-B07A-3F5E-3978-3372356BADBB}"/>
              </a:ext>
            </a:extLst>
          </p:cNvPr>
          <p:cNvSpPr/>
          <p:nvPr/>
        </p:nvSpPr>
        <p:spPr>
          <a:xfrm>
            <a:off x="4316042" y="2618797"/>
            <a:ext cx="640538" cy="663390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State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9A7EE579-7BC3-4586-F105-F3C5C7755F6C}"/>
              </a:ext>
            </a:extLst>
          </p:cNvPr>
          <p:cNvSpPr/>
          <p:nvPr/>
        </p:nvSpPr>
        <p:spPr>
          <a:xfrm>
            <a:off x="2308919" y="2288643"/>
            <a:ext cx="640538" cy="299212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State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3350D4FC-364F-820C-AB13-E74EC30B3F31}"/>
              </a:ext>
            </a:extLst>
          </p:cNvPr>
          <p:cNvSpPr/>
          <p:nvPr/>
        </p:nvSpPr>
        <p:spPr>
          <a:xfrm>
            <a:off x="3061422" y="2287993"/>
            <a:ext cx="640538" cy="299212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97DB4-6A8B-47F5-7E94-DC18012E33C8}"/>
              </a:ext>
            </a:extLst>
          </p:cNvPr>
          <p:cNvSpPr txBox="1"/>
          <p:nvPr/>
        </p:nvSpPr>
        <p:spPr>
          <a:xfrm>
            <a:off x="3813925" y="221787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B6018236-0A26-7363-DF14-A3481E92D643}"/>
              </a:ext>
            </a:extLst>
          </p:cNvPr>
          <p:cNvSpPr/>
          <p:nvPr/>
        </p:nvSpPr>
        <p:spPr>
          <a:xfrm>
            <a:off x="4316042" y="2287993"/>
            <a:ext cx="640538" cy="299212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State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0BC80915-0450-5FDE-A907-DDD486CD113B}"/>
              </a:ext>
            </a:extLst>
          </p:cNvPr>
          <p:cNvSpPr/>
          <p:nvPr/>
        </p:nvSpPr>
        <p:spPr>
          <a:xfrm>
            <a:off x="2300605" y="1915165"/>
            <a:ext cx="640538" cy="299212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State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EF72924-F06C-031C-C584-E7AD9E6A7290}"/>
              </a:ext>
            </a:extLst>
          </p:cNvPr>
          <p:cNvSpPr/>
          <p:nvPr/>
        </p:nvSpPr>
        <p:spPr>
          <a:xfrm>
            <a:off x="3053108" y="1914515"/>
            <a:ext cx="640538" cy="299212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091BE3-D488-5FBF-E6EF-405B17F5DF54}"/>
              </a:ext>
            </a:extLst>
          </p:cNvPr>
          <p:cNvSpPr txBox="1"/>
          <p:nvPr/>
        </p:nvSpPr>
        <p:spPr>
          <a:xfrm>
            <a:off x="3813925" y="183792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14CF749A-E85C-E480-6D07-514C6F9FFF4A}"/>
              </a:ext>
            </a:extLst>
          </p:cNvPr>
          <p:cNvSpPr/>
          <p:nvPr/>
        </p:nvSpPr>
        <p:spPr>
          <a:xfrm>
            <a:off x="4307728" y="1914515"/>
            <a:ext cx="640538" cy="299212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16EF25-0A06-DF95-62ED-6798222B4A81}"/>
              </a:ext>
            </a:extLst>
          </p:cNvPr>
          <p:cNvCxnSpPr>
            <a:stCxn id="7" idx="2"/>
            <a:endCxn id="4" idx="3"/>
          </p:cNvCxnSpPr>
          <p:nvPr/>
        </p:nvCxnSpPr>
        <p:spPr>
          <a:xfrm flipH="1" flipV="1">
            <a:off x="5096452" y="4065994"/>
            <a:ext cx="422032" cy="50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8AC33C-E107-0C4B-0CBE-3E3304A00665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6233503" y="2793077"/>
            <a:ext cx="862044" cy="635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DC6B91-4B91-B72B-83CB-06E91A7C3AB1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958496" y="4529029"/>
            <a:ext cx="1086405" cy="807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DAEFE1-E0C4-E504-CAD6-F0DAAC02337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204517" y="2793077"/>
            <a:ext cx="1891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Cube 50">
            <a:extLst>
              <a:ext uri="{FF2B5EF4-FFF2-40B4-BE49-F238E27FC236}">
                <a16:creationId xmlns:a16="http://schemas.microsoft.com/office/drawing/2014/main" id="{36A8D4EC-566B-E5D4-FEB2-FED7F0B33F80}"/>
              </a:ext>
            </a:extLst>
          </p:cNvPr>
          <p:cNvSpPr/>
          <p:nvPr/>
        </p:nvSpPr>
        <p:spPr>
          <a:xfrm>
            <a:off x="8276695" y="3655960"/>
            <a:ext cx="640538" cy="646108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Action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55C1EA-A6B9-72E6-DB95-372351B55A6B}"/>
              </a:ext>
            </a:extLst>
          </p:cNvPr>
          <p:cNvCxnSpPr>
            <a:cxnSpLocks/>
            <a:stCxn id="5" idx="2"/>
            <a:endCxn id="51" idx="1"/>
          </p:cNvCxnSpPr>
          <p:nvPr/>
        </p:nvCxnSpPr>
        <p:spPr>
          <a:xfrm flipH="1">
            <a:off x="8516897" y="3429000"/>
            <a:ext cx="25065" cy="387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196145-E1B1-6A02-E177-CE4DEF8C30C7}"/>
              </a:ext>
            </a:extLst>
          </p:cNvPr>
          <p:cNvCxnSpPr>
            <a:cxnSpLocks/>
            <a:stCxn id="51" idx="3"/>
            <a:endCxn id="6" idx="0"/>
          </p:cNvCxnSpPr>
          <p:nvPr/>
        </p:nvCxnSpPr>
        <p:spPr>
          <a:xfrm flipH="1">
            <a:off x="8491316" y="4302068"/>
            <a:ext cx="25581" cy="398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4" name="Graphic 63" descr="Robot Hand with solid fill">
            <a:extLst>
              <a:ext uri="{FF2B5EF4-FFF2-40B4-BE49-F238E27FC236}">
                <a16:creationId xmlns:a16="http://schemas.microsoft.com/office/drawing/2014/main" id="{3534380E-1279-4A69-39AE-F5663DAB1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4124" y="4879569"/>
            <a:ext cx="914400" cy="91440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2B231E6-1367-D522-CBA3-9AAF985B9907}"/>
              </a:ext>
            </a:extLst>
          </p:cNvPr>
          <p:cNvCxnSpPr>
            <a:stCxn id="6" idx="3"/>
            <a:endCxn id="64" idx="1"/>
          </p:cNvCxnSpPr>
          <p:nvPr/>
        </p:nvCxnSpPr>
        <p:spPr>
          <a:xfrm flipV="1">
            <a:off x="9937731" y="5336769"/>
            <a:ext cx="6463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CDD4AA4-97B8-3AFF-ADB3-057DBCD8F0C2}"/>
              </a:ext>
            </a:extLst>
          </p:cNvPr>
          <p:cNvSpPr/>
          <p:nvPr/>
        </p:nvSpPr>
        <p:spPr>
          <a:xfrm>
            <a:off x="3014434" y="6057040"/>
            <a:ext cx="1358423" cy="495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Random</a:t>
            </a:r>
            <a:endParaRPr lang="en-US" dirty="0"/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582307F9-051D-49A1-D89A-29E955FDA021}"/>
              </a:ext>
            </a:extLst>
          </p:cNvPr>
          <p:cNvCxnSpPr>
            <a:stCxn id="67" idx="0"/>
            <a:endCxn id="9" idx="3"/>
          </p:cNvCxnSpPr>
          <p:nvPr/>
        </p:nvCxnSpPr>
        <p:spPr>
          <a:xfrm rot="16200000" flipV="1">
            <a:off x="2839421" y="5202815"/>
            <a:ext cx="563924" cy="11445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A679587A-5A1F-AAD7-7317-8F1C3EF8DBEC}"/>
              </a:ext>
            </a:extLst>
          </p:cNvPr>
          <p:cNvCxnSpPr>
            <a:cxnSpLocks/>
            <a:stCxn id="67" idx="0"/>
            <a:endCxn id="11" idx="3"/>
          </p:cNvCxnSpPr>
          <p:nvPr/>
        </p:nvCxnSpPr>
        <p:spPr>
          <a:xfrm rot="16200000" flipV="1">
            <a:off x="3215673" y="5579067"/>
            <a:ext cx="563924" cy="39202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57048A19-DC8A-A564-539D-F1BC063E7B13}"/>
              </a:ext>
            </a:extLst>
          </p:cNvPr>
          <p:cNvCxnSpPr>
            <a:cxnSpLocks/>
            <a:stCxn id="67" idx="0"/>
            <a:endCxn id="10" idx="3"/>
          </p:cNvCxnSpPr>
          <p:nvPr/>
        </p:nvCxnSpPr>
        <p:spPr>
          <a:xfrm rot="5400000" flipH="1" flipV="1">
            <a:off x="3829847" y="5338957"/>
            <a:ext cx="581883" cy="8542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Down Arrow 75">
            <a:extLst>
              <a:ext uri="{FF2B5EF4-FFF2-40B4-BE49-F238E27FC236}">
                <a16:creationId xmlns:a16="http://schemas.microsoft.com/office/drawing/2014/main" id="{90B40492-E159-6F8D-E0A4-676CA86F8597}"/>
              </a:ext>
            </a:extLst>
          </p:cNvPr>
          <p:cNvSpPr/>
          <p:nvPr/>
        </p:nvSpPr>
        <p:spPr>
          <a:xfrm flipV="1">
            <a:off x="1959634" y="2010364"/>
            <a:ext cx="102212" cy="110002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013E91-1DD0-BB47-297D-B5951671959E}"/>
              </a:ext>
            </a:extLst>
          </p:cNvPr>
          <p:cNvSpPr txBox="1"/>
          <p:nvPr/>
        </p:nvSpPr>
        <p:spPr>
          <a:xfrm>
            <a:off x="1424276" y="244870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60554B1-FE18-B940-29BD-01F2353AF81C}"/>
              </a:ext>
            </a:extLst>
          </p:cNvPr>
          <p:cNvSpPr/>
          <p:nvPr/>
        </p:nvSpPr>
        <p:spPr>
          <a:xfrm>
            <a:off x="9429400" y="2508785"/>
            <a:ext cx="1112509" cy="6265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Text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20769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5100-6C1D-EDC4-E898-6B5ED8AC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EC0B-F0BE-F5D1-6C67-FDD6C9E2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6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5100-6C1D-EDC4-E898-6B5ED8AC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EC0B-F0BE-F5D1-6C67-FDD6C9E2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5100-6C1D-EDC4-E898-6B5ED8AC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EC0B-F0BE-F5D1-6C67-FDD6C9E2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3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39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Solving Robotics</vt:lpstr>
      <vt:lpstr>SEC, a scalable framework for Robotic Intelligence</vt:lpstr>
      <vt:lpstr>Simulator</vt:lpstr>
      <vt:lpstr>Evaluator</vt:lpstr>
      <vt:lpstr>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Robotics</dc:title>
  <dc:creator>BASSEREAU Gauthier</dc:creator>
  <cp:lastModifiedBy>BASSEREAU Gauthier</cp:lastModifiedBy>
  <cp:revision>3</cp:revision>
  <dcterms:created xsi:type="dcterms:W3CDTF">2025-08-10T12:59:25Z</dcterms:created>
  <dcterms:modified xsi:type="dcterms:W3CDTF">2025-08-18T18:11:16Z</dcterms:modified>
</cp:coreProperties>
</file>