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B7B6DC-8287-47B0-8D1A-3A5502B9FB8C}">
  <a:tblStyle styleId="{D9B7B6DC-8287-47B0-8D1A-3A5502B9FB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4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4c6519e16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4c6519e16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4c6519e16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4c6519e16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4c6519e16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4c6519e16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28025" y="276950"/>
            <a:ext cx="6279900" cy="12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Projet POO : Eagle Extractor</a:t>
            </a:r>
            <a:endParaRPr u="sng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976825" y="1282275"/>
            <a:ext cx="5382300" cy="28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Eagle extractor est un programmeur codé en Java permettant de lire les </a:t>
            </a:r>
            <a:r>
              <a:rPr lang="fr"/>
              <a:t>métadonnées</a:t>
            </a:r>
            <a:r>
              <a:rPr lang="fr"/>
              <a:t> des images et d'effectuer différents types d'opérations en usant de ses informations.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Elle fonctionne en deux mode : le CLI et le GUI.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By Kenan Ammad &amp; Gauthier Defrance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0089" y="3413150"/>
            <a:ext cx="1508075" cy="13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339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noyau :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872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La classe Image : extraction des métadonnées avec la librairies metadata-extractor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La classe Folder : Listage des sous </a:t>
            </a:r>
            <a:r>
              <a:rPr lang="fr"/>
              <a:t>éléments</a:t>
            </a:r>
            <a:r>
              <a:rPr lang="fr"/>
              <a:t> et déplacement avec les librairies Paths et File.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D’autres classes sont présentes afin d’effectuer des opérations basique : recherche, tri, snapshot…</a:t>
            </a:r>
            <a:endParaRPr/>
          </a:p>
        </p:txBody>
      </p:sp>
      <p:sp>
        <p:nvSpPr>
          <p:cNvPr id="137" name="Google Shape;137;p14"/>
          <p:cNvSpPr txBox="1"/>
          <p:nvPr>
            <p:ph type="title"/>
          </p:nvPr>
        </p:nvSpPr>
        <p:spPr>
          <a:xfrm>
            <a:off x="819150" y="1832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CLI :</a:t>
            </a:r>
            <a:endParaRPr/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819150" y="2385900"/>
            <a:ext cx="75057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La classe Console : traite les arguments passé facilement grâce à la libraire common-cli.</a:t>
            </a:r>
            <a:endParaRPr sz="1400"/>
          </a:p>
        </p:txBody>
      </p:sp>
      <p:sp>
        <p:nvSpPr>
          <p:cNvPr id="139" name="Google Shape;139;p14"/>
          <p:cNvSpPr txBox="1"/>
          <p:nvPr>
            <p:ph type="title"/>
          </p:nvPr>
        </p:nvSpPr>
        <p:spPr>
          <a:xfrm>
            <a:off x="819150" y="2700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GUI :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774375" y="3324300"/>
            <a:ext cx="7505700" cy="11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Explorateur de fichier personnalisé pour le projet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Utilisation de </a:t>
            </a:r>
            <a:r>
              <a:rPr lang="fr"/>
              <a:t>Twelves</a:t>
            </a:r>
            <a:r>
              <a:rPr lang="fr"/>
              <a:t> monkey (ImageIO-Webp) pour l’affichage des Webp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Affichage dynamique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Prévisualisation de toutes images valide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0089" y="3413150"/>
            <a:ext cx="1508075" cy="13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19150" y="304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Répartition du travail</a:t>
            </a:r>
            <a:endParaRPr u="sng"/>
          </a:p>
        </p:txBody>
      </p:sp>
      <p:pic>
        <p:nvPicPr>
          <p:cNvPr id="147" name="Google Shape;147;p1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363" y="968725"/>
            <a:ext cx="6060324" cy="37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0089" y="3413150"/>
            <a:ext cx="1508075" cy="13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19150" y="289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Conclusion</a:t>
            </a:r>
            <a:endParaRPr u="sng"/>
          </a:p>
        </p:txBody>
      </p:sp>
      <p:graphicFrame>
        <p:nvGraphicFramePr>
          <p:cNvPr id="154" name="Google Shape;154;p16"/>
          <p:cNvGraphicFramePr/>
          <p:nvPr/>
        </p:nvGraphicFramePr>
        <p:xfrm>
          <a:off x="952500" y="103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{D9B7B6DC-8287-47B0-8D1A-3A5502B9FB8C}</a:tableStyleId>
              </a:tblPr>
              <a:tblGrid>
                <a:gridCol w="2413000"/>
                <a:gridCol w="2413000"/>
                <a:gridCol w="2413000"/>
              </a:tblGrid>
              <a:tr h="3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Points traité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Points non-traité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Extension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77730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fr" sz="1000"/>
                        <a:t>Lister les fichiers </a:t>
                      </a:r>
                      <a:endParaRPr b="1" sz="13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fr" sz="1000"/>
                        <a:t>Extraite les stats et infos d’une image et d’un dossier </a:t>
                      </a:r>
                      <a:endParaRPr b="1" sz="13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fr" sz="1000"/>
                        <a:t>Recherche d’image 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fr" sz="1000"/>
                        <a:t>snapshot implémenté </a:t>
                      </a:r>
                      <a:endParaRPr b="1" sz="13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fr" sz="1000"/>
                        <a:t>affichage d’images </a:t>
                      </a:r>
                      <a:endParaRPr b="1" sz="13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fr" sz="1000"/>
                        <a:t>commande help </a:t>
                      </a:r>
                      <a:endParaRPr b="1" sz="13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fr" sz="1000"/>
                        <a:t>gestion des cas interdits (CLI)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fr" sz="1000"/>
                        <a:t>Détection de miniatures non fonctionnelles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fr" sz="1000"/>
                        <a:t>Système de tri/mettre en ordre les images.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fr" sz="1000"/>
                        <a:t>Le format GIF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fr" sz="1000"/>
                        <a:t>Zoom sur image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fr" sz="1000"/>
                        <a:t>Sauvegarde via fichier JSON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fr" sz="1000"/>
                        <a:t>Optimisation du code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fr" sz="1000"/>
                        <a:t>Création de notre propre explorateur de fichiers</a:t>
                      </a:r>
                      <a:endParaRPr sz="10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0089" y="3413150"/>
            <a:ext cx="1508075" cy="13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