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4C844E-F077-462B-A6C1-A51A80339346}">
  <a:tblStyle styleId="{754C844E-F077-462B-A6C1-A51A803393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4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4c6519e1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4c6519e1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4c6519e16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4c6519e16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4c6519e1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4c6519e1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28025" y="276950"/>
            <a:ext cx="6279900" cy="12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Projet POO : Eagle Extractor</a:t>
            </a:r>
            <a:endParaRPr u="sng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976825" y="1282275"/>
            <a:ext cx="5382300" cy="3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Eagle extractor est un programme codé en Java permettant de lire les </a:t>
            </a:r>
            <a:r>
              <a:rPr lang="fr"/>
              <a:t>métadonnées</a:t>
            </a:r>
            <a:r>
              <a:rPr lang="fr"/>
              <a:t> des images et d'effectuer différents types d'opérations en les analysant.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Ce programme fonctionne en deux mode : le CLI et le GUI.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Kenan Ammad &amp; Gauthier Defrance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Groupe C4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089" y="3413150"/>
            <a:ext cx="1508075" cy="1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3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noyau se compose de :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872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La classe Image : extraction des métadonnées avec la librairies metadata-extractor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La classe Folder : Listage des sous </a:t>
            </a:r>
            <a:r>
              <a:rPr lang="fr"/>
              <a:t>éléments</a:t>
            </a:r>
            <a:r>
              <a:rPr lang="fr"/>
              <a:t> et déplacement avec les librairies Paths et File.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D’autres classes afin d’effectuer des opérations : recherche, tri, snapshot…</a:t>
            </a:r>
            <a:endParaRPr/>
          </a:p>
        </p:txBody>
      </p:sp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1832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CLI :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2385900"/>
            <a:ext cx="75057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La classe Console : traite les arguments </a:t>
            </a:r>
            <a:r>
              <a:rPr lang="fr" sz="1400"/>
              <a:t>transmis</a:t>
            </a:r>
            <a:r>
              <a:rPr lang="fr" sz="1400"/>
              <a:t> en ligne de commande grâce à la libraire common-cli.</a:t>
            </a:r>
            <a:endParaRPr sz="1400"/>
          </a:p>
        </p:txBody>
      </p:sp>
      <p:sp>
        <p:nvSpPr>
          <p:cNvPr id="139" name="Google Shape;139;p14"/>
          <p:cNvSpPr txBox="1"/>
          <p:nvPr>
            <p:ph type="title"/>
          </p:nvPr>
        </p:nvSpPr>
        <p:spPr>
          <a:xfrm>
            <a:off x="819150" y="2700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GUI :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774375" y="3324300"/>
            <a:ext cx="75057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Explorateur de fichier personnalisé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Utilisation de </a:t>
            </a:r>
            <a:r>
              <a:rPr lang="fr"/>
              <a:t>Twelves</a:t>
            </a:r>
            <a:r>
              <a:rPr lang="fr"/>
              <a:t> monkeys (ImageIO-Webp) pour l’affichage des images au format 			Webp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Prévisualisation dynamique des images aux formats souhaités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089" y="3413150"/>
            <a:ext cx="1508075" cy="1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19150" y="30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Répartition du travail</a:t>
            </a:r>
            <a:endParaRPr u="sng"/>
          </a:p>
        </p:txBody>
      </p:sp>
      <p:pic>
        <p:nvPicPr>
          <p:cNvPr id="147" name="Google Shape;147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363" y="968725"/>
            <a:ext cx="6060324" cy="37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089" y="3413150"/>
            <a:ext cx="1508075" cy="1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28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Conclusion</a:t>
            </a:r>
            <a:endParaRPr u="sng"/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952500" y="103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{754C844E-F077-462B-A6C1-A51A80339346}</a:tableStyleId>
              </a:tblPr>
              <a:tblGrid>
                <a:gridCol w="2413000"/>
                <a:gridCol w="2413000"/>
                <a:gridCol w="2413000"/>
              </a:tblGrid>
              <a:tr h="3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Points traités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Points non-traités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Extensions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7730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Lister les fichiers </a:t>
                      </a:r>
                      <a:endParaRPr b="1" sz="13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Extraite les stats et infos d’une image et d’un dossier </a:t>
                      </a:r>
                      <a:endParaRPr b="1" sz="13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Recherche d’image 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snapshot implémenté </a:t>
                      </a:r>
                      <a:endParaRPr b="1" sz="13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affichage d’images </a:t>
                      </a:r>
                      <a:endParaRPr b="1" sz="13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commande help </a:t>
                      </a:r>
                      <a:endParaRPr b="1" sz="13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gestion des cas interdits (CLI)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Détection de miniatures non fonctionnelles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Système de tri/mettre en ordre les images.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Le format GIF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Zoom sur image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Snapshot de l’état d’un dossier </a:t>
                      </a:r>
                      <a:r>
                        <a:rPr lang="fr" sz="1000"/>
                        <a:t>via fichier au format JSON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Optimisation du code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Création de notre propre explorateur de fichiers</a:t>
                      </a:r>
                      <a:endParaRPr sz="10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089" y="3413150"/>
            <a:ext cx="1508075" cy="1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