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93" r:id="rId3"/>
    <p:sldId id="294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s" id="{7DBF10FD-6546-BB4B-BF59-B39521A5286B}">
          <p14:sldIdLst>
            <p14:sldId id="291"/>
            <p14:sldId id="293"/>
            <p14:sldId id="294"/>
          </p14:sldIdLst>
        </p14:section>
        <p14:section name="Références" id="{27D8B1A3-3924-0047-ABA2-E92C8FE7837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189"/>
    <a:srgbClr val="13162A"/>
    <a:srgbClr val="293286"/>
    <a:srgbClr val="FFFFFF"/>
    <a:srgbClr val="C2C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AC6FD-36BA-05AE-C7F7-A399A278DEEB}" v="1" dt="2020-10-05T13:59:1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6327"/>
  </p:normalViewPr>
  <p:slideViewPr>
    <p:cSldViewPr snapToGrid="0" snapToObjects="1">
      <p:cViewPr>
        <p:scale>
          <a:sx n="72" d="100"/>
          <a:sy n="72" d="100"/>
        </p:scale>
        <p:origin x="1064" y="1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élanie REDON" userId="S::mredon@amiltone.com::a27e4e01-4650-472b-b4c5-2f99566ceed8" providerId="AD" clId="Web-{5E4AC6FD-36BA-05AE-C7F7-A399A278DEEB}"/>
    <pc:docChg chg="addSld modSection">
      <pc:chgData name="Mélanie REDON" userId="S::mredon@amiltone.com::a27e4e01-4650-472b-b4c5-2f99566ceed8" providerId="AD" clId="Web-{5E4AC6FD-36BA-05AE-C7F7-A399A278DEEB}" dt="2020-10-05T13:59:13.410" v="0"/>
      <pc:docMkLst>
        <pc:docMk/>
      </pc:docMkLst>
      <pc:sldChg chg="new">
        <pc:chgData name="Mélanie REDON" userId="S::mredon@amiltone.com::a27e4e01-4650-472b-b4c5-2f99566ceed8" providerId="AD" clId="Web-{5E4AC6FD-36BA-05AE-C7F7-A399A278DEEB}" dt="2020-10-05T13:59:13.410" v="0"/>
        <pc:sldMkLst>
          <pc:docMk/>
          <pc:sldMk cId="3449597819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9AE8E2C-01BB-1943-9B6F-FAAFB9114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801F82-DC93-244E-91FB-8CF5F6C4B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D48F7-0939-8F4C-A1CE-BCE220861DBC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A13A81-A8D4-F045-B654-53CC88403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B75A08-22A5-5649-9EDD-AFC47C66A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C1B8-9DAC-8C4D-863D-83F359DA98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4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10EC-1A69-B44C-B5B3-61EB12F0D702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249C-F4BE-5A48-B4B5-888E0B885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2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8F94861-4ABF-1747-B3AE-79FB93BDB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5389E-4ED3-5541-9578-5A5F73AA013B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A79328-1072-2047-BDE6-E37D983292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4" y="319676"/>
            <a:ext cx="10725919" cy="6635768"/>
          </a:xfrm>
          <a:prstGeom prst="rect">
            <a:avLst/>
          </a:prstGeom>
          <a:effectLst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9DAD89-9D94-A144-AEF4-E02B1CC8239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5" y="269419"/>
            <a:ext cx="552897" cy="440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D99515-036A-2C48-B68F-55EFF9A359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89" y="2828084"/>
            <a:ext cx="7383020" cy="1188667"/>
          </a:xfrm>
          <a:prstGeom prst="rect">
            <a:avLst/>
          </a:prstGeom>
          <a:effectLst>
            <a:outerShdw blurRad="177800" sx="111000" sy="111000" algn="ctr" rotWithShape="0">
              <a:srgbClr val="13162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8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A327AC-5208-FA44-8C40-D40E6308CEBE}"/>
              </a:ext>
            </a:extLst>
          </p:cNvPr>
          <p:cNvSpPr/>
          <p:nvPr userDrawn="1"/>
        </p:nvSpPr>
        <p:spPr>
          <a:xfrm>
            <a:off x="269822" y="3178013"/>
            <a:ext cx="11677339" cy="214684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ED76D1-2F07-0449-8256-6DFBA515FD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17" y="-1154086"/>
            <a:ext cx="3318365" cy="368859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64413E0-6BA9-4A4C-878B-620DAE793A27}"/>
              </a:ext>
            </a:extLst>
          </p:cNvPr>
          <p:cNvCxnSpPr>
            <a:cxnSpLocks/>
          </p:cNvCxnSpPr>
          <p:nvPr userDrawn="1"/>
        </p:nvCxnSpPr>
        <p:spPr>
          <a:xfrm>
            <a:off x="2078210" y="4218601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77025EF-A86B-D743-9D48-05B89FE590D8}"/>
              </a:ext>
            </a:extLst>
          </p:cNvPr>
          <p:cNvCxnSpPr>
            <a:cxnSpLocks/>
          </p:cNvCxnSpPr>
          <p:nvPr userDrawn="1"/>
        </p:nvCxnSpPr>
        <p:spPr>
          <a:xfrm>
            <a:off x="5864764" y="4218601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3DA3059-726E-304A-8EFA-462466838A73}"/>
              </a:ext>
            </a:extLst>
          </p:cNvPr>
          <p:cNvCxnSpPr>
            <a:cxnSpLocks/>
          </p:cNvCxnSpPr>
          <p:nvPr userDrawn="1"/>
        </p:nvCxnSpPr>
        <p:spPr>
          <a:xfrm>
            <a:off x="9589418" y="4218601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us-titre 2">
            <a:extLst>
              <a:ext uri="{FF2B5EF4-FFF2-40B4-BE49-F238E27FC236}">
                <a16:creationId xmlns:a16="http://schemas.microsoft.com/office/drawing/2014/main" id="{A432428E-ED92-CF41-902A-63E2C5C82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133" y="1463506"/>
            <a:ext cx="7890934" cy="3916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200" dirty="0">
                <a:solidFill>
                  <a:srgbClr val="C2C1C2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DÉVELOPPEMENT ET MAINTENANCE D’APPLICATIONS CLIENTS LÉGER/LOURD.</a:t>
            </a:r>
          </a:p>
        </p:txBody>
      </p:sp>
      <p:sp>
        <p:nvSpPr>
          <p:cNvPr id="30" name="Titre 16">
            <a:extLst>
              <a:ext uri="{FF2B5EF4-FFF2-40B4-BE49-F238E27FC236}">
                <a16:creationId xmlns:a16="http://schemas.microsoft.com/office/drawing/2014/main" id="{AEB855EA-AF7A-C643-96E1-E1DD15D0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1680"/>
            <a:ext cx="121920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22523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42464F7B-1F37-6946-9FB8-F69E79CA9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133" y="1547914"/>
            <a:ext cx="7890934" cy="958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200" dirty="0">
                <a:solidFill>
                  <a:srgbClr val="C2C1C2"/>
                </a:solidFill>
                <a:latin typeface="Lato Medium" panose="020F0502020204030203" pitchFamily="34" charset="0"/>
                <a:cs typeface="Lato Medium" panose="020F0502020204030203" pitchFamily="34" charset="0"/>
              </a:rPr>
              <a:t>DÉVELOPPEMENT ET MAINTENANCE D’APPLICATIONS MOBILE NATIVES.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0D7F9-1485-CD41-A29A-B4A2EF12D521}"/>
              </a:ext>
            </a:extLst>
          </p:cNvPr>
          <p:cNvSpPr/>
          <p:nvPr userDrawn="1"/>
        </p:nvSpPr>
        <p:spPr>
          <a:xfrm>
            <a:off x="269822" y="4049741"/>
            <a:ext cx="11677339" cy="2591175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79640D-2635-8F4A-9D56-41D5A3DE18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17" y="-1154086"/>
            <a:ext cx="3318365" cy="3688596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F937A9F-9850-8F41-B40A-0E30F22A9B33}"/>
              </a:ext>
            </a:extLst>
          </p:cNvPr>
          <p:cNvCxnSpPr>
            <a:cxnSpLocks/>
          </p:cNvCxnSpPr>
          <p:nvPr userDrawn="1"/>
        </p:nvCxnSpPr>
        <p:spPr>
          <a:xfrm>
            <a:off x="2113379" y="5112036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FB27C52-DDFF-EB49-883A-6D02B17AEAFE}"/>
              </a:ext>
            </a:extLst>
          </p:cNvPr>
          <p:cNvCxnSpPr>
            <a:cxnSpLocks/>
          </p:cNvCxnSpPr>
          <p:nvPr userDrawn="1"/>
        </p:nvCxnSpPr>
        <p:spPr>
          <a:xfrm>
            <a:off x="5882530" y="5097462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1535135-0A40-BB46-A75A-A391908979B0}"/>
              </a:ext>
            </a:extLst>
          </p:cNvPr>
          <p:cNvCxnSpPr>
            <a:cxnSpLocks/>
          </p:cNvCxnSpPr>
          <p:nvPr userDrawn="1"/>
        </p:nvCxnSpPr>
        <p:spPr>
          <a:xfrm>
            <a:off x="9619036" y="5092314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6">
            <a:extLst>
              <a:ext uri="{FF2B5EF4-FFF2-40B4-BE49-F238E27FC236}">
                <a16:creationId xmlns:a16="http://schemas.microsoft.com/office/drawing/2014/main" id="{6B32303D-4941-5C42-909F-74D5AFADF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2351"/>
            <a:ext cx="121920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96538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5B425C-6587-8E4D-8CEF-92DD47D06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77217DA-0242-AA48-B959-AACF26367071}"/>
              </a:ext>
            </a:extLst>
          </p:cNvPr>
          <p:cNvSpPr/>
          <p:nvPr userDrawn="1"/>
        </p:nvSpPr>
        <p:spPr>
          <a:xfrm>
            <a:off x="2305786" y="725374"/>
            <a:ext cx="1484428" cy="1484426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51AC57-525D-9147-91DC-B20BA3E9649A}"/>
              </a:ext>
            </a:extLst>
          </p:cNvPr>
          <p:cNvSpPr/>
          <p:nvPr userDrawn="1"/>
        </p:nvSpPr>
        <p:spPr>
          <a:xfrm>
            <a:off x="8401787" y="725374"/>
            <a:ext cx="1484428" cy="1484426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F5DD308-E8E8-6742-BC67-D2DD62C6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40" y="3491834"/>
            <a:ext cx="3703320" cy="9573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Lorem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ipsum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dolor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sit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amet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consectetur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adipiscing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elit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Mauris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vitae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vehicula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ipsum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Mauris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nec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ultrices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massa,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sed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lacinia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orci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Sed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aliquet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consectetur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est, in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ultrices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neque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posuere</a:t>
            </a:r>
            <a:r>
              <a:rPr lang="fr-FR" sz="1200" dirty="0">
                <a:solidFill>
                  <a:srgbClr val="C2C1C2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ut.</a:t>
            </a:r>
            <a:endParaRPr lang="fr-FR" sz="1200" dirty="0">
              <a:solidFill>
                <a:srgbClr val="C2C1C2"/>
              </a:solidFill>
              <a:latin typeface="Lato Light" panose="020F0402020204030203" pitchFamily="34" charset="0"/>
              <a:ea typeface="Lato Light" panose="020F0502020204030203" pitchFamily="34" charset="0"/>
              <a:cs typeface="Lato Light" panose="020F040202020403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511B5A-7414-D845-9EEA-C0CD37D3F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0865" y="1887550"/>
            <a:ext cx="2636750" cy="1719161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0DA1E0F-9267-5D48-879B-F7FBA12B23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0899" y="2494043"/>
            <a:ext cx="3551665" cy="958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CBFAA720-4FF7-DA41-B5E2-1FBF6063EABB}"/>
              </a:ext>
            </a:extLst>
          </p:cNvPr>
          <p:cNvSpPr txBox="1">
            <a:spLocks/>
          </p:cNvSpPr>
          <p:nvPr userDrawn="1"/>
        </p:nvSpPr>
        <p:spPr>
          <a:xfrm>
            <a:off x="7378776" y="3491834"/>
            <a:ext cx="3703320" cy="9573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Lorem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dolor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sit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amet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consectetur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adipiscing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elit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Mauris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vitae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vehicula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ipsum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Mauris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nec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ultrices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massa,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sed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lacinia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orci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. Sed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aliquet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consectetur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est, in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ultrices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neque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posuere</a:t>
            </a:r>
            <a:r>
              <a:rPr lang="fr-FR" sz="1200" dirty="0">
                <a:solidFill>
                  <a:schemeClr val="bg1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 ut.</a:t>
            </a:r>
            <a:endParaRPr lang="fr-FR" sz="1200" dirty="0">
              <a:solidFill>
                <a:schemeClr val="bg1"/>
              </a:solidFill>
              <a:latin typeface="Lato Light" panose="020F0402020204030203" pitchFamily="34" charset="0"/>
              <a:ea typeface="Lato Light" panose="020F05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3A70943-27F4-D747-A203-2FD8262DCB7D}"/>
              </a:ext>
            </a:extLst>
          </p:cNvPr>
          <p:cNvSpPr txBox="1">
            <a:spLocks/>
          </p:cNvSpPr>
          <p:nvPr userDrawn="1"/>
        </p:nvSpPr>
        <p:spPr>
          <a:xfrm>
            <a:off x="7473335" y="2494043"/>
            <a:ext cx="3551665" cy="9586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177801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75EB8E-85CD-DA4A-835B-81E4D5F3E733}"/>
              </a:ext>
            </a:extLst>
          </p:cNvPr>
          <p:cNvSpPr/>
          <p:nvPr userDrawn="1"/>
        </p:nvSpPr>
        <p:spPr>
          <a:xfrm>
            <a:off x="8232165" y="1994008"/>
            <a:ext cx="3325599" cy="433906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5A13E2-D137-5F45-8476-DF859767A406}"/>
              </a:ext>
            </a:extLst>
          </p:cNvPr>
          <p:cNvSpPr/>
          <p:nvPr userDrawn="1"/>
        </p:nvSpPr>
        <p:spPr>
          <a:xfrm>
            <a:off x="4459092" y="1994009"/>
            <a:ext cx="3325599" cy="433906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6879574-D532-C44A-B637-87E2DDBEF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570" y="440924"/>
            <a:ext cx="4934602" cy="95868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Notre offre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2B659D2-206D-9840-B1FB-1C7BC4916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5761" y="1369216"/>
            <a:ext cx="3922220" cy="3776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ea typeface="Nexa Bold" charset="0"/>
                <a:cs typeface="Lato" panose="020F0502020204030203" pitchFamily="34" charset="0"/>
              </a:rPr>
              <a:t>PASSER DE LA DONNÉE À L’INFORMATION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5EE2C-2AD4-514C-8667-3EE76F8F28AC}"/>
              </a:ext>
            </a:extLst>
          </p:cNvPr>
          <p:cNvSpPr/>
          <p:nvPr userDrawn="1"/>
        </p:nvSpPr>
        <p:spPr>
          <a:xfrm>
            <a:off x="634238" y="1994009"/>
            <a:ext cx="3325599" cy="433906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6C3547-0F5C-1549-A338-B189A96A2CFE}"/>
              </a:ext>
            </a:extLst>
          </p:cNvPr>
          <p:cNvCxnSpPr>
            <a:cxnSpLocks/>
          </p:cNvCxnSpPr>
          <p:nvPr userDrawn="1"/>
        </p:nvCxnSpPr>
        <p:spPr>
          <a:xfrm>
            <a:off x="1990337" y="4881512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1C2D742-5D3C-7641-9CE3-2C7D95D1D454}"/>
              </a:ext>
            </a:extLst>
          </p:cNvPr>
          <p:cNvCxnSpPr>
            <a:cxnSpLocks/>
          </p:cNvCxnSpPr>
          <p:nvPr userDrawn="1"/>
        </p:nvCxnSpPr>
        <p:spPr>
          <a:xfrm>
            <a:off x="9582367" y="4866684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e 14">
            <a:extLst>
              <a:ext uri="{FF2B5EF4-FFF2-40B4-BE49-F238E27FC236}">
                <a16:creationId xmlns:a16="http://schemas.microsoft.com/office/drawing/2014/main" id="{F975AFEA-DE1F-9E4D-9EC0-73BB1FEE0444}"/>
              </a:ext>
            </a:extLst>
          </p:cNvPr>
          <p:cNvSpPr/>
          <p:nvPr userDrawn="1"/>
        </p:nvSpPr>
        <p:spPr>
          <a:xfrm>
            <a:off x="1469968" y="2599370"/>
            <a:ext cx="1654139" cy="1425982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76E7041-F4D7-D449-8F62-71FE11E30856}"/>
              </a:ext>
            </a:extLst>
          </p:cNvPr>
          <p:cNvSpPr/>
          <p:nvPr userDrawn="1"/>
        </p:nvSpPr>
        <p:spPr>
          <a:xfrm rot="5400000">
            <a:off x="3959128" y="3848069"/>
            <a:ext cx="510387" cy="196948"/>
          </a:xfrm>
          <a:prstGeom prst="triangl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8FF81C89-650A-AF4B-8F1E-41779B82038E}"/>
              </a:ext>
            </a:extLst>
          </p:cNvPr>
          <p:cNvSpPr/>
          <p:nvPr userDrawn="1"/>
        </p:nvSpPr>
        <p:spPr>
          <a:xfrm>
            <a:off x="5294821" y="2602267"/>
            <a:ext cx="1654139" cy="1425982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29EA7C9-1953-ED4C-B533-E3C83DD0AB31}"/>
              </a:ext>
            </a:extLst>
          </p:cNvPr>
          <p:cNvCxnSpPr>
            <a:cxnSpLocks/>
          </p:cNvCxnSpPr>
          <p:nvPr userDrawn="1"/>
        </p:nvCxnSpPr>
        <p:spPr>
          <a:xfrm>
            <a:off x="5802780" y="4763298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21">
            <a:extLst>
              <a:ext uri="{FF2B5EF4-FFF2-40B4-BE49-F238E27FC236}">
                <a16:creationId xmlns:a16="http://schemas.microsoft.com/office/drawing/2014/main" id="{2654E8A2-1049-434B-8877-E8F70E6143F3}"/>
              </a:ext>
            </a:extLst>
          </p:cNvPr>
          <p:cNvSpPr/>
          <p:nvPr userDrawn="1"/>
        </p:nvSpPr>
        <p:spPr>
          <a:xfrm rot="5400000">
            <a:off x="7767620" y="3848069"/>
            <a:ext cx="510387" cy="196948"/>
          </a:xfrm>
          <a:prstGeom prst="triangl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0F70F813-D270-6148-BDDD-C59FE4F44CC2}"/>
              </a:ext>
            </a:extLst>
          </p:cNvPr>
          <p:cNvSpPr/>
          <p:nvPr userDrawn="1"/>
        </p:nvSpPr>
        <p:spPr>
          <a:xfrm>
            <a:off x="9065159" y="2589530"/>
            <a:ext cx="1654139" cy="1425982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5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37A6DB0-CC5F-1346-ADF2-4F4769A8A88C}"/>
              </a:ext>
            </a:extLst>
          </p:cNvPr>
          <p:cNvSpPr/>
          <p:nvPr userDrawn="1"/>
        </p:nvSpPr>
        <p:spPr>
          <a:xfrm>
            <a:off x="6756909" y="2120900"/>
            <a:ext cx="3604888" cy="3604888"/>
          </a:xfrm>
          <a:prstGeom prst="ellipse">
            <a:avLst/>
          </a:prstGeom>
          <a:noFill/>
          <a:ln w="50800">
            <a:solidFill>
              <a:srgbClr val="CE3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F01BB8-36C6-7B4F-B732-5E7FEBC74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7514">
            <a:off x="9964972" y="-1880318"/>
            <a:ext cx="3318365" cy="368859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1FED34-3C6C-5141-8747-2DE2F15A01D0}"/>
              </a:ext>
            </a:extLst>
          </p:cNvPr>
          <p:cNvCxnSpPr>
            <a:cxnSpLocks/>
          </p:cNvCxnSpPr>
          <p:nvPr userDrawn="1"/>
        </p:nvCxnSpPr>
        <p:spPr>
          <a:xfrm>
            <a:off x="760123" y="2951751"/>
            <a:ext cx="0" cy="2774037"/>
          </a:xfrm>
          <a:prstGeom prst="line">
            <a:avLst/>
          </a:prstGeom>
          <a:ln w="25400">
            <a:solidFill>
              <a:srgbClr val="CE31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B1CA1A9-B1D4-EA4E-B12A-EA922C5B62B7}"/>
              </a:ext>
            </a:extLst>
          </p:cNvPr>
          <p:cNvSpPr/>
          <p:nvPr userDrawn="1"/>
        </p:nvSpPr>
        <p:spPr>
          <a:xfrm>
            <a:off x="8063627" y="5103091"/>
            <a:ext cx="1048222" cy="1048222"/>
          </a:xfrm>
          <a:prstGeom prst="ellipse">
            <a:avLst/>
          </a:prstGeom>
          <a:solidFill>
            <a:srgbClr val="1316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D8EA8E5-DC6D-0B4F-89EA-F4BBF902BA3C}"/>
              </a:ext>
            </a:extLst>
          </p:cNvPr>
          <p:cNvSpPr/>
          <p:nvPr userDrawn="1"/>
        </p:nvSpPr>
        <p:spPr>
          <a:xfrm>
            <a:off x="8240242" y="1765797"/>
            <a:ext cx="819456" cy="819456"/>
          </a:xfrm>
          <a:prstGeom prst="ellipse">
            <a:avLst/>
          </a:prstGeom>
          <a:solidFill>
            <a:srgbClr val="1316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7E8D30C-F297-9745-9B55-1DE2C46C6052}"/>
              </a:ext>
            </a:extLst>
          </p:cNvPr>
          <p:cNvSpPr/>
          <p:nvPr userDrawn="1"/>
        </p:nvSpPr>
        <p:spPr>
          <a:xfrm>
            <a:off x="6021039" y="2863197"/>
            <a:ext cx="1580029" cy="779479"/>
          </a:xfrm>
          <a:prstGeom prst="roundRect">
            <a:avLst/>
          </a:prstGeom>
          <a:solidFill>
            <a:srgbClr val="1316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D7C44C-824A-5746-9367-4BC6319F22F6}"/>
              </a:ext>
            </a:extLst>
          </p:cNvPr>
          <p:cNvSpPr/>
          <p:nvPr userDrawn="1"/>
        </p:nvSpPr>
        <p:spPr>
          <a:xfrm>
            <a:off x="9683833" y="2919246"/>
            <a:ext cx="1398364" cy="1138618"/>
          </a:xfrm>
          <a:prstGeom prst="roundRect">
            <a:avLst/>
          </a:prstGeom>
          <a:solidFill>
            <a:srgbClr val="13162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5C9BA3A-6EFA-774C-AB01-CDB04CFEF3D1}"/>
              </a:ext>
            </a:extLst>
          </p:cNvPr>
          <p:cNvGrpSpPr/>
          <p:nvPr userDrawn="1"/>
        </p:nvGrpSpPr>
        <p:grpSpPr>
          <a:xfrm rot="414379">
            <a:off x="7360632" y="2358842"/>
            <a:ext cx="258316" cy="264740"/>
            <a:chOff x="5069058" y="3713357"/>
            <a:chExt cx="258316" cy="26474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A8846E0-D9DC-B447-A35B-9AC91F456DB6}"/>
                </a:ext>
              </a:extLst>
            </p:cNvPr>
            <p:cNvCxnSpPr>
              <a:cxnSpLocks/>
            </p:cNvCxnSpPr>
            <p:nvPr/>
          </p:nvCxnSpPr>
          <p:spPr>
            <a:xfrm>
              <a:off x="5069058" y="3713357"/>
              <a:ext cx="258316" cy="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3F5AC49-EA96-4343-9449-9C63EABA7195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74" y="3713357"/>
              <a:ext cx="0" cy="26474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834D41B-DC21-BC42-BEFF-6D8058FC799F}"/>
              </a:ext>
            </a:extLst>
          </p:cNvPr>
          <p:cNvGrpSpPr/>
          <p:nvPr userDrawn="1"/>
        </p:nvGrpSpPr>
        <p:grpSpPr>
          <a:xfrm rot="5043674">
            <a:off x="9476020" y="2338256"/>
            <a:ext cx="258316" cy="264740"/>
            <a:chOff x="5069058" y="3713357"/>
            <a:chExt cx="258316" cy="26474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C65C999-8963-5C4E-AC29-767E367F6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69058" y="3713357"/>
              <a:ext cx="258316" cy="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87DDF424-F94D-C647-90AA-CA3AD5BAC4F5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74" y="3713357"/>
              <a:ext cx="0" cy="26474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B901A0-3D10-1645-A0BA-3A4E738FD41C}"/>
              </a:ext>
            </a:extLst>
          </p:cNvPr>
          <p:cNvGrpSpPr/>
          <p:nvPr userDrawn="1"/>
        </p:nvGrpSpPr>
        <p:grpSpPr>
          <a:xfrm rot="16200000">
            <a:off x="7297620" y="5195340"/>
            <a:ext cx="258316" cy="264740"/>
            <a:chOff x="5069058" y="3713357"/>
            <a:chExt cx="258316" cy="264740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E62ED65-2EE4-7B4E-A4E6-87CBE13048FC}"/>
                </a:ext>
              </a:extLst>
            </p:cNvPr>
            <p:cNvCxnSpPr>
              <a:cxnSpLocks/>
            </p:cNvCxnSpPr>
            <p:nvPr/>
          </p:nvCxnSpPr>
          <p:spPr>
            <a:xfrm>
              <a:off x="5069058" y="3713357"/>
              <a:ext cx="258316" cy="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52A0DAE-AA1E-FC46-B8E6-F9EF9839ED5D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74" y="3713357"/>
              <a:ext cx="0" cy="26474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9BBB206-E0F3-AA45-BD59-299D454939AD}"/>
              </a:ext>
            </a:extLst>
          </p:cNvPr>
          <p:cNvGrpSpPr/>
          <p:nvPr userDrawn="1"/>
        </p:nvGrpSpPr>
        <p:grpSpPr>
          <a:xfrm rot="10608755">
            <a:off x="9840221" y="4920052"/>
            <a:ext cx="258316" cy="264740"/>
            <a:chOff x="5069058" y="3713357"/>
            <a:chExt cx="258316" cy="264740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71E5CC8-DACF-094C-8004-210680A77697}"/>
                </a:ext>
              </a:extLst>
            </p:cNvPr>
            <p:cNvCxnSpPr>
              <a:cxnSpLocks/>
            </p:cNvCxnSpPr>
            <p:nvPr/>
          </p:nvCxnSpPr>
          <p:spPr>
            <a:xfrm>
              <a:off x="5069058" y="3713357"/>
              <a:ext cx="258316" cy="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625DEA79-21EA-154A-BC9D-3F71C102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327374" y="3713357"/>
              <a:ext cx="0" cy="264740"/>
            </a:xfrm>
            <a:prstGeom prst="line">
              <a:avLst/>
            </a:prstGeom>
            <a:ln w="508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60803224-D686-B646-B7FF-073BD8E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77702"/>
            <a:ext cx="10804986" cy="1811716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pPr algn="l"/>
            <a:r>
              <a:rPr lang="fr-FR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Périmètre de l’analyse</a:t>
            </a:r>
            <a:br>
              <a:rPr lang="fr-FR" b="1" dirty="0">
                <a:solidFill>
                  <a:schemeClr val="bg1"/>
                </a:solidFill>
                <a:latin typeface="Raleway ExtraBold" panose="020B0003030101060003" pitchFamily="34" charset="0"/>
              </a:rPr>
            </a:br>
            <a:r>
              <a:rPr lang="fr-FR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de données</a:t>
            </a:r>
          </a:p>
        </p:txBody>
      </p:sp>
    </p:spTree>
    <p:extLst>
      <p:ext uri="{BB962C8B-B14F-4D97-AF65-F5344CB8AC3E}">
        <p14:creationId xmlns:p14="http://schemas.microsoft.com/office/powerpoint/2010/main" val="166183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AA0021-1C30-3141-B27E-D3FCF27D7F75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9200" cy="3429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A32A5CD-32B9-014B-9184-7C5E05900D28}"/>
              </a:ext>
            </a:extLst>
          </p:cNvPr>
          <p:cNvSpPr/>
          <p:nvPr userDrawn="1"/>
        </p:nvSpPr>
        <p:spPr>
          <a:xfrm>
            <a:off x="4018210" y="576470"/>
            <a:ext cx="1106380" cy="1106378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0CB55D-23C8-1244-B227-DF05AAF38477}"/>
              </a:ext>
            </a:extLst>
          </p:cNvPr>
          <p:cNvSpPr/>
          <p:nvPr userDrawn="1"/>
        </p:nvSpPr>
        <p:spPr>
          <a:xfrm>
            <a:off x="971410" y="576470"/>
            <a:ext cx="1106380" cy="1106378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049EB4-D73F-AC49-BF93-988792262180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00" y="3429000"/>
            <a:ext cx="3049200" cy="3429000"/>
          </a:xfrm>
          <a:prstGeom prst="rect">
            <a:avLst/>
          </a:prstGeom>
          <a:solidFill>
            <a:srgbClr val="CE3189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5F5EA4-E523-164A-B370-D7550737392F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49200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0586C6-EEF2-EC42-B0CD-1EF0AEEAD652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00" y="3433618"/>
            <a:ext cx="3049200" cy="3429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2F26553-3164-A640-B571-8340A993FF5A}"/>
              </a:ext>
            </a:extLst>
          </p:cNvPr>
          <p:cNvSpPr/>
          <p:nvPr userDrawn="1"/>
        </p:nvSpPr>
        <p:spPr>
          <a:xfrm>
            <a:off x="7067410" y="576470"/>
            <a:ext cx="1106380" cy="1106378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3CCF8BA-D953-8E4D-AB5D-9D252BDA50D3}"/>
              </a:ext>
            </a:extLst>
          </p:cNvPr>
          <p:cNvSpPr/>
          <p:nvPr userDrawn="1"/>
        </p:nvSpPr>
        <p:spPr>
          <a:xfrm>
            <a:off x="10114210" y="576470"/>
            <a:ext cx="1106380" cy="1106378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7AFE6F51-9904-DD46-9602-D883077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6799" y="2587504"/>
            <a:ext cx="3049200" cy="841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Soucieux du respect des bonnes pratiques, nous nous assurons de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FCBFE46-CD86-7A4A-B088-93E6874A29E7}"/>
              </a:ext>
            </a:extLst>
          </p:cNvPr>
          <p:cNvSpPr/>
          <p:nvPr userDrawn="1"/>
        </p:nvSpPr>
        <p:spPr>
          <a:xfrm rot="10800000">
            <a:off x="1269407" y="3423107"/>
            <a:ext cx="510387" cy="1969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8D2838B0-E056-D148-A201-36D2AB2379F6}"/>
              </a:ext>
            </a:extLst>
          </p:cNvPr>
          <p:cNvSpPr/>
          <p:nvPr userDrawn="1"/>
        </p:nvSpPr>
        <p:spPr>
          <a:xfrm rot="10800000">
            <a:off x="7365407" y="3423107"/>
            <a:ext cx="510387" cy="19694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3A9A892-3C1E-984D-A476-671BC923DDF5}"/>
              </a:ext>
            </a:extLst>
          </p:cNvPr>
          <p:cNvSpPr/>
          <p:nvPr userDrawn="1"/>
        </p:nvSpPr>
        <p:spPr>
          <a:xfrm rot="10800000">
            <a:off x="4316207" y="3423107"/>
            <a:ext cx="510387" cy="1969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FE633E4-BB06-4742-9EDD-812B9ED2BB84}"/>
              </a:ext>
            </a:extLst>
          </p:cNvPr>
          <p:cNvSpPr/>
          <p:nvPr userDrawn="1"/>
        </p:nvSpPr>
        <p:spPr>
          <a:xfrm rot="10800000">
            <a:off x="10412207" y="3423108"/>
            <a:ext cx="510387" cy="1969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FB3DAABA-3C2F-5B41-A1F9-FEB6AA244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6799" y="1828799"/>
            <a:ext cx="3049201" cy="6896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8386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396AAC2-9C52-9C49-81E1-B72EDCB8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1" y="509753"/>
            <a:ext cx="11677339" cy="95868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Notre offre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E3952FB-F507-794A-A105-914EA11350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06909" y="1437074"/>
            <a:ext cx="6829699" cy="1318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Sous-titre</a:t>
            </a:r>
            <a:endParaRPr lang="fr-FR" sz="1400" dirty="0">
              <a:solidFill>
                <a:srgbClr val="13162A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17F94-FFF9-E04B-BBB5-92DD849C590B}"/>
              </a:ext>
            </a:extLst>
          </p:cNvPr>
          <p:cNvSpPr/>
          <p:nvPr userDrawn="1"/>
        </p:nvSpPr>
        <p:spPr>
          <a:xfrm>
            <a:off x="269822" y="4049741"/>
            <a:ext cx="11677339" cy="2591175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59D8C3-2C68-B04C-B0B6-E644492E83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17" y="-1154086"/>
            <a:ext cx="3318365" cy="3688596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3B3871E-AD27-FC4E-B601-36B5469CF82F}"/>
              </a:ext>
            </a:extLst>
          </p:cNvPr>
          <p:cNvCxnSpPr>
            <a:cxnSpLocks/>
          </p:cNvCxnSpPr>
          <p:nvPr userDrawn="1"/>
        </p:nvCxnSpPr>
        <p:spPr>
          <a:xfrm>
            <a:off x="1691433" y="5002373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80364F2-D775-634C-8609-326DA6804346}"/>
              </a:ext>
            </a:extLst>
          </p:cNvPr>
          <p:cNvCxnSpPr>
            <a:cxnSpLocks/>
          </p:cNvCxnSpPr>
          <p:nvPr userDrawn="1"/>
        </p:nvCxnSpPr>
        <p:spPr>
          <a:xfrm>
            <a:off x="4423927" y="5002373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A7BDDD-722B-E342-B8F0-04126D7842AC}"/>
              </a:ext>
            </a:extLst>
          </p:cNvPr>
          <p:cNvCxnSpPr>
            <a:cxnSpLocks/>
          </p:cNvCxnSpPr>
          <p:nvPr userDrawn="1"/>
        </p:nvCxnSpPr>
        <p:spPr>
          <a:xfrm>
            <a:off x="7188718" y="5002373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EFD9160-8828-9E42-BC1D-5D3AF9305C8F}"/>
              </a:ext>
            </a:extLst>
          </p:cNvPr>
          <p:cNvCxnSpPr>
            <a:cxnSpLocks/>
          </p:cNvCxnSpPr>
          <p:nvPr userDrawn="1"/>
        </p:nvCxnSpPr>
        <p:spPr>
          <a:xfrm>
            <a:off x="9874304" y="4986432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BE3B1B7-0C31-0C4B-B652-36BD27D0C8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7558" y="509753"/>
            <a:ext cx="8194363" cy="95868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8FE783E-41E2-B444-8B3C-E69DCB9317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558" y="1500342"/>
            <a:ext cx="10042565" cy="38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algn="l"/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Sous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41462-F678-3E4E-AAC9-2F750C426FAF}"/>
              </a:ext>
            </a:extLst>
          </p:cNvPr>
          <p:cNvSpPr/>
          <p:nvPr userDrawn="1"/>
        </p:nvSpPr>
        <p:spPr>
          <a:xfrm>
            <a:off x="0" y="4917688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EE3EB63-1A6D-6A44-B5EA-712AD2CBF51E}"/>
              </a:ext>
            </a:extLst>
          </p:cNvPr>
          <p:cNvGrpSpPr/>
          <p:nvPr userDrawn="1"/>
        </p:nvGrpSpPr>
        <p:grpSpPr>
          <a:xfrm flipH="1">
            <a:off x="624974" y="2465439"/>
            <a:ext cx="1130409" cy="1000672"/>
            <a:chOff x="4036744" y="2143764"/>
            <a:chExt cx="1176100" cy="10006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F1C437-8826-5040-8C71-4B6AF60C9C75}"/>
                </a:ext>
              </a:extLst>
            </p:cNvPr>
            <p:cNvSpPr/>
            <p:nvPr/>
          </p:nvSpPr>
          <p:spPr>
            <a:xfrm>
              <a:off x="4036744" y="2143764"/>
              <a:ext cx="1176100" cy="952655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Triangle rectangle 7">
              <a:extLst>
                <a:ext uri="{FF2B5EF4-FFF2-40B4-BE49-F238E27FC236}">
                  <a16:creationId xmlns:a16="http://schemas.microsoft.com/office/drawing/2014/main" id="{36D82882-5ED0-624E-BCEA-B18EC174B47E}"/>
                </a:ext>
              </a:extLst>
            </p:cNvPr>
            <p:cNvSpPr/>
            <p:nvPr/>
          </p:nvSpPr>
          <p:spPr>
            <a:xfrm rot="18900000">
              <a:off x="4464607" y="2878272"/>
              <a:ext cx="266845" cy="266164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D3EA78-17B9-F348-83DF-EEB9BCF74D47}"/>
              </a:ext>
            </a:extLst>
          </p:cNvPr>
          <p:cNvCxnSpPr>
            <a:cxnSpLocks/>
          </p:cNvCxnSpPr>
          <p:nvPr userDrawn="1"/>
        </p:nvCxnSpPr>
        <p:spPr>
          <a:xfrm>
            <a:off x="1221397" y="3639676"/>
            <a:ext cx="0" cy="1787730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0A2B713-1E7C-244D-91D8-37207275540B}"/>
              </a:ext>
            </a:extLst>
          </p:cNvPr>
          <p:cNvSpPr txBox="1">
            <a:spLocks/>
          </p:cNvSpPr>
          <p:nvPr userDrawn="1"/>
        </p:nvSpPr>
        <p:spPr>
          <a:xfrm>
            <a:off x="1062858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0D47841-AAF5-E541-833F-2F8B6F1F2381}"/>
              </a:ext>
            </a:extLst>
          </p:cNvPr>
          <p:cNvCxnSpPr>
            <a:cxnSpLocks/>
          </p:cNvCxnSpPr>
          <p:nvPr userDrawn="1"/>
        </p:nvCxnSpPr>
        <p:spPr>
          <a:xfrm>
            <a:off x="5012483" y="2368358"/>
            <a:ext cx="0" cy="3020589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F5C8F801-5D3E-4C48-AEE8-C748514CA436}"/>
              </a:ext>
            </a:extLst>
          </p:cNvPr>
          <p:cNvSpPr txBox="1">
            <a:spLocks/>
          </p:cNvSpPr>
          <p:nvPr userDrawn="1"/>
        </p:nvSpPr>
        <p:spPr>
          <a:xfrm>
            <a:off x="4870841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03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61A4244-5B6D-2245-96DE-35D5192793FC}"/>
              </a:ext>
            </a:extLst>
          </p:cNvPr>
          <p:cNvCxnSpPr>
            <a:cxnSpLocks/>
          </p:cNvCxnSpPr>
          <p:nvPr userDrawn="1"/>
        </p:nvCxnSpPr>
        <p:spPr>
          <a:xfrm>
            <a:off x="8918128" y="2517732"/>
            <a:ext cx="0" cy="2884782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041A7A9B-137C-8844-A91D-3D33AB799742}"/>
              </a:ext>
            </a:extLst>
          </p:cNvPr>
          <p:cNvSpPr txBox="1">
            <a:spLocks/>
          </p:cNvSpPr>
          <p:nvPr userDrawn="1"/>
        </p:nvSpPr>
        <p:spPr>
          <a:xfrm>
            <a:off x="8754379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2AF671D-09EF-AD48-8AF5-247E3BBA2C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9" y="-48920"/>
            <a:ext cx="3318365" cy="3688596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2565FF6A-E2A4-9043-A693-183CAC10FC5E}"/>
              </a:ext>
            </a:extLst>
          </p:cNvPr>
          <p:cNvGrpSpPr/>
          <p:nvPr userDrawn="1"/>
        </p:nvGrpSpPr>
        <p:grpSpPr>
          <a:xfrm>
            <a:off x="1594863" y="2359618"/>
            <a:ext cx="665907" cy="837417"/>
            <a:chOff x="4036741" y="1844983"/>
            <a:chExt cx="1645935" cy="14597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DEA679-44E5-B744-BECB-EF8CB9CAB7F7}"/>
                </a:ext>
              </a:extLst>
            </p:cNvPr>
            <p:cNvSpPr/>
            <p:nvPr/>
          </p:nvSpPr>
          <p:spPr>
            <a:xfrm>
              <a:off x="4036741" y="1844983"/>
              <a:ext cx="1645935" cy="1251438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Triangle rectangle 19">
              <a:extLst>
                <a:ext uri="{FF2B5EF4-FFF2-40B4-BE49-F238E27FC236}">
                  <a16:creationId xmlns:a16="http://schemas.microsoft.com/office/drawing/2014/main" id="{F2D852BF-F5AA-DB41-9648-EB1F848C9DE0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164042C-A3F1-8C4F-9E7D-2356F062D31A}"/>
              </a:ext>
            </a:extLst>
          </p:cNvPr>
          <p:cNvCxnSpPr>
            <a:cxnSpLocks/>
          </p:cNvCxnSpPr>
          <p:nvPr userDrawn="1"/>
        </p:nvCxnSpPr>
        <p:spPr>
          <a:xfrm>
            <a:off x="3074420" y="4289721"/>
            <a:ext cx="0" cy="1125493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89BEB662-28F3-F641-B90B-1CB14A53ACD2}"/>
              </a:ext>
            </a:extLst>
          </p:cNvPr>
          <p:cNvSpPr txBox="1">
            <a:spLocks/>
          </p:cNvSpPr>
          <p:nvPr userDrawn="1"/>
        </p:nvSpPr>
        <p:spPr>
          <a:xfrm>
            <a:off x="2898314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02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FAFB31-EF90-8A42-A300-2E29721F11EA}"/>
              </a:ext>
            </a:extLst>
          </p:cNvPr>
          <p:cNvCxnSpPr>
            <a:cxnSpLocks/>
          </p:cNvCxnSpPr>
          <p:nvPr userDrawn="1"/>
        </p:nvCxnSpPr>
        <p:spPr>
          <a:xfrm>
            <a:off x="3074420" y="2288651"/>
            <a:ext cx="0" cy="717934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47EF249-5630-2F4C-82C7-161A9C628896}"/>
              </a:ext>
            </a:extLst>
          </p:cNvPr>
          <p:cNvCxnSpPr>
            <a:cxnSpLocks/>
          </p:cNvCxnSpPr>
          <p:nvPr userDrawn="1"/>
        </p:nvCxnSpPr>
        <p:spPr>
          <a:xfrm>
            <a:off x="6962905" y="3935382"/>
            <a:ext cx="17146" cy="1468926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3985BA4B-A68A-C647-815A-5014BCCC38CB}"/>
              </a:ext>
            </a:extLst>
          </p:cNvPr>
          <p:cNvSpPr txBox="1">
            <a:spLocks/>
          </p:cNvSpPr>
          <p:nvPr userDrawn="1"/>
        </p:nvSpPr>
        <p:spPr>
          <a:xfrm>
            <a:off x="6816302" y="549884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35" name="Triangle rectangle 34">
            <a:extLst>
              <a:ext uri="{FF2B5EF4-FFF2-40B4-BE49-F238E27FC236}">
                <a16:creationId xmlns:a16="http://schemas.microsoft.com/office/drawing/2014/main" id="{A0A881E8-7D68-D049-AF9B-DB293E3D72B9}"/>
              </a:ext>
            </a:extLst>
          </p:cNvPr>
          <p:cNvSpPr/>
          <p:nvPr userDrawn="1"/>
        </p:nvSpPr>
        <p:spPr>
          <a:xfrm>
            <a:off x="8906493" y="2213965"/>
            <a:ext cx="593688" cy="351738"/>
          </a:xfrm>
          <a:prstGeom prst="rtTriangl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riangle rectangle 35">
            <a:extLst>
              <a:ext uri="{FF2B5EF4-FFF2-40B4-BE49-F238E27FC236}">
                <a16:creationId xmlns:a16="http://schemas.microsoft.com/office/drawing/2014/main" id="{1EA7CD01-9605-0244-9D6A-E71F848CC29B}"/>
              </a:ext>
            </a:extLst>
          </p:cNvPr>
          <p:cNvSpPr/>
          <p:nvPr userDrawn="1"/>
        </p:nvSpPr>
        <p:spPr>
          <a:xfrm flipV="1">
            <a:off x="8904876" y="2170497"/>
            <a:ext cx="593688" cy="351738"/>
          </a:xfrm>
          <a:prstGeom prst="rtTriangl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015EDDA-B497-9249-A513-25C5D422A4B8}"/>
              </a:ext>
            </a:extLst>
          </p:cNvPr>
          <p:cNvSpPr/>
          <p:nvPr userDrawn="1"/>
        </p:nvSpPr>
        <p:spPr>
          <a:xfrm>
            <a:off x="4597961" y="3517811"/>
            <a:ext cx="822960" cy="8229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E3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DD6B0FF-3BDA-9A40-9C4A-97E957E189CE}"/>
              </a:ext>
            </a:extLst>
          </p:cNvPr>
          <p:cNvGrpSpPr/>
          <p:nvPr userDrawn="1"/>
        </p:nvGrpSpPr>
        <p:grpSpPr>
          <a:xfrm>
            <a:off x="4978406" y="1886796"/>
            <a:ext cx="1616764" cy="1109268"/>
            <a:chOff x="4669485" y="1886796"/>
            <a:chExt cx="1616764" cy="11092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22328E-9BD3-B042-8356-C478ADABBA8E}"/>
                </a:ext>
              </a:extLst>
            </p:cNvPr>
            <p:cNvSpPr/>
            <p:nvPr/>
          </p:nvSpPr>
          <p:spPr>
            <a:xfrm>
              <a:off x="4669485" y="2148504"/>
              <a:ext cx="1329692" cy="847560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026E2A32-6706-384B-BDA3-C3ACC400778C}"/>
                </a:ext>
              </a:extLst>
            </p:cNvPr>
            <p:cNvGrpSpPr/>
            <p:nvPr/>
          </p:nvGrpSpPr>
          <p:grpSpPr>
            <a:xfrm rot="1331968">
              <a:off x="5593601" y="1886796"/>
              <a:ext cx="692648" cy="692648"/>
              <a:chOff x="5546711" y="1918056"/>
              <a:chExt cx="692648" cy="692648"/>
            </a:xfrm>
          </p:grpSpPr>
          <p:sp>
            <p:nvSpPr>
              <p:cNvPr id="43" name="Larme 42">
                <a:extLst>
                  <a:ext uri="{FF2B5EF4-FFF2-40B4-BE49-F238E27FC236}">
                    <a16:creationId xmlns:a16="http://schemas.microsoft.com/office/drawing/2014/main" id="{72BE6328-CC59-8C4D-A097-2329703A4660}"/>
                  </a:ext>
                </a:extLst>
              </p:cNvPr>
              <p:cNvSpPr/>
              <p:nvPr/>
            </p:nvSpPr>
            <p:spPr>
              <a:xfrm rot="8100000">
                <a:off x="5546711" y="1918056"/>
                <a:ext cx="692648" cy="692648"/>
              </a:xfrm>
              <a:prstGeom prst="teardrop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AF46A1B-E398-D149-8304-DC8F16AD3408}"/>
                  </a:ext>
                </a:extLst>
              </p:cNvPr>
              <p:cNvSpPr/>
              <p:nvPr/>
            </p:nvSpPr>
            <p:spPr>
              <a:xfrm>
                <a:off x="5701005" y="2068738"/>
                <a:ext cx="372794" cy="372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188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8C06B6E-AD6B-9141-AC99-05032E21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509753"/>
            <a:ext cx="8194363" cy="95868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Chaîne de projet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03EB5B7-BFCB-814B-96AD-31DC4B0F9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558" y="1499753"/>
            <a:ext cx="10042565" cy="38772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fr-FR" sz="14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Notre expertise technico-fonctionnelle nous permet de vous accompagner à chaque étape de mise en œuvre de votre projet.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03780-27ED-BC4D-9A0F-8919769DCC8D}"/>
              </a:ext>
            </a:extLst>
          </p:cNvPr>
          <p:cNvSpPr/>
          <p:nvPr userDrawn="1"/>
        </p:nvSpPr>
        <p:spPr>
          <a:xfrm>
            <a:off x="0" y="4940524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5EA8951-1E85-9F4D-94E9-86AB06D6D964}"/>
              </a:ext>
            </a:extLst>
          </p:cNvPr>
          <p:cNvSpPr txBox="1">
            <a:spLocks/>
          </p:cNvSpPr>
          <p:nvPr userDrawn="1"/>
        </p:nvSpPr>
        <p:spPr>
          <a:xfrm>
            <a:off x="5105437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03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C80FDB-5B54-D047-A0C7-A0E4F16E4E6C}"/>
              </a:ext>
            </a:extLst>
          </p:cNvPr>
          <p:cNvCxnSpPr>
            <a:cxnSpLocks/>
          </p:cNvCxnSpPr>
          <p:nvPr userDrawn="1"/>
        </p:nvCxnSpPr>
        <p:spPr>
          <a:xfrm>
            <a:off x="10090406" y="4446740"/>
            <a:ext cx="0" cy="955774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06D97E1D-1E23-7448-828A-B6105F80060B}"/>
              </a:ext>
            </a:extLst>
          </p:cNvPr>
          <p:cNvSpPr txBox="1">
            <a:spLocks/>
          </p:cNvSpPr>
          <p:nvPr userDrawn="1"/>
        </p:nvSpPr>
        <p:spPr>
          <a:xfrm>
            <a:off x="9926657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06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C211BB7-3440-3E4F-8FAE-E280108B69E1}"/>
              </a:ext>
            </a:extLst>
          </p:cNvPr>
          <p:cNvGrpSpPr/>
          <p:nvPr userDrawn="1"/>
        </p:nvGrpSpPr>
        <p:grpSpPr>
          <a:xfrm>
            <a:off x="3531203" y="3767211"/>
            <a:ext cx="757437" cy="2272908"/>
            <a:chOff x="3441320" y="3767211"/>
            <a:chExt cx="757437" cy="227290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6EFEAFB-953A-C84D-B45A-7516FCADD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05069" y="3767211"/>
              <a:ext cx="0" cy="1648003"/>
            </a:xfrm>
            <a:prstGeom prst="line">
              <a:avLst/>
            </a:prstGeom>
            <a:ln w="19050">
              <a:solidFill>
                <a:srgbClr val="CE3189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AFF53C0B-BB8F-AF43-930B-45CABBEEC805}"/>
                </a:ext>
              </a:extLst>
            </p:cNvPr>
            <p:cNvSpPr txBox="1">
              <a:spLocks/>
            </p:cNvSpPr>
            <p:nvPr/>
          </p:nvSpPr>
          <p:spPr>
            <a:xfrm>
              <a:off x="3441320" y="5509749"/>
              <a:ext cx="757437" cy="53037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sz="2400" b="1" dirty="0">
                  <a:solidFill>
                    <a:schemeClr val="bg1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02</a:t>
              </a:r>
              <a:r>
                <a:rPr lang="fr-FR" sz="2400" b="1" dirty="0">
                  <a:solidFill>
                    <a:srgbClr val="CE3189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/</a:t>
              </a:r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EE954E-F24E-BC4A-8666-E4568AC020C4}"/>
              </a:ext>
            </a:extLst>
          </p:cNvPr>
          <p:cNvCxnSpPr>
            <a:cxnSpLocks/>
          </p:cNvCxnSpPr>
          <p:nvPr userDrawn="1"/>
        </p:nvCxnSpPr>
        <p:spPr>
          <a:xfrm>
            <a:off x="6832893" y="3176954"/>
            <a:ext cx="0" cy="2227354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C645B52D-BCB8-FD4A-8107-E7D4A97B7D3D}"/>
              </a:ext>
            </a:extLst>
          </p:cNvPr>
          <p:cNvSpPr txBox="1">
            <a:spLocks/>
          </p:cNvSpPr>
          <p:nvPr userDrawn="1"/>
        </p:nvSpPr>
        <p:spPr>
          <a:xfrm>
            <a:off x="6669144" y="549884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ADED904-C890-A34E-9A62-720CB63C51EC}"/>
              </a:ext>
            </a:extLst>
          </p:cNvPr>
          <p:cNvGrpSpPr/>
          <p:nvPr userDrawn="1"/>
        </p:nvGrpSpPr>
        <p:grpSpPr>
          <a:xfrm>
            <a:off x="7991582" y="2122301"/>
            <a:ext cx="1628843" cy="943155"/>
            <a:chOff x="7757185" y="2113389"/>
            <a:chExt cx="1628843" cy="9431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CAA21-AF23-7240-BD91-314826810EBE}"/>
                </a:ext>
              </a:extLst>
            </p:cNvPr>
            <p:cNvSpPr/>
            <p:nvPr/>
          </p:nvSpPr>
          <p:spPr>
            <a:xfrm>
              <a:off x="7757185" y="2375097"/>
              <a:ext cx="1289393" cy="681447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4D6AEE-6A9B-0940-89E7-5D298DAAB119}"/>
                </a:ext>
              </a:extLst>
            </p:cNvPr>
            <p:cNvGrpSpPr/>
            <p:nvPr/>
          </p:nvGrpSpPr>
          <p:grpSpPr>
            <a:xfrm rot="1331968">
              <a:off x="8693380" y="2113389"/>
              <a:ext cx="692648" cy="692648"/>
              <a:chOff x="5546711" y="1918056"/>
              <a:chExt cx="692648" cy="692648"/>
            </a:xfrm>
          </p:grpSpPr>
          <p:sp>
            <p:nvSpPr>
              <p:cNvPr id="19" name="Larme 18">
                <a:extLst>
                  <a:ext uri="{FF2B5EF4-FFF2-40B4-BE49-F238E27FC236}">
                    <a16:creationId xmlns:a16="http://schemas.microsoft.com/office/drawing/2014/main" id="{95CF3F98-4E7A-FE43-BA26-D8E60F7D1380}"/>
                  </a:ext>
                </a:extLst>
              </p:cNvPr>
              <p:cNvSpPr/>
              <p:nvPr/>
            </p:nvSpPr>
            <p:spPr>
              <a:xfrm rot="8100000">
                <a:off x="5546711" y="1918056"/>
                <a:ext cx="692648" cy="692648"/>
              </a:xfrm>
              <a:prstGeom prst="teardrop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DD1D67E2-D760-DE41-A75C-85F8D2E0F66C}"/>
                  </a:ext>
                </a:extLst>
              </p:cNvPr>
              <p:cNvSpPr/>
              <p:nvPr/>
            </p:nvSpPr>
            <p:spPr>
              <a:xfrm>
                <a:off x="5701005" y="2068738"/>
                <a:ext cx="372794" cy="3727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CDAC7D5-103B-0448-9AED-9F5058D6395A}"/>
              </a:ext>
            </a:extLst>
          </p:cNvPr>
          <p:cNvCxnSpPr>
            <a:cxnSpLocks/>
          </p:cNvCxnSpPr>
          <p:nvPr userDrawn="1"/>
        </p:nvCxnSpPr>
        <p:spPr>
          <a:xfrm>
            <a:off x="5247079" y="4487938"/>
            <a:ext cx="0" cy="901009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BAC81-FA9E-8946-842C-A01EA847DD7C}"/>
              </a:ext>
            </a:extLst>
          </p:cNvPr>
          <p:cNvSpPr/>
          <p:nvPr userDrawn="1"/>
        </p:nvSpPr>
        <p:spPr>
          <a:xfrm>
            <a:off x="4400578" y="3671833"/>
            <a:ext cx="1728432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AB42599-E3FC-7F44-8FBB-106B611FE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05" y="2320868"/>
            <a:ext cx="787400" cy="723900"/>
          </a:xfrm>
          <a:prstGeom prst="rect">
            <a:avLst/>
          </a:prstGeom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D418CD3-4815-8B43-894C-582F67237A5B}"/>
              </a:ext>
            </a:extLst>
          </p:cNvPr>
          <p:cNvCxnSpPr>
            <a:cxnSpLocks/>
            <a:stCxn id="16" idx="2"/>
          </p:cNvCxnSpPr>
          <p:nvPr userDrawn="1"/>
        </p:nvCxnSpPr>
        <p:spPr>
          <a:xfrm flipH="1">
            <a:off x="8625636" y="3065456"/>
            <a:ext cx="10643" cy="2382871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>
            <a:extLst>
              <a:ext uri="{FF2B5EF4-FFF2-40B4-BE49-F238E27FC236}">
                <a16:creationId xmlns:a16="http://schemas.microsoft.com/office/drawing/2014/main" id="{2F0D5FA5-05BD-9A45-95E3-16814040822C}"/>
              </a:ext>
            </a:extLst>
          </p:cNvPr>
          <p:cNvSpPr txBox="1">
            <a:spLocks/>
          </p:cNvSpPr>
          <p:nvPr userDrawn="1"/>
        </p:nvSpPr>
        <p:spPr>
          <a:xfrm>
            <a:off x="8427286" y="5496695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D1CC872-840D-684C-B1E3-835E34676BF2}"/>
              </a:ext>
            </a:extLst>
          </p:cNvPr>
          <p:cNvGrpSpPr/>
          <p:nvPr userDrawn="1"/>
        </p:nvGrpSpPr>
        <p:grpSpPr>
          <a:xfrm flipH="1">
            <a:off x="1433623" y="2748989"/>
            <a:ext cx="1130410" cy="1281914"/>
            <a:chOff x="4036745" y="1862522"/>
            <a:chExt cx="1176100" cy="12819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86FB55-27C4-084C-9BD9-A9600C3C9E99}"/>
                </a:ext>
              </a:extLst>
            </p:cNvPr>
            <p:cNvSpPr/>
            <p:nvPr/>
          </p:nvSpPr>
          <p:spPr>
            <a:xfrm>
              <a:off x="4036745" y="1862522"/>
              <a:ext cx="1176100" cy="1233897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Triangle rectangle 33">
              <a:extLst>
                <a:ext uri="{FF2B5EF4-FFF2-40B4-BE49-F238E27FC236}">
                  <a16:creationId xmlns:a16="http://schemas.microsoft.com/office/drawing/2014/main" id="{5DC3BC4B-D813-8F4A-9109-ACCD8F1948BE}"/>
                </a:ext>
              </a:extLst>
            </p:cNvPr>
            <p:cNvSpPr/>
            <p:nvPr/>
          </p:nvSpPr>
          <p:spPr>
            <a:xfrm rot="18900000">
              <a:off x="4464607" y="2878272"/>
              <a:ext cx="266845" cy="266164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5D43DE6-6F72-814B-85C4-5283FB08ABA6}"/>
              </a:ext>
            </a:extLst>
          </p:cNvPr>
          <p:cNvCxnSpPr>
            <a:cxnSpLocks/>
          </p:cNvCxnSpPr>
          <p:nvPr userDrawn="1"/>
        </p:nvCxnSpPr>
        <p:spPr>
          <a:xfrm>
            <a:off x="2030048" y="3641764"/>
            <a:ext cx="0" cy="1787730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>
            <a:extLst>
              <a:ext uri="{FF2B5EF4-FFF2-40B4-BE49-F238E27FC236}">
                <a16:creationId xmlns:a16="http://schemas.microsoft.com/office/drawing/2014/main" id="{A08F0246-9B1E-C74E-98C0-6AD3D7C765A6}"/>
              </a:ext>
            </a:extLst>
          </p:cNvPr>
          <p:cNvSpPr txBox="1">
            <a:spLocks/>
          </p:cNvSpPr>
          <p:nvPr userDrawn="1"/>
        </p:nvSpPr>
        <p:spPr>
          <a:xfrm>
            <a:off x="1871509" y="5511837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1581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B6F3E18-03CD-BF46-944C-E0404EBE211C}"/>
              </a:ext>
            </a:extLst>
          </p:cNvPr>
          <p:cNvGrpSpPr/>
          <p:nvPr userDrawn="1"/>
        </p:nvGrpSpPr>
        <p:grpSpPr>
          <a:xfrm>
            <a:off x="953007" y="2556251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FEEBB88-0DD6-B54C-ABC0-66AE763FE3AD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D7FC7B7-DF92-3A46-A192-14092C339E86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16B60793-75BC-AF4A-9291-70B7E1CF5A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927" y="5259794"/>
            <a:ext cx="3318365" cy="3688596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A2491-019F-7843-8480-25FC970C17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52557" y="933449"/>
            <a:ext cx="7336330" cy="503396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CD2A2F4-B555-464A-B042-FE13A4AB58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0263" y="1534516"/>
            <a:ext cx="4078287" cy="840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rgbClr val="13162A"/>
                </a:solidFill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E276F-553C-0045-88A7-BEE0D06C96CC}"/>
              </a:ext>
            </a:extLst>
          </p:cNvPr>
          <p:cNvSpPr/>
          <p:nvPr userDrawn="1"/>
        </p:nvSpPr>
        <p:spPr>
          <a:xfrm>
            <a:off x="7315199" y="-400051"/>
            <a:ext cx="5057775" cy="770096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B3936FF-3B2C-4D48-AB67-C9D1593C7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" y="269419"/>
            <a:ext cx="11511148" cy="6216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7D81C2-9ED4-784A-9FF8-4A42458F302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66168B-EA2B-2546-9888-7598C37DDA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5" y="269419"/>
            <a:ext cx="552897" cy="4401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B7D2C2-36F1-0D4D-AB7D-5AE6AFCA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95" y="2787805"/>
            <a:ext cx="8852210" cy="2106863"/>
          </a:xfrm>
          <a:prstGeom prst="rect">
            <a:avLst/>
          </a:prstGeom>
        </p:spPr>
        <p:txBody>
          <a:bodyPr anchor="ctr"/>
          <a:lstStyle>
            <a:lvl1pPr algn="ctr">
              <a:defRPr sz="75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58444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6DA57E5-F1FA-F143-92E4-D3949FD76C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12192000" cy="16861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66E9B9-7405-014C-A031-7BF2B48990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927" y="-2106480"/>
            <a:ext cx="3318365" cy="368859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C82BF70-C311-F348-AC10-679AFC7F983E}"/>
              </a:ext>
            </a:extLst>
          </p:cNvPr>
          <p:cNvGrpSpPr/>
          <p:nvPr userDrawn="1"/>
        </p:nvGrpSpPr>
        <p:grpSpPr>
          <a:xfrm>
            <a:off x="6801948" y="1681451"/>
            <a:ext cx="5458091" cy="0"/>
            <a:chOff x="6676819" y="1836195"/>
            <a:chExt cx="5458091" cy="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473CF6B-727F-B344-8426-EA3A9E5637BC}"/>
                </a:ext>
              </a:extLst>
            </p:cNvPr>
            <p:cNvCxnSpPr>
              <a:cxnSpLocks/>
            </p:cNvCxnSpPr>
            <p:nvPr/>
          </p:nvCxnSpPr>
          <p:spPr>
            <a:xfrm>
              <a:off x="6676819" y="1836195"/>
              <a:ext cx="59841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87A3D61-27F1-744F-A26D-D50FF83B8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62597" y="1836195"/>
              <a:ext cx="18109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548E563-C897-6449-9655-823425A2FFE7}"/>
                </a:ext>
              </a:extLst>
            </p:cNvPr>
            <p:cNvCxnSpPr>
              <a:cxnSpLocks/>
            </p:cNvCxnSpPr>
            <p:nvPr/>
          </p:nvCxnSpPr>
          <p:spPr>
            <a:xfrm>
              <a:off x="7855326" y="1836195"/>
              <a:ext cx="374274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7C3478C-0A49-1D46-BF38-F0943E3A49F8}"/>
                </a:ext>
              </a:extLst>
            </p:cNvPr>
            <p:cNvCxnSpPr>
              <a:cxnSpLocks/>
            </p:cNvCxnSpPr>
            <p:nvPr/>
          </p:nvCxnSpPr>
          <p:spPr>
            <a:xfrm>
              <a:off x="8452965" y="1836195"/>
              <a:ext cx="59841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7068000-CC97-AD43-8963-CDFD94F377E9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43" y="1836195"/>
              <a:ext cx="18109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F921D13-2CF4-8D42-ACED-C861D21C9311}"/>
                </a:ext>
              </a:extLst>
            </p:cNvPr>
            <p:cNvCxnSpPr>
              <a:cxnSpLocks/>
            </p:cNvCxnSpPr>
            <p:nvPr/>
          </p:nvCxnSpPr>
          <p:spPr>
            <a:xfrm>
              <a:off x="9631472" y="1836195"/>
              <a:ext cx="374274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C225DF0-4337-8842-8E56-7AAACF53AA1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327" y="1836195"/>
              <a:ext cx="59841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37DC702-89CA-6147-8D4C-5FDCEFE1C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105" y="1836195"/>
              <a:ext cx="18109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EC21911-A6F4-6543-9B1E-533D19260112}"/>
                </a:ext>
              </a:extLst>
            </p:cNvPr>
            <p:cNvCxnSpPr>
              <a:cxnSpLocks/>
            </p:cNvCxnSpPr>
            <p:nvPr/>
          </p:nvCxnSpPr>
          <p:spPr>
            <a:xfrm>
              <a:off x="11389834" y="1836195"/>
              <a:ext cx="374274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A89006F-A487-D44C-BE3E-B83AB80880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53811" y="1836195"/>
              <a:ext cx="181099" cy="0"/>
            </a:xfrm>
            <a:prstGeom prst="line">
              <a:avLst/>
            </a:prstGeom>
            <a:ln w="1016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re 11">
            <a:extLst>
              <a:ext uri="{FF2B5EF4-FFF2-40B4-BE49-F238E27FC236}">
                <a16:creationId xmlns:a16="http://schemas.microsoft.com/office/drawing/2014/main" id="{8F5D8876-255E-8741-8E74-6C99831CA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9679" y="476619"/>
            <a:ext cx="6818415" cy="1029244"/>
          </a:xfrm>
          <a:prstGeom prst="rect">
            <a:avLst/>
          </a:prstGeom>
        </p:spPr>
        <p:txBody>
          <a:bodyPr anchor="ctr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0" name="Espace réservé du texte 11">
            <a:extLst>
              <a:ext uri="{FF2B5EF4-FFF2-40B4-BE49-F238E27FC236}">
                <a16:creationId xmlns:a16="http://schemas.microsoft.com/office/drawing/2014/main" id="{E9692F35-9BA9-1B4E-BBB6-932BE451C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6313" y="2327220"/>
            <a:ext cx="5771493" cy="3848727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13162A"/>
                </a:solidFill>
                <a:latin typeface="Lato Light" panose="020F0302020204030203" pitchFamily="34" charset="77"/>
              </a:defRPr>
            </a:lvl1pPr>
            <a:lvl2pPr>
              <a:defRPr sz="20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AC85934-4973-5247-BA72-B51997D578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69225" y="136525"/>
            <a:ext cx="4119563" cy="34893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30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2B98AE-AE6B-4F42-8672-5E7513D0A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3749" y="-3"/>
            <a:ext cx="12195748" cy="17462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743611-28F4-9142-AB9C-E7A4A2370C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927" y="-2106480"/>
            <a:ext cx="3318365" cy="3688596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A0FE77F1-8403-0A48-BD9C-90BCC6596259}"/>
              </a:ext>
            </a:extLst>
          </p:cNvPr>
          <p:cNvGrpSpPr/>
          <p:nvPr userDrawn="1"/>
        </p:nvGrpSpPr>
        <p:grpSpPr>
          <a:xfrm>
            <a:off x="2088914" y="1341637"/>
            <a:ext cx="931705" cy="0"/>
            <a:chOff x="4503420" y="3238999"/>
            <a:chExt cx="931705" cy="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0597A7-9A53-6E41-A232-599AA2BF2D76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7F1B182-1537-184F-9DC9-2B084C10F8B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re 10">
            <a:extLst>
              <a:ext uri="{FF2B5EF4-FFF2-40B4-BE49-F238E27FC236}">
                <a16:creationId xmlns:a16="http://schemas.microsoft.com/office/drawing/2014/main" id="{BC3338DD-621A-7149-80D5-C31DA5A5D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5" y="42065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6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fr-FR" dirty="0"/>
              <a:t>Suivi personnalisé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6891035-7813-D545-9F5B-5ACCA89BC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0488" y="2397125"/>
            <a:ext cx="6267450" cy="3916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1pPr>
            <a:lvl2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4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2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2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82C5E67-3A3A-C740-A186-C11A18CCFF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98069" y="2397125"/>
            <a:ext cx="3825656" cy="3794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76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5C8212-0770-6F45-8DB4-2735F2885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15708" y="-460823"/>
            <a:ext cx="3694232" cy="24086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4C88AE-AF6F-034D-B49A-33DBAD6876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888" y="408768"/>
            <a:ext cx="7022204" cy="54206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CBCB39-BD60-3C4A-B2DA-872200C73EC0}"/>
              </a:ext>
            </a:extLst>
          </p:cNvPr>
          <p:cNvSpPr/>
          <p:nvPr userDrawn="1"/>
        </p:nvSpPr>
        <p:spPr>
          <a:xfrm>
            <a:off x="6052452" y="163290"/>
            <a:ext cx="5976258" cy="5050410"/>
          </a:xfrm>
          <a:prstGeom prst="rect">
            <a:avLst/>
          </a:prstGeom>
          <a:solidFill>
            <a:srgbClr val="C2C1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B2CB59-6B7D-824A-8FE0-6A9329909A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2" y="5234921"/>
            <a:ext cx="5976258" cy="1459789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C1B5A28D-0514-4A40-8DC0-07CF0AFD4727}"/>
              </a:ext>
            </a:extLst>
          </p:cNvPr>
          <p:cNvSpPr txBox="1">
            <a:spLocks/>
          </p:cNvSpPr>
          <p:nvPr userDrawn="1"/>
        </p:nvSpPr>
        <p:spPr>
          <a:xfrm>
            <a:off x="6095999" y="1939099"/>
            <a:ext cx="5091954" cy="636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6D36A1C-5C41-7B42-B6E8-701D463FF907}"/>
              </a:ext>
            </a:extLst>
          </p:cNvPr>
          <p:cNvSpPr txBox="1">
            <a:spLocks/>
          </p:cNvSpPr>
          <p:nvPr userDrawn="1"/>
        </p:nvSpPr>
        <p:spPr>
          <a:xfrm>
            <a:off x="163290" y="4989443"/>
            <a:ext cx="5633124" cy="39837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1600" spc="300" dirty="0">
                <a:solidFill>
                  <a:srgbClr val="13162A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QUALITY ASSURANCE</a:t>
            </a:r>
            <a:endParaRPr lang="fr-FR" sz="1600" spc="300" dirty="0">
              <a:solidFill>
                <a:srgbClr val="13162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endParaRPr lang="fr-FR" sz="2800" b="1" dirty="0">
              <a:solidFill>
                <a:srgbClr val="13162A"/>
              </a:solidFill>
              <a:latin typeface="Raleway ExtraBold" panose="020B0003030101060003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13162A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fr-FR" sz="2800" b="1" dirty="0">
              <a:solidFill>
                <a:srgbClr val="13162A"/>
              </a:solidFill>
              <a:latin typeface="Raleway ExtraBold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34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F710D9-133D-E44C-9F33-AEF42822B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2797" y="4152526"/>
            <a:ext cx="3694232" cy="24086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9F66E7-C351-B443-BE5F-F2150F011A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2" y="4666129"/>
            <a:ext cx="5976258" cy="2028581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2EF0DD5-060F-A24A-A057-FAE85F5AF10F}"/>
              </a:ext>
            </a:extLst>
          </p:cNvPr>
          <p:cNvSpPr txBox="1">
            <a:spLocks/>
          </p:cNvSpPr>
          <p:nvPr userDrawn="1"/>
        </p:nvSpPr>
        <p:spPr>
          <a:xfrm>
            <a:off x="-1807211" y="576470"/>
            <a:ext cx="7725192" cy="46981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XX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8073884-52DB-7547-99C2-A85935F4797A}"/>
              </a:ext>
            </a:extLst>
          </p:cNvPr>
          <p:cNvSpPr txBox="1">
            <a:spLocks/>
          </p:cNvSpPr>
          <p:nvPr userDrawn="1"/>
        </p:nvSpPr>
        <p:spPr>
          <a:xfrm>
            <a:off x="6095999" y="1939099"/>
            <a:ext cx="5091954" cy="636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F90741C-6580-B34E-A2B5-4E1504E01591}"/>
              </a:ext>
            </a:extLst>
          </p:cNvPr>
          <p:cNvGrpSpPr/>
          <p:nvPr userDrawn="1"/>
        </p:nvGrpSpPr>
        <p:grpSpPr>
          <a:xfrm>
            <a:off x="6216228" y="1570358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BF860A7-19A7-FD43-A73C-C36198FCBEB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074654F-8182-5848-8056-7BC8566CD7C1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99092024-DFDA-4943-984B-9B07D558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366678"/>
            <a:ext cx="4876801" cy="113227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 niveau 2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95107112-0AEB-144F-AC40-26A243EF4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99" y="1753856"/>
            <a:ext cx="5791201" cy="263631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685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C8DF34-1409-6B46-8C91-8751ACE6AA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62531" cy="685799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2D43748-1E94-754E-852F-4C6BC3C51265}"/>
              </a:ext>
            </a:extLst>
          </p:cNvPr>
          <p:cNvGrpSpPr/>
          <p:nvPr userDrawn="1"/>
        </p:nvGrpSpPr>
        <p:grpSpPr>
          <a:xfrm>
            <a:off x="4681220" y="2443865"/>
            <a:ext cx="931705" cy="0"/>
            <a:chOff x="4503420" y="3238999"/>
            <a:chExt cx="931705" cy="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1A4FD4B-0F25-C34B-889F-396959733732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6805962-5B97-A84A-B9CF-A3FE1320940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22EF098A-60C0-4446-9B82-40EABE1512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8105" y="4095847"/>
            <a:ext cx="2636750" cy="1719161"/>
          </a:xfrm>
          <a:prstGeom prst="rect">
            <a:avLst/>
          </a:prstGeom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9C7157B-6684-1C43-8022-F5DAE1C1FA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8732" y="2955177"/>
            <a:ext cx="7010400" cy="200025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13162A"/>
                </a:solidFill>
                <a:latin typeface="Lato Light" panose="020F0302020204030203" pitchFamily="34" charset="77"/>
              </a:defRPr>
            </a:lvl1pPr>
            <a:lvl2pPr>
              <a:defRPr sz="20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E47E0C51-A50B-DA4C-85A8-1BD3B9E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732" y="711177"/>
            <a:ext cx="6865068" cy="1325563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DC2FF4C-0529-104E-83FF-AB747C7EA5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536575"/>
            <a:ext cx="2879725" cy="63214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48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0B4E11-3DF8-E045-BEBB-02F7F9247A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096000" cy="685799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C1CE4D-65FB-ED4B-A5ED-31B877A386CF}"/>
              </a:ext>
            </a:extLst>
          </p:cNvPr>
          <p:cNvGrpSpPr/>
          <p:nvPr userDrawn="1"/>
        </p:nvGrpSpPr>
        <p:grpSpPr>
          <a:xfrm>
            <a:off x="6601279" y="2444958"/>
            <a:ext cx="931705" cy="0"/>
            <a:chOff x="4503420" y="3238999"/>
            <a:chExt cx="931705" cy="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B65EC6C-F6FE-794E-8E53-6B3BAD8ADDC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94DBC40-9388-CD43-A3E8-35B6500C78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5278383-1951-7240-96BF-97D99DE6DF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19" y="6104077"/>
            <a:ext cx="3318365" cy="3688596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16815A1-4E35-BD4A-900F-E27CEF36C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1763" y="2743200"/>
            <a:ext cx="4989512" cy="3360738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Lato Light" panose="020F0302020204030203" pitchFamily="34" charset="77"/>
              </a:defRPr>
            </a:lvl1pPr>
            <a:lvl2pPr>
              <a:defRPr sz="1600" b="0" i="0">
                <a:latin typeface="Lato Light" panose="020F0302020204030203" pitchFamily="34" charset="77"/>
              </a:defRPr>
            </a:lvl2pPr>
            <a:lvl3pPr>
              <a:defRPr sz="1400" b="0" i="0">
                <a:latin typeface="Lato Light" panose="020F0302020204030203" pitchFamily="34" charset="77"/>
              </a:defRPr>
            </a:lvl3pPr>
            <a:lvl4pPr>
              <a:defRPr sz="1200" b="0" i="0">
                <a:latin typeface="Lato Light" panose="020F0302020204030203" pitchFamily="34" charset="77"/>
              </a:defRPr>
            </a:lvl4pPr>
            <a:lvl5pPr>
              <a:defRPr sz="12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6A257F31-DF21-6348-A6D7-9DED38C58C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350" y="777875"/>
            <a:ext cx="5045075" cy="532606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2DA259A-0E73-E841-8084-1C92E1D119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1763" y="557213"/>
            <a:ext cx="869950" cy="8191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50C72C47-E89C-A44E-ACA7-4B84310C04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1763" y="1376363"/>
            <a:ext cx="4449762" cy="1068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58545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C555AB-1B1E-7E4F-9074-ED71AE8E6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EE0BECE-6422-A54A-952A-077707ABC31B}"/>
              </a:ext>
            </a:extLst>
          </p:cNvPr>
          <p:cNvGrpSpPr/>
          <p:nvPr userDrawn="1"/>
        </p:nvGrpSpPr>
        <p:grpSpPr>
          <a:xfrm>
            <a:off x="6832959" y="2505156"/>
            <a:ext cx="931705" cy="0"/>
            <a:chOff x="4503420" y="3238999"/>
            <a:chExt cx="931705" cy="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59D0BDAB-D0DF-DA40-8C31-2E96035F54F5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CC90F41-4846-9642-A511-AE92B6BCFC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space réservé du contenu 13">
            <a:extLst>
              <a:ext uri="{FF2B5EF4-FFF2-40B4-BE49-F238E27FC236}">
                <a16:creationId xmlns:a16="http://schemas.microsoft.com/office/drawing/2014/main" id="{5407DD3A-2FD9-9C49-A9B2-13B2BC82B3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65247" y="2679691"/>
            <a:ext cx="4940224" cy="27670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351D77F-29F2-204F-8562-3AFD7D134A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8988" y="1114425"/>
            <a:ext cx="4308475" cy="449738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3591A-9BF2-4D47-948E-EDB002EB2F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5247" y="1522859"/>
            <a:ext cx="4772025" cy="817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6823AE37-1684-DF48-B4F1-5BC80A1CF4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925" y="493713"/>
            <a:ext cx="908050" cy="9048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1" name="Espace réservé pour une image  19">
            <a:extLst>
              <a:ext uri="{FF2B5EF4-FFF2-40B4-BE49-F238E27FC236}">
                <a16:creationId xmlns:a16="http://schemas.microsoft.com/office/drawing/2014/main" id="{FFFCB8B8-4825-7C43-973E-3A92449602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9001" y="493713"/>
            <a:ext cx="908050" cy="9048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10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8E3B72-5773-7B48-A81E-918759303D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10DBA1-0AA4-FF4B-B4D0-4603004E0786}"/>
              </a:ext>
            </a:extLst>
          </p:cNvPr>
          <p:cNvGrpSpPr/>
          <p:nvPr userDrawn="1"/>
        </p:nvGrpSpPr>
        <p:grpSpPr>
          <a:xfrm>
            <a:off x="713756" y="1968703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A5DDC5A-7194-E14A-955B-F5F884C3EB4F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157153C-8DE2-A247-9E9A-B595422AA574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D8133C0-4A73-4742-856C-C693E7E68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0" y="4972379"/>
            <a:ext cx="3318365" cy="3688596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BEF957E3-D95E-6043-9239-4AA7FC2369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3526" y="2184346"/>
            <a:ext cx="4940224" cy="276701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7B8AE5-8B8C-0A4D-B50F-69A7826E36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178" y="987628"/>
            <a:ext cx="4235450" cy="98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003AE5F1-BAD0-B74D-AA42-C40DBE87D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4178" y="209752"/>
            <a:ext cx="774700" cy="7778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D3D6481B-9FAB-AF41-99BD-09BE18C9B2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26288" y="987425"/>
            <a:ext cx="4497387" cy="488791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24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A92358-BA26-AB41-AA88-9E3CDF419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42181" y="0"/>
            <a:ext cx="3549818" cy="68579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E3CFA6-FEBF-604F-B9AA-508791389A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01" y="-2653117"/>
            <a:ext cx="3318365" cy="368859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EE184FD1-EC0B-AA40-9DCA-1BF944C00CF4}"/>
              </a:ext>
            </a:extLst>
          </p:cNvPr>
          <p:cNvGrpSpPr/>
          <p:nvPr userDrawn="1"/>
        </p:nvGrpSpPr>
        <p:grpSpPr>
          <a:xfrm>
            <a:off x="818537" y="2487429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1208CC8-2D9C-D34A-8B88-E7736F5422E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7D4A263-F33E-5C4D-8B73-B082BE6EF3C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ce réservé du contenu 13">
            <a:extLst>
              <a:ext uri="{FF2B5EF4-FFF2-40B4-BE49-F238E27FC236}">
                <a16:creationId xmlns:a16="http://schemas.microsoft.com/office/drawing/2014/main" id="{B309FE2B-5002-9E4E-9076-8DC76E2C95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777" y="2798963"/>
            <a:ext cx="7129193" cy="36885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B0E28626-01D1-AB42-82F6-F949BDE0E3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8380" y="396927"/>
            <a:ext cx="931862" cy="9223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E9A9CFC-8A59-B94F-A19B-C4889C33A0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588" y="1483191"/>
            <a:ext cx="5616575" cy="113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D2AC9313-816E-784A-A2EC-5551C33569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1313" y="641350"/>
            <a:ext cx="4598549" cy="584676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8D22FB-D8DB-3D44-BFED-989FE1184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"/>
            <a:ext cx="3549818" cy="685799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DA68A42-4A29-1948-ACF2-E31642DB7F53}"/>
              </a:ext>
            </a:extLst>
          </p:cNvPr>
          <p:cNvGrpSpPr/>
          <p:nvPr userDrawn="1"/>
        </p:nvGrpSpPr>
        <p:grpSpPr>
          <a:xfrm>
            <a:off x="4199765" y="2348791"/>
            <a:ext cx="931705" cy="0"/>
            <a:chOff x="4503420" y="3238999"/>
            <a:chExt cx="931705" cy="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193248D-399E-D544-9673-F4919976D0ED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CA96185-9F5B-624F-AE3D-20D909E7DD91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ce réservé du contenu 13">
            <a:extLst>
              <a:ext uri="{FF2B5EF4-FFF2-40B4-BE49-F238E27FC236}">
                <a16:creationId xmlns:a16="http://schemas.microsoft.com/office/drawing/2014/main" id="{C8CCA5A7-10E7-ED44-81AC-45AF77D177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9765" y="2825721"/>
            <a:ext cx="7475562" cy="3688596"/>
          </a:xfrm>
          <a:prstGeom prst="rect">
            <a:avLst/>
          </a:prstGeom>
        </p:spPr>
        <p:txBody>
          <a:bodyPr numCol="2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4EE66DB7-21B3-F541-ACFA-614627EDA6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99765" y="416649"/>
            <a:ext cx="833438" cy="8223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F7140CB-D2C8-6F4C-ABA2-D1840171AA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9765" y="1390658"/>
            <a:ext cx="4157663" cy="1111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latin typeface="Raleway ExtraBold" panose="020B00030301010600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70065FCB-C50C-2C45-897F-392A4D376C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812800" y="566738"/>
            <a:ext cx="4645025" cy="594836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F5CCF5-7A76-7E4B-AC66-6CA8D665B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" y="320634"/>
            <a:ext cx="11511148" cy="6216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B84F0D-1656-B842-93BD-C84CE5A12433}"/>
              </a:ext>
            </a:extLst>
          </p:cNvPr>
          <p:cNvSpPr/>
          <p:nvPr userDrawn="1"/>
        </p:nvSpPr>
        <p:spPr>
          <a:xfrm>
            <a:off x="0" y="0"/>
            <a:ext cx="978945" cy="97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8F21CDA5-1FCF-D146-A9F1-56EA40D0E8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05125" y="4954814"/>
            <a:ext cx="6381750" cy="841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  <a:b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Lato Light" panose="020F0402020204030203" pitchFamily="34" charset="0"/>
                <a:ea typeface="Lato Light" panose="020F0502020204030203" pitchFamily="34" charset="0"/>
                <a:cs typeface="Lato Light" panose="020F0402020204030203" pitchFamily="34" charset="0"/>
              </a:rPr>
              <a:t>Petite description en 3 lignes max – Police Lato light – 14 pt</a:t>
            </a:r>
          </a:p>
        </p:txBody>
      </p:sp>
      <p:sp>
        <p:nvSpPr>
          <p:cNvPr id="22" name="Espace réservé pour une image  21">
            <a:extLst>
              <a:ext uri="{FF2B5EF4-FFF2-40B4-BE49-F238E27FC236}">
                <a16:creationId xmlns:a16="http://schemas.microsoft.com/office/drawing/2014/main" id="{D270A523-B553-174B-AA0C-2F9BBEACE5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643467" y="-660400"/>
            <a:ext cx="13009437" cy="8229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D5CC7548-7677-AF41-93AF-5B480CC3A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38402" y="0"/>
            <a:ext cx="1255748" cy="118225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62D0DA-20D0-D247-A73E-22BEA76EDCEA}"/>
              </a:ext>
            </a:extLst>
          </p:cNvPr>
          <p:cNvGrpSpPr/>
          <p:nvPr userDrawn="1"/>
        </p:nvGrpSpPr>
        <p:grpSpPr>
          <a:xfrm>
            <a:off x="3718533" y="4602988"/>
            <a:ext cx="1054100" cy="0"/>
            <a:chOff x="3322329" y="4602988"/>
            <a:chExt cx="1054100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12C32F0-1E8C-0A4E-91D5-5318ED6EE296}"/>
                </a:ext>
              </a:extLst>
            </p:cNvPr>
            <p:cNvCxnSpPr/>
            <p:nvPr/>
          </p:nvCxnSpPr>
          <p:spPr>
            <a:xfrm>
              <a:off x="3322329" y="4602988"/>
              <a:ext cx="8286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67716EA-B505-E346-9567-83C7F32023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7054" y="4602988"/>
              <a:ext cx="79375" cy="0"/>
            </a:xfrm>
            <a:prstGeom prst="line">
              <a:avLst/>
            </a:prstGeom>
            <a:ln w="76200" cap="rnd">
              <a:solidFill>
                <a:srgbClr val="CE308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re 16">
            <a:extLst>
              <a:ext uri="{FF2B5EF4-FFF2-40B4-BE49-F238E27FC236}">
                <a16:creationId xmlns:a16="http://schemas.microsoft.com/office/drawing/2014/main" id="{B79C11B9-8EA1-F84F-B21B-5BEA1BBD73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822" y="3064591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1113889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e 2">
            <a:extLst>
              <a:ext uri="{FF2B5EF4-FFF2-40B4-BE49-F238E27FC236}">
                <a16:creationId xmlns:a16="http://schemas.microsoft.com/office/drawing/2014/main" id="{C1AFC481-95DA-4A4F-9C3B-64AD4575A468}"/>
              </a:ext>
            </a:extLst>
          </p:cNvPr>
          <p:cNvSpPr/>
          <p:nvPr userDrawn="1"/>
        </p:nvSpPr>
        <p:spPr>
          <a:xfrm>
            <a:off x="1202899" y="316462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CDF4D336-4905-2641-B6E9-C8D9FF6A2CBE}"/>
              </a:ext>
            </a:extLst>
          </p:cNvPr>
          <p:cNvSpPr/>
          <p:nvPr userDrawn="1"/>
        </p:nvSpPr>
        <p:spPr>
          <a:xfrm>
            <a:off x="3919555" y="3146870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29E62904-788D-104C-BB6F-90A9006C4EF0}"/>
              </a:ext>
            </a:extLst>
          </p:cNvPr>
          <p:cNvSpPr/>
          <p:nvPr userDrawn="1"/>
        </p:nvSpPr>
        <p:spPr>
          <a:xfrm>
            <a:off x="6618308" y="315577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Hexagone 6">
            <a:extLst>
              <a:ext uri="{FF2B5EF4-FFF2-40B4-BE49-F238E27FC236}">
                <a16:creationId xmlns:a16="http://schemas.microsoft.com/office/drawing/2014/main" id="{272204BA-31F6-C64C-B594-2DD0263C41CC}"/>
              </a:ext>
            </a:extLst>
          </p:cNvPr>
          <p:cNvSpPr/>
          <p:nvPr userDrawn="1"/>
        </p:nvSpPr>
        <p:spPr>
          <a:xfrm>
            <a:off x="9292931" y="3164629"/>
            <a:ext cx="1654139" cy="1425982"/>
          </a:xfrm>
          <a:prstGeom prst="hexagon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009A1BB-1FD2-9543-AE27-20A83B8173F5}"/>
              </a:ext>
            </a:extLst>
          </p:cNvPr>
          <p:cNvSpPr txBox="1">
            <a:spLocks/>
          </p:cNvSpPr>
          <p:nvPr userDrawn="1"/>
        </p:nvSpPr>
        <p:spPr>
          <a:xfrm>
            <a:off x="647700" y="4685774"/>
            <a:ext cx="2800350" cy="63650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MÉCANIQUE</a:t>
            </a:r>
            <a:endParaRPr lang="fr-FR" sz="2800" b="1" dirty="0">
              <a:solidFill>
                <a:schemeClr val="bg1"/>
              </a:solidFill>
              <a:latin typeface="Raleway ExtraBold" panose="020B0003030101060003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5CC12B3-AABF-1C48-B17E-88B257B1CF8C}"/>
              </a:ext>
            </a:extLst>
          </p:cNvPr>
          <p:cNvSpPr txBox="1">
            <a:spLocks/>
          </p:cNvSpPr>
          <p:nvPr userDrawn="1"/>
        </p:nvSpPr>
        <p:spPr>
          <a:xfrm>
            <a:off x="3346450" y="4685774"/>
            <a:ext cx="2800350" cy="63650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ELECTRONIQUE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A1DDA50-BFC5-CB40-AA10-A76289DE11C1}"/>
              </a:ext>
            </a:extLst>
          </p:cNvPr>
          <p:cNvSpPr txBox="1">
            <a:spLocks/>
          </p:cNvSpPr>
          <p:nvPr userDrawn="1"/>
        </p:nvSpPr>
        <p:spPr>
          <a:xfrm>
            <a:off x="6045200" y="4685774"/>
            <a:ext cx="2800350" cy="10007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INFORMATIQUE</a:t>
            </a:r>
            <a:b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</a:br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INDUSTRIELLE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DB4B594-9C8D-CA4C-B65C-EA27DEB36BF7}"/>
              </a:ext>
            </a:extLst>
          </p:cNvPr>
          <p:cNvSpPr txBox="1">
            <a:spLocks/>
          </p:cNvSpPr>
          <p:nvPr userDrawn="1"/>
        </p:nvSpPr>
        <p:spPr>
          <a:xfrm>
            <a:off x="8743950" y="4685774"/>
            <a:ext cx="2800350" cy="138943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bg1"/>
                </a:solidFill>
                <a:latin typeface="Raleway ExtraBold" panose="020B0003030101060003" pitchFamily="34" charset="0"/>
              </a:rPr>
              <a:t>MANAGEMENT DES SYSTÈMES INDUSTRIELS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EEFA021-2582-4745-A19D-81D4A2D55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764" y="-1566252"/>
            <a:ext cx="3318365" cy="36885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CD9157-73C7-0342-9306-5E79EBEAB5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78" y="3595788"/>
            <a:ext cx="677982" cy="5310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AE29833-58F3-C74B-8CA8-0CB3EAB954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25" y="3551270"/>
            <a:ext cx="584200" cy="635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F2F8C14-C665-424F-A860-6B244D3507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3613294"/>
            <a:ext cx="770370" cy="5135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FD1701E-5852-0146-9C6C-F8BBA587CC9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415" y="3508773"/>
            <a:ext cx="741169" cy="719993"/>
          </a:xfrm>
          <a:prstGeom prst="rect">
            <a:avLst/>
          </a:prstGeom>
        </p:spPr>
      </p:pic>
      <p:sp>
        <p:nvSpPr>
          <p:cNvPr id="19" name="Titre 16">
            <a:extLst>
              <a:ext uri="{FF2B5EF4-FFF2-40B4-BE49-F238E27FC236}">
                <a16:creationId xmlns:a16="http://schemas.microsoft.com/office/drawing/2014/main" id="{693CB17E-B27E-AA48-969D-54A0D68C4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5729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3907864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AF0831-D954-4848-AE9A-0F3AF11EE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0" y="-89210"/>
            <a:ext cx="4030980" cy="6955824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75CE752-C60D-7B41-A54E-DD78ACDD3A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2667000" y="1994532"/>
            <a:ext cx="6858000" cy="286893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alpha val="45000"/>
                  </a:schemeClr>
                </a:solidFill>
              </a:defRPr>
            </a:lvl1pPr>
          </a:lstStyle>
          <a:p>
            <a:pPr algn="l"/>
            <a:r>
              <a:rPr lang="fr-FR" sz="11000" b="1" dirty="0">
                <a:solidFill>
                  <a:schemeClr val="bg1">
                    <a:alpha val="11000"/>
                  </a:schemeClr>
                </a:solidFill>
                <a:latin typeface="Raleway ExtraBold" panose="020B0003030101060003" pitchFamily="34" charset="0"/>
              </a:rPr>
              <a:t>TITRE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5A11F46-FA07-C348-841F-1562CFE9763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6993" y="1120890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9B738F8F-75F6-0044-97AA-C5BBE10F7B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6993" y="2341186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1" name="Espace réservé du contenu 8">
            <a:extLst>
              <a:ext uri="{FF2B5EF4-FFF2-40B4-BE49-F238E27FC236}">
                <a16:creationId xmlns:a16="http://schemas.microsoft.com/office/drawing/2014/main" id="{7BCABD3F-40CC-B94A-893A-57E6AACCA5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6993" y="3561482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C74D874-9466-5247-AF5C-C2CB545299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6725" y="1644767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8B851B60-3B03-3241-B4A9-B3511CC79C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725" y="2864944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454DA9A3-D65B-F949-81BB-078E500032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25" y="4085121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3496061F-E817-7D4A-B12D-B9D92CD358C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6993" y="4781421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3AC4415D-9444-DE40-A037-06FD86865D4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66725" y="5305298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18" name="Espace réservé du contenu 8">
            <a:extLst>
              <a:ext uri="{FF2B5EF4-FFF2-40B4-BE49-F238E27FC236}">
                <a16:creationId xmlns:a16="http://schemas.microsoft.com/office/drawing/2014/main" id="{97E5679D-E405-B04C-A4E9-53E24A036E9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80157" y="1120890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EA96F67F-FF34-234E-AA19-FEA8D31063C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480157" y="2341186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8DC35639-8527-0A46-B630-8D28425F386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480157" y="3561482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D11998A8-897A-8F49-BDCE-C0C725FF6B8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479889" y="1644767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28BC4A4D-016D-B149-ADDD-E8C6269F218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479889" y="2864944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93224489-536B-FE42-B07C-BA75376333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79889" y="4085121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  <p:sp>
        <p:nvSpPr>
          <p:cNvPr id="24" name="Espace réservé du contenu 8">
            <a:extLst>
              <a:ext uri="{FF2B5EF4-FFF2-40B4-BE49-F238E27FC236}">
                <a16:creationId xmlns:a16="http://schemas.microsoft.com/office/drawing/2014/main" id="{44C6CBB5-7C83-754C-8F78-25DBE098AF6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80157" y="4781421"/>
            <a:ext cx="3244850" cy="5237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1" i="0">
                <a:latin typeface="Raleway ExtraBold" panose="020B0503030101060003" pitchFamily="34" charset="77"/>
              </a:defRPr>
            </a:lvl1pPr>
          </a:lstStyle>
          <a:p>
            <a:pPr lvl="0"/>
            <a:r>
              <a:rPr lang="fr-FR" dirty="0"/>
              <a:t>Titre niveau 2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3A07C4D5-C96B-DE40-BC75-33A2A45EB77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479889" y="5305298"/>
            <a:ext cx="3244850" cy="508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C2C1C2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vitae </a:t>
            </a:r>
            <a:r>
              <a:rPr lang="fr-FR" dirty="0" err="1"/>
              <a:t>vehicula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623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B5E5EE-7121-BC4A-B2C3-2A7625B0A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51"/>
            <a:ext cx="12192000" cy="1360449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5FA5B98A-DBA0-C84B-AE49-99923578C3F9}"/>
              </a:ext>
            </a:extLst>
          </p:cNvPr>
          <p:cNvSpPr/>
          <p:nvPr userDrawn="1"/>
        </p:nvSpPr>
        <p:spPr>
          <a:xfrm rot="10800000">
            <a:off x="5270665" y="1332777"/>
            <a:ext cx="1650670" cy="279002"/>
          </a:xfrm>
          <a:prstGeom prst="triangle">
            <a:avLst>
              <a:gd name="adj" fmla="val 52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2C4662-109D-B943-9AFC-8C6A32577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242" y="-1449577"/>
            <a:ext cx="3318365" cy="3688596"/>
          </a:xfrm>
          <a:prstGeom prst="rect">
            <a:avLst/>
          </a:prstGeom>
        </p:spPr>
      </p:pic>
      <p:sp>
        <p:nvSpPr>
          <p:cNvPr id="9" name="Titre 16">
            <a:extLst>
              <a:ext uri="{FF2B5EF4-FFF2-40B4-BE49-F238E27FC236}">
                <a16:creationId xmlns:a16="http://schemas.microsoft.com/office/drawing/2014/main" id="{BFA851EF-D9ED-3244-A2DD-56A9125CE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213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859339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CF0EB1-8D86-5040-8285-74EB9103926B}"/>
              </a:ext>
            </a:extLst>
          </p:cNvPr>
          <p:cNvSpPr/>
          <p:nvPr userDrawn="1"/>
        </p:nvSpPr>
        <p:spPr>
          <a:xfrm>
            <a:off x="6379417" y="3833790"/>
            <a:ext cx="394388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C5EE9-5428-564D-BC5F-C5DA4683D02D}"/>
              </a:ext>
            </a:extLst>
          </p:cNvPr>
          <p:cNvSpPr/>
          <p:nvPr userDrawn="1"/>
        </p:nvSpPr>
        <p:spPr>
          <a:xfrm>
            <a:off x="4110148" y="3833790"/>
            <a:ext cx="394388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CBF44-BE8A-A744-964F-B5D8BCA338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1667" y="414328"/>
            <a:ext cx="4907267" cy="95868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4A4183A-511E-124B-B74A-C7409DCFC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67" y="1407083"/>
            <a:ext cx="8997389" cy="3877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Lorem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ipsum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amet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consectetur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adipiscing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elit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sed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do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eiusmod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tempor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incididunt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ut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labore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et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magna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aliqua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. </a:t>
            </a:r>
            <a:endParaRPr lang="fr-FR" sz="1200" dirty="0">
              <a:solidFill>
                <a:srgbClr val="C2C1C2"/>
              </a:solidFill>
              <a:latin typeface="Lato" panose="020F0502020204030203" pitchFamily="34" charset="77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85C80-26C0-6842-8A4C-7109092D330B}"/>
              </a:ext>
            </a:extLst>
          </p:cNvPr>
          <p:cNvSpPr/>
          <p:nvPr userDrawn="1"/>
        </p:nvSpPr>
        <p:spPr>
          <a:xfrm>
            <a:off x="0" y="4917688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836778B-666D-964E-8AA1-47C624837E6A}"/>
              </a:ext>
            </a:extLst>
          </p:cNvPr>
          <p:cNvGrpSpPr/>
          <p:nvPr userDrawn="1"/>
        </p:nvGrpSpPr>
        <p:grpSpPr>
          <a:xfrm>
            <a:off x="1211564" y="3116183"/>
            <a:ext cx="1645936" cy="955406"/>
            <a:chOff x="4036741" y="2349287"/>
            <a:chExt cx="1645935" cy="9554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EA3BDB-3EE9-FE46-95FD-1461F406D564}"/>
                </a:ext>
              </a:extLst>
            </p:cNvPr>
            <p:cNvSpPr/>
            <p:nvPr/>
          </p:nvSpPr>
          <p:spPr>
            <a:xfrm>
              <a:off x="4036741" y="2349287"/>
              <a:ext cx="1645935" cy="747132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Triangle rectangle 9">
              <a:extLst>
                <a:ext uri="{FF2B5EF4-FFF2-40B4-BE49-F238E27FC236}">
                  <a16:creationId xmlns:a16="http://schemas.microsoft.com/office/drawing/2014/main" id="{759D6415-0E33-584A-B522-F70FC5996C0C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E8817C-11E0-2C40-9418-B1FBEC5F3719}"/>
              </a:ext>
            </a:extLst>
          </p:cNvPr>
          <p:cNvCxnSpPr>
            <a:cxnSpLocks/>
          </p:cNvCxnSpPr>
          <p:nvPr userDrawn="1"/>
        </p:nvCxnSpPr>
        <p:spPr>
          <a:xfrm>
            <a:off x="1221397" y="4194048"/>
            <a:ext cx="0" cy="1233358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128D4844-A525-FB4A-A022-28B2A8AD664C}"/>
              </a:ext>
            </a:extLst>
          </p:cNvPr>
          <p:cNvSpPr txBox="1">
            <a:spLocks/>
          </p:cNvSpPr>
          <p:nvPr userDrawn="1"/>
        </p:nvSpPr>
        <p:spPr>
          <a:xfrm>
            <a:off x="1062858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82A0D39-7AC2-904A-9DAA-5FA461BAF9E8}"/>
              </a:ext>
            </a:extLst>
          </p:cNvPr>
          <p:cNvCxnSpPr>
            <a:cxnSpLocks/>
          </p:cNvCxnSpPr>
          <p:nvPr userDrawn="1"/>
        </p:nvCxnSpPr>
        <p:spPr>
          <a:xfrm>
            <a:off x="3605068" y="3002567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>
            <a:extLst>
              <a:ext uri="{FF2B5EF4-FFF2-40B4-BE49-F238E27FC236}">
                <a16:creationId xmlns:a16="http://schemas.microsoft.com/office/drawing/2014/main" id="{C89A4A46-09E8-D948-AEDB-DF6B741D8885}"/>
              </a:ext>
            </a:extLst>
          </p:cNvPr>
          <p:cNvSpPr txBox="1">
            <a:spLocks/>
          </p:cNvSpPr>
          <p:nvPr userDrawn="1"/>
        </p:nvSpPr>
        <p:spPr>
          <a:xfrm>
            <a:off x="3441320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02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9762F12-BF03-0443-8A7F-40A2D4E3D4DC}"/>
              </a:ext>
            </a:extLst>
          </p:cNvPr>
          <p:cNvCxnSpPr>
            <a:cxnSpLocks/>
          </p:cNvCxnSpPr>
          <p:nvPr userDrawn="1"/>
        </p:nvCxnSpPr>
        <p:spPr>
          <a:xfrm>
            <a:off x="5458934" y="2976300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021984-04C8-334C-91AF-EF941F9CA532}"/>
              </a:ext>
            </a:extLst>
          </p:cNvPr>
          <p:cNvSpPr txBox="1">
            <a:spLocks/>
          </p:cNvSpPr>
          <p:nvPr userDrawn="1"/>
        </p:nvSpPr>
        <p:spPr>
          <a:xfrm>
            <a:off x="5317293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03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21" name="Larme 20">
            <a:extLst>
              <a:ext uri="{FF2B5EF4-FFF2-40B4-BE49-F238E27FC236}">
                <a16:creationId xmlns:a16="http://schemas.microsoft.com/office/drawing/2014/main" id="{CFC0ECEE-BA59-5545-A7AD-96181288CCF8}"/>
              </a:ext>
            </a:extLst>
          </p:cNvPr>
          <p:cNvSpPr/>
          <p:nvPr userDrawn="1"/>
        </p:nvSpPr>
        <p:spPr>
          <a:xfrm rot="8100000">
            <a:off x="4997442" y="2316212"/>
            <a:ext cx="922984" cy="922984"/>
          </a:xfrm>
          <a:prstGeom prst="teardrop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C7A18-4257-C545-AFBE-AA55C6FC46D5}"/>
              </a:ext>
            </a:extLst>
          </p:cNvPr>
          <p:cNvSpPr/>
          <p:nvPr userDrawn="1"/>
        </p:nvSpPr>
        <p:spPr>
          <a:xfrm>
            <a:off x="4271195" y="3738412"/>
            <a:ext cx="2344757" cy="296884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D933683-82B6-B940-A213-5C19181472C2}"/>
              </a:ext>
            </a:extLst>
          </p:cNvPr>
          <p:cNvGrpSpPr/>
          <p:nvPr userDrawn="1"/>
        </p:nvGrpSpPr>
        <p:grpSpPr>
          <a:xfrm>
            <a:off x="7279220" y="2070908"/>
            <a:ext cx="2070239" cy="1099806"/>
            <a:chOff x="4036739" y="2204887"/>
            <a:chExt cx="2070238" cy="10998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1C62B0-4352-F643-A274-2C036E46B3FA}"/>
                </a:ext>
              </a:extLst>
            </p:cNvPr>
            <p:cNvSpPr/>
            <p:nvPr/>
          </p:nvSpPr>
          <p:spPr>
            <a:xfrm>
              <a:off x="4036739" y="2204887"/>
              <a:ext cx="2070238" cy="891531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Triangle rectangle 26">
              <a:extLst>
                <a:ext uri="{FF2B5EF4-FFF2-40B4-BE49-F238E27FC236}">
                  <a16:creationId xmlns:a16="http://schemas.microsoft.com/office/drawing/2014/main" id="{14D3F2BE-8720-3449-8230-77D3796963C6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57A7F77-D894-7E44-BE42-1368D7D7E9DE}"/>
              </a:ext>
            </a:extLst>
          </p:cNvPr>
          <p:cNvCxnSpPr>
            <a:cxnSpLocks/>
          </p:cNvCxnSpPr>
          <p:nvPr userDrawn="1"/>
        </p:nvCxnSpPr>
        <p:spPr>
          <a:xfrm>
            <a:off x="7289055" y="3264406"/>
            <a:ext cx="0" cy="2165772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E292BA62-8378-5342-B6C3-152B05C68E3E}"/>
              </a:ext>
            </a:extLst>
          </p:cNvPr>
          <p:cNvSpPr txBox="1">
            <a:spLocks/>
          </p:cNvSpPr>
          <p:nvPr userDrawn="1"/>
        </p:nvSpPr>
        <p:spPr>
          <a:xfrm>
            <a:off x="7130516" y="5512521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DD5CAFB-8128-A842-B711-565C3A30AFAA}"/>
              </a:ext>
            </a:extLst>
          </p:cNvPr>
          <p:cNvSpPr/>
          <p:nvPr userDrawn="1"/>
        </p:nvSpPr>
        <p:spPr>
          <a:xfrm>
            <a:off x="7403341" y="2188314"/>
            <a:ext cx="661952" cy="661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B1E12B3-B321-E948-AEE1-D9E4C6DA8B2E}"/>
              </a:ext>
            </a:extLst>
          </p:cNvPr>
          <p:cNvCxnSpPr>
            <a:cxnSpLocks/>
          </p:cNvCxnSpPr>
          <p:nvPr userDrawn="1"/>
        </p:nvCxnSpPr>
        <p:spPr>
          <a:xfrm>
            <a:off x="9078769" y="4434214"/>
            <a:ext cx="0" cy="968300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E8C39E8-07B0-344E-8642-D7901F39F199}"/>
              </a:ext>
            </a:extLst>
          </p:cNvPr>
          <p:cNvSpPr txBox="1">
            <a:spLocks/>
          </p:cNvSpPr>
          <p:nvPr userDrawn="1"/>
        </p:nvSpPr>
        <p:spPr>
          <a:xfrm>
            <a:off x="8915020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974D4A0-1E08-614E-A167-5826D86CB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17" y="4308530"/>
            <a:ext cx="3318365" cy="36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028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3BC58D1-29B9-DE44-A803-783DB8C9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1" y="862449"/>
            <a:ext cx="11677339" cy="958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Titre offre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DE0F1DA-E370-F443-B1F2-345FB394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133" y="1837110"/>
            <a:ext cx="7890934" cy="958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00000"/>
              </a:lnSpc>
            </a:pP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Lorem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ipsum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amet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consectetur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adipiscing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elit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sed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do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eiusmod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tempor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incididunt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ut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labore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et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magna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aliqua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. Ut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enim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ad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minim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veniam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quis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nostrud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exercitation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ullamco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laboris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nisi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ut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aliquip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ex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ea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commodo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consequat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. Duis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aute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irure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in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reprehenderit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in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voluptate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velit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esse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cillum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dolore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eu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fugiat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nulla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pariatur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.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Excepteur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sint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occaecat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cupidatat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non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proident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,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sunt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in culpa qui officia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deserunt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mollit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anim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 id est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77"/>
              </a:rPr>
              <a:t>laborum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77"/>
              </a:rPr>
              <a:t>.</a:t>
            </a:r>
            <a:endParaRPr lang="fr-FR" sz="1200" dirty="0">
              <a:solidFill>
                <a:srgbClr val="C2C1C2"/>
              </a:solidFill>
              <a:latin typeface="Lato" panose="020F0502020204030203" pitchFamily="34" charset="77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766D8-57B2-824F-8929-41C6333315AC}"/>
              </a:ext>
            </a:extLst>
          </p:cNvPr>
          <p:cNvSpPr/>
          <p:nvPr userDrawn="1"/>
        </p:nvSpPr>
        <p:spPr>
          <a:xfrm>
            <a:off x="391885" y="4402438"/>
            <a:ext cx="11430001" cy="245556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DD37A2-B208-454F-965B-1FD3308063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17" y="-801390"/>
            <a:ext cx="3318365" cy="3688596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47E5B1-4E1D-964A-A717-CB3D90132B10}"/>
              </a:ext>
            </a:extLst>
          </p:cNvPr>
          <p:cNvCxnSpPr>
            <a:cxnSpLocks/>
          </p:cNvCxnSpPr>
          <p:nvPr userDrawn="1"/>
        </p:nvCxnSpPr>
        <p:spPr>
          <a:xfrm>
            <a:off x="2113379" y="5464732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4AF1106-A543-BB4E-AB33-EBFB44D6CD4F}"/>
              </a:ext>
            </a:extLst>
          </p:cNvPr>
          <p:cNvCxnSpPr>
            <a:cxnSpLocks/>
          </p:cNvCxnSpPr>
          <p:nvPr userDrawn="1"/>
        </p:nvCxnSpPr>
        <p:spPr>
          <a:xfrm>
            <a:off x="5882530" y="5450158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BA0C329-F4E0-9D43-8BB0-FE9BF8007C0E}"/>
              </a:ext>
            </a:extLst>
          </p:cNvPr>
          <p:cNvCxnSpPr>
            <a:cxnSpLocks/>
          </p:cNvCxnSpPr>
          <p:nvPr userDrawn="1"/>
        </p:nvCxnSpPr>
        <p:spPr>
          <a:xfrm>
            <a:off x="9619036" y="5445010"/>
            <a:ext cx="613400" cy="0"/>
          </a:xfrm>
          <a:prstGeom prst="line">
            <a:avLst/>
          </a:prstGeom>
          <a:ln w="76200" cap="rnd">
            <a:solidFill>
              <a:srgbClr val="CE308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226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72508E7-970D-2643-AB9A-978519C8D454}"/>
              </a:ext>
            </a:extLst>
          </p:cNvPr>
          <p:cNvGrpSpPr/>
          <p:nvPr userDrawn="1"/>
        </p:nvGrpSpPr>
        <p:grpSpPr>
          <a:xfrm>
            <a:off x="953007" y="2556251"/>
            <a:ext cx="931705" cy="0"/>
            <a:chOff x="4503420" y="3238999"/>
            <a:chExt cx="931705" cy="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142053E-BC43-884D-ADC1-F5E6C6B3EC68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88B9BFC-25B7-6D40-99C8-F28FA404AFD9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82E59E9C-8BE6-5D46-9AE2-4FE78258C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927" y="5259794"/>
            <a:ext cx="3318365" cy="36885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E43BC0-35B1-4B4F-9400-27F53A78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568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 baseline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C3318B7-A5E9-CE44-9859-199D48DE5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1426" y="2800940"/>
            <a:ext cx="4316413" cy="2216150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2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3699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8B2177E-227F-9E4A-B1AA-8D5F12BDF5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12192000" cy="1686167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40E3519B-D6E2-AE4C-9C76-9363F560191B}"/>
              </a:ext>
            </a:extLst>
          </p:cNvPr>
          <p:cNvSpPr txBox="1">
            <a:spLocks/>
          </p:cNvSpPr>
          <p:nvPr userDrawn="1"/>
        </p:nvSpPr>
        <p:spPr>
          <a:xfrm>
            <a:off x="7546024" y="3288534"/>
            <a:ext cx="862320" cy="52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12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Revue de sprint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77B5E3-2478-8346-8CB6-4A498EE9F9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927" y="-2106480"/>
            <a:ext cx="3318365" cy="3688596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9D478FA6-2CA5-B948-8CB9-ED75D43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7AB2EA5-1E92-FB41-B08B-B1FACD0E6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5438" y="2239168"/>
            <a:ext cx="6824662" cy="2379663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8204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4B22CDF7-7C50-2D4F-BB88-E2ACD47CFA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7558" y="509753"/>
            <a:ext cx="10474816" cy="95868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3BE0D1F-798C-044C-B5D0-63F6002896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558" y="1517978"/>
            <a:ext cx="10042565" cy="6376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>
              <a:lnSpc>
                <a:spcPct val="100000"/>
              </a:lnSpc>
            </a:pP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Lorem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200" dirty="0" err="1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ipsum</a:t>
            </a:r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fr-FR" sz="1200" dirty="0">
              <a:solidFill>
                <a:srgbClr val="C2C1C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8D3CB-7EC1-4F45-AB87-34C5BD802F88}"/>
              </a:ext>
            </a:extLst>
          </p:cNvPr>
          <p:cNvSpPr/>
          <p:nvPr userDrawn="1"/>
        </p:nvSpPr>
        <p:spPr>
          <a:xfrm>
            <a:off x="0" y="4917688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4E41BCF-1E3C-A840-87E7-0126914D1643}"/>
              </a:ext>
            </a:extLst>
          </p:cNvPr>
          <p:cNvCxnSpPr>
            <a:cxnSpLocks/>
          </p:cNvCxnSpPr>
          <p:nvPr userDrawn="1"/>
        </p:nvCxnSpPr>
        <p:spPr>
          <a:xfrm>
            <a:off x="1826717" y="4076700"/>
            <a:ext cx="0" cy="1350706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EB56BFF6-0D9C-8042-9D36-8574506DB315}"/>
              </a:ext>
            </a:extLst>
          </p:cNvPr>
          <p:cNvSpPr txBox="1">
            <a:spLocks/>
          </p:cNvSpPr>
          <p:nvPr userDrawn="1"/>
        </p:nvSpPr>
        <p:spPr>
          <a:xfrm>
            <a:off x="1668178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9D21D8F-EA94-514C-A985-01A695C6A6CA}"/>
              </a:ext>
            </a:extLst>
          </p:cNvPr>
          <p:cNvCxnSpPr>
            <a:cxnSpLocks/>
          </p:cNvCxnSpPr>
          <p:nvPr userDrawn="1"/>
        </p:nvCxnSpPr>
        <p:spPr>
          <a:xfrm>
            <a:off x="7319758" y="3420200"/>
            <a:ext cx="0" cy="19687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A19DD486-6D05-8C4F-9C73-6AE1A0D58874}"/>
              </a:ext>
            </a:extLst>
          </p:cNvPr>
          <p:cNvSpPr txBox="1">
            <a:spLocks/>
          </p:cNvSpPr>
          <p:nvPr userDrawn="1"/>
        </p:nvSpPr>
        <p:spPr>
          <a:xfrm>
            <a:off x="7178116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4EC68-F956-4D4F-B5BA-455D3FB35DAB}"/>
              </a:ext>
            </a:extLst>
          </p:cNvPr>
          <p:cNvSpPr/>
          <p:nvPr userDrawn="1"/>
        </p:nvSpPr>
        <p:spPr>
          <a:xfrm>
            <a:off x="8393101" y="3456647"/>
            <a:ext cx="1524965" cy="681447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C0052B6-51D8-684F-A1F5-36D65881B0F5}"/>
              </a:ext>
            </a:extLst>
          </p:cNvPr>
          <p:cNvGrpSpPr/>
          <p:nvPr userDrawn="1"/>
        </p:nvGrpSpPr>
        <p:grpSpPr>
          <a:xfrm>
            <a:off x="3535392" y="4076700"/>
            <a:ext cx="757437" cy="1963419"/>
            <a:chOff x="3441320" y="4076700"/>
            <a:chExt cx="757437" cy="1963419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A46BA12-F718-8D49-8A76-1608CCDF8632}"/>
                </a:ext>
              </a:extLst>
            </p:cNvPr>
            <p:cNvCxnSpPr>
              <a:cxnSpLocks/>
            </p:cNvCxnSpPr>
            <p:nvPr/>
          </p:nvCxnSpPr>
          <p:spPr>
            <a:xfrm>
              <a:off x="3605069" y="4076700"/>
              <a:ext cx="0" cy="1338514"/>
            </a:xfrm>
            <a:prstGeom prst="line">
              <a:avLst/>
            </a:prstGeom>
            <a:ln w="19050">
              <a:solidFill>
                <a:srgbClr val="CE3189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itre 1">
              <a:extLst>
                <a:ext uri="{FF2B5EF4-FFF2-40B4-BE49-F238E27FC236}">
                  <a16:creationId xmlns:a16="http://schemas.microsoft.com/office/drawing/2014/main" id="{64FAE44D-A0C2-2248-8D1E-CADCB64D9EFC}"/>
                </a:ext>
              </a:extLst>
            </p:cNvPr>
            <p:cNvSpPr txBox="1">
              <a:spLocks/>
            </p:cNvSpPr>
            <p:nvPr/>
          </p:nvSpPr>
          <p:spPr>
            <a:xfrm>
              <a:off x="3441320" y="5509749"/>
              <a:ext cx="757437" cy="53037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sz="2400" b="1" dirty="0">
                  <a:solidFill>
                    <a:schemeClr val="bg1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02</a:t>
              </a:r>
              <a:r>
                <a:rPr lang="fr-FR" sz="2400" b="1" dirty="0">
                  <a:solidFill>
                    <a:srgbClr val="CE3189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/</a:t>
              </a:r>
            </a:p>
          </p:txBody>
        </p: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08DCDC4-9D5D-EE46-8284-D56E1B8CBFF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90643" y="4239646"/>
            <a:ext cx="10398" cy="1162514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B595C7A6-7C22-6D4D-94B4-C1B9AA448801}"/>
              </a:ext>
            </a:extLst>
          </p:cNvPr>
          <p:cNvSpPr txBox="1">
            <a:spLocks/>
          </p:cNvSpPr>
          <p:nvPr userDrawn="1"/>
        </p:nvSpPr>
        <p:spPr>
          <a:xfrm>
            <a:off x="9026893" y="5496695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BA69622-69B0-BD41-BDBC-CE8E941FB3CE}"/>
              </a:ext>
            </a:extLst>
          </p:cNvPr>
          <p:cNvGrpSpPr/>
          <p:nvPr userDrawn="1"/>
        </p:nvGrpSpPr>
        <p:grpSpPr>
          <a:xfrm>
            <a:off x="1108374" y="2852249"/>
            <a:ext cx="1497582" cy="1077506"/>
            <a:chOff x="503054" y="2852249"/>
            <a:chExt cx="1497582" cy="107750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91E0C6E-0BFF-DF43-8647-B50A2F3C6BC1}"/>
                </a:ext>
              </a:extLst>
            </p:cNvPr>
            <p:cNvGrpSpPr/>
            <p:nvPr/>
          </p:nvGrpSpPr>
          <p:grpSpPr>
            <a:xfrm flipH="1">
              <a:off x="503054" y="3215954"/>
              <a:ext cx="1448811" cy="713801"/>
              <a:chOff x="3705473" y="2430635"/>
              <a:chExt cx="1507372" cy="7138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8C85C0-D2EE-A94A-9D64-F53A35C37C8C}"/>
                  </a:ext>
                </a:extLst>
              </p:cNvPr>
              <p:cNvSpPr/>
              <p:nvPr/>
            </p:nvSpPr>
            <p:spPr>
              <a:xfrm>
                <a:off x="3705473" y="2430635"/>
                <a:ext cx="1507372" cy="665784"/>
              </a:xfrm>
              <a:prstGeom prst="rect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Triangle rectangle 21">
                <a:extLst>
                  <a:ext uri="{FF2B5EF4-FFF2-40B4-BE49-F238E27FC236}">
                    <a16:creationId xmlns:a16="http://schemas.microsoft.com/office/drawing/2014/main" id="{07A96582-E8F7-6C47-8F37-3527630F8541}"/>
                  </a:ext>
                </a:extLst>
              </p:cNvPr>
              <p:cNvSpPr/>
              <p:nvPr/>
            </p:nvSpPr>
            <p:spPr>
              <a:xfrm rot="18900000">
                <a:off x="4325737" y="2878272"/>
                <a:ext cx="266845" cy="266164"/>
              </a:xfrm>
              <a:prstGeom prst="rtTriangle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017FB97A-FD8E-F54D-A5D7-A5965FA414FD}"/>
                </a:ext>
              </a:extLst>
            </p:cNvPr>
            <p:cNvSpPr/>
            <p:nvPr/>
          </p:nvSpPr>
          <p:spPr>
            <a:xfrm rot="20650273">
              <a:off x="1595459" y="2852249"/>
              <a:ext cx="405177" cy="6116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D51DFC9-F952-DD4C-B66F-6608EF0BA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8450">
              <a:off x="1556054" y="2905684"/>
              <a:ext cx="393700" cy="660400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CC7A63E-1C2A-2B4F-A823-F3E9D16EBE95}"/>
              </a:ext>
            </a:extLst>
          </p:cNvPr>
          <p:cNvGrpSpPr/>
          <p:nvPr/>
        </p:nvGrpSpPr>
        <p:grpSpPr>
          <a:xfrm>
            <a:off x="6473257" y="2626386"/>
            <a:ext cx="1728432" cy="699772"/>
            <a:chOff x="3857061" y="2626386"/>
            <a:chExt cx="1728432" cy="69977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675FCD-35AD-0849-92E0-9DF1B6588A00}"/>
                </a:ext>
              </a:extLst>
            </p:cNvPr>
            <p:cNvSpPr/>
            <p:nvPr/>
          </p:nvSpPr>
          <p:spPr>
            <a:xfrm>
              <a:off x="3857061" y="2626386"/>
              <a:ext cx="1728432" cy="653703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rectangle 31">
              <a:extLst>
                <a:ext uri="{FF2B5EF4-FFF2-40B4-BE49-F238E27FC236}">
                  <a16:creationId xmlns:a16="http://schemas.microsoft.com/office/drawing/2014/main" id="{82B8C99D-F346-D542-A680-A4A4D625B651}"/>
                </a:ext>
              </a:extLst>
            </p:cNvPr>
            <p:cNvSpPr/>
            <p:nvPr/>
          </p:nvSpPr>
          <p:spPr>
            <a:xfrm rot="2700000" flipH="1">
              <a:off x="4583904" y="3064837"/>
              <a:ext cx="256478" cy="266164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F9156F7-E310-0443-A748-21D6D1C3C6CC}"/>
              </a:ext>
            </a:extLst>
          </p:cNvPr>
          <p:cNvGrpSpPr/>
          <p:nvPr userDrawn="1"/>
        </p:nvGrpSpPr>
        <p:grpSpPr>
          <a:xfrm>
            <a:off x="9311036" y="3021579"/>
            <a:ext cx="900507" cy="1072848"/>
            <a:chOff x="8382472" y="1940029"/>
            <a:chExt cx="900507" cy="1072848"/>
          </a:xfrm>
        </p:grpSpPr>
        <p:sp>
          <p:nvSpPr>
            <p:cNvPr id="35" name="Triangle rectangle 34">
              <a:extLst>
                <a:ext uri="{FF2B5EF4-FFF2-40B4-BE49-F238E27FC236}">
                  <a16:creationId xmlns:a16="http://schemas.microsoft.com/office/drawing/2014/main" id="{5B2D8EDC-D2AD-4B40-8DE8-42D81CA59D31}"/>
                </a:ext>
              </a:extLst>
            </p:cNvPr>
            <p:cNvSpPr/>
            <p:nvPr/>
          </p:nvSpPr>
          <p:spPr>
            <a:xfrm rot="13500000">
              <a:off x="8676230" y="2406128"/>
              <a:ext cx="606749" cy="606749"/>
            </a:xfrm>
            <a:prstGeom prst="rtTriangle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A6746D8-88A7-154D-B666-90F5DE7EECCC}"/>
                </a:ext>
              </a:extLst>
            </p:cNvPr>
            <p:cNvSpPr/>
            <p:nvPr/>
          </p:nvSpPr>
          <p:spPr>
            <a:xfrm rot="20620050">
              <a:off x="8382472" y="1940029"/>
              <a:ext cx="706146" cy="706146"/>
            </a:xfrm>
            <a:prstGeom prst="ellips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EEB5A7E-8315-C542-9E6E-B930E8730A16}"/>
              </a:ext>
            </a:extLst>
          </p:cNvPr>
          <p:cNvGrpSpPr/>
          <p:nvPr userDrawn="1"/>
        </p:nvGrpSpPr>
        <p:grpSpPr>
          <a:xfrm>
            <a:off x="5338792" y="4229352"/>
            <a:ext cx="757437" cy="1810767"/>
            <a:chOff x="3441320" y="4229352"/>
            <a:chExt cx="757437" cy="1810767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99E1C56C-0D9E-9443-AFAE-82A4473EFF46}"/>
                </a:ext>
              </a:extLst>
            </p:cNvPr>
            <p:cNvCxnSpPr>
              <a:cxnSpLocks/>
            </p:cNvCxnSpPr>
            <p:nvPr/>
          </p:nvCxnSpPr>
          <p:spPr>
            <a:xfrm>
              <a:off x="3605069" y="4229352"/>
              <a:ext cx="0" cy="1185862"/>
            </a:xfrm>
            <a:prstGeom prst="line">
              <a:avLst/>
            </a:prstGeom>
            <a:ln w="19050">
              <a:solidFill>
                <a:srgbClr val="CE3189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itre 1">
              <a:extLst>
                <a:ext uri="{FF2B5EF4-FFF2-40B4-BE49-F238E27FC236}">
                  <a16:creationId xmlns:a16="http://schemas.microsoft.com/office/drawing/2014/main" id="{0483C41E-BFD9-154A-9784-AAB8EF152924}"/>
                </a:ext>
              </a:extLst>
            </p:cNvPr>
            <p:cNvSpPr txBox="1">
              <a:spLocks/>
            </p:cNvSpPr>
            <p:nvPr/>
          </p:nvSpPr>
          <p:spPr>
            <a:xfrm>
              <a:off x="3441320" y="5509749"/>
              <a:ext cx="757437" cy="53037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sz="2400" b="1" dirty="0">
                  <a:solidFill>
                    <a:schemeClr val="bg1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03</a:t>
              </a:r>
              <a:r>
                <a:rPr lang="fr-FR" sz="2400" b="1" dirty="0">
                  <a:solidFill>
                    <a:srgbClr val="CE3189"/>
                  </a:solidFill>
                  <a:latin typeface="Lato Heavy" panose="020F0502020204030203" pitchFamily="34" charset="0"/>
                  <a:cs typeface="Lato Heavy" panose="020F0502020204030203" pitchFamily="34" charset="0"/>
                </a:rPr>
                <a:t>/</a:t>
              </a:r>
            </a:p>
          </p:txBody>
        </p: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A377305-1BF0-C04E-BEBE-E5E3E6D41544}"/>
              </a:ext>
            </a:extLst>
          </p:cNvPr>
          <p:cNvCxnSpPr>
            <a:cxnSpLocks/>
          </p:cNvCxnSpPr>
          <p:nvPr userDrawn="1"/>
        </p:nvCxnSpPr>
        <p:spPr>
          <a:xfrm>
            <a:off x="5502541" y="3056544"/>
            <a:ext cx="0" cy="607866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3A2FCF3F-E80F-A546-9CBE-24FD2B814CF9}"/>
              </a:ext>
            </a:extLst>
          </p:cNvPr>
          <p:cNvSpPr/>
          <p:nvPr userDrawn="1"/>
        </p:nvSpPr>
        <p:spPr>
          <a:xfrm rot="20620050">
            <a:off x="5155459" y="2434042"/>
            <a:ext cx="706146" cy="706146"/>
          </a:xfrm>
          <a:prstGeom prst="ellips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61D6B66C-411F-5945-BBA5-E7D64EA316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78" y="2590875"/>
            <a:ext cx="472773" cy="4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190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65D0F-0F80-6D4F-BDB3-E4F648E2C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65FA1FE7-C8FF-5145-9227-E00353283D79}"/>
              </a:ext>
            </a:extLst>
          </p:cNvPr>
          <p:cNvGrpSpPr/>
          <p:nvPr userDrawn="1"/>
        </p:nvGrpSpPr>
        <p:grpSpPr>
          <a:xfrm>
            <a:off x="720928" y="2989786"/>
            <a:ext cx="931705" cy="0"/>
            <a:chOff x="4503420" y="3238999"/>
            <a:chExt cx="931705" cy="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3C26D23-6B91-9743-B1C2-005B7629253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F288D9C-CF9B-0845-8632-D7473C983405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4BD310AD-A3A4-D842-9E5B-8BF39A79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67" y="511955"/>
            <a:ext cx="4966195" cy="235574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18F2166-054B-5444-894B-E9951BBAC6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38" y="5892085"/>
            <a:ext cx="3318365" cy="3688596"/>
          </a:xfrm>
          <a:prstGeom prst="rect">
            <a:avLst/>
          </a:prstGeom>
        </p:spPr>
      </p:pic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A15CE2-A4E2-3F4C-9AA7-8AB525C28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871538"/>
            <a:ext cx="5086350" cy="52863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546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1965D0F-0F80-6D4F-BDB3-E4F648E2C4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89F28DC-744A-444B-AE42-AB109159C9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00" y="-2656168"/>
            <a:ext cx="3318365" cy="3688596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F2EB97A-71B1-5849-9D11-6774846DD5C0}"/>
              </a:ext>
            </a:extLst>
          </p:cNvPr>
          <p:cNvGrpSpPr/>
          <p:nvPr userDrawn="1"/>
        </p:nvGrpSpPr>
        <p:grpSpPr>
          <a:xfrm>
            <a:off x="6987913" y="2889425"/>
            <a:ext cx="931705" cy="0"/>
            <a:chOff x="4503420" y="3238999"/>
            <a:chExt cx="931705" cy="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55872B4-A16A-FD4D-87C1-D40669F5F34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452923F-F2CB-FA49-B177-9EC7CEB3568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A936778-4A2F-3340-9EB6-31BBEF7B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552" y="411594"/>
            <a:ext cx="4966195" cy="235574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0A6AF0B8-B185-5F45-BDA7-4E487D197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728663"/>
            <a:ext cx="5072063" cy="52863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>
            <a:extLst>
              <a:ext uri="{FF2B5EF4-FFF2-40B4-BE49-F238E27FC236}">
                <a16:creationId xmlns:a16="http://schemas.microsoft.com/office/drawing/2014/main" id="{923AA29A-FF96-1149-A9D6-4476E38B92F2}"/>
              </a:ext>
            </a:extLst>
          </p:cNvPr>
          <p:cNvSpPr/>
          <p:nvPr userDrawn="1"/>
        </p:nvSpPr>
        <p:spPr>
          <a:xfrm rot="2974595">
            <a:off x="3828281" y="1708197"/>
            <a:ext cx="4535438" cy="3909862"/>
          </a:xfrm>
          <a:prstGeom prst="hexagon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BC9F19-FE41-9A4B-87E0-0342BBF60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37" y="1227523"/>
            <a:ext cx="4882493" cy="5018658"/>
          </a:xfrm>
          <a:prstGeom prst="rect">
            <a:avLst/>
          </a:prstGeom>
        </p:spPr>
      </p:pic>
      <p:sp>
        <p:nvSpPr>
          <p:cNvPr id="6" name="Titre 16">
            <a:extLst>
              <a:ext uri="{FF2B5EF4-FFF2-40B4-BE49-F238E27FC236}">
                <a16:creationId xmlns:a16="http://schemas.microsoft.com/office/drawing/2014/main" id="{EB46575C-80FB-DA4E-A6BD-F711B52F9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3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Implantation</a:t>
            </a:r>
          </a:p>
        </p:txBody>
      </p:sp>
    </p:spTree>
    <p:extLst>
      <p:ext uri="{BB962C8B-B14F-4D97-AF65-F5344CB8AC3E}">
        <p14:creationId xmlns:p14="http://schemas.microsoft.com/office/powerpoint/2010/main" val="31576694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7EC70A-FF2A-1E49-9ECB-DBB7FFEC4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6670" y="0"/>
            <a:ext cx="392533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F317C23-C898-6949-9F80-74E96DEBE0B0}"/>
              </a:ext>
            </a:extLst>
          </p:cNvPr>
          <p:cNvGrpSpPr/>
          <p:nvPr userDrawn="1"/>
        </p:nvGrpSpPr>
        <p:grpSpPr>
          <a:xfrm>
            <a:off x="840211" y="366509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4C7BD21-29F3-BE44-B9C4-7BBCAF25493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17095A23-1578-FB41-B0FC-A7675D9ABBE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A78DA8BC-C1E7-F546-80D4-5EB46E200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17" y="5560443"/>
            <a:ext cx="3318365" cy="3688596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9AF81EE4-9582-7449-B9A2-B2B97839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82" y="1519522"/>
            <a:ext cx="6611305" cy="1909478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583E5E6-2732-834C-BD48-473C941D42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3967163"/>
            <a:ext cx="6599237" cy="2554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endParaRPr lang="fr-FR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118B68-078E-7849-8505-40D7250C3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757238"/>
            <a:ext cx="3857625" cy="535781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0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B03F7-16C3-6049-97E5-46B79FD502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7AA143-1599-4449-BF85-1DF0631C5D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800" y="-2353628"/>
            <a:ext cx="3318365" cy="3688596"/>
          </a:xfrm>
          <a:prstGeom prst="rect">
            <a:avLst/>
          </a:prstGeom>
        </p:spPr>
      </p:pic>
      <p:sp>
        <p:nvSpPr>
          <p:cNvPr id="38" name="Titre 1">
            <a:extLst>
              <a:ext uri="{FF2B5EF4-FFF2-40B4-BE49-F238E27FC236}">
                <a16:creationId xmlns:a16="http://schemas.microsoft.com/office/drawing/2014/main" id="{EA0E70F6-0663-5A4C-B50D-FF2DC83E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594"/>
            <a:ext cx="12192000" cy="1267304"/>
          </a:xfrm>
          <a:prstGeom prst="rect">
            <a:avLst/>
          </a:prstGeom>
        </p:spPr>
        <p:txBody>
          <a:bodyPr anchor="b"/>
          <a:lstStyle>
            <a:lvl1pPr algn="ctr">
              <a:defRPr sz="72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83257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61891BA8-FB20-0D44-93CC-7E8245158AEE}"/>
              </a:ext>
            </a:extLst>
          </p:cNvPr>
          <p:cNvSpPr txBox="1">
            <a:spLocks/>
          </p:cNvSpPr>
          <p:nvPr userDrawn="1"/>
        </p:nvSpPr>
        <p:spPr>
          <a:xfrm>
            <a:off x="524979" y="5864904"/>
            <a:ext cx="3703320" cy="636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39BCED-8A99-EE49-BD40-99329809803D}"/>
              </a:ext>
            </a:extLst>
          </p:cNvPr>
          <p:cNvSpPr txBox="1"/>
          <p:nvPr userDrawn="1"/>
        </p:nvSpPr>
        <p:spPr>
          <a:xfrm>
            <a:off x="3737113" y="437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E46E5C-D385-1244-A020-C1B916F5B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10" y="0"/>
            <a:ext cx="4030980" cy="6858000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6C74E3-CC4E-C34F-8154-DD2D625CD3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1125" y="928688"/>
            <a:ext cx="4367213" cy="51387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68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8A14422E-893D-5744-B6B5-AA347E768B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94200" y="0"/>
            <a:ext cx="7797800" cy="6858000"/>
          </a:xfrm>
          <a:prstGeom prst="rect">
            <a:avLst/>
          </a:prstGeom>
          <a:solidFill>
            <a:schemeClr val="accent3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E171922-1363-3246-B78C-678C2C6507F5}"/>
              </a:ext>
            </a:extLst>
          </p:cNvPr>
          <p:cNvGrpSpPr/>
          <p:nvPr userDrawn="1"/>
        </p:nvGrpSpPr>
        <p:grpSpPr>
          <a:xfrm>
            <a:off x="592074" y="1667787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D9E36B0-0920-4548-B70C-511540B6C254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470CAF3-F33A-434A-9CFA-5986FD8883B2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re 11">
            <a:extLst>
              <a:ext uri="{FF2B5EF4-FFF2-40B4-BE49-F238E27FC236}">
                <a16:creationId xmlns:a16="http://schemas.microsoft.com/office/drawing/2014/main" id="{E14DF1F5-07D1-F747-B51F-5B20C264F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44" y="224112"/>
            <a:ext cx="4940225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3" name="Espace réservé du contenu 13">
            <a:extLst>
              <a:ext uri="{FF2B5EF4-FFF2-40B4-BE49-F238E27FC236}">
                <a16:creationId xmlns:a16="http://schemas.microsoft.com/office/drawing/2014/main" id="{A002E38D-0C44-D646-96ED-B89A6DB49E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1844" y="2104746"/>
            <a:ext cx="3485559" cy="4311043"/>
          </a:xfrm>
          <a:prstGeom prst="rect">
            <a:avLst/>
          </a:prstGeom>
        </p:spPr>
        <p:txBody>
          <a:bodyPr numCol="1"/>
          <a:lstStyle>
            <a:lvl1pPr>
              <a:defRPr sz="1600" b="1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2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1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DA29AB5D-CAE3-EE4A-BCBA-DBE4483550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21155287">
            <a:off x="4252588" y="961291"/>
            <a:ext cx="2725737" cy="48450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408B284B-6766-3346-8A4D-0EF939489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8241" y="900106"/>
            <a:ext cx="2725737" cy="48450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226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3E20F7D-0C30-1140-9B49-836248395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061"/>
            <a:ext cx="12192000" cy="55279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7D9739-4962-8C44-823D-904B975A05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23" y="285291"/>
            <a:ext cx="3974555" cy="6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493C8FA-0C04-2740-A5F3-6BC18F2455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983F616-61BC-8A4F-B9B9-5E53F9C23DE0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3F85912-74B6-0A44-87AC-0496320DF625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C61B562-E37B-274E-B9ED-5A206F872E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AF279C93-7C0F-0245-ABC4-972E6D6ED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5451" y="-303491"/>
            <a:ext cx="2755700" cy="17967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BEC923-549C-1847-9E78-CD12FA1E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52" y="878466"/>
            <a:ext cx="5060795" cy="2188502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98BCD277-0CB2-9B48-8BE0-7834318B18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0975" y="754063"/>
            <a:ext cx="5268913" cy="5268912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0948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817B45-9ECB-6247-B2A3-DD0A4AE73C34}"/>
              </a:ext>
            </a:extLst>
          </p:cNvPr>
          <p:cNvSpPr/>
          <p:nvPr userDrawn="1"/>
        </p:nvSpPr>
        <p:spPr>
          <a:xfrm>
            <a:off x="9869555" y="-142875"/>
            <a:ext cx="2603433" cy="7472363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BB848DE-14BD-4148-ACA2-D3CEDC394D0F}"/>
              </a:ext>
            </a:extLst>
          </p:cNvPr>
          <p:cNvGrpSpPr/>
          <p:nvPr userDrawn="1"/>
        </p:nvGrpSpPr>
        <p:grpSpPr>
          <a:xfrm>
            <a:off x="581417" y="3113002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CCC9929-7B54-9345-B54B-50F016F4D98B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877256E-6FCB-0E49-B697-DF024DF62AF9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B9CA1C07-2FFE-A44C-8C97-B8890C4D8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9792" y="-329540"/>
            <a:ext cx="2755700" cy="17967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94F5B0-E041-AB4F-A3A7-45159EE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29" y="791743"/>
            <a:ext cx="5085640" cy="2015056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6826983-1745-3345-B0D5-34E02323A7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8463" y="928688"/>
            <a:ext cx="4921250" cy="51085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581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66006AD-D99D-FC41-8BD6-EFCA803E3C1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022290"/>
            <a:ext cx="0" cy="2222944"/>
          </a:xfrm>
          <a:prstGeom prst="line">
            <a:avLst/>
          </a:prstGeom>
          <a:ln w="38100" cap="rnd">
            <a:solidFill>
              <a:srgbClr val="CE318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F47E9D3-DD06-9949-B3E3-EEAC1590EF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1088517" y="-1844300"/>
            <a:ext cx="3318365" cy="36885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645773-73ED-7E4D-93F7-793A4599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318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168504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11FFA0-215B-4E45-AFFE-69391AE0FE54}"/>
              </a:ext>
            </a:extLst>
          </p:cNvPr>
          <p:cNvSpPr/>
          <p:nvPr userDrawn="1"/>
        </p:nvSpPr>
        <p:spPr>
          <a:xfrm>
            <a:off x="-228601" y="-228600"/>
            <a:ext cx="12730163" cy="2071688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C844BC-D861-8340-825B-E8DE7CEEEEEE}"/>
              </a:ext>
            </a:extLst>
          </p:cNvPr>
          <p:cNvGrpSpPr/>
          <p:nvPr userDrawn="1"/>
        </p:nvGrpSpPr>
        <p:grpSpPr>
          <a:xfrm>
            <a:off x="750436" y="1573140"/>
            <a:ext cx="931705" cy="0"/>
            <a:chOff x="4503420" y="3238999"/>
            <a:chExt cx="931705" cy="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66EE45-8F12-0447-AF8C-6D76B158517C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2695793-1B56-DA47-ACC9-7E8F789F1280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ACA347-BF47-014C-A441-95B0383A4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483" y="205954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AD804CD-D5D2-434E-B788-34F0BD3CD5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483" y="2143656"/>
            <a:ext cx="5402263" cy="415925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A7979C7-7259-3546-ADFA-8E9B2EE353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2143125"/>
            <a:ext cx="4672013" cy="415925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464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301803-1A1E-0E4A-B5AA-4035C666C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969695" y="-2265906"/>
            <a:ext cx="3318365" cy="3688596"/>
          </a:xfrm>
          <a:prstGeom prst="rect">
            <a:avLst/>
          </a:prstGeom>
        </p:spPr>
      </p:pic>
      <p:sp>
        <p:nvSpPr>
          <p:cNvPr id="5" name="Rectangle aux angles arrondis">
            <a:extLst>
              <a:ext uri="{FF2B5EF4-FFF2-40B4-BE49-F238E27FC236}">
                <a16:creationId xmlns:a16="http://schemas.microsoft.com/office/drawing/2014/main" id="{231F6863-648F-D44B-9D48-DC9A364D1135}"/>
              </a:ext>
            </a:extLst>
          </p:cNvPr>
          <p:cNvSpPr/>
          <p:nvPr userDrawn="1"/>
        </p:nvSpPr>
        <p:spPr>
          <a:xfrm>
            <a:off x="9192706" y="2604990"/>
            <a:ext cx="2121881" cy="916686"/>
          </a:xfrm>
          <a:prstGeom prst="rect">
            <a:avLst/>
          </a:prstGeom>
          <a:solidFill>
            <a:schemeClr val="bg1"/>
          </a:solidFill>
          <a:ln w="38100" cap="flat" cmpd="sng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7" name="Rectangle aux angles arrondis">
            <a:extLst>
              <a:ext uri="{FF2B5EF4-FFF2-40B4-BE49-F238E27FC236}">
                <a16:creationId xmlns:a16="http://schemas.microsoft.com/office/drawing/2014/main" id="{34832224-B163-A04D-815A-BC3E3CE618EB}"/>
              </a:ext>
            </a:extLst>
          </p:cNvPr>
          <p:cNvSpPr/>
          <p:nvPr userDrawn="1"/>
        </p:nvSpPr>
        <p:spPr>
          <a:xfrm>
            <a:off x="6755863" y="2604990"/>
            <a:ext cx="2121881" cy="916686"/>
          </a:xfrm>
          <a:prstGeom prst="rect">
            <a:avLst/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8527E-8202-3D45-9A6B-23ED25243071}"/>
              </a:ext>
            </a:extLst>
          </p:cNvPr>
          <p:cNvSpPr/>
          <p:nvPr userDrawn="1"/>
        </p:nvSpPr>
        <p:spPr>
          <a:xfrm>
            <a:off x="6381245" y="1903328"/>
            <a:ext cx="5334292" cy="223151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1CE69-8ED8-2142-9708-5A66A41ECA7C}"/>
              </a:ext>
            </a:extLst>
          </p:cNvPr>
          <p:cNvSpPr/>
          <p:nvPr userDrawn="1"/>
        </p:nvSpPr>
        <p:spPr>
          <a:xfrm>
            <a:off x="8139539" y="1600670"/>
            <a:ext cx="1817704" cy="605318"/>
          </a:xfrm>
          <a:prstGeom prst="rect">
            <a:avLst/>
          </a:prstGeom>
          <a:solidFill>
            <a:srgbClr val="13162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aux angles arrondis">
            <a:extLst>
              <a:ext uri="{FF2B5EF4-FFF2-40B4-BE49-F238E27FC236}">
                <a16:creationId xmlns:a16="http://schemas.microsoft.com/office/drawing/2014/main" id="{F42DA5A6-1844-5D4B-9F2B-47465FDB6C0E}"/>
              </a:ext>
            </a:extLst>
          </p:cNvPr>
          <p:cNvSpPr/>
          <p:nvPr userDrawn="1"/>
        </p:nvSpPr>
        <p:spPr>
          <a:xfrm>
            <a:off x="3487329" y="2604990"/>
            <a:ext cx="2121881" cy="916686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4" name="Rectangle aux angles arrondis">
            <a:extLst>
              <a:ext uri="{FF2B5EF4-FFF2-40B4-BE49-F238E27FC236}">
                <a16:creationId xmlns:a16="http://schemas.microsoft.com/office/drawing/2014/main" id="{FC7BD7A4-01EF-8845-9506-929E6234C61E}"/>
              </a:ext>
            </a:extLst>
          </p:cNvPr>
          <p:cNvSpPr/>
          <p:nvPr userDrawn="1"/>
        </p:nvSpPr>
        <p:spPr>
          <a:xfrm>
            <a:off x="1050486" y="2604990"/>
            <a:ext cx="2121881" cy="916686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AABE05"/>
                </a:solidFill>
              </a:defRPr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06279-5361-DD40-9E57-EDF0596D8801}"/>
              </a:ext>
            </a:extLst>
          </p:cNvPr>
          <p:cNvSpPr/>
          <p:nvPr userDrawn="1"/>
        </p:nvSpPr>
        <p:spPr>
          <a:xfrm>
            <a:off x="476463" y="1903328"/>
            <a:ext cx="5733102" cy="2231515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6241C-E877-DF40-BBD9-8D5811342EFA}"/>
              </a:ext>
            </a:extLst>
          </p:cNvPr>
          <p:cNvSpPr/>
          <p:nvPr userDrawn="1"/>
        </p:nvSpPr>
        <p:spPr>
          <a:xfrm>
            <a:off x="2434162" y="1600670"/>
            <a:ext cx="1817704" cy="605318"/>
          </a:xfrm>
          <a:prstGeom prst="rect">
            <a:avLst/>
          </a:prstGeom>
          <a:solidFill>
            <a:srgbClr val="13162A"/>
          </a:solidFill>
          <a:ln w="254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17704"/>
                      <a:gd name="connsiteY0" fmla="*/ 0 h 605318"/>
                      <a:gd name="connsiteX1" fmla="*/ 436249 w 1817704"/>
                      <a:gd name="connsiteY1" fmla="*/ 0 h 605318"/>
                      <a:gd name="connsiteX2" fmla="*/ 890675 w 1817704"/>
                      <a:gd name="connsiteY2" fmla="*/ 0 h 605318"/>
                      <a:gd name="connsiteX3" fmla="*/ 1363278 w 1817704"/>
                      <a:gd name="connsiteY3" fmla="*/ 0 h 605318"/>
                      <a:gd name="connsiteX4" fmla="*/ 1817704 w 1817704"/>
                      <a:gd name="connsiteY4" fmla="*/ 0 h 605318"/>
                      <a:gd name="connsiteX5" fmla="*/ 1817704 w 1817704"/>
                      <a:gd name="connsiteY5" fmla="*/ 308712 h 605318"/>
                      <a:gd name="connsiteX6" fmla="*/ 1817704 w 1817704"/>
                      <a:gd name="connsiteY6" fmla="*/ 605318 h 605318"/>
                      <a:gd name="connsiteX7" fmla="*/ 1326924 w 1817704"/>
                      <a:gd name="connsiteY7" fmla="*/ 605318 h 605318"/>
                      <a:gd name="connsiteX8" fmla="*/ 836144 w 1817704"/>
                      <a:gd name="connsiteY8" fmla="*/ 605318 h 605318"/>
                      <a:gd name="connsiteX9" fmla="*/ 0 w 1817704"/>
                      <a:gd name="connsiteY9" fmla="*/ 605318 h 605318"/>
                      <a:gd name="connsiteX10" fmla="*/ 0 w 1817704"/>
                      <a:gd name="connsiteY10" fmla="*/ 308712 h 605318"/>
                      <a:gd name="connsiteX11" fmla="*/ 0 w 1817704"/>
                      <a:gd name="connsiteY11" fmla="*/ 0 h 605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817704" h="605318" fill="none" extrusionOk="0">
                        <a:moveTo>
                          <a:pt x="0" y="0"/>
                        </a:moveTo>
                        <a:cubicBezTo>
                          <a:pt x="166536" y="-20110"/>
                          <a:pt x="222895" y="50412"/>
                          <a:pt x="436249" y="0"/>
                        </a:cubicBezTo>
                        <a:cubicBezTo>
                          <a:pt x="649603" y="-50412"/>
                          <a:pt x="770991" y="28626"/>
                          <a:pt x="890675" y="0"/>
                        </a:cubicBezTo>
                        <a:cubicBezTo>
                          <a:pt x="1010359" y="-28626"/>
                          <a:pt x="1149423" y="33216"/>
                          <a:pt x="1363278" y="0"/>
                        </a:cubicBezTo>
                        <a:cubicBezTo>
                          <a:pt x="1577133" y="-33216"/>
                          <a:pt x="1645096" y="23778"/>
                          <a:pt x="1817704" y="0"/>
                        </a:cubicBezTo>
                        <a:cubicBezTo>
                          <a:pt x="1820049" y="129022"/>
                          <a:pt x="1797211" y="172233"/>
                          <a:pt x="1817704" y="308712"/>
                        </a:cubicBezTo>
                        <a:cubicBezTo>
                          <a:pt x="1838197" y="445191"/>
                          <a:pt x="1800338" y="500549"/>
                          <a:pt x="1817704" y="605318"/>
                        </a:cubicBezTo>
                        <a:cubicBezTo>
                          <a:pt x="1663732" y="612474"/>
                          <a:pt x="1435667" y="600846"/>
                          <a:pt x="1326924" y="605318"/>
                        </a:cubicBezTo>
                        <a:cubicBezTo>
                          <a:pt x="1218181" y="609790"/>
                          <a:pt x="1044597" y="562556"/>
                          <a:pt x="836144" y="605318"/>
                        </a:cubicBezTo>
                        <a:cubicBezTo>
                          <a:pt x="627691" y="648080"/>
                          <a:pt x="300309" y="539869"/>
                          <a:pt x="0" y="605318"/>
                        </a:cubicBezTo>
                        <a:cubicBezTo>
                          <a:pt x="-20080" y="476130"/>
                          <a:pt x="19301" y="392327"/>
                          <a:pt x="0" y="308712"/>
                        </a:cubicBezTo>
                        <a:cubicBezTo>
                          <a:pt x="-19301" y="225097"/>
                          <a:pt x="35530" y="110089"/>
                          <a:pt x="0" y="0"/>
                        </a:cubicBezTo>
                        <a:close/>
                      </a:path>
                      <a:path w="1817704" h="605318" stroke="0" extrusionOk="0">
                        <a:moveTo>
                          <a:pt x="0" y="0"/>
                        </a:moveTo>
                        <a:cubicBezTo>
                          <a:pt x="197847" y="-14923"/>
                          <a:pt x="286106" y="13570"/>
                          <a:pt x="436249" y="0"/>
                        </a:cubicBezTo>
                        <a:cubicBezTo>
                          <a:pt x="586392" y="-13570"/>
                          <a:pt x="713480" y="44080"/>
                          <a:pt x="836144" y="0"/>
                        </a:cubicBezTo>
                        <a:cubicBezTo>
                          <a:pt x="958809" y="-44080"/>
                          <a:pt x="1141874" y="38849"/>
                          <a:pt x="1326924" y="0"/>
                        </a:cubicBezTo>
                        <a:cubicBezTo>
                          <a:pt x="1511974" y="-38849"/>
                          <a:pt x="1714065" y="30071"/>
                          <a:pt x="1817704" y="0"/>
                        </a:cubicBezTo>
                        <a:cubicBezTo>
                          <a:pt x="1834642" y="92263"/>
                          <a:pt x="1812430" y="233726"/>
                          <a:pt x="1817704" y="296606"/>
                        </a:cubicBezTo>
                        <a:cubicBezTo>
                          <a:pt x="1822978" y="359486"/>
                          <a:pt x="1787674" y="473719"/>
                          <a:pt x="1817704" y="605318"/>
                        </a:cubicBezTo>
                        <a:cubicBezTo>
                          <a:pt x="1603921" y="648304"/>
                          <a:pt x="1530022" y="562506"/>
                          <a:pt x="1363278" y="605318"/>
                        </a:cubicBezTo>
                        <a:cubicBezTo>
                          <a:pt x="1196534" y="648130"/>
                          <a:pt x="990560" y="572634"/>
                          <a:pt x="872498" y="605318"/>
                        </a:cubicBezTo>
                        <a:cubicBezTo>
                          <a:pt x="754436" y="638002"/>
                          <a:pt x="595907" y="565840"/>
                          <a:pt x="472603" y="605318"/>
                        </a:cubicBezTo>
                        <a:cubicBezTo>
                          <a:pt x="349299" y="644796"/>
                          <a:pt x="217204" y="568288"/>
                          <a:pt x="0" y="605318"/>
                        </a:cubicBezTo>
                        <a:cubicBezTo>
                          <a:pt x="-6913" y="542162"/>
                          <a:pt x="15411" y="426791"/>
                          <a:pt x="0" y="302659"/>
                        </a:cubicBezTo>
                        <a:cubicBezTo>
                          <a:pt x="-15411" y="178527"/>
                          <a:pt x="20101" y="818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5DB1123A-12E4-754A-96BC-27280387F027}"/>
              </a:ext>
            </a:extLst>
          </p:cNvPr>
          <p:cNvSpPr txBox="1">
            <a:spLocks/>
          </p:cNvSpPr>
          <p:nvPr userDrawn="1"/>
        </p:nvSpPr>
        <p:spPr>
          <a:xfrm>
            <a:off x="0" y="-1"/>
            <a:ext cx="12192000" cy="1527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sz="6000" b="1" dirty="0">
                <a:solidFill>
                  <a:schemeClr val="bg1"/>
                </a:solidFill>
                <a:latin typeface="Raleway ExtraBold" panose="020B0003030101060003" pitchFamily="34" charset="0"/>
                <a:cs typeface="Lato" panose="020F0502020204030203" pitchFamily="34" charset="0"/>
              </a:rPr>
              <a:t>Contexte projet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1A72E-9368-7043-A583-7D29A2F61730}"/>
              </a:ext>
            </a:extLst>
          </p:cNvPr>
          <p:cNvSpPr/>
          <p:nvPr userDrawn="1"/>
        </p:nvSpPr>
        <p:spPr>
          <a:xfrm>
            <a:off x="6381243" y="4550491"/>
            <a:ext cx="5334293" cy="1891862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F6B9B89-2153-2041-A103-17CE5FD9DE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72" y="5206999"/>
            <a:ext cx="1443027" cy="77430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3B61EE3-77A6-3745-BEDF-01E2EAA350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99" y="5206998"/>
            <a:ext cx="1604929" cy="77430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F36F7F7-39D6-CD40-BEED-6EE9148F15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5" y="5159413"/>
            <a:ext cx="165735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iseau&#10;&#10;&#10;&#10;Description générée automatiquement">
            <a:extLst>
              <a:ext uri="{FF2B5EF4-FFF2-40B4-BE49-F238E27FC236}">
                <a16:creationId xmlns:a16="http://schemas.microsoft.com/office/drawing/2014/main" id="{C2780E3F-054D-C94D-9F46-22B52EAF8C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0" y="413538"/>
            <a:ext cx="11441684" cy="581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B469CB-E61B-E24C-B204-CBFE40F08D34}"/>
              </a:ext>
            </a:extLst>
          </p:cNvPr>
          <p:cNvSpPr/>
          <p:nvPr userDrawn="1"/>
        </p:nvSpPr>
        <p:spPr>
          <a:xfrm>
            <a:off x="196771" y="-1"/>
            <a:ext cx="5605862" cy="2326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4">
            <a:extLst>
              <a:ext uri="{FF2B5EF4-FFF2-40B4-BE49-F238E27FC236}">
                <a16:creationId xmlns:a16="http://schemas.microsoft.com/office/drawing/2014/main" id="{E1EF910C-78CB-4347-8055-76103D8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1" y="413538"/>
            <a:ext cx="5299282" cy="1805006"/>
          </a:xfrm>
          <a:prstGeom prst="rect">
            <a:avLst/>
          </a:prstGeom>
        </p:spPr>
        <p:txBody>
          <a:bodyPr anchor="ctr"/>
          <a:lstStyle>
            <a:lvl1pPr algn="r">
              <a:defRPr sz="6000" b="1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DF4E1-9E36-C24E-9F1D-091ADE6FABAD}"/>
              </a:ext>
            </a:extLst>
          </p:cNvPr>
          <p:cNvSpPr/>
          <p:nvPr userDrawn="1"/>
        </p:nvSpPr>
        <p:spPr>
          <a:xfrm>
            <a:off x="340426" y="2218544"/>
            <a:ext cx="11511148" cy="532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86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103EBBF9-D5B7-974E-BD7D-9DB1184E8677}"/>
              </a:ext>
            </a:extLst>
          </p:cNvPr>
          <p:cNvSpPr txBox="1">
            <a:spLocks/>
          </p:cNvSpPr>
          <p:nvPr userDrawn="1"/>
        </p:nvSpPr>
        <p:spPr>
          <a:xfrm>
            <a:off x="567557" y="509753"/>
            <a:ext cx="10951507" cy="1366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Jalons</a:t>
            </a:r>
          </a:p>
        </p:txBody>
      </p:sp>
      <p:sp>
        <p:nvSpPr>
          <p:cNvPr id="5" name="Parallélogramme 4">
            <a:extLst>
              <a:ext uri="{FF2B5EF4-FFF2-40B4-BE49-F238E27FC236}">
                <a16:creationId xmlns:a16="http://schemas.microsoft.com/office/drawing/2014/main" id="{A3C59A7C-33BA-A641-889C-9800128BBC20}"/>
              </a:ext>
            </a:extLst>
          </p:cNvPr>
          <p:cNvSpPr/>
          <p:nvPr userDrawn="1"/>
        </p:nvSpPr>
        <p:spPr>
          <a:xfrm>
            <a:off x="1048349" y="3760434"/>
            <a:ext cx="2515081" cy="53975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Parallélogramme 5">
            <a:extLst>
              <a:ext uri="{FF2B5EF4-FFF2-40B4-BE49-F238E27FC236}">
                <a16:creationId xmlns:a16="http://schemas.microsoft.com/office/drawing/2014/main" id="{9949C9DA-C4E8-3D43-BBFC-DA4EF9A52A52}"/>
              </a:ext>
            </a:extLst>
          </p:cNvPr>
          <p:cNvSpPr/>
          <p:nvPr userDrawn="1"/>
        </p:nvSpPr>
        <p:spPr>
          <a:xfrm>
            <a:off x="3528470" y="3760434"/>
            <a:ext cx="2515081" cy="539759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F129390-6202-5943-ABF6-98374E80C6B0}"/>
              </a:ext>
            </a:extLst>
          </p:cNvPr>
          <p:cNvSpPr/>
          <p:nvPr userDrawn="1"/>
        </p:nvSpPr>
        <p:spPr>
          <a:xfrm>
            <a:off x="6008591" y="3760434"/>
            <a:ext cx="2515081" cy="53975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ADF0253C-E52B-E94D-90C4-AB5B1ED78A7B}"/>
              </a:ext>
            </a:extLst>
          </p:cNvPr>
          <p:cNvSpPr/>
          <p:nvPr userDrawn="1"/>
        </p:nvSpPr>
        <p:spPr>
          <a:xfrm>
            <a:off x="8488713" y="3760434"/>
            <a:ext cx="2515081" cy="539759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EEC259D3-2D42-A444-8B68-4D48502B6EDC}"/>
              </a:ext>
            </a:extLst>
          </p:cNvPr>
          <p:cNvSpPr/>
          <p:nvPr userDrawn="1"/>
        </p:nvSpPr>
        <p:spPr>
          <a:xfrm rot="8100000">
            <a:off x="1713728" y="2349007"/>
            <a:ext cx="1219282" cy="1219284"/>
          </a:xfrm>
          <a:prstGeom prst="teardrop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421D0F-B18B-1544-852E-AEC555C00C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46592" y="946720"/>
            <a:ext cx="2755700" cy="1796716"/>
          </a:xfrm>
          <a:prstGeom prst="rect">
            <a:avLst/>
          </a:prstGeom>
        </p:spPr>
      </p:pic>
      <p:sp>
        <p:nvSpPr>
          <p:cNvPr id="15" name="Larme 14">
            <a:extLst>
              <a:ext uri="{FF2B5EF4-FFF2-40B4-BE49-F238E27FC236}">
                <a16:creationId xmlns:a16="http://schemas.microsoft.com/office/drawing/2014/main" id="{CACAC47C-CDF8-C546-8722-95D26ECF4B33}"/>
              </a:ext>
            </a:extLst>
          </p:cNvPr>
          <p:cNvSpPr/>
          <p:nvPr userDrawn="1"/>
        </p:nvSpPr>
        <p:spPr>
          <a:xfrm rot="18900000">
            <a:off x="4138073" y="4489442"/>
            <a:ext cx="1219282" cy="1219284"/>
          </a:xfrm>
          <a:prstGeom prst="teardrop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155EAE1-3097-754A-A99E-D6841B4DC35D}"/>
              </a:ext>
            </a:extLst>
          </p:cNvPr>
          <p:cNvSpPr/>
          <p:nvPr userDrawn="1"/>
        </p:nvSpPr>
        <p:spPr>
          <a:xfrm rot="18900000">
            <a:off x="9136610" y="4489441"/>
            <a:ext cx="1219282" cy="1219284"/>
          </a:xfrm>
          <a:prstGeom prst="teardrop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arme 16">
            <a:extLst>
              <a:ext uri="{FF2B5EF4-FFF2-40B4-BE49-F238E27FC236}">
                <a16:creationId xmlns:a16="http://schemas.microsoft.com/office/drawing/2014/main" id="{4578F694-B3CF-634C-98A0-6C074487A2B1}"/>
              </a:ext>
            </a:extLst>
          </p:cNvPr>
          <p:cNvSpPr/>
          <p:nvPr userDrawn="1"/>
        </p:nvSpPr>
        <p:spPr>
          <a:xfrm rot="8100000">
            <a:off x="6656488" y="2349007"/>
            <a:ext cx="1219282" cy="1219284"/>
          </a:xfrm>
          <a:prstGeom prst="teardrop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44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7A49EC-4EA9-7F43-9E3C-E2024691807F}"/>
              </a:ext>
            </a:extLst>
          </p:cNvPr>
          <p:cNvSpPr txBox="1">
            <a:spLocks/>
          </p:cNvSpPr>
          <p:nvPr userDrawn="1"/>
        </p:nvSpPr>
        <p:spPr>
          <a:xfrm>
            <a:off x="381363" y="-172433"/>
            <a:ext cx="5264726" cy="47645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0" b="1" dirty="0">
                <a:solidFill>
                  <a:srgbClr val="145AC1">
                    <a:alpha val="10000"/>
                  </a:srgbClr>
                </a:solidFill>
                <a:latin typeface="Raleway SemiBold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C7B878-1FD1-9747-BD2E-EFC57D0D07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-2"/>
            <a:ext cx="6096001" cy="34289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A99403-E8D6-F64C-8B92-5BC4C9E8C5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428997"/>
            <a:ext cx="6096001" cy="342899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5A80F43-17A9-9F4B-B564-1EC524C37B48}"/>
              </a:ext>
            </a:extLst>
          </p:cNvPr>
          <p:cNvSpPr txBox="1">
            <a:spLocks/>
          </p:cNvSpPr>
          <p:nvPr userDrawn="1"/>
        </p:nvSpPr>
        <p:spPr>
          <a:xfrm>
            <a:off x="3777520" y="2875016"/>
            <a:ext cx="2284207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321391-79AD-F540-AAD9-B640E54B94E1}"/>
              </a:ext>
            </a:extLst>
          </p:cNvPr>
          <p:cNvSpPr txBox="1">
            <a:spLocks/>
          </p:cNvSpPr>
          <p:nvPr userDrawn="1"/>
        </p:nvSpPr>
        <p:spPr>
          <a:xfrm>
            <a:off x="510185" y="3487252"/>
            <a:ext cx="5541818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OPPORTUNITÉS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17FAB01-AAE1-7A4C-BBD3-E8A5377FA473}"/>
              </a:ext>
            </a:extLst>
          </p:cNvPr>
          <p:cNvSpPr txBox="1">
            <a:spLocks/>
          </p:cNvSpPr>
          <p:nvPr userDrawn="1"/>
        </p:nvSpPr>
        <p:spPr>
          <a:xfrm>
            <a:off x="6130272" y="2875016"/>
            <a:ext cx="2946245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FAIBLESSES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825EEDC-8A07-BB4D-9D33-A2D905DD1C2B}"/>
              </a:ext>
            </a:extLst>
          </p:cNvPr>
          <p:cNvSpPr txBox="1">
            <a:spLocks/>
          </p:cNvSpPr>
          <p:nvPr userDrawn="1"/>
        </p:nvSpPr>
        <p:spPr>
          <a:xfrm>
            <a:off x="6148255" y="3487252"/>
            <a:ext cx="5541818" cy="4948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MENACES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E848B28-BC42-E44F-87E6-163AFF1EE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689460" y="1976658"/>
            <a:ext cx="2755700" cy="1796716"/>
          </a:xfrm>
          <a:prstGeom prst="rect">
            <a:avLst/>
          </a:prstGeom>
        </p:spPr>
      </p:pic>
      <p:sp>
        <p:nvSpPr>
          <p:cNvPr id="15" name="Espace réservé du contenu 13">
            <a:extLst>
              <a:ext uri="{FF2B5EF4-FFF2-40B4-BE49-F238E27FC236}">
                <a16:creationId xmlns:a16="http://schemas.microsoft.com/office/drawing/2014/main" id="{92817B10-93D2-4447-89C5-D9942E2CD6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0185" y="341571"/>
            <a:ext cx="4955161" cy="253344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contenu 13">
            <a:extLst>
              <a:ext uri="{FF2B5EF4-FFF2-40B4-BE49-F238E27FC236}">
                <a16:creationId xmlns:a16="http://schemas.microsoft.com/office/drawing/2014/main" id="{11BE7789-6128-8E4B-A6B1-34433D9A07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33207" y="376583"/>
            <a:ext cx="4955161" cy="2498434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contenu 13">
            <a:extLst>
              <a:ext uri="{FF2B5EF4-FFF2-40B4-BE49-F238E27FC236}">
                <a16:creationId xmlns:a16="http://schemas.microsoft.com/office/drawing/2014/main" id="{5E10C4C7-5B94-CC44-982D-7728C78E59B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190" y="4040350"/>
            <a:ext cx="4955161" cy="264850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solidFill>
                  <a:schemeClr val="bg1"/>
                </a:solidFill>
                <a:latin typeface="Lato Light" panose="020F03020202040302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du contenu 13">
            <a:extLst>
              <a:ext uri="{FF2B5EF4-FFF2-40B4-BE49-F238E27FC236}">
                <a16:creationId xmlns:a16="http://schemas.microsoft.com/office/drawing/2014/main" id="{0D768453-3A6A-D545-9302-8A6BBC9040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3207" y="4106726"/>
            <a:ext cx="4955161" cy="2533446"/>
          </a:xfrm>
          <a:prstGeom prst="rect">
            <a:avLst/>
          </a:prstGeom>
        </p:spPr>
        <p:txBody>
          <a:bodyPr numCol="1"/>
          <a:lstStyle>
            <a:lvl1pPr>
              <a:defRPr sz="2000" b="0" i="0">
                <a:latin typeface="Lato Light" panose="020F03020202040302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0164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744F261-24C6-7346-BD16-EB36CCB6A0EE}"/>
              </a:ext>
            </a:extLst>
          </p:cNvPr>
          <p:cNvSpPr txBox="1">
            <a:spLocks/>
          </p:cNvSpPr>
          <p:nvPr userDrawn="1"/>
        </p:nvSpPr>
        <p:spPr>
          <a:xfrm>
            <a:off x="528992" y="976580"/>
            <a:ext cx="3307394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E0ED5-7FEB-2549-8C3A-4120F248F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12192000" cy="3428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D873F5-7BC2-244C-B696-D0E5D008AF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09913" flipH="1">
            <a:off x="-893000" y="-520716"/>
            <a:ext cx="2755700" cy="179671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9573120-EA07-FA4A-9C31-15CF22FDC365}"/>
              </a:ext>
            </a:extLst>
          </p:cNvPr>
          <p:cNvSpPr txBox="1">
            <a:spLocks/>
          </p:cNvSpPr>
          <p:nvPr userDrawn="1"/>
        </p:nvSpPr>
        <p:spPr>
          <a:xfrm>
            <a:off x="528992" y="4402707"/>
            <a:ext cx="5038016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FAIBLESSES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C5B96B7-9906-E04A-ABA1-ABD61A9EEDA6}"/>
              </a:ext>
            </a:extLst>
          </p:cNvPr>
          <p:cNvGrpSpPr/>
          <p:nvPr userDrawn="1"/>
        </p:nvGrpSpPr>
        <p:grpSpPr>
          <a:xfrm>
            <a:off x="811993" y="2151326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9228ED2-B6E8-8848-B782-F0B8D022D58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FC9014E-FD85-9B4B-B710-33F4DD4A4073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28C140C-029E-9040-9944-1D9276FA5A0B}"/>
              </a:ext>
            </a:extLst>
          </p:cNvPr>
          <p:cNvGrpSpPr/>
          <p:nvPr userDrawn="1"/>
        </p:nvGrpSpPr>
        <p:grpSpPr>
          <a:xfrm>
            <a:off x="811993" y="5600581"/>
            <a:ext cx="931705" cy="0"/>
            <a:chOff x="4503420" y="3238999"/>
            <a:chExt cx="931705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7212EB9-786A-904D-B27C-A3472E9834BA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C15F491-0EEB-4243-AD71-6B2F3FAA4687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C8A0E474-D3F0-6A49-A928-C15B7639B0EB}"/>
              </a:ext>
            </a:extLst>
          </p:cNvPr>
          <p:cNvSpPr txBox="1">
            <a:spLocks/>
          </p:cNvSpPr>
          <p:nvPr userDrawn="1"/>
        </p:nvSpPr>
        <p:spPr>
          <a:xfrm>
            <a:off x="11007524" y="0"/>
            <a:ext cx="1184476" cy="6857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500" b="1" dirty="0" err="1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Sw</a:t>
            </a:r>
            <a:r>
              <a:rPr lang="fr-FR" sz="7500" b="1" dirty="0" err="1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OT</a:t>
            </a:r>
            <a:endParaRPr lang="fr-FR" sz="7500" b="1" dirty="0">
              <a:solidFill>
                <a:schemeClr val="bg1"/>
              </a:solidFill>
              <a:latin typeface="Raleway Black" panose="020B00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EA23AEE-C42E-8F45-BD10-05E96013E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425" y="120650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latin typeface="Raleway" panose="020B0503030101060003" pitchFamily="34" charset="77"/>
              </a:defRPr>
            </a:lvl1pPr>
            <a:lvl2pPr>
              <a:defRPr sz="1800" b="0" i="0">
                <a:latin typeface="Lato Light" panose="020F0302020204030203" pitchFamily="34" charset="77"/>
              </a:defRPr>
            </a:lvl2pPr>
            <a:lvl3pPr>
              <a:defRPr sz="1600" b="0" i="0">
                <a:latin typeface="Lato Light" panose="020F0302020204030203" pitchFamily="34" charset="77"/>
              </a:defRPr>
            </a:lvl3pPr>
            <a:lvl4pPr>
              <a:defRPr sz="1400" b="0" i="0">
                <a:latin typeface="Lato Light" panose="020F0302020204030203" pitchFamily="34" charset="77"/>
              </a:defRPr>
            </a:lvl4pPr>
            <a:lvl5pPr>
              <a:defRPr sz="14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5E9DF330-86F5-774D-ABC8-57FFF7A36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7425" y="3543026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46952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C04BF4-60E6-D148-9F1B-014ADA9416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3428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7E8B79D-9E17-5249-8BF3-1FE422CE9129}"/>
              </a:ext>
            </a:extLst>
          </p:cNvPr>
          <p:cNvSpPr txBox="1">
            <a:spLocks/>
          </p:cNvSpPr>
          <p:nvPr userDrawn="1"/>
        </p:nvSpPr>
        <p:spPr>
          <a:xfrm>
            <a:off x="528992" y="975143"/>
            <a:ext cx="5362522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dirty="0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OPPORTUNITÉS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6C0D65-185D-8348-AD99-EF06F8D1BE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377850" y="2186050"/>
            <a:ext cx="2755700" cy="179671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0DFF557-3C91-9E42-9B07-587BEE3A3A9A}"/>
              </a:ext>
            </a:extLst>
          </p:cNvPr>
          <p:cNvSpPr txBox="1">
            <a:spLocks/>
          </p:cNvSpPr>
          <p:nvPr userDrawn="1"/>
        </p:nvSpPr>
        <p:spPr>
          <a:xfrm>
            <a:off x="528992" y="4404146"/>
            <a:ext cx="5362522" cy="147870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000" b="1" dirty="0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MENACES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D3CD23-33FA-AE42-8279-EAD6937832D7}"/>
              </a:ext>
            </a:extLst>
          </p:cNvPr>
          <p:cNvGrpSpPr/>
          <p:nvPr userDrawn="1"/>
        </p:nvGrpSpPr>
        <p:grpSpPr>
          <a:xfrm>
            <a:off x="811993" y="2186050"/>
            <a:ext cx="931705" cy="0"/>
            <a:chOff x="4503420" y="3238999"/>
            <a:chExt cx="931705" cy="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AC7666AF-4402-0047-ABAA-4A5C37F9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D581A06-651B-1D4C-B0AE-01704219E0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C62D20-7DB2-0649-B719-F0F5E4FD382B}"/>
              </a:ext>
            </a:extLst>
          </p:cNvPr>
          <p:cNvGrpSpPr/>
          <p:nvPr userDrawn="1"/>
        </p:nvGrpSpPr>
        <p:grpSpPr>
          <a:xfrm>
            <a:off x="811993" y="5600581"/>
            <a:ext cx="931705" cy="0"/>
            <a:chOff x="4503420" y="3238999"/>
            <a:chExt cx="931705" cy="0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6A6175A-701D-094E-8C12-D64F2730D007}"/>
                </a:ext>
              </a:extLst>
            </p:cNvPr>
            <p:cNvCxnSpPr>
              <a:cxnSpLocks/>
            </p:cNvCxnSpPr>
            <p:nvPr/>
          </p:nvCxnSpPr>
          <p:spPr>
            <a:xfrm>
              <a:off x="4503420" y="3238999"/>
              <a:ext cx="59841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E4E777F-08BC-0D45-A2F5-39351C016A2F}"/>
                </a:ext>
              </a:extLst>
            </p:cNvPr>
            <p:cNvCxnSpPr>
              <a:cxnSpLocks/>
            </p:cNvCxnSpPr>
            <p:nvPr/>
          </p:nvCxnSpPr>
          <p:spPr>
            <a:xfrm>
              <a:off x="5254026" y="3238999"/>
              <a:ext cx="181099" cy="0"/>
            </a:xfrm>
            <a:prstGeom prst="line">
              <a:avLst/>
            </a:prstGeom>
            <a:ln w="76200" cap="rnd">
              <a:solidFill>
                <a:srgbClr val="CE31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BF9A2BC3-7A82-F94E-953E-AFB33A79823E}"/>
              </a:ext>
            </a:extLst>
          </p:cNvPr>
          <p:cNvSpPr txBox="1">
            <a:spLocks/>
          </p:cNvSpPr>
          <p:nvPr userDrawn="1"/>
        </p:nvSpPr>
        <p:spPr>
          <a:xfrm>
            <a:off x="11007524" y="0"/>
            <a:ext cx="1184476" cy="68579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500" b="1" dirty="0" err="1">
                <a:solidFill>
                  <a:schemeClr val="bg1"/>
                </a:solidFill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Sw</a:t>
            </a:r>
            <a:r>
              <a:rPr lang="fr-FR" sz="7500" b="1" dirty="0" err="1">
                <a:latin typeface="Raleway Black" panose="020B00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OT</a:t>
            </a:r>
            <a:endParaRPr lang="fr-FR" sz="7500" b="1" dirty="0">
              <a:latin typeface="Raleway Black" panose="020B00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94D38B86-FB2F-3F4F-BDDA-1B6B92CD0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425" y="120650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chemeClr val="bg1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chemeClr val="bg1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chemeClr val="bg1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5FA162A7-929E-7E43-96B7-0FA8A618C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7425" y="3543026"/>
            <a:ext cx="6210300" cy="3157908"/>
          </a:xfrm>
          <a:prstGeom prst="rect">
            <a:avLst/>
          </a:prstGeom>
        </p:spPr>
        <p:txBody>
          <a:bodyPr anchor="ctr"/>
          <a:lstStyle>
            <a:lvl1pPr>
              <a:defRPr sz="2000" b="1" i="0">
                <a:solidFill>
                  <a:srgbClr val="13162A"/>
                </a:solidFill>
                <a:latin typeface="Raleway" panose="020B0503030101060003" pitchFamily="34" charset="77"/>
              </a:defRPr>
            </a:lvl1pPr>
            <a:lvl2pPr>
              <a:defRPr sz="1800" b="0" i="0">
                <a:solidFill>
                  <a:srgbClr val="13162A"/>
                </a:solidFill>
                <a:latin typeface="Lato Light" panose="020F0302020204030203" pitchFamily="34" charset="77"/>
              </a:defRPr>
            </a:lvl2pPr>
            <a:lvl3pPr>
              <a:defRPr sz="1600" b="0" i="0">
                <a:solidFill>
                  <a:srgbClr val="13162A"/>
                </a:solidFill>
                <a:latin typeface="Lato Light" panose="020F0302020204030203" pitchFamily="34" charset="77"/>
              </a:defRPr>
            </a:lvl3pPr>
            <a:lvl4pPr>
              <a:defRPr sz="1400" b="0" i="0">
                <a:solidFill>
                  <a:srgbClr val="13162A"/>
                </a:solidFill>
                <a:latin typeface="Lato Light" panose="020F0302020204030203" pitchFamily="34" charset="77"/>
              </a:defRPr>
            </a:lvl4pPr>
            <a:lvl5pPr>
              <a:defRPr sz="1400" b="0" i="0">
                <a:solidFill>
                  <a:srgbClr val="13162A"/>
                </a:solidFill>
                <a:latin typeface="Lato Light" panose="020F030202020403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920261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1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2CDC33-0666-174B-B634-A7C1038CC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26" y="-11151"/>
            <a:ext cx="11511148" cy="13367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61C35-A89F-8A4D-A80C-C3F4BE61F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73957" y="-93132"/>
            <a:ext cx="2636750" cy="1719161"/>
          </a:xfrm>
          <a:prstGeom prst="rect">
            <a:avLst/>
          </a:prstGeom>
        </p:spPr>
      </p:pic>
      <p:sp>
        <p:nvSpPr>
          <p:cNvPr id="10" name="Titre 16">
            <a:extLst>
              <a:ext uri="{FF2B5EF4-FFF2-40B4-BE49-F238E27FC236}">
                <a16:creationId xmlns:a16="http://schemas.microsoft.com/office/drawing/2014/main" id="{0856F84E-EE7A-8046-BBC5-CD06C543A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26" y="0"/>
            <a:ext cx="11511148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D7C53D9-E5F4-2543-A9E9-B82997BA1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9913" y="3657600"/>
            <a:ext cx="8334375" cy="3300413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9C1067C-4529-3741-86FE-E28D8F0E6828}"/>
              </a:ext>
            </a:extLst>
          </p:cNvPr>
          <p:cNvSpPr/>
          <p:nvPr userDrawn="1"/>
        </p:nvSpPr>
        <p:spPr>
          <a:xfrm>
            <a:off x="1305661" y="3251200"/>
            <a:ext cx="1484428" cy="1484426"/>
          </a:xfrm>
          <a:prstGeom prst="ellips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024E358-CDEC-524F-B0DA-A566BE3EA46D}"/>
              </a:ext>
            </a:extLst>
          </p:cNvPr>
          <p:cNvSpPr/>
          <p:nvPr userDrawn="1"/>
        </p:nvSpPr>
        <p:spPr>
          <a:xfrm>
            <a:off x="4004411" y="3251200"/>
            <a:ext cx="1484428" cy="1484426"/>
          </a:xfrm>
          <a:prstGeom prst="ellips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CC7DC0-ECD5-ED48-8295-E8D32FA97EFB}"/>
              </a:ext>
            </a:extLst>
          </p:cNvPr>
          <p:cNvSpPr/>
          <p:nvPr userDrawn="1"/>
        </p:nvSpPr>
        <p:spPr>
          <a:xfrm>
            <a:off x="6703161" y="3251200"/>
            <a:ext cx="1484428" cy="1484426"/>
          </a:xfrm>
          <a:prstGeom prst="ellips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72AF83A-6EB5-1045-AFF8-5EDB6F70AC16}"/>
              </a:ext>
            </a:extLst>
          </p:cNvPr>
          <p:cNvSpPr/>
          <p:nvPr userDrawn="1"/>
        </p:nvSpPr>
        <p:spPr>
          <a:xfrm>
            <a:off x="9401911" y="3251200"/>
            <a:ext cx="1484428" cy="1484426"/>
          </a:xfrm>
          <a:prstGeom prst="ellipse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77AA5A-3538-A347-B8FB-FC6133273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2962">
            <a:off x="10784709" y="168374"/>
            <a:ext cx="3318365" cy="3688596"/>
          </a:xfrm>
          <a:prstGeom prst="rect">
            <a:avLst/>
          </a:prstGeom>
        </p:spPr>
      </p:pic>
      <p:sp>
        <p:nvSpPr>
          <p:cNvPr id="19" name="Titre 16">
            <a:extLst>
              <a:ext uri="{FF2B5EF4-FFF2-40B4-BE49-F238E27FC236}">
                <a16:creationId xmlns:a16="http://schemas.microsoft.com/office/drawing/2014/main" id="{3B5218A7-5F38-B74F-83DE-7911A046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5729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rgbClr val="13162A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1950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Disposition personnalisée">
    <p:bg>
      <p:bgPr>
        <a:solidFill>
          <a:srgbClr val="131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9C1067C-4529-3741-86FE-E28D8F0E6828}"/>
              </a:ext>
            </a:extLst>
          </p:cNvPr>
          <p:cNvSpPr/>
          <p:nvPr userDrawn="1"/>
        </p:nvSpPr>
        <p:spPr>
          <a:xfrm>
            <a:off x="1305661" y="3251200"/>
            <a:ext cx="1484428" cy="1484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024E358-CDEC-524F-B0DA-A566BE3EA46D}"/>
              </a:ext>
            </a:extLst>
          </p:cNvPr>
          <p:cNvSpPr/>
          <p:nvPr userDrawn="1"/>
        </p:nvSpPr>
        <p:spPr>
          <a:xfrm>
            <a:off x="4004411" y="3251200"/>
            <a:ext cx="1484428" cy="1484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CC7DC0-ECD5-ED48-8295-E8D32FA97EFB}"/>
              </a:ext>
            </a:extLst>
          </p:cNvPr>
          <p:cNvSpPr/>
          <p:nvPr userDrawn="1"/>
        </p:nvSpPr>
        <p:spPr>
          <a:xfrm>
            <a:off x="6703161" y="3251200"/>
            <a:ext cx="1484428" cy="1484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72AF83A-6EB5-1045-AFF8-5EDB6F70AC16}"/>
              </a:ext>
            </a:extLst>
          </p:cNvPr>
          <p:cNvSpPr/>
          <p:nvPr userDrawn="1"/>
        </p:nvSpPr>
        <p:spPr>
          <a:xfrm>
            <a:off x="9401911" y="3251200"/>
            <a:ext cx="1484428" cy="1484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77AA5A-3538-A347-B8FB-FC6133273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2962">
            <a:off x="10784709" y="168374"/>
            <a:ext cx="3318365" cy="3688596"/>
          </a:xfrm>
          <a:prstGeom prst="rect">
            <a:avLst/>
          </a:prstGeom>
        </p:spPr>
      </p:pic>
      <p:sp>
        <p:nvSpPr>
          <p:cNvPr id="19" name="Titre 16">
            <a:extLst>
              <a:ext uri="{FF2B5EF4-FFF2-40B4-BE49-F238E27FC236}">
                <a16:creationId xmlns:a16="http://schemas.microsoft.com/office/drawing/2014/main" id="{3B5218A7-5F38-B74F-83DE-7911A046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25729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>
              <a:defRPr sz="7200" b="0" i="0">
                <a:solidFill>
                  <a:schemeClr val="bg1"/>
                </a:solidFill>
                <a:latin typeface="Raleway ExtraBold" panose="020B0503030101060003" pitchFamily="34" charset="77"/>
              </a:defRPr>
            </a:lvl1pPr>
          </a:lstStyle>
          <a:p>
            <a:r>
              <a:rPr lang="fr-FR" dirty="0"/>
              <a:t>Grand titre</a:t>
            </a:r>
          </a:p>
        </p:txBody>
      </p:sp>
    </p:spTree>
    <p:extLst>
      <p:ext uri="{BB962C8B-B14F-4D97-AF65-F5344CB8AC3E}">
        <p14:creationId xmlns:p14="http://schemas.microsoft.com/office/powerpoint/2010/main" val="287768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51EEDC8-A83F-9046-B2E7-B917D45AED5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7558" y="509753"/>
            <a:ext cx="4907267" cy="958685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algn="l"/>
            <a:r>
              <a:rPr lang="fr-FR" b="1" dirty="0">
                <a:solidFill>
                  <a:srgbClr val="13162A"/>
                </a:solidFill>
                <a:latin typeface="Raleway ExtraBold" panose="020B0003030101060003" pitchFamily="34" charset="0"/>
              </a:rPr>
              <a:t>Grand titre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7D3825D-0F0C-BF45-B05A-756C4DD0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409673"/>
            <a:ext cx="8997389" cy="3877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/>
            </a:lvl1pPr>
          </a:lstStyle>
          <a:p>
            <a:pPr algn="l"/>
            <a:r>
              <a:rPr lang="fr-FR" sz="1200" dirty="0">
                <a:solidFill>
                  <a:srgbClr val="C2C1C2"/>
                </a:solidFill>
                <a:latin typeface="Lato" panose="020F0502020204030203" pitchFamily="34" charset="0"/>
                <a:cs typeface="Lato" panose="020F0502020204030203" pitchFamily="34" charset="0"/>
              </a:rPr>
              <a:t>Soucieux du respect des bonnes pratiques, nous nous assurons de remettre à nos client un code 100% normalisé.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C457B-983E-854B-B43C-4BD05ECD0CAE}"/>
              </a:ext>
            </a:extLst>
          </p:cNvPr>
          <p:cNvSpPr/>
          <p:nvPr userDrawn="1"/>
        </p:nvSpPr>
        <p:spPr>
          <a:xfrm>
            <a:off x="0" y="4917688"/>
            <a:ext cx="12192000" cy="1940312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F20E8F-52E5-AF44-AB48-2457D3BD0CEA}"/>
              </a:ext>
            </a:extLst>
          </p:cNvPr>
          <p:cNvGrpSpPr/>
          <p:nvPr userDrawn="1"/>
        </p:nvGrpSpPr>
        <p:grpSpPr>
          <a:xfrm>
            <a:off x="1211564" y="3116183"/>
            <a:ext cx="1645936" cy="955406"/>
            <a:chOff x="4036741" y="2349287"/>
            <a:chExt cx="1645935" cy="9554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7AEC2F-D27C-2946-9368-A4A5A5183E67}"/>
                </a:ext>
              </a:extLst>
            </p:cNvPr>
            <p:cNvSpPr/>
            <p:nvPr/>
          </p:nvSpPr>
          <p:spPr>
            <a:xfrm>
              <a:off x="4036741" y="2349287"/>
              <a:ext cx="1645935" cy="747132"/>
            </a:xfrm>
            <a:prstGeom prst="rect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9370348-7404-6D47-B913-89DCEC48898C}"/>
                </a:ext>
              </a:extLst>
            </p:cNvPr>
            <p:cNvSpPr/>
            <p:nvPr/>
          </p:nvSpPr>
          <p:spPr>
            <a:xfrm rot="5400000">
              <a:off x="4046963" y="3037993"/>
              <a:ext cx="256478" cy="276922"/>
            </a:xfrm>
            <a:prstGeom prst="rtTriangle">
              <a:avLst/>
            </a:prstGeom>
            <a:solidFill>
              <a:srgbClr val="CE3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34DA71-E692-6142-8E7B-ECA190636293}"/>
              </a:ext>
            </a:extLst>
          </p:cNvPr>
          <p:cNvCxnSpPr>
            <a:cxnSpLocks/>
          </p:cNvCxnSpPr>
          <p:nvPr userDrawn="1"/>
        </p:nvCxnSpPr>
        <p:spPr>
          <a:xfrm>
            <a:off x="1221397" y="4194048"/>
            <a:ext cx="0" cy="1233358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03597B5E-E9EA-0D4B-91FE-1955B694A4A5}"/>
              </a:ext>
            </a:extLst>
          </p:cNvPr>
          <p:cNvSpPr txBox="1">
            <a:spLocks/>
          </p:cNvSpPr>
          <p:nvPr userDrawn="1"/>
        </p:nvSpPr>
        <p:spPr>
          <a:xfrm>
            <a:off x="1062858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01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3043D8-99F7-5040-9BF2-0C2CD4965188}"/>
              </a:ext>
            </a:extLst>
          </p:cNvPr>
          <p:cNvCxnSpPr>
            <a:cxnSpLocks/>
          </p:cNvCxnSpPr>
          <p:nvPr userDrawn="1"/>
        </p:nvCxnSpPr>
        <p:spPr>
          <a:xfrm>
            <a:off x="3158661" y="3002567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985032FF-013F-7C45-A52D-03916775B001}"/>
              </a:ext>
            </a:extLst>
          </p:cNvPr>
          <p:cNvSpPr txBox="1">
            <a:spLocks/>
          </p:cNvSpPr>
          <p:nvPr userDrawn="1"/>
        </p:nvSpPr>
        <p:spPr>
          <a:xfrm>
            <a:off x="2864332" y="55097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02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2F6DED4-77C6-2042-A7EA-606992BB81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61" y="1924253"/>
            <a:ext cx="815632" cy="1052047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F4B5A6-21F0-7D41-9474-C34B4361A674}"/>
              </a:ext>
            </a:extLst>
          </p:cNvPr>
          <p:cNvCxnSpPr>
            <a:cxnSpLocks/>
          </p:cNvCxnSpPr>
          <p:nvPr userDrawn="1"/>
        </p:nvCxnSpPr>
        <p:spPr>
          <a:xfrm>
            <a:off x="4955052" y="2976300"/>
            <a:ext cx="1" cy="2412647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5836F209-6C3B-D041-8CEE-BFD953C57A15}"/>
              </a:ext>
            </a:extLst>
          </p:cNvPr>
          <p:cNvSpPr txBox="1">
            <a:spLocks/>
          </p:cNvSpPr>
          <p:nvPr userDrawn="1"/>
        </p:nvSpPr>
        <p:spPr>
          <a:xfrm>
            <a:off x="4665806" y="5498863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03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6FAE440A-B447-D142-A6BC-2F2A9902E2B3}"/>
              </a:ext>
            </a:extLst>
          </p:cNvPr>
          <p:cNvSpPr/>
          <p:nvPr userDrawn="1"/>
        </p:nvSpPr>
        <p:spPr>
          <a:xfrm rot="8100000">
            <a:off x="4493560" y="2316212"/>
            <a:ext cx="922984" cy="922984"/>
          </a:xfrm>
          <a:prstGeom prst="teardrop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C109104-F73B-1B45-9BC0-51E1CA153195}"/>
              </a:ext>
            </a:extLst>
          </p:cNvPr>
          <p:cNvGrpSpPr/>
          <p:nvPr userDrawn="1"/>
        </p:nvGrpSpPr>
        <p:grpSpPr>
          <a:xfrm>
            <a:off x="3606266" y="3738412"/>
            <a:ext cx="2663657" cy="392262"/>
            <a:chOff x="4110148" y="3738412"/>
            <a:chExt cx="2663657" cy="392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518850-50AE-694A-BF5B-904841413EB4}"/>
                </a:ext>
              </a:extLst>
            </p:cNvPr>
            <p:cNvSpPr/>
            <p:nvPr/>
          </p:nvSpPr>
          <p:spPr>
            <a:xfrm>
              <a:off x="6379417" y="3833790"/>
              <a:ext cx="394388" cy="296884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2A8B63-7064-BC44-AE1B-786F5C4D9966}"/>
                </a:ext>
              </a:extLst>
            </p:cNvPr>
            <p:cNvSpPr/>
            <p:nvPr/>
          </p:nvSpPr>
          <p:spPr>
            <a:xfrm>
              <a:off x="4110148" y="3833790"/>
              <a:ext cx="394388" cy="296884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DD3AAC-9E43-544B-961C-B879CF9CEF5A}"/>
                </a:ext>
              </a:extLst>
            </p:cNvPr>
            <p:cNvSpPr/>
            <p:nvPr userDrawn="1"/>
          </p:nvSpPr>
          <p:spPr>
            <a:xfrm>
              <a:off x="4271195" y="3738412"/>
              <a:ext cx="2344757" cy="296884"/>
            </a:xfrm>
            <a:prstGeom prst="rect">
              <a:avLst/>
            </a:prstGeom>
            <a:solidFill>
              <a:srgbClr val="131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8657034-2502-1C40-8DBF-BB1EDF614241}"/>
              </a:ext>
            </a:extLst>
          </p:cNvPr>
          <p:cNvCxnSpPr>
            <a:cxnSpLocks/>
          </p:cNvCxnSpPr>
          <p:nvPr userDrawn="1"/>
        </p:nvCxnSpPr>
        <p:spPr>
          <a:xfrm>
            <a:off x="6759669" y="3185962"/>
            <a:ext cx="0" cy="2244216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1">
            <a:extLst>
              <a:ext uri="{FF2B5EF4-FFF2-40B4-BE49-F238E27FC236}">
                <a16:creationId xmlns:a16="http://schemas.microsoft.com/office/drawing/2014/main" id="{A3E36DB7-FCED-854A-9296-FE9514102675}"/>
              </a:ext>
            </a:extLst>
          </p:cNvPr>
          <p:cNvSpPr txBox="1">
            <a:spLocks/>
          </p:cNvSpPr>
          <p:nvPr userDrawn="1"/>
        </p:nvSpPr>
        <p:spPr>
          <a:xfrm>
            <a:off x="6467280" y="5512521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04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516A441-551E-2542-93E2-221B93D5808F}"/>
              </a:ext>
            </a:extLst>
          </p:cNvPr>
          <p:cNvGrpSpPr/>
          <p:nvPr userDrawn="1"/>
        </p:nvGrpSpPr>
        <p:grpSpPr>
          <a:xfrm>
            <a:off x="6759669" y="1986354"/>
            <a:ext cx="2886452" cy="1099806"/>
            <a:chOff x="6749835" y="2070908"/>
            <a:chExt cx="2886452" cy="109980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3CACF19-661B-7D48-86BC-EEEFC1050232}"/>
                </a:ext>
              </a:extLst>
            </p:cNvPr>
            <p:cNvGrpSpPr/>
            <p:nvPr/>
          </p:nvGrpSpPr>
          <p:grpSpPr>
            <a:xfrm>
              <a:off x="6749835" y="2070908"/>
              <a:ext cx="2886452" cy="1099806"/>
              <a:chOff x="4036739" y="2204887"/>
              <a:chExt cx="2886450" cy="109980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BC96A1-EF2F-3346-A26D-8D4F4847B3F3}"/>
                  </a:ext>
                </a:extLst>
              </p:cNvPr>
              <p:cNvSpPr/>
              <p:nvPr/>
            </p:nvSpPr>
            <p:spPr>
              <a:xfrm>
                <a:off x="4036739" y="2204887"/>
                <a:ext cx="2886450" cy="891531"/>
              </a:xfrm>
              <a:prstGeom prst="rect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Triangle rectangle 34">
                <a:extLst>
                  <a:ext uri="{FF2B5EF4-FFF2-40B4-BE49-F238E27FC236}">
                    <a16:creationId xmlns:a16="http://schemas.microsoft.com/office/drawing/2014/main" id="{768F072A-2A69-204D-8BE2-E3E9F6E4DD40}"/>
                  </a:ext>
                </a:extLst>
              </p:cNvPr>
              <p:cNvSpPr/>
              <p:nvPr/>
            </p:nvSpPr>
            <p:spPr>
              <a:xfrm rot="5400000">
                <a:off x="4046963" y="3037993"/>
                <a:ext cx="256478" cy="276922"/>
              </a:xfrm>
              <a:prstGeom prst="rtTriangle">
                <a:avLst/>
              </a:prstGeom>
              <a:solidFill>
                <a:srgbClr val="CE3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500031A-6FB5-0C43-B446-FB387B62FED2}"/>
                </a:ext>
              </a:extLst>
            </p:cNvPr>
            <p:cNvSpPr/>
            <p:nvPr/>
          </p:nvSpPr>
          <p:spPr>
            <a:xfrm>
              <a:off x="6873955" y="2188314"/>
              <a:ext cx="661952" cy="661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596450E-8D56-5C41-A6DD-8F0CC2D26AB5}"/>
              </a:ext>
            </a:extLst>
          </p:cNvPr>
          <p:cNvCxnSpPr>
            <a:cxnSpLocks/>
            <a:stCxn id="39" idx="2"/>
          </p:cNvCxnSpPr>
          <p:nvPr userDrawn="1"/>
        </p:nvCxnSpPr>
        <p:spPr>
          <a:xfrm>
            <a:off x="8518295" y="3842513"/>
            <a:ext cx="2208" cy="1560001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re 1">
            <a:extLst>
              <a:ext uri="{FF2B5EF4-FFF2-40B4-BE49-F238E27FC236}">
                <a16:creationId xmlns:a16="http://schemas.microsoft.com/office/drawing/2014/main" id="{6FCF4424-BC41-464F-8013-731E9F06E4D4}"/>
              </a:ext>
            </a:extLst>
          </p:cNvPr>
          <p:cNvSpPr txBox="1">
            <a:spLocks/>
          </p:cNvSpPr>
          <p:nvPr userDrawn="1"/>
        </p:nvSpPr>
        <p:spPr>
          <a:xfrm>
            <a:off x="8268754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05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EF0A1AAB-6EE0-4746-9FBD-BB13F93138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95" y="3131313"/>
            <a:ext cx="660400" cy="711200"/>
          </a:xfrm>
          <a:prstGeom prst="rect">
            <a:avLst/>
          </a:prstGeom>
        </p:spPr>
      </p:pic>
      <p:sp>
        <p:nvSpPr>
          <p:cNvPr id="40" name="Titre 1">
            <a:extLst>
              <a:ext uri="{FF2B5EF4-FFF2-40B4-BE49-F238E27FC236}">
                <a16:creationId xmlns:a16="http://schemas.microsoft.com/office/drawing/2014/main" id="{CAFFE971-CA8F-2B48-9B0B-EA989678B6F9}"/>
              </a:ext>
            </a:extLst>
          </p:cNvPr>
          <p:cNvSpPr txBox="1">
            <a:spLocks/>
          </p:cNvSpPr>
          <p:nvPr userDrawn="1"/>
        </p:nvSpPr>
        <p:spPr>
          <a:xfrm>
            <a:off x="10070229" y="5497049"/>
            <a:ext cx="757437" cy="530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chemeClr val="bg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06</a:t>
            </a:r>
            <a:r>
              <a:rPr lang="fr-FR" sz="2400" b="1" dirty="0">
                <a:solidFill>
                  <a:srgbClr val="CE3189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/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DFDE715-854C-FE43-9D7B-150F9EAE4767}"/>
              </a:ext>
            </a:extLst>
          </p:cNvPr>
          <p:cNvCxnSpPr>
            <a:cxnSpLocks/>
          </p:cNvCxnSpPr>
          <p:nvPr userDrawn="1"/>
        </p:nvCxnSpPr>
        <p:spPr>
          <a:xfrm>
            <a:off x="10321689" y="3292899"/>
            <a:ext cx="0" cy="2096048"/>
          </a:xfrm>
          <a:prstGeom prst="line">
            <a:avLst/>
          </a:prstGeom>
          <a:ln w="19050">
            <a:solidFill>
              <a:srgbClr val="CE3189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0ABA17-FE69-3D43-9D45-D50A44E06862}"/>
              </a:ext>
            </a:extLst>
          </p:cNvPr>
          <p:cNvSpPr/>
          <p:nvPr userDrawn="1"/>
        </p:nvSpPr>
        <p:spPr>
          <a:xfrm>
            <a:off x="9928396" y="2929436"/>
            <a:ext cx="1329692" cy="847560"/>
          </a:xfrm>
          <a:prstGeom prst="rect">
            <a:avLst/>
          </a:prstGeom>
          <a:solidFill>
            <a:srgbClr val="131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Larme 43">
            <a:extLst>
              <a:ext uri="{FF2B5EF4-FFF2-40B4-BE49-F238E27FC236}">
                <a16:creationId xmlns:a16="http://schemas.microsoft.com/office/drawing/2014/main" id="{E288A083-96C9-5B42-BBAF-2617CC97F128}"/>
              </a:ext>
            </a:extLst>
          </p:cNvPr>
          <p:cNvSpPr/>
          <p:nvPr userDrawn="1"/>
        </p:nvSpPr>
        <p:spPr>
          <a:xfrm rot="9431968">
            <a:off x="10929514" y="2581100"/>
            <a:ext cx="692648" cy="692648"/>
          </a:xfrm>
          <a:prstGeom prst="teardrop">
            <a:avLst/>
          </a:prstGeom>
          <a:solidFill>
            <a:srgbClr val="CE3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51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6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64" r:id="rId2"/>
    <p:sldLayoutId id="2147483665" r:id="rId3"/>
    <p:sldLayoutId id="2147483674" r:id="rId4"/>
    <p:sldLayoutId id="2147483675" r:id="rId5"/>
    <p:sldLayoutId id="2147483676" r:id="rId6"/>
    <p:sldLayoutId id="2147483677" r:id="rId7"/>
    <p:sldLayoutId id="214748373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736" r:id="rId21"/>
    <p:sldLayoutId id="2147483690" r:id="rId22"/>
    <p:sldLayoutId id="2147483691" r:id="rId23"/>
    <p:sldLayoutId id="2147483692" r:id="rId24"/>
    <p:sldLayoutId id="2147483733" r:id="rId25"/>
    <p:sldLayoutId id="2147483695" r:id="rId26"/>
    <p:sldLayoutId id="2147483696" r:id="rId27"/>
    <p:sldLayoutId id="2147483697" r:id="rId28"/>
    <p:sldLayoutId id="2147483698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29" r:id="rId37"/>
    <p:sldLayoutId id="2147483708" r:id="rId38"/>
    <p:sldLayoutId id="2147483709" r:id="rId39"/>
    <p:sldLayoutId id="2147483730" r:id="rId40"/>
    <p:sldLayoutId id="2147483710" r:id="rId41"/>
    <p:sldLayoutId id="2147483732" r:id="rId42"/>
    <p:sldLayoutId id="2147483711" r:id="rId43"/>
    <p:sldLayoutId id="2147483712" r:id="rId44"/>
    <p:sldLayoutId id="2147483713" r:id="rId45"/>
    <p:sldLayoutId id="2147483715" r:id="rId46"/>
    <p:sldLayoutId id="2147483717" r:id="rId47"/>
    <p:sldLayoutId id="2147483718" r:id="rId48"/>
    <p:sldLayoutId id="2147483719" r:id="rId49"/>
    <p:sldLayoutId id="2147483720" r:id="rId50"/>
    <p:sldLayoutId id="2147483722" r:id="rId51"/>
    <p:sldLayoutId id="2147483723" r:id="rId52"/>
    <p:sldLayoutId id="2147483724" r:id="rId53"/>
    <p:sldLayoutId id="2147483725" r:id="rId5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84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2696CFD-1BAE-EC48-A363-6DD771AF39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pour une image  7" descr="Une image contenant très coloré&#10;&#10;Description générée automatiquement">
            <a:extLst>
              <a:ext uri="{FF2B5EF4-FFF2-40B4-BE49-F238E27FC236}">
                <a16:creationId xmlns:a16="http://schemas.microsoft.com/office/drawing/2014/main" id="{73EEBFD7-853C-7E45-8AF4-B2C4AEED0A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4288632" y="1104723"/>
            <a:ext cx="3450038" cy="3285431"/>
          </a:xfrm>
        </p:spPr>
      </p:pic>
      <p:pic>
        <p:nvPicPr>
          <p:cNvPr id="10" name="Espace réservé pour une image 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790036C-5375-2B4F-A3E2-B679B64B30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335424" y="224442"/>
            <a:ext cx="403167" cy="586425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95E9CE1-7531-8D4E-9951-0D46EA9D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Salut Salut ! </a:t>
            </a:r>
          </a:p>
        </p:txBody>
      </p:sp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B5872A5C-112D-C64E-BAC2-ECD20CCB9A0A}"/>
              </a:ext>
            </a:extLst>
          </p:cNvPr>
          <p:cNvSpPr txBox="1">
            <a:spLocks/>
          </p:cNvSpPr>
          <p:nvPr/>
        </p:nvSpPr>
        <p:spPr>
          <a:xfrm>
            <a:off x="-491067" y="-508000"/>
            <a:ext cx="13009437" cy="82296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8907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3BA26E-06D5-40FE-A164-AF6CF2CE9C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112985-E798-4B87-80FE-5D73CFF92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7C988C1-BC74-4A1E-B856-93C3E8AFCE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35B563A-AC43-4383-8018-9EF0764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97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miltone">
      <a:dk1>
        <a:srgbClr val="0B132B"/>
      </a:dk1>
      <a:lt1>
        <a:srgbClr val="F9F9F9"/>
      </a:lt1>
      <a:dk2>
        <a:srgbClr val="0B132B"/>
      </a:dk2>
      <a:lt2>
        <a:srgbClr val="F2F6F7"/>
      </a:lt2>
      <a:accent1>
        <a:srgbClr val="283286"/>
      </a:accent1>
      <a:accent2>
        <a:srgbClr val="2F57A3"/>
      </a:accent2>
      <a:accent3>
        <a:srgbClr val="CE3089"/>
      </a:accent3>
      <a:accent4>
        <a:srgbClr val="3C3F47"/>
      </a:accent4>
      <a:accent5>
        <a:srgbClr val="C2C1C2"/>
      </a:accent5>
      <a:accent6>
        <a:srgbClr val="EAEAEA"/>
      </a:accent6>
      <a:hlink>
        <a:srgbClr val="E33D49"/>
      </a:hlink>
      <a:folHlink>
        <a:srgbClr val="6899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9315</TotalTime>
  <Words>3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Salut Salut !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Réversibilité</dc:title>
  <dc:creator>Julien COLLIGNON(ext)</dc:creator>
  <cp:lastModifiedBy>Microsoft Office User</cp:lastModifiedBy>
  <cp:revision>301</cp:revision>
  <cp:lastPrinted>2019-05-21T13:56:58Z</cp:lastPrinted>
  <dcterms:created xsi:type="dcterms:W3CDTF">2019-04-17T12:25:52Z</dcterms:created>
  <dcterms:modified xsi:type="dcterms:W3CDTF">2020-10-05T13:59:13Z</dcterms:modified>
</cp:coreProperties>
</file>