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7" r:id="rId6"/>
    <p:sldId id="257" r:id="rId7"/>
    <p:sldId id="258" r:id="rId8"/>
    <p:sldId id="266" r:id="rId9"/>
    <p:sldId id="260" r:id="rId10"/>
    <p:sldId id="259" r:id="rId11"/>
    <p:sldId id="262" r:id="rId12"/>
    <p:sldId id="261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3089"/>
    <a:srgbClr val="13162A"/>
    <a:srgbClr val="C2C1C2"/>
    <a:srgbClr val="CE3189"/>
    <a:srgbClr val="293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0673A-7603-4CF5-B7B3-A03D363E8C51}" v="3049" dt="2020-02-05T14:09:16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720" y="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9AE8E2C-01BB-1943-9B6F-FAAFB91148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801F82-DC93-244E-91FB-8CF5F6C4BC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D48F7-0939-8F4C-A1CE-BCE220861DBC}" type="datetimeFigureOut">
              <a:rPr lang="fr-FR" smtClean="0"/>
              <a:t>29/07/2020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A13A81-A8D4-F045-B654-53CC884031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B75A08-22A5-5649-9EDD-AFC47C66A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3C1B8-9DAC-8C4D-863D-83F359DA98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40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E10EC-1A69-B44C-B5B3-61EB12F0D702}" type="datetimeFigureOut">
              <a:rPr lang="fr-FR" smtClean="0"/>
              <a:t>29/07/2020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D249C-F4BE-5A48-B4B5-888E0B885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62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3.png"/><Relationship Id="rId5" Type="http://schemas.openxmlformats.org/officeDocument/2006/relationships/image" Target="../media/image7.png"/><Relationship Id="rId4" Type="http://schemas.openxmlformats.org/officeDocument/2006/relationships/image" Target="../media/image32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7.png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9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0.png"/><Relationship Id="rId5" Type="http://schemas.openxmlformats.org/officeDocument/2006/relationships/image" Target="../media/image53.png"/><Relationship Id="rId4" Type="http://schemas.openxmlformats.org/officeDocument/2006/relationships/image" Target="../media/image48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8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9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3.emf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emf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9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B3936FF-3B2C-4D48-AB67-C9D1593C78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426" y="269419"/>
            <a:ext cx="11511148" cy="621673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B7D81C2-9ED4-784A-9FF8-4A42458F3023}"/>
              </a:ext>
            </a:extLst>
          </p:cNvPr>
          <p:cNvSpPr/>
          <p:nvPr userDrawn="1"/>
        </p:nvSpPr>
        <p:spPr>
          <a:xfrm>
            <a:off x="0" y="0"/>
            <a:ext cx="978945" cy="9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766168B-EA2B-2546-9888-7598C37DDA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325" y="269419"/>
            <a:ext cx="552897" cy="44010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DB7D2C2-36F1-0D4D-AB7D-5AE6AFCA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895" y="2787805"/>
            <a:ext cx="8852210" cy="2106863"/>
          </a:xfrm>
          <a:prstGeom prst="rect">
            <a:avLst/>
          </a:prstGeom>
        </p:spPr>
        <p:txBody>
          <a:bodyPr anchor="ctr"/>
          <a:lstStyle>
            <a:lvl1pPr algn="ctr">
              <a:defRPr sz="7500" b="1" i="0">
                <a:solidFill>
                  <a:schemeClr val="bg1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663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DF5CCF5-7A76-7E4B-AC66-6CA8D665B8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426" y="320634"/>
            <a:ext cx="11511148" cy="62167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B84F0D-1656-B842-93BD-C84CE5A12433}"/>
              </a:ext>
            </a:extLst>
          </p:cNvPr>
          <p:cNvSpPr/>
          <p:nvPr userDrawn="1"/>
        </p:nvSpPr>
        <p:spPr>
          <a:xfrm>
            <a:off x="0" y="0"/>
            <a:ext cx="978945" cy="9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062D0DA-20D0-D247-A73E-22BEA76EDCEA}"/>
              </a:ext>
            </a:extLst>
          </p:cNvPr>
          <p:cNvGrpSpPr/>
          <p:nvPr userDrawn="1"/>
        </p:nvGrpSpPr>
        <p:grpSpPr>
          <a:xfrm>
            <a:off x="3718533" y="4602988"/>
            <a:ext cx="1054100" cy="0"/>
            <a:chOff x="3322329" y="4602988"/>
            <a:chExt cx="1054100" cy="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C12C32F0-1E8C-0A4E-91D5-5318ED6EE296}"/>
                </a:ext>
              </a:extLst>
            </p:cNvPr>
            <p:cNvCxnSpPr/>
            <p:nvPr/>
          </p:nvCxnSpPr>
          <p:spPr>
            <a:xfrm>
              <a:off x="3322329" y="4602988"/>
              <a:ext cx="828675" cy="0"/>
            </a:xfrm>
            <a:prstGeom prst="line">
              <a:avLst/>
            </a:prstGeom>
            <a:ln w="76200" cap="rnd">
              <a:solidFill>
                <a:srgbClr val="CE308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C67716EA-B505-E346-9567-83C7F320236D}"/>
                </a:ext>
              </a:extLst>
            </p:cNvPr>
            <p:cNvCxnSpPr>
              <a:cxnSpLocks/>
            </p:cNvCxnSpPr>
            <p:nvPr/>
          </p:nvCxnSpPr>
          <p:spPr>
            <a:xfrm>
              <a:off x="4297054" y="4602988"/>
              <a:ext cx="79375" cy="0"/>
            </a:xfrm>
            <a:prstGeom prst="line">
              <a:avLst/>
            </a:prstGeom>
            <a:ln w="76200" cap="rnd">
              <a:solidFill>
                <a:srgbClr val="CE308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8F21CDA5-1FCF-D146-A9F1-56EA40D0E85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05125" y="4954814"/>
            <a:ext cx="6381750" cy="8413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1pPr>
          </a:lstStyle>
          <a:p>
            <a:pPr marL="0" indent="0" algn="ctr">
              <a:lnSpc>
                <a:spcPct val="100000"/>
              </a:lnSpc>
              <a:buNone/>
            </a:pPr>
            <a: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  <a:t>Petite description en 3 lignes max – Police Lato light – 14 pt</a:t>
            </a:r>
            <a:b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</a:br>
            <a: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  <a:t>Petite description en 3 lignes max – Police Lato light – 14 pt</a:t>
            </a:r>
            <a:b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</a:br>
            <a: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  <a:t>Petite description en 3 lignes max – Police Lato light – 14 pt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3109607-BE8A-3945-AFEF-C37AD94382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1109" y="1023045"/>
            <a:ext cx="2288600" cy="224606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FDD89B-F671-FF48-9AB2-07345C2AC7C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867" y="288867"/>
            <a:ext cx="427714" cy="427714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E8C1A36-7DC3-8646-AA53-5C6EDBE46CA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4827" y="1013048"/>
            <a:ext cx="4196525" cy="5753998"/>
          </a:xfrm>
          <a:prstGeom prst="rect">
            <a:avLst/>
          </a:prstGeom>
        </p:spPr>
      </p:pic>
      <p:sp>
        <p:nvSpPr>
          <p:cNvPr id="18" name="Titre 16">
            <a:extLst>
              <a:ext uri="{FF2B5EF4-FFF2-40B4-BE49-F238E27FC236}">
                <a16:creationId xmlns:a16="http://schemas.microsoft.com/office/drawing/2014/main" id="{B79C11B9-8EA1-F84F-B21B-5BEA1BBD73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822" y="3064591"/>
            <a:ext cx="10515600" cy="1325563"/>
          </a:xfrm>
          <a:prstGeom prst="rect">
            <a:avLst/>
          </a:prstGeom>
        </p:spPr>
        <p:txBody>
          <a:bodyPr anchor="b"/>
          <a:lstStyle>
            <a:lvl1pPr algn="ctr">
              <a:defRPr sz="7200" b="0" i="0">
                <a:solidFill>
                  <a:schemeClr val="bg1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Grand titre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AB89166B-6BB5-F54D-9E45-9900BA86503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7546" y="2355557"/>
            <a:ext cx="1900938" cy="25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6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DF5CCF5-7A76-7E4B-AC66-6CA8D665B8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426" y="320634"/>
            <a:ext cx="11511148" cy="62167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B84F0D-1656-B842-93BD-C84CE5A12433}"/>
              </a:ext>
            </a:extLst>
          </p:cNvPr>
          <p:cNvSpPr/>
          <p:nvPr userDrawn="1"/>
        </p:nvSpPr>
        <p:spPr>
          <a:xfrm>
            <a:off x="0" y="0"/>
            <a:ext cx="978945" cy="9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8F21CDA5-1FCF-D146-A9F1-56EA40D0E85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05125" y="4954814"/>
            <a:ext cx="6381750" cy="8413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1pPr>
          </a:lstStyle>
          <a:p>
            <a:pPr marL="0" indent="0" algn="ctr">
              <a:lnSpc>
                <a:spcPct val="100000"/>
              </a:lnSpc>
              <a:buNone/>
            </a:pPr>
            <a: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  <a:t>Petite description en 3 lignes max – Police Lato light – 14 pt</a:t>
            </a:r>
            <a:b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</a:br>
            <a: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  <a:t>Petite description en 3 lignes max – Police Lato light – 14 pt</a:t>
            </a:r>
            <a:b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</a:br>
            <a: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  <a:t>Petite description en 3 lignes max – Police Lato light – 14 pt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DBCA0A9-A335-514E-92BA-208887B9C3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03892">
            <a:off x="3065940" y="1807935"/>
            <a:ext cx="1502613" cy="977603"/>
          </a:xfrm>
          <a:prstGeom prst="rect">
            <a:avLst/>
          </a:prstGeom>
        </p:spPr>
      </p:pic>
      <p:sp>
        <p:nvSpPr>
          <p:cNvPr id="26" name="Hexagone 25">
            <a:extLst>
              <a:ext uri="{FF2B5EF4-FFF2-40B4-BE49-F238E27FC236}">
                <a16:creationId xmlns:a16="http://schemas.microsoft.com/office/drawing/2014/main" id="{4D7E7120-18E7-AB4A-908E-F2028D6EB0F2}"/>
              </a:ext>
            </a:extLst>
          </p:cNvPr>
          <p:cNvSpPr/>
          <p:nvPr userDrawn="1"/>
        </p:nvSpPr>
        <p:spPr>
          <a:xfrm rot="20540447">
            <a:off x="6868494" y="1359903"/>
            <a:ext cx="1500748" cy="1293749"/>
          </a:xfrm>
          <a:prstGeom prst="hexagon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6FD1B75-8A08-BE48-B2ED-EF541F5DFB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8835" y="596702"/>
            <a:ext cx="5434330" cy="3262896"/>
          </a:xfrm>
          <a:prstGeom prst="rect">
            <a:avLst/>
          </a:prstGeom>
        </p:spPr>
      </p:pic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16FF8FD-E498-3546-BC4B-472CAF85B212}"/>
              </a:ext>
            </a:extLst>
          </p:cNvPr>
          <p:cNvCxnSpPr/>
          <p:nvPr userDrawn="1"/>
        </p:nvCxnSpPr>
        <p:spPr>
          <a:xfrm>
            <a:off x="4170944" y="4602988"/>
            <a:ext cx="828675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9BF97DF-C5BB-8B40-AA91-E7FED530C767}"/>
              </a:ext>
            </a:extLst>
          </p:cNvPr>
          <p:cNvCxnSpPr>
            <a:cxnSpLocks/>
          </p:cNvCxnSpPr>
          <p:nvPr userDrawn="1"/>
        </p:nvCxnSpPr>
        <p:spPr>
          <a:xfrm>
            <a:off x="5145669" y="4602988"/>
            <a:ext cx="79375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638DE4A0-19DF-304B-AD66-1C79876919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234" y="273205"/>
            <a:ext cx="470476" cy="432534"/>
          </a:xfrm>
          <a:prstGeom prst="rect">
            <a:avLst/>
          </a:prstGeom>
        </p:spPr>
      </p:pic>
      <p:sp>
        <p:nvSpPr>
          <p:cNvPr id="18" name="Titre 16">
            <a:extLst>
              <a:ext uri="{FF2B5EF4-FFF2-40B4-BE49-F238E27FC236}">
                <a16:creationId xmlns:a16="http://schemas.microsoft.com/office/drawing/2014/main" id="{B79C11B9-8EA1-F84F-B21B-5BEA1BBD73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822" y="3064591"/>
            <a:ext cx="10515600" cy="1325563"/>
          </a:xfrm>
          <a:prstGeom prst="rect">
            <a:avLst/>
          </a:prstGeom>
        </p:spPr>
        <p:txBody>
          <a:bodyPr anchor="b"/>
          <a:lstStyle>
            <a:lvl1pPr algn="ctr">
              <a:defRPr sz="7200" b="0" i="0">
                <a:solidFill>
                  <a:schemeClr val="bg1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Grand titre</a:t>
            </a:r>
          </a:p>
        </p:txBody>
      </p:sp>
    </p:spTree>
    <p:extLst>
      <p:ext uri="{BB962C8B-B14F-4D97-AF65-F5344CB8AC3E}">
        <p14:creationId xmlns:p14="http://schemas.microsoft.com/office/powerpoint/2010/main" val="2549035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DF5CCF5-7A76-7E4B-AC66-6CA8D665B8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426" y="320634"/>
            <a:ext cx="11511148" cy="62167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B84F0D-1656-B842-93BD-C84CE5A12433}"/>
              </a:ext>
            </a:extLst>
          </p:cNvPr>
          <p:cNvSpPr/>
          <p:nvPr userDrawn="1"/>
        </p:nvSpPr>
        <p:spPr>
          <a:xfrm>
            <a:off x="0" y="0"/>
            <a:ext cx="978945" cy="9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8F21CDA5-1FCF-D146-A9F1-56EA40D0E85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05125" y="4954814"/>
            <a:ext cx="6381750" cy="8413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1pPr>
          </a:lstStyle>
          <a:p>
            <a:pPr marL="0" indent="0" algn="ctr">
              <a:lnSpc>
                <a:spcPct val="100000"/>
              </a:lnSpc>
              <a:buNone/>
            </a:pPr>
            <a: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  <a:t>Petite description en 3 lignes max – Police Lato light – 14 pt</a:t>
            </a:r>
            <a:b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</a:br>
            <a: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  <a:t>Petite description en 3 lignes max – Police Lato light – 14 pt</a:t>
            </a:r>
            <a:b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</a:br>
            <a: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  <a:t>Petite description en 3 lignes max – Police Lato light – 14 pt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05B20CF-6112-864B-BBE6-16C04C06FE63}"/>
              </a:ext>
            </a:extLst>
          </p:cNvPr>
          <p:cNvCxnSpPr>
            <a:cxnSpLocks/>
          </p:cNvCxnSpPr>
          <p:nvPr userDrawn="1"/>
        </p:nvCxnSpPr>
        <p:spPr>
          <a:xfrm>
            <a:off x="5524070" y="4602988"/>
            <a:ext cx="396283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9225FD1-81BE-7B48-81A4-A41943C51467}"/>
              </a:ext>
            </a:extLst>
          </p:cNvPr>
          <p:cNvCxnSpPr>
            <a:cxnSpLocks/>
          </p:cNvCxnSpPr>
          <p:nvPr userDrawn="1"/>
        </p:nvCxnSpPr>
        <p:spPr>
          <a:xfrm>
            <a:off x="6056311" y="4602988"/>
            <a:ext cx="79375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0745C2D1-E450-F54E-B38E-19F4017702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381" y="124095"/>
            <a:ext cx="3898227" cy="4177480"/>
          </a:xfrm>
          <a:prstGeom prst="rect">
            <a:avLst/>
          </a:prstGeom>
        </p:spPr>
      </p:pic>
      <p:sp>
        <p:nvSpPr>
          <p:cNvPr id="18" name="Titre 16">
            <a:extLst>
              <a:ext uri="{FF2B5EF4-FFF2-40B4-BE49-F238E27FC236}">
                <a16:creationId xmlns:a16="http://schemas.microsoft.com/office/drawing/2014/main" id="{B79C11B9-8EA1-F84F-B21B-5BEA1BBD73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822" y="3064591"/>
            <a:ext cx="10515600" cy="1325563"/>
          </a:xfrm>
          <a:prstGeom prst="rect">
            <a:avLst/>
          </a:prstGeom>
        </p:spPr>
        <p:txBody>
          <a:bodyPr anchor="b"/>
          <a:lstStyle>
            <a:lvl1pPr algn="ctr">
              <a:defRPr sz="7200" b="0" i="0">
                <a:solidFill>
                  <a:schemeClr val="bg1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Grand titre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B9774022-92D7-464C-AEB6-10CFBA1A64B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332" y="293738"/>
            <a:ext cx="426492" cy="41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78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DF5CCF5-7A76-7E4B-AC66-6CA8D665B8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426" y="320634"/>
            <a:ext cx="11511148" cy="62167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B84F0D-1656-B842-93BD-C84CE5A12433}"/>
              </a:ext>
            </a:extLst>
          </p:cNvPr>
          <p:cNvSpPr/>
          <p:nvPr userDrawn="1"/>
        </p:nvSpPr>
        <p:spPr>
          <a:xfrm>
            <a:off x="0" y="0"/>
            <a:ext cx="978945" cy="9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8F21CDA5-1FCF-D146-A9F1-56EA40D0E85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05125" y="4954814"/>
            <a:ext cx="6381750" cy="8413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1pPr>
          </a:lstStyle>
          <a:p>
            <a:pPr marL="0" indent="0" algn="ctr">
              <a:lnSpc>
                <a:spcPct val="100000"/>
              </a:lnSpc>
              <a:buNone/>
            </a:pPr>
            <a: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  <a:t>Petite description en 3 lignes max – Police Lato light – 14 pt</a:t>
            </a:r>
            <a:b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</a:br>
            <a: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  <a:t>Petite description en 3 lignes max – Police Lato light – 14 pt</a:t>
            </a:r>
            <a:b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</a:br>
            <a: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  <a:t>Petite description en 3 lignes max – Police Lato light – 14 pt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05B20CF-6112-864B-BBE6-16C04C06FE63}"/>
              </a:ext>
            </a:extLst>
          </p:cNvPr>
          <p:cNvCxnSpPr>
            <a:cxnSpLocks/>
          </p:cNvCxnSpPr>
          <p:nvPr userDrawn="1"/>
        </p:nvCxnSpPr>
        <p:spPr>
          <a:xfrm>
            <a:off x="5524070" y="4602988"/>
            <a:ext cx="396283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9225FD1-81BE-7B48-81A4-A41943C51467}"/>
              </a:ext>
            </a:extLst>
          </p:cNvPr>
          <p:cNvCxnSpPr>
            <a:cxnSpLocks/>
          </p:cNvCxnSpPr>
          <p:nvPr userDrawn="1"/>
        </p:nvCxnSpPr>
        <p:spPr>
          <a:xfrm>
            <a:off x="6056311" y="4602988"/>
            <a:ext cx="79375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2EB514CC-2FC7-804E-934C-9CEC1D405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1407" y="1242384"/>
            <a:ext cx="3667551" cy="301306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10DB867-75F2-BD48-BB0F-7EE742F8911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507" y="309746"/>
            <a:ext cx="312386" cy="399564"/>
          </a:xfrm>
          <a:prstGeom prst="rect">
            <a:avLst/>
          </a:prstGeom>
        </p:spPr>
      </p:pic>
      <p:sp>
        <p:nvSpPr>
          <p:cNvPr id="18" name="Titre 16">
            <a:extLst>
              <a:ext uri="{FF2B5EF4-FFF2-40B4-BE49-F238E27FC236}">
                <a16:creationId xmlns:a16="http://schemas.microsoft.com/office/drawing/2014/main" id="{B79C11B9-8EA1-F84F-B21B-5BEA1BBD73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822" y="3064591"/>
            <a:ext cx="10515600" cy="1325563"/>
          </a:xfrm>
          <a:prstGeom prst="rect">
            <a:avLst/>
          </a:prstGeom>
        </p:spPr>
        <p:txBody>
          <a:bodyPr anchor="b"/>
          <a:lstStyle>
            <a:lvl1pPr algn="ctr">
              <a:defRPr sz="7200" b="0" i="0">
                <a:solidFill>
                  <a:schemeClr val="bg1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Grand titre</a:t>
            </a:r>
          </a:p>
        </p:txBody>
      </p:sp>
    </p:spTree>
    <p:extLst>
      <p:ext uri="{BB962C8B-B14F-4D97-AF65-F5344CB8AC3E}">
        <p14:creationId xmlns:p14="http://schemas.microsoft.com/office/powerpoint/2010/main" val="3501011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1D0070C-93E7-8A4A-A18D-508DD32233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6096000" y="0"/>
            <a:ext cx="6096000" cy="6857999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BA285A11-F765-D54D-8393-8907C1EBDBF0}"/>
              </a:ext>
            </a:extLst>
          </p:cNvPr>
          <p:cNvGrpSpPr/>
          <p:nvPr userDrawn="1"/>
        </p:nvGrpSpPr>
        <p:grpSpPr>
          <a:xfrm>
            <a:off x="953007" y="2935078"/>
            <a:ext cx="931705" cy="0"/>
            <a:chOff x="4503420" y="3238999"/>
            <a:chExt cx="931705" cy="0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396BCDB-EA7E-C74B-BA0F-57CF772D3ACD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0D6A3F9-1943-E648-8EEB-EF5726DF870E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C1E45E07-4853-6249-B22F-F04A4A8486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6817" y="5837377"/>
            <a:ext cx="3318365" cy="368859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8061CDA-87E4-424A-BF5F-4E1353F3F4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8568" y="1476047"/>
            <a:ext cx="4007330" cy="393519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5DD621F-19F7-A040-B5A9-9541681A8D4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126" y="1243999"/>
            <a:ext cx="622300" cy="558800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09ED4D73-CC3F-3249-89B5-0767F66E9D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778" y="1593125"/>
            <a:ext cx="4940225" cy="1325563"/>
          </a:xfrm>
          <a:prstGeom prst="rect">
            <a:avLst/>
          </a:prstGeom>
        </p:spPr>
        <p:txBody>
          <a:bodyPr anchor="b"/>
          <a:lstStyle>
            <a:lvl1pPr>
              <a:defRPr sz="6000" b="1" i="0"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Forfait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B5BBC02E-A9F8-B840-ACE5-CBFD35E199E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2778" y="3375527"/>
            <a:ext cx="4940224" cy="27670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Lato Light" panose="020F0302020204030203" pitchFamily="34" charset="77"/>
              </a:defRPr>
            </a:lvl1pPr>
            <a:lvl2pPr>
              <a:defRPr sz="1800" b="0" i="0">
                <a:latin typeface="Lato Light" panose="020F0302020204030203" pitchFamily="34" charset="77"/>
              </a:defRPr>
            </a:lvl2pPr>
            <a:lvl3pPr>
              <a:defRPr sz="1600" b="0" i="0">
                <a:latin typeface="Lato Light" panose="020F0302020204030203" pitchFamily="34" charset="77"/>
              </a:defRPr>
            </a:lvl3pPr>
            <a:lvl4pPr>
              <a:defRPr sz="1400" b="0" i="0">
                <a:latin typeface="Lato Light" panose="020F0302020204030203" pitchFamily="34" charset="77"/>
              </a:defRPr>
            </a:lvl4pPr>
            <a:lvl5pPr>
              <a:defRPr sz="14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8239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AC555AB-1B1E-7E4F-9074-ED71AE8E62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799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7EE0BECE-6422-A54A-952A-077707ABC31B}"/>
              </a:ext>
            </a:extLst>
          </p:cNvPr>
          <p:cNvGrpSpPr/>
          <p:nvPr userDrawn="1"/>
        </p:nvGrpSpPr>
        <p:grpSpPr>
          <a:xfrm>
            <a:off x="6953188" y="3589809"/>
            <a:ext cx="931705" cy="0"/>
            <a:chOff x="4503420" y="3238999"/>
            <a:chExt cx="931705" cy="0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59D0BDAB-D0DF-DA40-8C31-2E96035F54F5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ECC90F41-4846-9642-A511-AE92B6BCFC3F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83B084F5-C495-8B44-A862-7D0E20AF8A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084" y="1757147"/>
            <a:ext cx="4438570" cy="32925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B1766A8-339F-694F-B6B4-72DE0D022C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4329" y="2489660"/>
            <a:ext cx="712824" cy="65533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5B9E2C6-AF0E-5341-B60C-2F69B197C94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340" y="2549808"/>
            <a:ext cx="622300" cy="5588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B375D13-03BA-6040-ADD6-19E661628AA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8400" y="-2656168"/>
            <a:ext cx="3318365" cy="3688596"/>
          </a:xfrm>
          <a:prstGeom prst="rect">
            <a:avLst/>
          </a:prstGeom>
        </p:spPr>
      </p:pic>
      <p:sp>
        <p:nvSpPr>
          <p:cNvPr id="13" name="Espace réservé du contenu 13">
            <a:extLst>
              <a:ext uri="{FF2B5EF4-FFF2-40B4-BE49-F238E27FC236}">
                <a16:creationId xmlns:a16="http://schemas.microsoft.com/office/drawing/2014/main" id="{5407DD3A-2FD9-9C49-A9B2-13B2BC82B3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32959" y="3898315"/>
            <a:ext cx="4940224" cy="27670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Lato Light" panose="020F0302020204030203" pitchFamily="34" charset="77"/>
              </a:defRPr>
            </a:lvl1pPr>
            <a:lvl2pPr>
              <a:defRPr sz="1800" b="0" i="0">
                <a:latin typeface="Lato Light" panose="020F0302020204030203" pitchFamily="34" charset="77"/>
              </a:defRPr>
            </a:lvl2pPr>
            <a:lvl3pPr>
              <a:defRPr sz="1600" b="0" i="0">
                <a:latin typeface="Lato Light" panose="020F0302020204030203" pitchFamily="34" charset="77"/>
              </a:defRPr>
            </a:lvl3pPr>
            <a:lvl4pPr>
              <a:defRPr sz="1400" b="0" i="0">
                <a:latin typeface="Lato Light" panose="020F0302020204030203" pitchFamily="34" charset="77"/>
              </a:defRPr>
            </a:lvl4pPr>
            <a:lvl5pPr>
              <a:defRPr sz="14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73E39E2B-D958-D948-BEF8-36C309D4A0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62161" y="1528235"/>
            <a:ext cx="3318365" cy="1872486"/>
          </a:xfrm>
          <a:prstGeom prst="rect">
            <a:avLst/>
          </a:prstGeom>
        </p:spPr>
        <p:txBody>
          <a:bodyPr anchor="b"/>
          <a:lstStyle>
            <a:lvl1pPr>
              <a:defRPr sz="6000" b="1" i="0">
                <a:latin typeface="Raleway" panose="020B0503030101060003" pitchFamily="34" charset="77"/>
              </a:defRPr>
            </a:lvl1pPr>
          </a:lstStyle>
          <a:p>
            <a:r>
              <a:rPr lang="fr-FR" dirty="0"/>
              <a:t>AGILE  Forfait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F69C53-50C0-BD4D-B3C7-AC403B3181F3}"/>
              </a:ext>
            </a:extLst>
          </p:cNvPr>
          <p:cNvSpPr/>
          <p:nvPr userDrawn="1"/>
        </p:nvSpPr>
        <p:spPr>
          <a:xfrm>
            <a:off x="9245391" y="1605170"/>
            <a:ext cx="5116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0" b="1" i="0" dirty="0">
                <a:solidFill>
                  <a:schemeClr val="accent3"/>
                </a:solidFill>
                <a:latin typeface="Raleway ExtraBold" panose="020B0503030101060003" pitchFamily="34" charset="77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41336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98E3B72-5773-7B48-A81E-918759303D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6096000" y="0"/>
            <a:ext cx="6096000" cy="6857999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010DBA1-0AA4-FF4B-B4D0-4603004E0786}"/>
              </a:ext>
            </a:extLst>
          </p:cNvPr>
          <p:cNvGrpSpPr/>
          <p:nvPr userDrawn="1"/>
        </p:nvGrpSpPr>
        <p:grpSpPr>
          <a:xfrm>
            <a:off x="953007" y="2935078"/>
            <a:ext cx="931705" cy="0"/>
            <a:chOff x="4503420" y="3238999"/>
            <a:chExt cx="931705" cy="0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DA5DDC5A-7194-E14A-955B-F5F884C3EB4F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157153C-8DE2-A247-9E9A-B595422AA574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8D8133C0-4A73-4742-856C-C693E7E68C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1170" y="4972379"/>
            <a:ext cx="3318365" cy="368859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7242F05-96AA-0048-A067-3DB01777272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5632" y="1522359"/>
            <a:ext cx="4316735" cy="3429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18012F-3875-3E4E-BA3A-DD43D78ABA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026" y="1256699"/>
            <a:ext cx="622300" cy="546100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832F3C7A-2CA3-2C40-BAC5-962EA0DCE4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479" y="1609515"/>
            <a:ext cx="4940225" cy="1325563"/>
          </a:xfrm>
          <a:prstGeom prst="rect">
            <a:avLst/>
          </a:prstGeom>
        </p:spPr>
        <p:txBody>
          <a:bodyPr anchor="b"/>
          <a:lstStyle>
            <a:lvl1pPr>
              <a:defRPr sz="6000" b="1" i="0"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TMA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BEF957E3-D95E-6043-9239-4AA7FC2369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2778" y="3375527"/>
            <a:ext cx="4940224" cy="27670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Lato Light" panose="020F0302020204030203" pitchFamily="34" charset="77"/>
              </a:defRPr>
            </a:lvl1pPr>
            <a:lvl2pPr>
              <a:defRPr sz="1800" b="0" i="0">
                <a:latin typeface="Lato Light" panose="020F0302020204030203" pitchFamily="34" charset="77"/>
              </a:defRPr>
            </a:lvl2pPr>
            <a:lvl3pPr>
              <a:defRPr sz="1600" b="0" i="0">
                <a:latin typeface="Lato Light" panose="020F0302020204030203" pitchFamily="34" charset="77"/>
              </a:defRPr>
            </a:lvl3pPr>
            <a:lvl4pPr>
              <a:defRPr sz="1400" b="0" i="0">
                <a:latin typeface="Lato Light" panose="020F0302020204030203" pitchFamily="34" charset="77"/>
              </a:defRPr>
            </a:lvl4pPr>
            <a:lvl5pPr>
              <a:defRPr sz="14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7691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8A92358-BA26-AB41-AA88-9E3CDF4192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8642181" y="0"/>
            <a:ext cx="3549818" cy="685799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40E5BBC-DA5C-254C-AA93-A46D0A1DF5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1883" y="201235"/>
            <a:ext cx="5090716" cy="88619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9E3CFA6-FEBF-604F-B9AA-508791389A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2701" y="-2653117"/>
            <a:ext cx="3318365" cy="3688596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EE184FD1-EC0B-AA40-9DCA-1BF944C00CF4}"/>
              </a:ext>
            </a:extLst>
          </p:cNvPr>
          <p:cNvGrpSpPr/>
          <p:nvPr userDrawn="1"/>
        </p:nvGrpSpPr>
        <p:grpSpPr>
          <a:xfrm>
            <a:off x="818537" y="2487429"/>
            <a:ext cx="931705" cy="0"/>
            <a:chOff x="4503420" y="3238999"/>
            <a:chExt cx="931705" cy="0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D1208CC8-2D9C-D34A-8B88-E7736F5422E3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17D4A263-F33E-5C4D-8B73-B082BE6EF3CD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8E6587DB-536B-D842-8E42-5A7DE794E5D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953" y="820735"/>
            <a:ext cx="677982" cy="531086"/>
          </a:xfrm>
          <a:prstGeom prst="rect">
            <a:avLst/>
          </a:prstGeom>
        </p:spPr>
      </p:pic>
      <p:sp>
        <p:nvSpPr>
          <p:cNvPr id="11" name="Espace réservé du contenu 13">
            <a:extLst>
              <a:ext uri="{FF2B5EF4-FFF2-40B4-BE49-F238E27FC236}">
                <a16:creationId xmlns:a16="http://schemas.microsoft.com/office/drawing/2014/main" id="{B309FE2B-5002-9E4E-9076-8DC76E2C95A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2777" y="2798963"/>
            <a:ext cx="7129193" cy="3688596"/>
          </a:xfrm>
          <a:prstGeom prst="rect">
            <a:avLst/>
          </a:prstGeom>
        </p:spPr>
        <p:txBody>
          <a:bodyPr numCol="2"/>
          <a:lstStyle>
            <a:lvl1pPr>
              <a:defRPr sz="2000" b="0" i="0">
                <a:latin typeface="Lato Light" panose="020F0302020204030203" pitchFamily="34" charset="77"/>
              </a:defRPr>
            </a:lvl1pPr>
            <a:lvl2pPr>
              <a:defRPr sz="1800" b="0" i="0">
                <a:latin typeface="Lato Light" panose="020F0302020204030203" pitchFamily="34" charset="77"/>
              </a:defRPr>
            </a:lvl2pPr>
            <a:lvl3pPr>
              <a:defRPr sz="1600" b="0" i="0">
                <a:latin typeface="Lato Light" panose="020F0302020204030203" pitchFamily="34" charset="77"/>
              </a:defRPr>
            </a:lvl3pPr>
            <a:lvl4pPr>
              <a:defRPr sz="1400" b="0" i="0">
                <a:latin typeface="Lato Light" panose="020F0302020204030203" pitchFamily="34" charset="77"/>
              </a:defRPr>
            </a:lvl4pPr>
            <a:lvl5pPr>
              <a:defRPr sz="14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2" name="Titre 11">
            <a:extLst>
              <a:ext uri="{FF2B5EF4-FFF2-40B4-BE49-F238E27FC236}">
                <a16:creationId xmlns:a16="http://schemas.microsoft.com/office/drawing/2014/main" id="{8B2AEA0D-C17B-7D47-82E6-5AE082CA16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589" y="1101077"/>
            <a:ext cx="4940225" cy="1325563"/>
          </a:xfrm>
          <a:prstGeom prst="rect">
            <a:avLst/>
          </a:prstGeom>
        </p:spPr>
        <p:txBody>
          <a:bodyPr anchor="b"/>
          <a:lstStyle>
            <a:lvl1pPr>
              <a:defRPr sz="6000" b="1" i="0">
                <a:latin typeface="Raleway" panose="020B0503030101060003" pitchFamily="34" charset="77"/>
              </a:defRPr>
            </a:lvl1pPr>
          </a:lstStyle>
          <a:p>
            <a:r>
              <a:rPr lang="fr-FR" dirty="0"/>
              <a:t>Mécanique</a:t>
            </a:r>
          </a:p>
        </p:txBody>
      </p:sp>
    </p:spTree>
    <p:extLst>
      <p:ext uri="{BB962C8B-B14F-4D97-AF65-F5344CB8AC3E}">
        <p14:creationId xmlns:p14="http://schemas.microsoft.com/office/powerpoint/2010/main" val="618015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28D22FB-D8DB-3D44-BFED-989FE1184D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1"/>
            <a:ext cx="3549818" cy="6857999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EDA68A42-4A29-1948-ACF2-E31642DB7F53}"/>
              </a:ext>
            </a:extLst>
          </p:cNvPr>
          <p:cNvGrpSpPr/>
          <p:nvPr userDrawn="1"/>
        </p:nvGrpSpPr>
        <p:grpSpPr>
          <a:xfrm>
            <a:off x="4199765" y="2348791"/>
            <a:ext cx="931705" cy="0"/>
            <a:chOff x="4503420" y="3238999"/>
            <a:chExt cx="931705" cy="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9193248D-399E-D544-9673-F4919976D0ED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8CA96185-9F5B-624F-AE3D-20D909E7DD91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417B806B-3125-8241-A4A0-E78ACDC1DB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9765" y="510312"/>
            <a:ext cx="584200" cy="635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3A88E30-6648-E040-BDB5-D68BDCA742D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47747" y="827812"/>
            <a:ext cx="6954528" cy="5257442"/>
          </a:xfrm>
          <a:prstGeom prst="rect">
            <a:avLst/>
          </a:prstGeom>
        </p:spPr>
      </p:pic>
      <p:sp>
        <p:nvSpPr>
          <p:cNvPr id="10" name="Espace réservé du contenu 13">
            <a:extLst>
              <a:ext uri="{FF2B5EF4-FFF2-40B4-BE49-F238E27FC236}">
                <a16:creationId xmlns:a16="http://schemas.microsoft.com/office/drawing/2014/main" id="{C8CCA5A7-10E7-ED44-81AC-45AF77D177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9765" y="2825721"/>
            <a:ext cx="7475562" cy="3688596"/>
          </a:xfrm>
          <a:prstGeom prst="rect">
            <a:avLst/>
          </a:prstGeom>
        </p:spPr>
        <p:txBody>
          <a:bodyPr numCol="2"/>
          <a:lstStyle>
            <a:lvl1pPr>
              <a:defRPr sz="2000" b="0" i="0">
                <a:latin typeface="Lato Light" panose="020F0302020204030203" pitchFamily="34" charset="77"/>
              </a:defRPr>
            </a:lvl1pPr>
            <a:lvl2pPr>
              <a:defRPr sz="1800" b="0" i="0">
                <a:latin typeface="Lato Light" panose="020F0302020204030203" pitchFamily="34" charset="77"/>
              </a:defRPr>
            </a:lvl2pPr>
            <a:lvl3pPr>
              <a:defRPr sz="1600" b="0" i="0">
                <a:latin typeface="Lato Light" panose="020F0302020204030203" pitchFamily="34" charset="77"/>
              </a:defRPr>
            </a:lvl3pPr>
            <a:lvl4pPr>
              <a:defRPr sz="1400" b="0" i="0">
                <a:latin typeface="Lato Light" panose="020F0302020204030203" pitchFamily="34" charset="77"/>
              </a:defRPr>
            </a:lvl4pPr>
            <a:lvl5pPr>
              <a:defRPr sz="14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1" name="Titre 11">
            <a:extLst>
              <a:ext uri="{FF2B5EF4-FFF2-40B4-BE49-F238E27FC236}">
                <a16:creationId xmlns:a16="http://schemas.microsoft.com/office/drawing/2014/main" id="{B51AEFB3-A67E-2346-9721-E369D4938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7711" y="1023228"/>
            <a:ext cx="4940225" cy="1325563"/>
          </a:xfrm>
          <a:prstGeom prst="rect">
            <a:avLst/>
          </a:prstGeom>
        </p:spPr>
        <p:txBody>
          <a:bodyPr anchor="b"/>
          <a:lstStyle>
            <a:lvl1pPr>
              <a:defRPr sz="6000" b="1" i="0">
                <a:latin typeface="Raleway" panose="020B0503030101060003" pitchFamily="34" charset="77"/>
              </a:defRPr>
            </a:lvl1pPr>
          </a:lstStyle>
          <a:p>
            <a:r>
              <a:rPr lang="fr-FR" dirty="0"/>
              <a:t>Électronique</a:t>
            </a:r>
          </a:p>
        </p:txBody>
      </p:sp>
    </p:spTree>
    <p:extLst>
      <p:ext uri="{BB962C8B-B14F-4D97-AF65-F5344CB8AC3E}">
        <p14:creationId xmlns:p14="http://schemas.microsoft.com/office/powerpoint/2010/main" val="2694672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8A92358-BA26-AB41-AA88-9E3CDF4192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8642181" y="0"/>
            <a:ext cx="3549818" cy="685799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40E5BBC-DA5C-254C-AA93-A46D0A1DF5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1883" y="201235"/>
            <a:ext cx="5090716" cy="88619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9E3CFA6-FEBF-604F-B9AA-508791389A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2701" y="-2653117"/>
            <a:ext cx="3318365" cy="3688596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EE184FD1-EC0B-AA40-9DCA-1BF944C00CF4}"/>
              </a:ext>
            </a:extLst>
          </p:cNvPr>
          <p:cNvGrpSpPr/>
          <p:nvPr userDrawn="1"/>
        </p:nvGrpSpPr>
        <p:grpSpPr>
          <a:xfrm>
            <a:off x="818537" y="2487429"/>
            <a:ext cx="931705" cy="0"/>
            <a:chOff x="4503420" y="3238999"/>
            <a:chExt cx="931705" cy="0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D1208CC8-2D9C-D34A-8B88-E7736F5422E3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17D4A263-F33E-5C4D-8B73-B082BE6EF3CD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8E6587DB-536B-D842-8E42-5A7DE794E5D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777" y="201235"/>
            <a:ext cx="677982" cy="531086"/>
          </a:xfrm>
          <a:prstGeom prst="rect">
            <a:avLst/>
          </a:prstGeom>
        </p:spPr>
      </p:pic>
      <p:sp>
        <p:nvSpPr>
          <p:cNvPr id="11" name="Espace réservé du contenu 13">
            <a:extLst>
              <a:ext uri="{FF2B5EF4-FFF2-40B4-BE49-F238E27FC236}">
                <a16:creationId xmlns:a16="http://schemas.microsoft.com/office/drawing/2014/main" id="{F34C3802-770C-9349-B637-C351995F2F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2777" y="2798963"/>
            <a:ext cx="7129193" cy="3688596"/>
          </a:xfrm>
          <a:prstGeom prst="rect">
            <a:avLst/>
          </a:prstGeom>
        </p:spPr>
        <p:txBody>
          <a:bodyPr numCol="2"/>
          <a:lstStyle>
            <a:lvl1pPr>
              <a:defRPr sz="2000" b="0" i="0">
                <a:latin typeface="Lato Light" panose="020F0302020204030203" pitchFamily="34" charset="77"/>
              </a:defRPr>
            </a:lvl1pPr>
            <a:lvl2pPr>
              <a:defRPr sz="1800" b="0" i="0">
                <a:latin typeface="Lato Light" panose="020F0302020204030203" pitchFamily="34" charset="77"/>
              </a:defRPr>
            </a:lvl2pPr>
            <a:lvl3pPr>
              <a:defRPr sz="1600" b="0" i="0">
                <a:latin typeface="Lato Light" panose="020F0302020204030203" pitchFamily="34" charset="77"/>
              </a:defRPr>
            </a:lvl3pPr>
            <a:lvl4pPr>
              <a:defRPr sz="1400" b="0" i="0">
                <a:latin typeface="Lato Light" panose="020F0302020204030203" pitchFamily="34" charset="77"/>
              </a:defRPr>
            </a:lvl4pPr>
            <a:lvl5pPr>
              <a:defRPr sz="14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2" name="Titre 11">
            <a:extLst>
              <a:ext uri="{FF2B5EF4-FFF2-40B4-BE49-F238E27FC236}">
                <a16:creationId xmlns:a16="http://schemas.microsoft.com/office/drawing/2014/main" id="{3247A2E3-651C-A245-9419-BE8E28B3EA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589" y="473838"/>
            <a:ext cx="7325381" cy="2056199"/>
          </a:xfrm>
          <a:prstGeom prst="rect">
            <a:avLst/>
          </a:prstGeom>
        </p:spPr>
        <p:txBody>
          <a:bodyPr anchor="b"/>
          <a:lstStyle>
            <a:lvl1pPr>
              <a:defRPr sz="6000" b="1" i="0">
                <a:latin typeface="Raleway" panose="020B0503030101060003" pitchFamily="34" charset="77"/>
              </a:defRPr>
            </a:lvl1pPr>
          </a:lstStyle>
          <a:p>
            <a:r>
              <a:rPr lang="fr-FR" dirty="0"/>
              <a:t>Informatique industrielle</a:t>
            </a:r>
          </a:p>
        </p:txBody>
      </p:sp>
    </p:spTree>
    <p:extLst>
      <p:ext uri="{BB962C8B-B14F-4D97-AF65-F5344CB8AC3E}">
        <p14:creationId xmlns:p14="http://schemas.microsoft.com/office/powerpoint/2010/main" val="216282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8F94861-4ABF-1747-B3AE-79FB93BDB7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426" y="320634"/>
            <a:ext cx="11511148" cy="62167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85389E-4ED3-5541-9578-5A5F73AA013B}"/>
              </a:ext>
            </a:extLst>
          </p:cNvPr>
          <p:cNvSpPr/>
          <p:nvPr userDrawn="1"/>
        </p:nvSpPr>
        <p:spPr>
          <a:xfrm>
            <a:off x="0" y="0"/>
            <a:ext cx="978945" cy="9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A79328-1072-2047-BDE6-E37D983292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344" y="319676"/>
            <a:ext cx="10725919" cy="6635768"/>
          </a:xfrm>
          <a:prstGeom prst="rect">
            <a:avLst/>
          </a:prstGeom>
          <a:effectLst/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79DAD89-9D94-A144-AEF4-E02B1CC8239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325" y="269419"/>
            <a:ext cx="552897" cy="44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94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061D646-4F65-E049-BC85-AF781FF2E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1"/>
            <a:ext cx="3549818" cy="6857999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ADDD2C95-350E-C34F-812F-EDA30BB9A19B}"/>
              </a:ext>
            </a:extLst>
          </p:cNvPr>
          <p:cNvGrpSpPr/>
          <p:nvPr userDrawn="1"/>
        </p:nvGrpSpPr>
        <p:grpSpPr>
          <a:xfrm>
            <a:off x="4076707" y="2915928"/>
            <a:ext cx="931705" cy="0"/>
            <a:chOff x="4503420" y="3238999"/>
            <a:chExt cx="931705" cy="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79333E82-FEDA-6D4F-AA11-C14889D5CF19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3761EAAA-F5DB-C14E-BA6E-8BF4E1E0262D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Hexagone 6">
            <a:extLst>
              <a:ext uri="{FF2B5EF4-FFF2-40B4-BE49-F238E27FC236}">
                <a16:creationId xmlns:a16="http://schemas.microsoft.com/office/drawing/2014/main" id="{08794BA2-D6B3-FF43-9AB5-441FFBDBE83B}"/>
              </a:ext>
            </a:extLst>
          </p:cNvPr>
          <p:cNvSpPr/>
          <p:nvPr userDrawn="1"/>
        </p:nvSpPr>
        <p:spPr>
          <a:xfrm rot="21080613">
            <a:off x="-1128470" y="564697"/>
            <a:ext cx="3988354" cy="3438236"/>
          </a:xfrm>
          <a:prstGeom prst="hexagon">
            <a:avLst/>
          </a:prstGeom>
          <a:noFill/>
          <a:ln w="19050">
            <a:solidFill>
              <a:srgbClr val="CE3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A1A5303-7D7F-374B-B344-707AA8E946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1036" y="470163"/>
            <a:ext cx="741169" cy="71999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7FC78E0-B60D-004A-BE1D-5746459A136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713438" y="4882902"/>
            <a:ext cx="3694232" cy="240863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D9E2B66-3C8F-2B4A-8EF2-D4EC3269868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78494" y="2096176"/>
            <a:ext cx="4206067" cy="2665648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EB312A64-C85D-FB46-A44A-F1B32EDD9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804" y="333711"/>
            <a:ext cx="7425743" cy="2454162"/>
          </a:xfrm>
          <a:prstGeom prst="rect">
            <a:avLst/>
          </a:prstGeom>
        </p:spPr>
        <p:txBody>
          <a:bodyPr anchor="b"/>
          <a:lstStyle>
            <a:lvl1pPr>
              <a:defRPr sz="6000" b="1" i="0">
                <a:latin typeface="Raleway" panose="020B0503030101060003" pitchFamily="34" charset="77"/>
              </a:defRPr>
            </a:lvl1pPr>
          </a:lstStyle>
          <a:p>
            <a:r>
              <a:rPr lang="fr-FR" dirty="0"/>
              <a:t>Management des systèmes industriels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54ADABE1-C049-6B40-96F7-6EDEA38953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70804" y="3071746"/>
            <a:ext cx="7604162" cy="3273296"/>
          </a:xfrm>
          <a:prstGeom prst="rect">
            <a:avLst/>
          </a:prstGeom>
        </p:spPr>
        <p:txBody>
          <a:bodyPr numCol="2"/>
          <a:lstStyle>
            <a:lvl1pPr>
              <a:defRPr sz="2000" b="0" i="0">
                <a:latin typeface="Lato Light" panose="020F0302020204030203" pitchFamily="34" charset="77"/>
              </a:defRPr>
            </a:lvl1pPr>
            <a:lvl2pPr>
              <a:defRPr sz="1800" b="0" i="0">
                <a:latin typeface="Lato Light" panose="020F0302020204030203" pitchFamily="34" charset="77"/>
              </a:defRPr>
            </a:lvl2pPr>
            <a:lvl3pPr>
              <a:defRPr sz="1600" b="0" i="0">
                <a:latin typeface="Lato Light" panose="020F0302020204030203" pitchFamily="34" charset="77"/>
              </a:defRPr>
            </a:lvl3pPr>
            <a:lvl4pPr>
              <a:defRPr sz="1400" b="0" i="0">
                <a:latin typeface="Lato Light" panose="020F0302020204030203" pitchFamily="34" charset="77"/>
              </a:defRPr>
            </a:lvl4pPr>
            <a:lvl5pPr>
              <a:defRPr sz="14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9944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Disposition personnalisée">
    <p:bg>
      <p:bgPr>
        <a:solidFill>
          <a:srgbClr val="131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e 2">
            <a:extLst>
              <a:ext uri="{FF2B5EF4-FFF2-40B4-BE49-F238E27FC236}">
                <a16:creationId xmlns:a16="http://schemas.microsoft.com/office/drawing/2014/main" id="{C1AFC481-95DA-4A4F-9C3B-64AD4575A468}"/>
              </a:ext>
            </a:extLst>
          </p:cNvPr>
          <p:cNvSpPr/>
          <p:nvPr userDrawn="1"/>
        </p:nvSpPr>
        <p:spPr>
          <a:xfrm>
            <a:off x="1202899" y="3164629"/>
            <a:ext cx="1654139" cy="1425982"/>
          </a:xfrm>
          <a:prstGeom prst="hexagon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Hexagone 3">
            <a:extLst>
              <a:ext uri="{FF2B5EF4-FFF2-40B4-BE49-F238E27FC236}">
                <a16:creationId xmlns:a16="http://schemas.microsoft.com/office/drawing/2014/main" id="{CDF4D336-4905-2641-B6E9-C8D9FF6A2CBE}"/>
              </a:ext>
            </a:extLst>
          </p:cNvPr>
          <p:cNvSpPr/>
          <p:nvPr userDrawn="1"/>
        </p:nvSpPr>
        <p:spPr>
          <a:xfrm>
            <a:off x="3919555" y="3146870"/>
            <a:ext cx="1654139" cy="1425982"/>
          </a:xfrm>
          <a:prstGeom prst="hexagon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Hexagone 4">
            <a:extLst>
              <a:ext uri="{FF2B5EF4-FFF2-40B4-BE49-F238E27FC236}">
                <a16:creationId xmlns:a16="http://schemas.microsoft.com/office/drawing/2014/main" id="{29E62904-788D-104C-BB6F-90A9006C4EF0}"/>
              </a:ext>
            </a:extLst>
          </p:cNvPr>
          <p:cNvSpPr/>
          <p:nvPr userDrawn="1"/>
        </p:nvSpPr>
        <p:spPr>
          <a:xfrm>
            <a:off x="6618308" y="3155779"/>
            <a:ext cx="1654139" cy="1425982"/>
          </a:xfrm>
          <a:prstGeom prst="hexagon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Hexagone 6">
            <a:extLst>
              <a:ext uri="{FF2B5EF4-FFF2-40B4-BE49-F238E27FC236}">
                <a16:creationId xmlns:a16="http://schemas.microsoft.com/office/drawing/2014/main" id="{272204BA-31F6-C64C-B594-2DD0263C41CC}"/>
              </a:ext>
            </a:extLst>
          </p:cNvPr>
          <p:cNvSpPr/>
          <p:nvPr userDrawn="1"/>
        </p:nvSpPr>
        <p:spPr>
          <a:xfrm>
            <a:off x="9292931" y="3164629"/>
            <a:ext cx="1654139" cy="1425982"/>
          </a:xfrm>
          <a:prstGeom prst="hexagon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D009A1BB-1FD2-9543-AE27-20A83B8173F5}"/>
              </a:ext>
            </a:extLst>
          </p:cNvPr>
          <p:cNvSpPr txBox="1">
            <a:spLocks/>
          </p:cNvSpPr>
          <p:nvPr userDrawn="1"/>
        </p:nvSpPr>
        <p:spPr>
          <a:xfrm>
            <a:off x="647700" y="4685774"/>
            <a:ext cx="2800350" cy="63650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bg1"/>
                </a:solidFill>
                <a:latin typeface="Raleway ExtraBold" panose="020B0003030101060003" pitchFamily="34" charset="0"/>
              </a:rPr>
              <a:t>MÉCANIQUE</a:t>
            </a:r>
            <a:endParaRPr lang="fr-FR" sz="2800" b="1" dirty="0">
              <a:solidFill>
                <a:schemeClr val="bg1"/>
              </a:solidFill>
              <a:latin typeface="Raleway ExtraBold" panose="020B0003030101060003" pitchFamily="34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55CC12B3-AABF-1C48-B17E-88B257B1CF8C}"/>
              </a:ext>
            </a:extLst>
          </p:cNvPr>
          <p:cNvSpPr txBox="1">
            <a:spLocks/>
          </p:cNvSpPr>
          <p:nvPr userDrawn="1"/>
        </p:nvSpPr>
        <p:spPr>
          <a:xfrm>
            <a:off x="3346450" y="4685774"/>
            <a:ext cx="2800350" cy="63650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bg1"/>
                </a:solidFill>
                <a:latin typeface="Raleway ExtraBold" panose="020B0003030101060003" pitchFamily="34" charset="0"/>
              </a:rPr>
              <a:t>ELECTRONIQUE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4A1DDA50-BFC5-CB40-AA10-A76289DE11C1}"/>
              </a:ext>
            </a:extLst>
          </p:cNvPr>
          <p:cNvSpPr txBox="1">
            <a:spLocks/>
          </p:cNvSpPr>
          <p:nvPr userDrawn="1"/>
        </p:nvSpPr>
        <p:spPr>
          <a:xfrm>
            <a:off x="6045200" y="4685774"/>
            <a:ext cx="2800350" cy="10007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bg1"/>
                </a:solidFill>
                <a:latin typeface="Raleway ExtraBold" panose="020B0003030101060003" pitchFamily="34" charset="0"/>
              </a:rPr>
              <a:t>INFORMATIQUE</a:t>
            </a:r>
            <a:br>
              <a:rPr lang="fr-FR" sz="2400" b="1" dirty="0">
                <a:solidFill>
                  <a:schemeClr val="bg1"/>
                </a:solidFill>
                <a:latin typeface="Raleway ExtraBold" panose="020B0003030101060003" pitchFamily="34" charset="0"/>
              </a:rPr>
            </a:br>
            <a:r>
              <a:rPr lang="fr-FR" sz="2400" b="1" dirty="0">
                <a:solidFill>
                  <a:schemeClr val="bg1"/>
                </a:solidFill>
                <a:latin typeface="Raleway ExtraBold" panose="020B0003030101060003" pitchFamily="34" charset="0"/>
              </a:rPr>
              <a:t>INDUSTRIELLE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6DB4B594-9C8D-CA4C-B65C-EA27DEB36BF7}"/>
              </a:ext>
            </a:extLst>
          </p:cNvPr>
          <p:cNvSpPr txBox="1">
            <a:spLocks/>
          </p:cNvSpPr>
          <p:nvPr userDrawn="1"/>
        </p:nvSpPr>
        <p:spPr>
          <a:xfrm>
            <a:off x="8743950" y="4685774"/>
            <a:ext cx="2800350" cy="138943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bg1"/>
                </a:solidFill>
                <a:latin typeface="Raleway ExtraBold" panose="020B0003030101060003" pitchFamily="34" charset="0"/>
              </a:rPr>
              <a:t>MANAGEMENT DES SYSTÈMES INDUSTRIELS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EEFA021-2582-4745-A19D-81D4A2D551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20764" y="-1566252"/>
            <a:ext cx="3318365" cy="368859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8CD9157-73C7-0342-9306-5E79EBEAB5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0978" y="3595788"/>
            <a:ext cx="677982" cy="53108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AE29833-58F3-C74B-8CA8-0CB3EAB9549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4525" y="3551270"/>
            <a:ext cx="584200" cy="6350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F2F8C14-C665-424F-A860-6B244D3507B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4375" y="3613294"/>
            <a:ext cx="770370" cy="51358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FD1701E-5852-0146-9C6C-F8BBA587CC9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9415" y="3508773"/>
            <a:ext cx="741169" cy="719993"/>
          </a:xfrm>
          <a:prstGeom prst="rect">
            <a:avLst/>
          </a:prstGeom>
        </p:spPr>
      </p:pic>
      <p:sp>
        <p:nvSpPr>
          <p:cNvPr id="19" name="Titre 16">
            <a:extLst>
              <a:ext uri="{FF2B5EF4-FFF2-40B4-BE49-F238E27FC236}">
                <a16:creationId xmlns:a16="http://schemas.microsoft.com/office/drawing/2014/main" id="{693CB17E-B27E-AA48-969D-54A0D68C44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25729"/>
            <a:ext cx="10515600" cy="1325563"/>
          </a:xfrm>
          <a:prstGeom prst="rect">
            <a:avLst/>
          </a:prstGeom>
        </p:spPr>
        <p:txBody>
          <a:bodyPr anchor="b"/>
          <a:lstStyle>
            <a:lvl1pPr algn="ctr">
              <a:defRPr sz="7200" b="0" i="0">
                <a:solidFill>
                  <a:schemeClr val="bg1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Grand titre</a:t>
            </a:r>
          </a:p>
        </p:txBody>
      </p:sp>
    </p:spTree>
    <p:extLst>
      <p:ext uri="{BB962C8B-B14F-4D97-AF65-F5344CB8AC3E}">
        <p14:creationId xmlns:p14="http://schemas.microsoft.com/office/powerpoint/2010/main" val="30039111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9AF0831-D954-4848-AE9A-0F3AF11EE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80510" y="-89210"/>
            <a:ext cx="4030980" cy="6955824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375CE752-C60D-7B41-A54E-DD78ACDD3A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16200000">
            <a:off x="2667000" y="1994532"/>
            <a:ext cx="6858000" cy="286893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9600"/>
            </a:lvl1pPr>
          </a:lstStyle>
          <a:p>
            <a:pPr algn="l"/>
            <a:r>
              <a:rPr lang="fr-FR" sz="11000" b="1" dirty="0">
                <a:solidFill>
                  <a:schemeClr val="bg1">
                    <a:alpha val="11000"/>
                  </a:schemeClr>
                </a:solidFill>
                <a:latin typeface="Raleway ExtraBold" panose="020B0003030101060003" pitchFamily="34" charset="0"/>
              </a:rPr>
              <a:t>TITRE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5A11F46-FA07-C348-841F-1562CFE9763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6993" y="1120890"/>
            <a:ext cx="3244850" cy="523758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b="1" i="0">
                <a:latin typeface="Raleway ExtraBold" panose="020B0503030101060003" pitchFamily="34" charset="77"/>
              </a:defRPr>
            </a:lvl1pPr>
          </a:lstStyle>
          <a:p>
            <a:pPr lvl="0"/>
            <a:r>
              <a:rPr lang="fr-FR" dirty="0"/>
              <a:t>Titre niveau 2</a:t>
            </a:r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9B738F8F-75F6-0044-97AA-C5BBE10F7B5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6993" y="2341186"/>
            <a:ext cx="3244850" cy="523758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b="1" i="0">
                <a:latin typeface="Raleway ExtraBold" panose="020B0503030101060003" pitchFamily="34" charset="77"/>
              </a:defRPr>
            </a:lvl1pPr>
          </a:lstStyle>
          <a:p>
            <a:pPr lvl="0"/>
            <a:r>
              <a:rPr lang="fr-FR" dirty="0"/>
              <a:t>Titre niveau 2</a:t>
            </a:r>
          </a:p>
        </p:txBody>
      </p:sp>
      <p:sp>
        <p:nvSpPr>
          <p:cNvPr id="11" name="Espace réservé du contenu 8">
            <a:extLst>
              <a:ext uri="{FF2B5EF4-FFF2-40B4-BE49-F238E27FC236}">
                <a16:creationId xmlns:a16="http://schemas.microsoft.com/office/drawing/2014/main" id="{7BCABD3F-40CC-B94A-893A-57E6AACCA59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66993" y="3561482"/>
            <a:ext cx="3244850" cy="523758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b="1" i="0">
                <a:latin typeface="Raleway ExtraBold" panose="020B0503030101060003" pitchFamily="34" charset="77"/>
              </a:defRPr>
            </a:lvl1pPr>
          </a:lstStyle>
          <a:p>
            <a:pPr lvl="0"/>
            <a:r>
              <a:rPr lang="fr-FR" dirty="0"/>
              <a:t>Titre niveau 2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4C74D874-9466-5247-AF5C-C2CB545299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66725" y="1644767"/>
            <a:ext cx="3244850" cy="508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 i="0">
                <a:solidFill>
                  <a:srgbClr val="C2C1C2"/>
                </a:solidFill>
                <a:latin typeface="Lato" panose="020F0502020204030203" pitchFamily="34" charset="77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vitae </a:t>
            </a:r>
            <a:r>
              <a:rPr lang="fr-FR" dirty="0" err="1"/>
              <a:t>vehicula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.</a:t>
            </a:r>
          </a:p>
        </p:txBody>
      </p:sp>
      <p:sp>
        <p:nvSpPr>
          <p:cNvPr id="14" name="Espace réservé du contenu 12">
            <a:extLst>
              <a:ext uri="{FF2B5EF4-FFF2-40B4-BE49-F238E27FC236}">
                <a16:creationId xmlns:a16="http://schemas.microsoft.com/office/drawing/2014/main" id="{8B851B60-3B03-3241-B4A9-B3511CC79C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725" y="2864944"/>
            <a:ext cx="3244850" cy="508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 i="0">
                <a:solidFill>
                  <a:srgbClr val="C2C1C2"/>
                </a:solidFill>
                <a:latin typeface="Lato" panose="020F0502020204030203" pitchFamily="34" charset="77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vitae </a:t>
            </a:r>
            <a:r>
              <a:rPr lang="fr-FR" dirty="0" err="1"/>
              <a:t>vehicula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.</a:t>
            </a:r>
          </a:p>
        </p:txBody>
      </p:sp>
      <p:sp>
        <p:nvSpPr>
          <p:cNvPr id="15" name="Espace réservé du contenu 12">
            <a:extLst>
              <a:ext uri="{FF2B5EF4-FFF2-40B4-BE49-F238E27FC236}">
                <a16:creationId xmlns:a16="http://schemas.microsoft.com/office/drawing/2014/main" id="{454DA9A3-D65B-F949-81BB-078E5000327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6725" y="4085121"/>
            <a:ext cx="3244850" cy="508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 i="0">
                <a:solidFill>
                  <a:srgbClr val="C2C1C2"/>
                </a:solidFill>
                <a:latin typeface="Lato" panose="020F0502020204030203" pitchFamily="34" charset="77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vitae </a:t>
            </a:r>
            <a:r>
              <a:rPr lang="fr-FR" dirty="0" err="1"/>
              <a:t>vehicula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.</a:t>
            </a:r>
          </a:p>
        </p:txBody>
      </p:sp>
      <p:sp>
        <p:nvSpPr>
          <p:cNvPr id="16" name="Espace réservé du contenu 8">
            <a:extLst>
              <a:ext uri="{FF2B5EF4-FFF2-40B4-BE49-F238E27FC236}">
                <a16:creationId xmlns:a16="http://schemas.microsoft.com/office/drawing/2014/main" id="{3496061F-E817-7D4A-B12D-B9D92CD358C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66993" y="4781421"/>
            <a:ext cx="3244850" cy="523758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b="1" i="0">
                <a:latin typeface="Raleway ExtraBold" panose="020B0503030101060003" pitchFamily="34" charset="77"/>
              </a:defRPr>
            </a:lvl1pPr>
          </a:lstStyle>
          <a:p>
            <a:pPr lvl="0"/>
            <a:r>
              <a:rPr lang="fr-FR" dirty="0"/>
              <a:t>Titre niveau 2</a:t>
            </a:r>
          </a:p>
        </p:txBody>
      </p:sp>
      <p:sp>
        <p:nvSpPr>
          <p:cNvPr id="17" name="Espace réservé du contenu 12">
            <a:extLst>
              <a:ext uri="{FF2B5EF4-FFF2-40B4-BE49-F238E27FC236}">
                <a16:creationId xmlns:a16="http://schemas.microsoft.com/office/drawing/2014/main" id="{3AC4415D-9444-DE40-A037-06FD86865D4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66725" y="5305298"/>
            <a:ext cx="3244850" cy="508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 i="0">
                <a:solidFill>
                  <a:srgbClr val="C2C1C2"/>
                </a:solidFill>
                <a:latin typeface="Lato" panose="020F0502020204030203" pitchFamily="34" charset="77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vitae </a:t>
            </a:r>
            <a:r>
              <a:rPr lang="fr-FR" dirty="0" err="1"/>
              <a:t>vehicula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.</a:t>
            </a:r>
          </a:p>
        </p:txBody>
      </p:sp>
      <p:sp>
        <p:nvSpPr>
          <p:cNvPr id="18" name="Espace réservé du contenu 8">
            <a:extLst>
              <a:ext uri="{FF2B5EF4-FFF2-40B4-BE49-F238E27FC236}">
                <a16:creationId xmlns:a16="http://schemas.microsoft.com/office/drawing/2014/main" id="{97E5679D-E405-B04C-A4E9-53E24A036E9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480157" y="1120890"/>
            <a:ext cx="3244850" cy="523758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b="1" i="0">
                <a:latin typeface="Raleway ExtraBold" panose="020B0503030101060003" pitchFamily="34" charset="77"/>
              </a:defRPr>
            </a:lvl1pPr>
          </a:lstStyle>
          <a:p>
            <a:pPr lvl="0"/>
            <a:r>
              <a:rPr lang="fr-FR" dirty="0"/>
              <a:t>Titre niveau 2</a:t>
            </a:r>
          </a:p>
        </p:txBody>
      </p:sp>
      <p:sp>
        <p:nvSpPr>
          <p:cNvPr id="19" name="Espace réservé du contenu 8">
            <a:extLst>
              <a:ext uri="{FF2B5EF4-FFF2-40B4-BE49-F238E27FC236}">
                <a16:creationId xmlns:a16="http://schemas.microsoft.com/office/drawing/2014/main" id="{EA96F67F-FF34-234E-AA19-FEA8D31063C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480157" y="2341186"/>
            <a:ext cx="3244850" cy="523758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b="1" i="0">
                <a:latin typeface="Raleway ExtraBold" panose="020B0503030101060003" pitchFamily="34" charset="77"/>
              </a:defRPr>
            </a:lvl1pPr>
          </a:lstStyle>
          <a:p>
            <a:pPr lvl="0"/>
            <a:r>
              <a:rPr lang="fr-FR" dirty="0"/>
              <a:t>Titre niveau 2</a:t>
            </a:r>
          </a:p>
        </p:txBody>
      </p:sp>
      <p:sp>
        <p:nvSpPr>
          <p:cNvPr id="20" name="Espace réservé du contenu 8">
            <a:extLst>
              <a:ext uri="{FF2B5EF4-FFF2-40B4-BE49-F238E27FC236}">
                <a16:creationId xmlns:a16="http://schemas.microsoft.com/office/drawing/2014/main" id="{8DC35639-8527-0A46-B630-8D28425F386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480157" y="3561482"/>
            <a:ext cx="3244850" cy="523758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b="1" i="0">
                <a:latin typeface="Raleway ExtraBold" panose="020B0503030101060003" pitchFamily="34" charset="77"/>
              </a:defRPr>
            </a:lvl1pPr>
          </a:lstStyle>
          <a:p>
            <a:pPr lvl="0"/>
            <a:r>
              <a:rPr lang="fr-FR" dirty="0"/>
              <a:t>Titre niveau 2</a:t>
            </a:r>
          </a:p>
        </p:txBody>
      </p:sp>
      <p:sp>
        <p:nvSpPr>
          <p:cNvPr id="21" name="Espace réservé du contenu 12">
            <a:extLst>
              <a:ext uri="{FF2B5EF4-FFF2-40B4-BE49-F238E27FC236}">
                <a16:creationId xmlns:a16="http://schemas.microsoft.com/office/drawing/2014/main" id="{D11998A8-897A-8F49-BDCE-C0C725FF6B8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479889" y="1644767"/>
            <a:ext cx="3244850" cy="508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C2C1C2"/>
                </a:solidFill>
                <a:latin typeface="Lato" panose="020F0502020204030203" pitchFamily="34" charset="77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vitae </a:t>
            </a:r>
            <a:r>
              <a:rPr lang="fr-FR" dirty="0" err="1"/>
              <a:t>vehicula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.</a:t>
            </a:r>
          </a:p>
        </p:txBody>
      </p:sp>
      <p:sp>
        <p:nvSpPr>
          <p:cNvPr id="22" name="Espace réservé du contenu 12">
            <a:extLst>
              <a:ext uri="{FF2B5EF4-FFF2-40B4-BE49-F238E27FC236}">
                <a16:creationId xmlns:a16="http://schemas.microsoft.com/office/drawing/2014/main" id="{28BC4A4D-016D-B149-ADDD-E8C6269F2185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479889" y="2864944"/>
            <a:ext cx="3244850" cy="508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C2C1C2"/>
                </a:solidFill>
                <a:latin typeface="Lato" panose="020F0502020204030203" pitchFamily="34" charset="77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vitae </a:t>
            </a:r>
            <a:r>
              <a:rPr lang="fr-FR" dirty="0" err="1"/>
              <a:t>vehicula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.</a:t>
            </a:r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93224489-536B-FE42-B07C-BA753763335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479889" y="4085121"/>
            <a:ext cx="3244850" cy="508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C2C1C2"/>
                </a:solidFill>
                <a:latin typeface="Lato" panose="020F0502020204030203" pitchFamily="34" charset="77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vitae </a:t>
            </a:r>
            <a:r>
              <a:rPr lang="fr-FR" dirty="0" err="1"/>
              <a:t>vehicula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.</a:t>
            </a:r>
          </a:p>
        </p:txBody>
      </p:sp>
      <p:sp>
        <p:nvSpPr>
          <p:cNvPr id="24" name="Espace réservé du contenu 8">
            <a:extLst>
              <a:ext uri="{FF2B5EF4-FFF2-40B4-BE49-F238E27FC236}">
                <a16:creationId xmlns:a16="http://schemas.microsoft.com/office/drawing/2014/main" id="{44C6CBB5-7C83-754C-8F78-25DBE098AF6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480157" y="4781421"/>
            <a:ext cx="3244850" cy="523758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b="1" i="0">
                <a:latin typeface="Raleway ExtraBold" panose="020B0503030101060003" pitchFamily="34" charset="77"/>
              </a:defRPr>
            </a:lvl1pPr>
          </a:lstStyle>
          <a:p>
            <a:pPr lvl="0"/>
            <a:r>
              <a:rPr lang="fr-FR" dirty="0"/>
              <a:t>Titre niveau 2</a:t>
            </a:r>
          </a:p>
        </p:txBody>
      </p:sp>
      <p:sp>
        <p:nvSpPr>
          <p:cNvPr id="25" name="Espace réservé du contenu 12">
            <a:extLst>
              <a:ext uri="{FF2B5EF4-FFF2-40B4-BE49-F238E27FC236}">
                <a16:creationId xmlns:a16="http://schemas.microsoft.com/office/drawing/2014/main" id="{3A07C4D5-C96B-DE40-BC75-33A2A45EB779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479889" y="5305298"/>
            <a:ext cx="3244850" cy="508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C2C1C2"/>
                </a:solidFill>
                <a:latin typeface="Lato" panose="020F0502020204030203" pitchFamily="34" charset="77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vitae </a:t>
            </a:r>
            <a:r>
              <a:rPr lang="fr-FR" dirty="0" err="1"/>
              <a:t>vehicula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1201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solidFill>
          <a:srgbClr val="131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E9C1067C-4529-3741-86FE-E28D8F0E6828}"/>
              </a:ext>
            </a:extLst>
          </p:cNvPr>
          <p:cNvSpPr/>
          <p:nvPr userDrawn="1"/>
        </p:nvSpPr>
        <p:spPr>
          <a:xfrm>
            <a:off x="1305661" y="3251200"/>
            <a:ext cx="1484428" cy="1484426"/>
          </a:xfrm>
          <a:prstGeom prst="ellipse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024E358-CDEC-524F-B0DA-A566BE3EA46D}"/>
              </a:ext>
            </a:extLst>
          </p:cNvPr>
          <p:cNvSpPr/>
          <p:nvPr userDrawn="1"/>
        </p:nvSpPr>
        <p:spPr>
          <a:xfrm>
            <a:off x="4004411" y="3251200"/>
            <a:ext cx="1484428" cy="1484426"/>
          </a:xfrm>
          <a:prstGeom prst="ellipse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3CC7DC0-ECD5-ED48-8295-E8D32FA97EFB}"/>
              </a:ext>
            </a:extLst>
          </p:cNvPr>
          <p:cNvSpPr/>
          <p:nvPr userDrawn="1"/>
        </p:nvSpPr>
        <p:spPr>
          <a:xfrm>
            <a:off x="6703161" y="3251200"/>
            <a:ext cx="1484428" cy="1484426"/>
          </a:xfrm>
          <a:prstGeom prst="ellipse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72AF83A-6EB5-1045-AFF8-5EDB6F70AC16}"/>
              </a:ext>
            </a:extLst>
          </p:cNvPr>
          <p:cNvSpPr/>
          <p:nvPr userDrawn="1"/>
        </p:nvSpPr>
        <p:spPr>
          <a:xfrm>
            <a:off x="9401911" y="3251200"/>
            <a:ext cx="1484428" cy="1484426"/>
          </a:xfrm>
          <a:prstGeom prst="ellipse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C77AA5A-3538-A347-B8FB-FC61332734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02962">
            <a:off x="10784709" y="168374"/>
            <a:ext cx="3318365" cy="3688596"/>
          </a:xfrm>
          <a:prstGeom prst="rect">
            <a:avLst/>
          </a:prstGeom>
        </p:spPr>
      </p:pic>
      <p:sp>
        <p:nvSpPr>
          <p:cNvPr id="19" name="Titre 16">
            <a:extLst>
              <a:ext uri="{FF2B5EF4-FFF2-40B4-BE49-F238E27FC236}">
                <a16:creationId xmlns:a16="http://schemas.microsoft.com/office/drawing/2014/main" id="{3B5218A7-5F38-B74F-83DE-7911A0465D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25729"/>
            <a:ext cx="10515600" cy="1325563"/>
          </a:xfrm>
          <a:prstGeom prst="rect">
            <a:avLst/>
          </a:prstGeom>
        </p:spPr>
        <p:txBody>
          <a:bodyPr anchor="b"/>
          <a:lstStyle>
            <a:lvl1pPr algn="ctr">
              <a:defRPr sz="7200" b="0" i="0">
                <a:solidFill>
                  <a:schemeClr val="bg1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Grand titre</a:t>
            </a:r>
          </a:p>
        </p:txBody>
      </p:sp>
    </p:spTree>
    <p:extLst>
      <p:ext uri="{BB962C8B-B14F-4D97-AF65-F5344CB8AC3E}">
        <p14:creationId xmlns:p14="http://schemas.microsoft.com/office/powerpoint/2010/main" val="9134609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BB5E5EE-7121-BC4A-B2C3-2A7625B0A7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51"/>
            <a:ext cx="12192000" cy="1360449"/>
          </a:xfrm>
          <a:prstGeom prst="rect">
            <a:avLst/>
          </a:prstGeom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5FA5B98A-DBA0-C84B-AE49-99923578C3F9}"/>
              </a:ext>
            </a:extLst>
          </p:cNvPr>
          <p:cNvSpPr/>
          <p:nvPr userDrawn="1"/>
        </p:nvSpPr>
        <p:spPr>
          <a:xfrm rot="10800000">
            <a:off x="5270665" y="1332777"/>
            <a:ext cx="1650670" cy="279002"/>
          </a:xfrm>
          <a:prstGeom prst="triangle">
            <a:avLst>
              <a:gd name="adj" fmla="val 5287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2C4662-109D-B943-9AFC-8C6A325777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20242" y="-1449577"/>
            <a:ext cx="3318365" cy="3688596"/>
          </a:xfrm>
          <a:prstGeom prst="rect">
            <a:avLst/>
          </a:prstGeom>
        </p:spPr>
      </p:pic>
      <p:sp>
        <p:nvSpPr>
          <p:cNvPr id="9" name="Titre 16">
            <a:extLst>
              <a:ext uri="{FF2B5EF4-FFF2-40B4-BE49-F238E27FC236}">
                <a16:creationId xmlns:a16="http://schemas.microsoft.com/office/drawing/2014/main" id="{BFA851EF-D9ED-3244-A2DD-56A9125CE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213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6000" b="0" i="0">
                <a:solidFill>
                  <a:schemeClr val="bg1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Grand titre</a:t>
            </a:r>
          </a:p>
        </p:txBody>
      </p:sp>
    </p:spTree>
    <p:extLst>
      <p:ext uri="{BB962C8B-B14F-4D97-AF65-F5344CB8AC3E}">
        <p14:creationId xmlns:p14="http://schemas.microsoft.com/office/powerpoint/2010/main" val="362574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B2CDC33-0666-174B-B634-A7C1038CC0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426" y="-11151"/>
            <a:ext cx="11511148" cy="638581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39CC9CC-5915-FA4A-B324-46F0A7FACC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8387" y="3616232"/>
            <a:ext cx="7454238" cy="335739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2061C35-A89F-8A4D-A80C-C3F4BE61FB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73957" y="-93132"/>
            <a:ext cx="2636750" cy="1719161"/>
          </a:xfrm>
          <a:prstGeom prst="rect">
            <a:avLst/>
          </a:prstGeom>
        </p:spPr>
      </p:pic>
      <p:sp>
        <p:nvSpPr>
          <p:cNvPr id="10" name="Titre 16">
            <a:extLst>
              <a:ext uri="{FF2B5EF4-FFF2-40B4-BE49-F238E27FC236}">
                <a16:creationId xmlns:a16="http://schemas.microsoft.com/office/drawing/2014/main" id="{0856F84E-EE7A-8046-BBC5-CD06C543A7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426" y="0"/>
            <a:ext cx="11511148" cy="1325563"/>
          </a:xfrm>
          <a:prstGeom prst="rect">
            <a:avLst/>
          </a:prstGeom>
        </p:spPr>
        <p:txBody>
          <a:bodyPr anchor="ctr"/>
          <a:lstStyle>
            <a:lvl1pPr algn="ctr">
              <a:defRPr sz="6000" b="0" i="0">
                <a:solidFill>
                  <a:schemeClr val="bg1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Grand titre</a:t>
            </a:r>
          </a:p>
        </p:txBody>
      </p:sp>
    </p:spTree>
    <p:extLst>
      <p:ext uri="{BB962C8B-B14F-4D97-AF65-F5344CB8AC3E}">
        <p14:creationId xmlns:p14="http://schemas.microsoft.com/office/powerpoint/2010/main" val="23142445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CF0EB1-8D86-5040-8285-74EB9103926B}"/>
              </a:ext>
            </a:extLst>
          </p:cNvPr>
          <p:cNvSpPr/>
          <p:nvPr userDrawn="1"/>
        </p:nvSpPr>
        <p:spPr>
          <a:xfrm>
            <a:off x="6379417" y="3833790"/>
            <a:ext cx="394388" cy="296884"/>
          </a:xfrm>
          <a:prstGeom prst="rect">
            <a:avLst/>
          </a:prstGeom>
          <a:solidFill>
            <a:srgbClr val="13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4C5EE9-5428-564D-BC5F-C5DA4683D02D}"/>
              </a:ext>
            </a:extLst>
          </p:cNvPr>
          <p:cNvSpPr/>
          <p:nvPr userDrawn="1"/>
        </p:nvSpPr>
        <p:spPr>
          <a:xfrm>
            <a:off x="4110148" y="3833790"/>
            <a:ext cx="394388" cy="296884"/>
          </a:xfrm>
          <a:prstGeom prst="rect">
            <a:avLst/>
          </a:prstGeom>
          <a:solidFill>
            <a:srgbClr val="13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56CBF44-BE8A-A744-964F-B5D8BCA338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1667" y="414328"/>
            <a:ext cx="4907267" cy="95868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fr-FR" b="1" dirty="0">
                <a:solidFill>
                  <a:srgbClr val="13162A"/>
                </a:solidFill>
                <a:latin typeface="Raleway ExtraBold" panose="020B0003030101060003" pitchFamily="34" charset="0"/>
              </a:rPr>
              <a:t>Titre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04A4183A-511E-124B-B74A-C7409DCFC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667" y="1407083"/>
            <a:ext cx="8997389" cy="3877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fr-FR" sz="1200">
                <a:solidFill>
                  <a:srgbClr val="C2C1C2"/>
                </a:solidFill>
                <a:latin typeface="Lato" panose="020F0502020204030203" pitchFamily="34" charset="77"/>
              </a:rPr>
              <a:t>Modifiez le style des sous-titres du masque</a:t>
            </a:r>
            <a:endParaRPr lang="fr-FR" sz="1200" dirty="0">
              <a:solidFill>
                <a:srgbClr val="C2C1C2"/>
              </a:solidFill>
              <a:latin typeface="Lato" panose="020F0502020204030203" pitchFamily="34" charset="77"/>
              <a:cs typeface="Lato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285C80-26C0-6842-8A4C-7109092D330B}"/>
              </a:ext>
            </a:extLst>
          </p:cNvPr>
          <p:cNvSpPr/>
          <p:nvPr userDrawn="1"/>
        </p:nvSpPr>
        <p:spPr>
          <a:xfrm>
            <a:off x="0" y="4917688"/>
            <a:ext cx="12192000" cy="1940312"/>
          </a:xfrm>
          <a:prstGeom prst="rect">
            <a:avLst/>
          </a:prstGeom>
          <a:solidFill>
            <a:srgbClr val="13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836778B-666D-964E-8AA1-47C624837E6A}"/>
              </a:ext>
            </a:extLst>
          </p:cNvPr>
          <p:cNvGrpSpPr/>
          <p:nvPr userDrawn="1"/>
        </p:nvGrpSpPr>
        <p:grpSpPr>
          <a:xfrm>
            <a:off x="1211564" y="3116183"/>
            <a:ext cx="1645936" cy="955406"/>
            <a:chOff x="4036741" y="2349287"/>
            <a:chExt cx="1645935" cy="95540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EA3BDB-3EE9-FE46-95FD-1461F406D564}"/>
                </a:ext>
              </a:extLst>
            </p:cNvPr>
            <p:cNvSpPr/>
            <p:nvPr/>
          </p:nvSpPr>
          <p:spPr>
            <a:xfrm>
              <a:off x="4036741" y="2349287"/>
              <a:ext cx="1645935" cy="747132"/>
            </a:xfrm>
            <a:prstGeom prst="rect">
              <a:avLst/>
            </a:prstGeom>
            <a:solidFill>
              <a:srgbClr val="CE3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Triangle rectangle 9">
              <a:extLst>
                <a:ext uri="{FF2B5EF4-FFF2-40B4-BE49-F238E27FC236}">
                  <a16:creationId xmlns:a16="http://schemas.microsoft.com/office/drawing/2014/main" id="{759D6415-0E33-584A-B522-F70FC5996C0C}"/>
                </a:ext>
              </a:extLst>
            </p:cNvPr>
            <p:cNvSpPr/>
            <p:nvPr/>
          </p:nvSpPr>
          <p:spPr>
            <a:xfrm rot="5400000">
              <a:off x="4046963" y="3037993"/>
              <a:ext cx="256478" cy="276922"/>
            </a:xfrm>
            <a:prstGeom prst="rtTriangle">
              <a:avLst/>
            </a:prstGeom>
            <a:solidFill>
              <a:srgbClr val="CE3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7E8817C-11E0-2C40-9418-B1FBEC5F3719}"/>
              </a:ext>
            </a:extLst>
          </p:cNvPr>
          <p:cNvCxnSpPr>
            <a:cxnSpLocks/>
          </p:cNvCxnSpPr>
          <p:nvPr userDrawn="1"/>
        </p:nvCxnSpPr>
        <p:spPr>
          <a:xfrm>
            <a:off x="1221397" y="4194048"/>
            <a:ext cx="0" cy="1233358"/>
          </a:xfrm>
          <a:prstGeom prst="line">
            <a:avLst/>
          </a:prstGeom>
          <a:ln w="19050">
            <a:solidFill>
              <a:srgbClr val="CE3189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re 1">
            <a:extLst>
              <a:ext uri="{FF2B5EF4-FFF2-40B4-BE49-F238E27FC236}">
                <a16:creationId xmlns:a16="http://schemas.microsoft.com/office/drawing/2014/main" id="{128D4844-A525-FB4A-A022-28B2A8AD664C}"/>
              </a:ext>
            </a:extLst>
          </p:cNvPr>
          <p:cNvSpPr txBox="1">
            <a:spLocks/>
          </p:cNvSpPr>
          <p:nvPr userDrawn="1"/>
        </p:nvSpPr>
        <p:spPr>
          <a:xfrm>
            <a:off x="1062858" y="5509749"/>
            <a:ext cx="757437" cy="530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solidFill>
                  <a:schemeClr val="bg1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01</a:t>
            </a:r>
            <a:r>
              <a:rPr lang="fr-FR" sz="2400" b="1" dirty="0">
                <a:solidFill>
                  <a:srgbClr val="CE3189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/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82A0D39-7AC2-904A-9DAA-5FA461BAF9E8}"/>
              </a:ext>
            </a:extLst>
          </p:cNvPr>
          <p:cNvCxnSpPr>
            <a:cxnSpLocks/>
          </p:cNvCxnSpPr>
          <p:nvPr userDrawn="1"/>
        </p:nvCxnSpPr>
        <p:spPr>
          <a:xfrm>
            <a:off x="3605068" y="3002567"/>
            <a:ext cx="1" cy="2412647"/>
          </a:xfrm>
          <a:prstGeom prst="line">
            <a:avLst/>
          </a:prstGeom>
          <a:ln w="19050">
            <a:solidFill>
              <a:srgbClr val="CE3189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re 1">
            <a:extLst>
              <a:ext uri="{FF2B5EF4-FFF2-40B4-BE49-F238E27FC236}">
                <a16:creationId xmlns:a16="http://schemas.microsoft.com/office/drawing/2014/main" id="{C89A4A46-09E8-D948-AEDB-DF6B741D8885}"/>
              </a:ext>
            </a:extLst>
          </p:cNvPr>
          <p:cNvSpPr txBox="1">
            <a:spLocks/>
          </p:cNvSpPr>
          <p:nvPr userDrawn="1"/>
        </p:nvSpPr>
        <p:spPr>
          <a:xfrm>
            <a:off x="3441320" y="5509749"/>
            <a:ext cx="757437" cy="530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solidFill>
                  <a:schemeClr val="bg1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02</a:t>
            </a:r>
            <a:r>
              <a:rPr lang="fr-FR" sz="2400" b="1" dirty="0">
                <a:solidFill>
                  <a:srgbClr val="CE3189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/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9762F12-BF03-0443-8A7F-40A2D4E3D4DC}"/>
              </a:ext>
            </a:extLst>
          </p:cNvPr>
          <p:cNvCxnSpPr>
            <a:cxnSpLocks/>
          </p:cNvCxnSpPr>
          <p:nvPr userDrawn="1"/>
        </p:nvCxnSpPr>
        <p:spPr>
          <a:xfrm>
            <a:off x="5458934" y="2976300"/>
            <a:ext cx="1" cy="2412647"/>
          </a:xfrm>
          <a:prstGeom prst="line">
            <a:avLst/>
          </a:prstGeom>
          <a:ln w="19050">
            <a:solidFill>
              <a:srgbClr val="CE3189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23021984-04C8-334C-91AF-EF941F9CA532}"/>
              </a:ext>
            </a:extLst>
          </p:cNvPr>
          <p:cNvSpPr txBox="1">
            <a:spLocks/>
          </p:cNvSpPr>
          <p:nvPr userDrawn="1"/>
        </p:nvSpPr>
        <p:spPr>
          <a:xfrm>
            <a:off x="5317293" y="5498863"/>
            <a:ext cx="757437" cy="530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solidFill>
                  <a:schemeClr val="bg1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03</a:t>
            </a:r>
            <a:r>
              <a:rPr lang="fr-FR" sz="2400" b="1" dirty="0">
                <a:solidFill>
                  <a:srgbClr val="CE3189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/</a:t>
            </a:r>
          </a:p>
        </p:txBody>
      </p:sp>
      <p:sp>
        <p:nvSpPr>
          <p:cNvPr id="21" name="Larme 20">
            <a:extLst>
              <a:ext uri="{FF2B5EF4-FFF2-40B4-BE49-F238E27FC236}">
                <a16:creationId xmlns:a16="http://schemas.microsoft.com/office/drawing/2014/main" id="{CFC0ECEE-BA59-5545-A7AD-96181288CCF8}"/>
              </a:ext>
            </a:extLst>
          </p:cNvPr>
          <p:cNvSpPr/>
          <p:nvPr userDrawn="1"/>
        </p:nvSpPr>
        <p:spPr>
          <a:xfrm rot="8100000">
            <a:off x="4997442" y="2316212"/>
            <a:ext cx="922984" cy="922984"/>
          </a:xfrm>
          <a:prstGeom prst="teardrop">
            <a:avLst/>
          </a:prstGeom>
          <a:solidFill>
            <a:srgbClr val="CE3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8C7A18-4257-C545-AFBE-AA55C6FC46D5}"/>
              </a:ext>
            </a:extLst>
          </p:cNvPr>
          <p:cNvSpPr/>
          <p:nvPr userDrawn="1"/>
        </p:nvSpPr>
        <p:spPr>
          <a:xfrm>
            <a:off x="4271195" y="3738412"/>
            <a:ext cx="2344757" cy="296884"/>
          </a:xfrm>
          <a:prstGeom prst="rect">
            <a:avLst/>
          </a:prstGeom>
          <a:solidFill>
            <a:srgbClr val="13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D933683-82B6-B940-A213-5C19181472C2}"/>
              </a:ext>
            </a:extLst>
          </p:cNvPr>
          <p:cNvGrpSpPr/>
          <p:nvPr userDrawn="1"/>
        </p:nvGrpSpPr>
        <p:grpSpPr>
          <a:xfrm>
            <a:off x="7279220" y="2070908"/>
            <a:ext cx="2070239" cy="1099806"/>
            <a:chOff x="4036739" y="2204887"/>
            <a:chExt cx="2070238" cy="109980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41C62B0-4352-F643-A274-2C036E46B3FA}"/>
                </a:ext>
              </a:extLst>
            </p:cNvPr>
            <p:cNvSpPr/>
            <p:nvPr/>
          </p:nvSpPr>
          <p:spPr>
            <a:xfrm>
              <a:off x="4036739" y="2204887"/>
              <a:ext cx="2070238" cy="891531"/>
            </a:xfrm>
            <a:prstGeom prst="rect">
              <a:avLst/>
            </a:prstGeom>
            <a:solidFill>
              <a:srgbClr val="CE3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" name="Triangle rectangle 26">
              <a:extLst>
                <a:ext uri="{FF2B5EF4-FFF2-40B4-BE49-F238E27FC236}">
                  <a16:creationId xmlns:a16="http://schemas.microsoft.com/office/drawing/2014/main" id="{14D3F2BE-8720-3449-8230-77D3796963C6}"/>
                </a:ext>
              </a:extLst>
            </p:cNvPr>
            <p:cNvSpPr/>
            <p:nvPr/>
          </p:nvSpPr>
          <p:spPr>
            <a:xfrm rot="5400000">
              <a:off x="4046963" y="3037993"/>
              <a:ext cx="256478" cy="276922"/>
            </a:xfrm>
            <a:prstGeom prst="rtTriangle">
              <a:avLst/>
            </a:prstGeom>
            <a:solidFill>
              <a:srgbClr val="CE3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57A7F77-D894-7E44-BE42-1368D7D7E9DE}"/>
              </a:ext>
            </a:extLst>
          </p:cNvPr>
          <p:cNvCxnSpPr>
            <a:cxnSpLocks/>
          </p:cNvCxnSpPr>
          <p:nvPr userDrawn="1"/>
        </p:nvCxnSpPr>
        <p:spPr>
          <a:xfrm>
            <a:off x="7289055" y="3264406"/>
            <a:ext cx="0" cy="2165772"/>
          </a:xfrm>
          <a:prstGeom prst="line">
            <a:avLst/>
          </a:prstGeom>
          <a:ln w="19050">
            <a:solidFill>
              <a:srgbClr val="CE3189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re 1">
            <a:extLst>
              <a:ext uri="{FF2B5EF4-FFF2-40B4-BE49-F238E27FC236}">
                <a16:creationId xmlns:a16="http://schemas.microsoft.com/office/drawing/2014/main" id="{E292BA62-8378-5342-B6C3-152B05C68E3E}"/>
              </a:ext>
            </a:extLst>
          </p:cNvPr>
          <p:cNvSpPr txBox="1">
            <a:spLocks/>
          </p:cNvSpPr>
          <p:nvPr userDrawn="1"/>
        </p:nvSpPr>
        <p:spPr>
          <a:xfrm>
            <a:off x="7130516" y="5512521"/>
            <a:ext cx="757437" cy="530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solidFill>
                  <a:schemeClr val="bg1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04</a:t>
            </a:r>
            <a:r>
              <a:rPr lang="fr-FR" sz="2400" b="1" dirty="0">
                <a:solidFill>
                  <a:srgbClr val="CE3189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/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DD5CAFB-8128-A842-B711-565C3A30AFAA}"/>
              </a:ext>
            </a:extLst>
          </p:cNvPr>
          <p:cNvSpPr/>
          <p:nvPr userDrawn="1"/>
        </p:nvSpPr>
        <p:spPr>
          <a:xfrm>
            <a:off x="7403341" y="2188314"/>
            <a:ext cx="661952" cy="661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B1E12B3-B321-E948-AEE1-D9E4C6DA8B2E}"/>
              </a:ext>
            </a:extLst>
          </p:cNvPr>
          <p:cNvCxnSpPr>
            <a:cxnSpLocks/>
          </p:cNvCxnSpPr>
          <p:nvPr userDrawn="1"/>
        </p:nvCxnSpPr>
        <p:spPr>
          <a:xfrm>
            <a:off x="9078769" y="4434214"/>
            <a:ext cx="0" cy="968300"/>
          </a:xfrm>
          <a:prstGeom prst="line">
            <a:avLst/>
          </a:prstGeom>
          <a:ln w="19050">
            <a:solidFill>
              <a:srgbClr val="CE3189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re 1">
            <a:extLst>
              <a:ext uri="{FF2B5EF4-FFF2-40B4-BE49-F238E27FC236}">
                <a16:creationId xmlns:a16="http://schemas.microsoft.com/office/drawing/2014/main" id="{DE8C39E8-07B0-344E-8642-D7901F39F199}"/>
              </a:ext>
            </a:extLst>
          </p:cNvPr>
          <p:cNvSpPr txBox="1">
            <a:spLocks/>
          </p:cNvSpPr>
          <p:nvPr userDrawn="1"/>
        </p:nvSpPr>
        <p:spPr>
          <a:xfrm>
            <a:off x="8915020" y="5497049"/>
            <a:ext cx="757437" cy="530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solidFill>
                  <a:schemeClr val="bg1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05</a:t>
            </a:r>
            <a:r>
              <a:rPr lang="fr-FR" sz="2400" b="1" dirty="0">
                <a:solidFill>
                  <a:srgbClr val="CE3189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/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E974D4A0-1E08-614E-A167-5826D86CB5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8617" y="4308530"/>
            <a:ext cx="3318365" cy="368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575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43BC58D1-29B9-DE44-A803-783DB8C93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821" y="862449"/>
            <a:ext cx="11677339" cy="95868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b="1">
                <a:solidFill>
                  <a:srgbClr val="13162A"/>
                </a:solidFill>
                <a:latin typeface="Raleway ExtraBold" panose="020B0003030101060003" pitchFamily="34" charset="0"/>
              </a:rPr>
              <a:t>Modifiez le style du titre</a:t>
            </a:r>
            <a:endParaRPr lang="fr-FR" b="1" dirty="0">
              <a:solidFill>
                <a:srgbClr val="13162A"/>
              </a:solidFill>
              <a:latin typeface="Raleway ExtraBold" panose="020B0003030101060003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0DE0F1DA-E370-F443-B1F2-345FB394C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8133" y="1837110"/>
            <a:ext cx="7890934" cy="9586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>
              <a:lnSpc>
                <a:spcPct val="100000"/>
              </a:lnSpc>
            </a:pPr>
            <a:r>
              <a:rPr lang="fr-FR" sz="1200">
                <a:solidFill>
                  <a:srgbClr val="C2C1C2"/>
                </a:solidFill>
                <a:latin typeface="Lato" panose="020F0502020204030203" pitchFamily="34" charset="77"/>
              </a:rPr>
              <a:t>Modifiez le style des sous-titres du masque</a:t>
            </a:r>
            <a:endParaRPr lang="fr-FR" sz="1200" dirty="0">
              <a:solidFill>
                <a:srgbClr val="C2C1C2"/>
              </a:solidFill>
              <a:latin typeface="Lato" panose="020F0502020204030203" pitchFamily="34" charset="77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5766D8-57B2-824F-8929-41C6333315AC}"/>
              </a:ext>
            </a:extLst>
          </p:cNvPr>
          <p:cNvSpPr/>
          <p:nvPr userDrawn="1"/>
        </p:nvSpPr>
        <p:spPr>
          <a:xfrm>
            <a:off x="391885" y="4402438"/>
            <a:ext cx="11430001" cy="2455562"/>
          </a:xfrm>
          <a:prstGeom prst="rect">
            <a:avLst/>
          </a:prstGeom>
          <a:solidFill>
            <a:srgbClr val="13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4DD37A2-B208-454F-965B-1FD3308063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8617" y="-801390"/>
            <a:ext cx="3318365" cy="3688596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C47E5B1-4E1D-964A-A717-CB3D90132B10}"/>
              </a:ext>
            </a:extLst>
          </p:cNvPr>
          <p:cNvCxnSpPr>
            <a:cxnSpLocks/>
          </p:cNvCxnSpPr>
          <p:nvPr userDrawn="1"/>
        </p:nvCxnSpPr>
        <p:spPr>
          <a:xfrm>
            <a:off x="2113379" y="5464732"/>
            <a:ext cx="613400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4AF1106-A543-BB4E-AB33-EBFB44D6CD4F}"/>
              </a:ext>
            </a:extLst>
          </p:cNvPr>
          <p:cNvCxnSpPr>
            <a:cxnSpLocks/>
          </p:cNvCxnSpPr>
          <p:nvPr userDrawn="1"/>
        </p:nvCxnSpPr>
        <p:spPr>
          <a:xfrm>
            <a:off x="5882530" y="5450158"/>
            <a:ext cx="613400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BA0C329-F4E0-9D43-8BB0-FE9BF8007C0E}"/>
              </a:ext>
            </a:extLst>
          </p:cNvPr>
          <p:cNvCxnSpPr>
            <a:cxnSpLocks/>
          </p:cNvCxnSpPr>
          <p:nvPr userDrawn="1"/>
        </p:nvCxnSpPr>
        <p:spPr>
          <a:xfrm>
            <a:off x="9619036" y="5445010"/>
            <a:ext cx="613400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FDF97677-0BF8-3C4E-A491-3855C1C7EB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0714" y="3502127"/>
            <a:ext cx="603279" cy="64742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DFED127-FF0F-A944-A2FF-53310D888C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49646" y="3502127"/>
            <a:ext cx="603279" cy="6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006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C5B425C-6587-8E4D-8CEF-92DD47D060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77217DA-0242-AA48-B959-AACF26367071}"/>
              </a:ext>
            </a:extLst>
          </p:cNvPr>
          <p:cNvSpPr/>
          <p:nvPr userDrawn="1"/>
        </p:nvSpPr>
        <p:spPr>
          <a:xfrm>
            <a:off x="2305786" y="725374"/>
            <a:ext cx="1484428" cy="1484426"/>
          </a:xfrm>
          <a:prstGeom prst="ellipse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651AC57-525D-9147-91DC-B20BA3E9649A}"/>
              </a:ext>
            </a:extLst>
          </p:cNvPr>
          <p:cNvSpPr/>
          <p:nvPr userDrawn="1"/>
        </p:nvSpPr>
        <p:spPr>
          <a:xfrm>
            <a:off x="8401787" y="725374"/>
            <a:ext cx="1484428" cy="1484426"/>
          </a:xfrm>
          <a:prstGeom prst="ellipse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F5DD308-E8E8-6742-BC67-D2DD62C6A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340" y="3491834"/>
            <a:ext cx="3703320" cy="95733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1200">
                <a:solidFill>
                  <a:srgbClr val="C2C1C2"/>
                </a:solidFill>
                <a:latin typeface="Lato Light" panose="020F0402020204030203" pitchFamily="34" charset="0"/>
              </a:rPr>
              <a:t>Modifiez le style des sous-titres du masque</a:t>
            </a:r>
            <a:endParaRPr lang="fr-FR" sz="1200" dirty="0">
              <a:solidFill>
                <a:srgbClr val="C2C1C2"/>
              </a:solidFill>
              <a:latin typeface="Lato Light" panose="020F0402020204030203" pitchFamily="34" charset="0"/>
              <a:ea typeface="Lato Light" panose="020F0502020204030203" pitchFamily="34" charset="0"/>
              <a:cs typeface="Lato Light" panose="020F0402020204030203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8511B5A-7414-D845-9EEA-C0CD37D3FE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4440865" y="1887550"/>
            <a:ext cx="2636750" cy="1719161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80DA1E0F-9267-5D48-879B-F7FBA12B23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0899" y="2494043"/>
            <a:ext cx="3551665" cy="958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 b="1" dirty="0">
                <a:solidFill>
                  <a:srgbClr val="13162A"/>
                </a:solidFill>
                <a:latin typeface="Raleway ExtraBold" panose="020B0003030101060003" pitchFamily="34" charset="0"/>
              </a:rPr>
              <a:t>Grand titre</a:t>
            </a:r>
          </a:p>
        </p:txBody>
      </p:sp>
    </p:spTree>
    <p:extLst>
      <p:ext uri="{BB962C8B-B14F-4D97-AF65-F5344CB8AC3E}">
        <p14:creationId xmlns:p14="http://schemas.microsoft.com/office/powerpoint/2010/main" val="36377090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AA0021-1C30-3141-B27E-D3FCF27D7F75}"/>
              </a:ext>
            </a:extLst>
          </p:cNvPr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049200" cy="342900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AA32A5CD-32B9-014B-9184-7C5E05900D28}"/>
              </a:ext>
            </a:extLst>
          </p:cNvPr>
          <p:cNvSpPr/>
          <p:nvPr userDrawn="1"/>
        </p:nvSpPr>
        <p:spPr>
          <a:xfrm>
            <a:off x="4018210" y="576470"/>
            <a:ext cx="1106380" cy="1106378"/>
          </a:xfrm>
          <a:prstGeom prst="ellipse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40CB55D-23C8-1244-B227-DF05AAF38477}"/>
              </a:ext>
            </a:extLst>
          </p:cNvPr>
          <p:cNvSpPr/>
          <p:nvPr userDrawn="1"/>
        </p:nvSpPr>
        <p:spPr>
          <a:xfrm>
            <a:off x="971410" y="576470"/>
            <a:ext cx="1106380" cy="1106378"/>
          </a:xfrm>
          <a:prstGeom prst="ellipse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049EB4-D73F-AC49-BF93-988792262180}"/>
              </a:ext>
            </a:extLst>
          </p:cNvPr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6800" y="3429000"/>
            <a:ext cx="3049200" cy="3429000"/>
          </a:xfrm>
          <a:prstGeom prst="rect">
            <a:avLst/>
          </a:prstGeom>
          <a:solidFill>
            <a:srgbClr val="CE3189"/>
          </a:solidFill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5F5EA4-E523-164A-B370-D7550737392F}"/>
              </a:ext>
            </a:extLst>
          </p:cNvPr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3049200" cy="3429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A0586C6-EEF2-EC42-B0CD-1EF0AEEAD652}"/>
              </a:ext>
            </a:extLst>
          </p:cNvPr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2800" y="3433618"/>
            <a:ext cx="3049200" cy="3429000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62F26553-3164-A640-B571-8340A993FF5A}"/>
              </a:ext>
            </a:extLst>
          </p:cNvPr>
          <p:cNvSpPr/>
          <p:nvPr userDrawn="1"/>
        </p:nvSpPr>
        <p:spPr>
          <a:xfrm>
            <a:off x="7067410" y="576470"/>
            <a:ext cx="1106380" cy="1106378"/>
          </a:xfrm>
          <a:prstGeom prst="ellipse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3CCF8BA-D953-8E4D-AB5D-9D252BDA50D3}"/>
              </a:ext>
            </a:extLst>
          </p:cNvPr>
          <p:cNvSpPr/>
          <p:nvPr userDrawn="1"/>
        </p:nvSpPr>
        <p:spPr>
          <a:xfrm>
            <a:off x="10114210" y="576470"/>
            <a:ext cx="1106380" cy="1106378"/>
          </a:xfrm>
          <a:prstGeom prst="ellipse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7AFE6F51-9904-DD46-9602-D88307769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6799" y="2587504"/>
            <a:ext cx="3049200" cy="8414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fr-FR" sz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rPr>
              <a:t>Modifiez le style des sous-titres du masque</a:t>
            </a:r>
            <a:endParaRPr lang="fr-FR" sz="12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2FCBFE46-CD86-7A4A-B088-93E6874A29E7}"/>
              </a:ext>
            </a:extLst>
          </p:cNvPr>
          <p:cNvSpPr/>
          <p:nvPr userDrawn="1"/>
        </p:nvSpPr>
        <p:spPr>
          <a:xfrm rot="10800000">
            <a:off x="1269407" y="3423107"/>
            <a:ext cx="510387" cy="19694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8D2838B0-E056-D148-A201-36D2AB2379F6}"/>
              </a:ext>
            </a:extLst>
          </p:cNvPr>
          <p:cNvSpPr/>
          <p:nvPr userDrawn="1"/>
        </p:nvSpPr>
        <p:spPr>
          <a:xfrm rot="10800000">
            <a:off x="7365407" y="3423107"/>
            <a:ext cx="510387" cy="19694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C3A9A892-3C1E-984D-A476-671BC923DDF5}"/>
              </a:ext>
            </a:extLst>
          </p:cNvPr>
          <p:cNvSpPr/>
          <p:nvPr userDrawn="1"/>
        </p:nvSpPr>
        <p:spPr>
          <a:xfrm rot="10800000">
            <a:off x="4316207" y="3423107"/>
            <a:ext cx="510387" cy="19694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CFE633E4-BB06-4742-9EDD-812B9ED2BB84}"/>
              </a:ext>
            </a:extLst>
          </p:cNvPr>
          <p:cNvSpPr/>
          <p:nvPr userDrawn="1"/>
        </p:nvSpPr>
        <p:spPr>
          <a:xfrm rot="10800000">
            <a:off x="10412207" y="3423108"/>
            <a:ext cx="510387" cy="19694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FB3DAABA-3C2F-5B41-A1F9-FEB6AA244C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6799" y="1828799"/>
            <a:ext cx="3049201" cy="6896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fr-FR" b="1" dirty="0">
                <a:solidFill>
                  <a:srgbClr val="13162A"/>
                </a:solidFill>
                <a:latin typeface="Raleway ExtraBold" panose="020B0003030101060003" pitchFamily="34" charset="0"/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17871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CC8DF34-1409-6B46-8C91-8751ACE6AA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762531" cy="6857999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B2D43748-1E94-754E-852F-4C6BC3C51265}"/>
              </a:ext>
            </a:extLst>
          </p:cNvPr>
          <p:cNvGrpSpPr/>
          <p:nvPr userDrawn="1"/>
        </p:nvGrpSpPr>
        <p:grpSpPr>
          <a:xfrm>
            <a:off x="4681220" y="2443865"/>
            <a:ext cx="931705" cy="0"/>
            <a:chOff x="4503420" y="3238999"/>
            <a:chExt cx="931705" cy="0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81A4FD4B-0F25-C34B-889F-396959733732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6805962-5B97-A84A-B9CF-A3FE13209407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22EF098A-60C0-4446-9B82-40EABE1512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098105" y="4095847"/>
            <a:ext cx="2636750" cy="1719161"/>
          </a:xfrm>
          <a:prstGeom prst="rect">
            <a:avLst/>
          </a:prstGeom>
        </p:spPr>
      </p:pic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09C7157B-6684-1C43-8022-F5DAE1C1FA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8732" y="2955177"/>
            <a:ext cx="7010400" cy="200025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rgbClr val="13162A"/>
                </a:solidFill>
                <a:latin typeface="Lato Light" panose="020F0302020204030203" pitchFamily="34" charset="77"/>
              </a:defRPr>
            </a:lvl1pPr>
            <a:lvl2pPr>
              <a:defRPr sz="2000" b="0" i="0">
                <a:solidFill>
                  <a:srgbClr val="13162A"/>
                </a:solidFill>
                <a:latin typeface="Lato Light" panose="020F0302020204030203" pitchFamily="34" charset="77"/>
              </a:defRPr>
            </a:lvl2pPr>
            <a:lvl3pPr>
              <a:defRPr sz="1800" b="0" i="0">
                <a:solidFill>
                  <a:srgbClr val="13162A"/>
                </a:solidFill>
                <a:latin typeface="Lato Light" panose="020F0302020204030203" pitchFamily="34" charset="77"/>
              </a:defRPr>
            </a:lvl3pPr>
            <a:lvl4pPr>
              <a:defRPr sz="1600" b="0" i="0">
                <a:solidFill>
                  <a:srgbClr val="13162A"/>
                </a:solidFill>
                <a:latin typeface="Lato Light" panose="020F0302020204030203" pitchFamily="34" charset="77"/>
              </a:defRPr>
            </a:lvl4pPr>
            <a:lvl5pPr>
              <a:defRPr sz="1600" b="0" i="0">
                <a:solidFill>
                  <a:srgbClr val="13162A"/>
                </a:solidFill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E47E0C51-A50B-DA4C-85A8-1BD3B9E7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732" y="711177"/>
            <a:ext cx="6865068" cy="1325563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rgbClr val="13162A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269DCC7-FC23-314F-B3D2-DA471E5E960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089" y="1191467"/>
            <a:ext cx="3114391" cy="589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558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position personnalisée">
    <p:bg>
      <p:bgPr>
        <a:solidFill>
          <a:srgbClr val="131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472508E7-970D-2643-AB9A-978519C8D454}"/>
              </a:ext>
            </a:extLst>
          </p:cNvPr>
          <p:cNvGrpSpPr/>
          <p:nvPr userDrawn="1"/>
        </p:nvGrpSpPr>
        <p:grpSpPr>
          <a:xfrm>
            <a:off x="953007" y="2556251"/>
            <a:ext cx="931705" cy="0"/>
            <a:chOff x="4503420" y="3238999"/>
            <a:chExt cx="931705" cy="0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3142053E-BC43-884D-ADC1-F5E6C6B3EC68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588B9BFC-25B7-6D40-99C8-F28FA404AFD9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82E59E9C-8BE6-5D46-9AE2-4FE78258CB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62927" y="5259794"/>
            <a:ext cx="3318365" cy="36885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EE43BC0-35B1-4B4F-9400-27F53A78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568"/>
            <a:ext cx="10515600" cy="1325563"/>
          </a:xfrm>
          <a:prstGeom prst="rect">
            <a:avLst/>
          </a:prstGeom>
        </p:spPr>
        <p:txBody>
          <a:bodyPr anchor="b"/>
          <a:lstStyle>
            <a:lvl1pPr>
              <a:defRPr sz="6000" b="1" i="0" baseline="0">
                <a:solidFill>
                  <a:schemeClr val="bg1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C3318B7-A5E9-CE44-9859-199D48DE55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1426" y="2800940"/>
            <a:ext cx="4316413" cy="2216150"/>
          </a:xfrm>
          <a:prstGeom prst="rect">
            <a:avLst/>
          </a:prstGeom>
        </p:spPr>
        <p:txBody>
          <a:bodyPr/>
          <a:lstStyle>
            <a:lvl1pPr>
              <a:defRPr sz="1600" b="0" i="0">
                <a:solidFill>
                  <a:schemeClr val="bg1"/>
                </a:solidFill>
                <a:latin typeface="Lato Light" panose="020F0302020204030203" pitchFamily="34" charset="77"/>
              </a:defRPr>
            </a:lvl1pPr>
            <a:lvl2pPr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2pPr>
            <a:lvl3pPr>
              <a:defRPr sz="1200" b="0" i="0">
                <a:solidFill>
                  <a:schemeClr val="bg1"/>
                </a:solidFill>
                <a:latin typeface="Lato Light" panose="020F0302020204030203" pitchFamily="34" charset="77"/>
              </a:defRPr>
            </a:lvl3pPr>
            <a:lvl4pPr>
              <a:defRPr sz="1100" b="0" i="0">
                <a:solidFill>
                  <a:schemeClr val="bg1"/>
                </a:solidFill>
                <a:latin typeface="Lato Light" panose="020F0302020204030203" pitchFamily="34" charset="77"/>
              </a:defRPr>
            </a:lvl4pPr>
            <a:lvl5pPr>
              <a:defRPr sz="1100" b="0" i="0">
                <a:solidFill>
                  <a:schemeClr val="bg1"/>
                </a:solidFill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9776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8B2177E-227F-9E4A-B1AA-8D5F12BDF5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-1"/>
            <a:ext cx="12192000" cy="1686167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40E3519B-D6E2-AE4C-9C76-9363F560191B}"/>
              </a:ext>
            </a:extLst>
          </p:cNvPr>
          <p:cNvSpPr txBox="1">
            <a:spLocks/>
          </p:cNvSpPr>
          <p:nvPr userDrawn="1"/>
        </p:nvSpPr>
        <p:spPr>
          <a:xfrm>
            <a:off x="7546024" y="3288534"/>
            <a:ext cx="862320" cy="52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fr-FR" sz="12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Revue de sprint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477B5E3-2478-8346-8CB6-4A498EE9F9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33948" y="-2106480"/>
            <a:ext cx="3318365" cy="3688596"/>
          </a:xfrm>
          <a:prstGeom prst="rect">
            <a:avLst/>
          </a:prstGeom>
        </p:spPr>
      </p:pic>
      <p:sp>
        <p:nvSpPr>
          <p:cNvPr id="9" name="Titre 8">
            <a:extLst>
              <a:ext uri="{FF2B5EF4-FFF2-40B4-BE49-F238E27FC236}">
                <a16:creationId xmlns:a16="http://schemas.microsoft.com/office/drawing/2014/main" id="{9D478FA6-2CA5-B948-8CB9-ED75D439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6000" b="1" i="0">
                <a:solidFill>
                  <a:schemeClr val="bg1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7AB2EA5-1E92-FB41-B08B-B1FACD0E6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5438" y="2239168"/>
            <a:ext cx="6824662" cy="2379663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Lato Light" panose="020F0302020204030203" pitchFamily="34" charset="77"/>
              </a:defRPr>
            </a:lvl1pPr>
            <a:lvl2pPr>
              <a:defRPr sz="1800" b="0" i="0">
                <a:latin typeface="Lato Light" panose="020F0302020204030203" pitchFamily="34" charset="77"/>
              </a:defRPr>
            </a:lvl2pPr>
            <a:lvl3pPr>
              <a:defRPr sz="1600" b="0" i="0">
                <a:latin typeface="Lato Light" panose="020F0302020204030203" pitchFamily="34" charset="77"/>
              </a:defRPr>
            </a:lvl3pPr>
            <a:lvl4pPr>
              <a:defRPr sz="1400" b="0" i="0">
                <a:latin typeface="Lato Light" panose="020F0302020204030203" pitchFamily="34" charset="77"/>
              </a:defRPr>
            </a:lvl4pPr>
            <a:lvl5pPr>
              <a:defRPr sz="14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18288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1965D0F-0F80-6D4F-BDB3-E4F648E2C4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0" y="1"/>
            <a:ext cx="6096000" cy="6857999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65FA1FE7-C8FF-5145-9227-E00353283D79}"/>
              </a:ext>
            </a:extLst>
          </p:cNvPr>
          <p:cNvGrpSpPr/>
          <p:nvPr userDrawn="1"/>
        </p:nvGrpSpPr>
        <p:grpSpPr>
          <a:xfrm>
            <a:off x="720928" y="2989786"/>
            <a:ext cx="931705" cy="0"/>
            <a:chOff x="4503420" y="3238999"/>
            <a:chExt cx="931705" cy="0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73C26D23-6B91-9743-B1C2-005B76292539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F288D9C-CF9B-0845-8632-D7473C983405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itre 1">
            <a:extLst>
              <a:ext uri="{FF2B5EF4-FFF2-40B4-BE49-F238E27FC236}">
                <a16:creationId xmlns:a16="http://schemas.microsoft.com/office/drawing/2014/main" id="{4BD310AD-A3A4-D842-9E5B-8BF39A79B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567" y="511955"/>
            <a:ext cx="4966195" cy="2355746"/>
          </a:xfrm>
          <a:prstGeom prst="rect">
            <a:avLst/>
          </a:prstGeom>
        </p:spPr>
        <p:txBody>
          <a:bodyPr anchor="b"/>
          <a:lstStyle>
            <a:lvl1pPr>
              <a:defRPr sz="6000" b="1" i="0">
                <a:solidFill>
                  <a:srgbClr val="13162A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18F2166-054B-5444-894B-E9951BBAC6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4738" y="5892085"/>
            <a:ext cx="3318365" cy="368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845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1965D0F-0F80-6D4F-BDB3-E4F648E2C4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799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89F28DC-744A-444B-AE42-AB109159C9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8400" y="-2656168"/>
            <a:ext cx="3318365" cy="3688596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DF2EB97A-71B1-5849-9D11-6774846DD5C0}"/>
              </a:ext>
            </a:extLst>
          </p:cNvPr>
          <p:cNvGrpSpPr/>
          <p:nvPr userDrawn="1"/>
        </p:nvGrpSpPr>
        <p:grpSpPr>
          <a:xfrm>
            <a:off x="6987913" y="2889425"/>
            <a:ext cx="931705" cy="0"/>
            <a:chOff x="4503420" y="3238999"/>
            <a:chExt cx="931705" cy="0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C55872B4-A16A-FD4D-87C1-D40669F5F349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452923F-F2CB-FA49-B177-9EC7CEB3568F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A936778-4A2F-3340-9EB6-31BBEF7BC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552" y="411594"/>
            <a:ext cx="4966195" cy="2355746"/>
          </a:xfrm>
          <a:prstGeom prst="rect">
            <a:avLst/>
          </a:prstGeom>
        </p:spPr>
        <p:txBody>
          <a:bodyPr anchor="b"/>
          <a:lstStyle>
            <a:lvl1pPr>
              <a:defRPr sz="6000" b="1" i="0">
                <a:solidFill>
                  <a:srgbClr val="13162A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9525749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3F710D9-133D-E44C-9F33-AEF42822B7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72797" y="4152526"/>
            <a:ext cx="3694232" cy="240863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A9F66E7-C351-B443-BE5F-F2150F011A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2452" y="4666129"/>
            <a:ext cx="5976258" cy="2028581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62EF0DD5-060F-A24A-A057-FAE85F5AF10F}"/>
              </a:ext>
            </a:extLst>
          </p:cNvPr>
          <p:cNvSpPr txBox="1">
            <a:spLocks/>
          </p:cNvSpPr>
          <p:nvPr userDrawn="1"/>
        </p:nvSpPr>
        <p:spPr>
          <a:xfrm>
            <a:off x="-1807211" y="576470"/>
            <a:ext cx="7725192" cy="469815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0" b="1" dirty="0">
                <a:latin typeface="Raleway Black" panose="020B00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XX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18073884-52DB-7547-99C2-A85935F4797A}"/>
              </a:ext>
            </a:extLst>
          </p:cNvPr>
          <p:cNvSpPr txBox="1">
            <a:spLocks/>
          </p:cNvSpPr>
          <p:nvPr userDrawn="1"/>
        </p:nvSpPr>
        <p:spPr>
          <a:xfrm>
            <a:off x="6095999" y="1939099"/>
            <a:ext cx="5091954" cy="636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2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F90741C-6580-B34E-A2B5-4E1504E01591}"/>
              </a:ext>
            </a:extLst>
          </p:cNvPr>
          <p:cNvGrpSpPr/>
          <p:nvPr userDrawn="1"/>
        </p:nvGrpSpPr>
        <p:grpSpPr>
          <a:xfrm>
            <a:off x="6216228" y="1570358"/>
            <a:ext cx="931705" cy="0"/>
            <a:chOff x="4503420" y="3238999"/>
            <a:chExt cx="931705" cy="0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9BF860A7-19A7-FD43-A73C-C36198FCBEB8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074654F-8182-5848-8056-7BC8566CD7C1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99092024-DFDA-4943-984B-9B07D55844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366678"/>
            <a:ext cx="4876801" cy="113227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fr-FR" b="1" dirty="0">
                <a:solidFill>
                  <a:srgbClr val="13162A"/>
                </a:solidFill>
                <a:latin typeface="Raleway ExtraBold" panose="020B0003030101060003" pitchFamily="34" charset="0"/>
              </a:rPr>
              <a:t>Titre niveau 2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95107112-0AEB-144F-AC40-26A243EF4A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5999" y="1753856"/>
            <a:ext cx="5791201" cy="2636310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Lato Light" panose="020F0302020204030203" pitchFamily="34" charset="77"/>
              </a:defRPr>
            </a:lvl1pPr>
            <a:lvl2pPr>
              <a:defRPr sz="1800" b="0" i="0">
                <a:latin typeface="Lato Light" panose="020F0302020204030203" pitchFamily="34" charset="77"/>
              </a:defRPr>
            </a:lvl2pPr>
            <a:lvl3pPr>
              <a:defRPr sz="1600" b="0" i="0">
                <a:latin typeface="Lato Light" panose="020F0302020204030203" pitchFamily="34" charset="77"/>
              </a:defRPr>
            </a:lvl3pPr>
            <a:lvl4pPr>
              <a:defRPr sz="1400" b="0" i="0">
                <a:latin typeface="Lato Light" panose="020F0302020204030203" pitchFamily="34" charset="77"/>
              </a:defRPr>
            </a:lvl4pPr>
            <a:lvl5pPr>
              <a:defRPr sz="14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660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3E20F7D-0C30-1140-9B49-836248395A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30061"/>
            <a:ext cx="12192000" cy="552794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E7D9739-4962-8C44-823D-904B975A05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56723" y="285291"/>
            <a:ext cx="3974555" cy="6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697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493C8FA-0C04-2740-A5F3-6BC18F2455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7983F616-61BC-8A4F-B9B9-5E53F9C23DE0}"/>
              </a:ext>
            </a:extLst>
          </p:cNvPr>
          <p:cNvGrpSpPr/>
          <p:nvPr userDrawn="1"/>
        </p:nvGrpSpPr>
        <p:grpSpPr>
          <a:xfrm>
            <a:off x="581417" y="3113002"/>
            <a:ext cx="931705" cy="0"/>
            <a:chOff x="4503420" y="3238999"/>
            <a:chExt cx="931705" cy="0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C3F85912-74B6-0A44-87AC-0496320DF625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C61B562-E37B-274E-B9ED-5A206F872EC6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AF279C93-7C0F-0245-ABC4-972E6D6EDD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995451" y="-303491"/>
            <a:ext cx="2755700" cy="1796716"/>
          </a:xfrm>
          <a:prstGeom prst="rect">
            <a:avLst/>
          </a:prstGeom>
        </p:spPr>
      </p:pic>
      <p:pic>
        <p:nvPicPr>
          <p:cNvPr id="10" name="Image 9" descr="Une image contenant LEGO&#10;&#10;&#10;&#10;Description générée automatiquement">
            <a:extLst>
              <a:ext uri="{FF2B5EF4-FFF2-40B4-BE49-F238E27FC236}">
                <a16:creationId xmlns:a16="http://schemas.microsoft.com/office/drawing/2014/main" id="{6F77FB91-C386-2A49-8C95-B65094F0816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3301" y="1739716"/>
            <a:ext cx="5607114" cy="33785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BEC923-549C-1847-9E78-CD12FA1E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52" y="878466"/>
            <a:ext cx="5060795" cy="2188502"/>
          </a:xfrm>
          <a:prstGeom prst="rect">
            <a:avLst/>
          </a:prstGeom>
        </p:spPr>
        <p:txBody>
          <a:bodyPr anchor="b"/>
          <a:lstStyle>
            <a:lvl1pPr>
              <a:defRPr sz="6000" b="1" i="0">
                <a:solidFill>
                  <a:srgbClr val="13162A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14667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493C8FA-0C04-2740-A5F3-6BC18F2455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7983F616-61BC-8A4F-B9B9-5E53F9C23DE0}"/>
              </a:ext>
            </a:extLst>
          </p:cNvPr>
          <p:cNvGrpSpPr/>
          <p:nvPr userDrawn="1"/>
        </p:nvGrpSpPr>
        <p:grpSpPr>
          <a:xfrm>
            <a:off x="581417" y="3113002"/>
            <a:ext cx="931705" cy="0"/>
            <a:chOff x="4503420" y="3238999"/>
            <a:chExt cx="931705" cy="0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C3F85912-74B6-0A44-87AC-0496320DF625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C61B562-E37B-274E-B9ED-5A206F872EC6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6BEC923-549C-1847-9E78-CD12FA1E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52" y="878466"/>
            <a:ext cx="5060795" cy="2188502"/>
          </a:xfrm>
          <a:prstGeom prst="rect">
            <a:avLst/>
          </a:prstGeom>
        </p:spPr>
        <p:txBody>
          <a:bodyPr anchor="b"/>
          <a:lstStyle>
            <a:lvl1pPr>
              <a:defRPr sz="6000" b="1" i="0">
                <a:solidFill>
                  <a:srgbClr val="13162A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9DB9C3F-B294-CE48-AC0C-87BAB5AC77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995451" y="5195859"/>
            <a:ext cx="2755700" cy="179671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7EEBC53-CF8B-7D4E-9EA8-05DDDB5B134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2858" y="628650"/>
            <a:ext cx="68453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929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Disposition personnalisée">
    <p:bg>
      <p:bgPr>
        <a:solidFill>
          <a:srgbClr val="131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4BB848DE-14BD-4148-ACA2-D3CEDC394D0F}"/>
              </a:ext>
            </a:extLst>
          </p:cNvPr>
          <p:cNvGrpSpPr/>
          <p:nvPr userDrawn="1"/>
        </p:nvGrpSpPr>
        <p:grpSpPr>
          <a:xfrm>
            <a:off x="581417" y="3113002"/>
            <a:ext cx="931705" cy="0"/>
            <a:chOff x="4503420" y="3238999"/>
            <a:chExt cx="931705" cy="0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DCCC9929-7B54-9345-B54B-50F016F4D98B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C877256E-6FCB-0E49-B697-DF024DF62AF9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B9CA1C07-2FFE-A44C-8C97-B8890C4D84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819792" y="-329540"/>
            <a:ext cx="2755700" cy="179671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A44A6C4-D9A3-6341-BDBA-E5629D72A3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5688" y="1474381"/>
            <a:ext cx="6023572" cy="390923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294F5B0-E041-AB4F-A3A7-45159EE93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29" y="791743"/>
            <a:ext cx="5085640" cy="2015056"/>
          </a:xfrm>
          <a:prstGeom prst="rect">
            <a:avLst/>
          </a:prstGeom>
        </p:spPr>
        <p:txBody>
          <a:bodyPr anchor="b"/>
          <a:lstStyle>
            <a:lvl1pPr>
              <a:defRPr sz="6000" b="1" i="0">
                <a:solidFill>
                  <a:schemeClr val="bg1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11508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Disposition personnalisée">
    <p:bg>
      <p:bgPr>
        <a:solidFill>
          <a:srgbClr val="131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46B18A90-DCFB-D74F-8522-1D6889C5EFFE}"/>
              </a:ext>
            </a:extLst>
          </p:cNvPr>
          <p:cNvGrpSpPr/>
          <p:nvPr userDrawn="1"/>
        </p:nvGrpSpPr>
        <p:grpSpPr>
          <a:xfrm>
            <a:off x="581417" y="3113002"/>
            <a:ext cx="931705" cy="0"/>
            <a:chOff x="4503420" y="3238999"/>
            <a:chExt cx="931705" cy="0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4E306711-BE64-7E4A-9F47-E1C714EA61FA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0594AD2-EAA3-2144-B784-D30673120AAA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5E4666D7-2DCA-104B-8250-C0F4F8533F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6289">
            <a:off x="5532603" y="2921178"/>
            <a:ext cx="2755700" cy="179671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D5FE6BF-EB6D-7C4E-ADC7-A12239C0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17" y="566296"/>
            <a:ext cx="5805491" cy="2406046"/>
          </a:xfrm>
          <a:prstGeom prst="rect">
            <a:avLst/>
          </a:prstGeom>
        </p:spPr>
        <p:txBody>
          <a:bodyPr anchor="b"/>
          <a:lstStyle>
            <a:lvl1pPr>
              <a:defRPr sz="6000" b="1" i="0">
                <a:solidFill>
                  <a:schemeClr val="bg1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3" name="Espace réservé pour une image  12">
            <a:extLst>
              <a:ext uri="{FF2B5EF4-FFF2-40B4-BE49-F238E27FC236}">
                <a16:creationId xmlns:a16="http://schemas.microsoft.com/office/drawing/2014/main" id="{C6B1FD0B-B2D1-5E41-9C6B-651B09D28F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81875" y="0"/>
            <a:ext cx="4810125" cy="3428999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4" name="Espace réservé pour une image  12">
            <a:extLst>
              <a:ext uri="{FF2B5EF4-FFF2-40B4-BE49-F238E27FC236}">
                <a16:creationId xmlns:a16="http://schemas.microsoft.com/office/drawing/2014/main" id="{F5882B62-6565-614B-AF01-38CD0983CA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81875" y="3429000"/>
            <a:ext cx="4810125" cy="3429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140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CC8DF34-1409-6B46-8C91-8751ACE6AA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762531" cy="6857999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B2D43748-1E94-754E-852F-4C6BC3C51265}"/>
              </a:ext>
            </a:extLst>
          </p:cNvPr>
          <p:cNvGrpSpPr/>
          <p:nvPr userDrawn="1"/>
        </p:nvGrpSpPr>
        <p:grpSpPr>
          <a:xfrm>
            <a:off x="4681220" y="2443865"/>
            <a:ext cx="931705" cy="0"/>
            <a:chOff x="4503420" y="3238999"/>
            <a:chExt cx="931705" cy="0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81A4FD4B-0F25-C34B-889F-396959733732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6805962-5B97-A84A-B9CF-A3FE13209407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re 14">
            <a:extLst>
              <a:ext uri="{FF2B5EF4-FFF2-40B4-BE49-F238E27FC236}">
                <a16:creationId xmlns:a16="http://schemas.microsoft.com/office/drawing/2014/main" id="{E47E0C51-A50B-DA4C-85A8-1BD3B9E7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732" y="711177"/>
            <a:ext cx="6865068" cy="1325563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rgbClr val="13162A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B46E358-25EE-FB45-BEE0-318F1D9209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02962">
            <a:off x="-1276154" y="1688295"/>
            <a:ext cx="3318365" cy="368859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9EEEB29-F330-5E40-8AB5-841478C5A6F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1356" y="3030051"/>
            <a:ext cx="4196525" cy="5753998"/>
          </a:xfrm>
          <a:prstGeom prst="rect">
            <a:avLst/>
          </a:prstGeom>
        </p:spPr>
      </p:pic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1D86355E-3AFE-D74A-9C8D-2CB6D70720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89450" y="2898775"/>
            <a:ext cx="6864350" cy="3113088"/>
          </a:xfrm>
          <a:prstGeom prst="rect">
            <a:avLst/>
          </a:prstGeom>
        </p:spPr>
        <p:txBody>
          <a:bodyPr/>
          <a:lstStyle>
            <a:lvl1pPr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38252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C576339-4496-BC43-9A3E-DAE9F4D663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426" y="320634"/>
            <a:ext cx="11511148" cy="6216734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66006AD-D99D-FC41-8BD6-EFCA803E3C1E}"/>
              </a:ext>
            </a:extLst>
          </p:cNvPr>
          <p:cNvCxnSpPr>
            <a:cxnSpLocks/>
          </p:cNvCxnSpPr>
          <p:nvPr userDrawn="1"/>
        </p:nvCxnSpPr>
        <p:spPr>
          <a:xfrm>
            <a:off x="6096000" y="3022290"/>
            <a:ext cx="0" cy="2222944"/>
          </a:xfrm>
          <a:prstGeom prst="line">
            <a:avLst/>
          </a:prstGeom>
          <a:ln w="38100" cap="rnd">
            <a:solidFill>
              <a:srgbClr val="CE318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F47E9D3-DD06-9949-B3E3-EEAC1590EF6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00000">
            <a:off x="-1088517" y="-1844300"/>
            <a:ext cx="3318365" cy="36885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7645773-73ED-7E4D-93F7-793A4599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318"/>
            <a:ext cx="10515600" cy="1325563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42175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Disposition personnalisée">
    <p:bg>
      <p:bgPr>
        <a:solidFill>
          <a:srgbClr val="131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D673507-6F61-5E42-99A6-237BFE2144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4546" y="1778000"/>
            <a:ext cx="5611121" cy="3026746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65C844BC-D861-8340-825B-E8DE7CEEEEEE}"/>
              </a:ext>
            </a:extLst>
          </p:cNvPr>
          <p:cNvGrpSpPr/>
          <p:nvPr userDrawn="1"/>
        </p:nvGrpSpPr>
        <p:grpSpPr>
          <a:xfrm>
            <a:off x="750436" y="1573140"/>
            <a:ext cx="931705" cy="0"/>
            <a:chOff x="4503420" y="3238999"/>
            <a:chExt cx="931705" cy="0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F466EE45-8F12-0447-AF8C-6D76B158517C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2695793-1B56-DA47-ACC9-7E8F789F1280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3ACA347-BF47-014C-A441-95B0383A4D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483" y="205954"/>
            <a:ext cx="10515600" cy="1325563"/>
          </a:xfrm>
          <a:prstGeom prst="rect">
            <a:avLst/>
          </a:prstGeom>
        </p:spPr>
        <p:txBody>
          <a:bodyPr anchor="b"/>
          <a:lstStyle>
            <a:lvl1pPr>
              <a:defRPr sz="6000" b="1" i="0">
                <a:solidFill>
                  <a:schemeClr val="bg1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9AD804CD-D5D2-434E-B788-34F0BD3CD5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483" y="2143656"/>
            <a:ext cx="5402263" cy="415925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bg1"/>
                </a:solidFill>
                <a:latin typeface="Lato Light" panose="020F0302020204030203" pitchFamily="34" charset="77"/>
              </a:defRPr>
            </a:lvl1pPr>
            <a:lvl2pPr>
              <a:defRPr sz="1800" b="0" i="0">
                <a:solidFill>
                  <a:schemeClr val="bg1"/>
                </a:solidFill>
                <a:latin typeface="Lato Light" panose="020F0302020204030203" pitchFamily="34" charset="77"/>
              </a:defRPr>
            </a:lvl2pPr>
            <a:lvl3pPr>
              <a:defRPr sz="1600" b="0" i="0">
                <a:solidFill>
                  <a:schemeClr val="bg1"/>
                </a:solidFill>
                <a:latin typeface="Lato Light" panose="020F0302020204030203" pitchFamily="34" charset="77"/>
              </a:defRPr>
            </a:lvl3pPr>
            <a:lvl4pPr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4pPr>
            <a:lvl5pPr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78991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Disposition personnalisée">
    <p:bg>
      <p:bgPr>
        <a:solidFill>
          <a:srgbClr val="131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A301803-1A1E-0E4A-B5AA-4035C666CD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00000">
            <a:off x="-969695" y="-2265906"/>
            <a:ext cx="3318365" cy="3688596"/>
          </a:xfrm>
          <a:prstGeom prst="rect">
            <a:avLst/>
          </a:prstGeom>
        </p:spPr>
      </p:pic>
      <p:sp>
        <p:nvSpPr>
          <p:cNvPr id="5" name="Rectangle aux angles arrondis">
            <a:extLst>
              <a:ext uri="{FF2B5EF4-FFF2-40B4-BE49-F238E27FC236}">
                <a16:creationId xmlns:a16="http://schemas.microsoft.com/office/drawing/2014/main" id="{231F6863-648F-D44B-9D48-DC9A364D1135}"/>
              </a:ext>
            </a:extLst>
          </p:cNvPr>
          <p:cNvSpPr/>
          <p:nvPr userDrawn="1"/>
        </p:nvSpPr>
        <p:spPr>
          <a:xfrm>
            <a:off x="9192706" y="2604990"/>
            <a:ext cx="2121881" cy="916686"/>
          </a:xfrm>
          <a:prstGeom prst="rect">
            <a:avLst/>
          </a:prstGeom>
          <a:solidFill>
            <a:schemeClr val="accent2"/>
          </a:solidFill>
          <a:ln w="38100" cap="flat" cmpd="sng">
            <a:noFill/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AABE05"/>
                </a:solidFill>
              </a:defRPr>
            </a:pPr>
            <a:endParaRPr/>
          </a:p>
        </p:txBody>
      </p:sp>
      <p:sp>
        <p:nvSpPr>
          <p:cNvPr id="7" name="Rectangle aux angles arrondis">
            <a:extLst>
              <a:ext uri="{FF2B5EF4-FFF2-40B4-BE49-F238E27FC236}">
                <a16:creationId xmlns:a16="http://schemas.microsoft.com/office/drawing/2014/main" id="{34832224-B163-A04D-815A-BC3E3CE618EB}"/>
              </a:ext>
            </a:extLst>
          </p:cNvPr>
          <p:cNvSpPr/>
          <p:nvPr userDrawn="1"/>
        </p:nvSpPr>
        <p:spPr>
          <a:xfrm>
            <a:off x="6755863" y="2604990"/>
            <a:ext cx="2121881" cy="916686"/>
          </a:xfrm>
          <a:prstGeom prst="rect">
            <a:avLst/>
          </a:prstGeom>
          <a:solidFill>
            <a:schemeClr val="accent1"/>
          </a:solidFill>
          <a:ln w="38100" cap="flat">
            <a:noFill/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AABE05"/>
                </a:solidFill>
              </a:defRPr>
            </a:pP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88527E-8202-3D45-9A6B-23ED25243071}"/>
              </a:ext>
            </a:extLst>
          </p:cNvPr>
          <p:cNvSpPr/>
          <p:nvPr userDrawn="1"/>
        </p:nvSpPr>
        <p:spPr>
          <a:xfrm>
            <a:off x="6381245" y="1903328"/>
            <a:ext cx="5334292" cy="223151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91CE69-8ED8-2142-9708-5A66A41ECA7C}"/>
              </a:ext>
            </a:extLst>
          </p:cNvPr>
          <p:cNvSpPr/>
          <p:nvPr userDrawn="1"/>
        </p:nvSpPr>
        <p:spPr>
          <a:xfrm>
            <a:off x="8139539" y="1600670"/>
            <a:ext cx="1817704" cy="605318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aux angles arrondis">
            <a:extLst>
              <a:ext uri="{FF2B5EF4-FFF2-40B4-BE49-F238E27FC236}">
                <a16:creationId xmlns:a16="http://schemas.microsoft.com/office/drawing/2014/main" id="{F42DA5A6-1844-5D4B-9F2B-47465FDB6C0E}"/>
              </a:ext>
            </a:extLst>
          </p:cNvPr>
          <p:cNvSpPr/>
          <p:nvPr userDrawn="1"/>
        </p:nvSpPr>
        <p:spPr>
          <a:xfrm>
            <a:off x="3487329" y="2604990"/>
            <a:ext cx="2121881" cy="916686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AABE05"/>
                </a:solidFill>
              </a:defRPr>
            </a:pPr>
            <a:endParaRPr/>
          </a:p>
        </p:txBody>
      </p:sp>
      <p:sp>
        <p:nvSpPr>
          <p:cNvPr id="14" name="Rectangle aux angles arrondis">
            <a:extLst>
              <a:ext uri="{FF2B5EF4-FFF2-40B4-BE49-F238E27FC236}">
                <a16:creationId xmlns:a16="http://schemas.microsoft.com/office/drawing/2014/main" id="{FC7BD7A4-01EF-8845-9506-929E6234C61E}"/>
              </a:ext>
            </a:extLst>
          </p:cNvPr>
          <p:cNvSpPr/>
          <p:nvPr userDrawn="1"/>
        </p:nvSpPr>
        <p:spPr>
          <a:xfrm>
            <a:off x="1050486" y="2604990"/>
            <a:ext cx="2121881" cy="916686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AABE05"/>
                </a:solidFill>
              </a:defRPr>
            </a:pPr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F06279-5361-DD40-9E57-EDF0596D8801}"/>
              </a:ext>
            </a:extLst>
          </p:cNvPr>
          <p:cNvSpPr/>
          <p:nvPr userDrawn="1"/>
        </p:nvSpPr>
        <p:spPr>
          <a:xfrm>
            <a:off x="476463" y="1903328"/>
            <a:ext cx="5733102" cy="2231515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A6241C-E877-DF40-BBD9-8D5811342EFA}"/>
              </a:ext>
            </a:extLst>
          </p:cNvPr>
          <p:cNvSpPr/>
          <p:nvPr userDrawn="1"/>
        </p:nvSpPr>
        <p:spPr>
          <a:xfrm>
            <a:off x="2434162" y="1600670"/>
            <a:ext cx="1817704" cy="605318"/>
          </a:xfrm>
          <a:prstGeom prst="rect">
            <a:avLst/>
          </a:prstGeom>
          <a:solidFill>
            <a:schemeClr val="accent1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5DB1123A-12E4-754A-96BC-27280387F027}"/>
              </a:ext>
            </a:extLst>
          </p:cNvPr>
          <p:cNvSpPr txBox="1">
            <a:spLocks/>
          </p:cNvSpPr>
          <p:nvPr userDrawn="1"/>
        </p:nvSpPr>
        <p:spPr>
          <a:xfrm>
            <a:off x="0" y="-1"/>
            <a:ext cx="12192000" cy="15277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fr-FR" sz="6000" b="1" dirty="0">
                <a:solidFill>
                  <a:schemeClr val="bg1"/>
                </a:solidFill>
                <a:latin typeface="Raleway ExtraBold" panose="020B0003030101060003" pitchFamily="34" charset="0"/>
                <a:cs typeface="Lato" panose="020F0502020204030203" pitchFamily="34" charset="0"/>
              </a:rPr>
              <a:t>Contexte projet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41A72E-9368-7043-A583-7D29A2F61730}"/>
              </a:ext>
            </a:extLst>
          </p:cNvPr>
          <p:cNvSpPr/>
          <p:nvPr userDrawn="1"/>
        </p:nvSpPr>
        <p:spPr>
          <a:xfrm>
            <a:off x="6381243" y="4550491"/>
            <a:ext cx="5334293" cy="1891862"/>
          </a:xfrm>
          <a:prstGeom prst="rect">
            <a:avLst/>
          </a:prstGeom>
          <a:solidFill>
            <a:schemeClr val="bg1">
              <a:alpha val="1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AF6B9B89-2153-2041-A103-17CE5FD9DE6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2972" y="5206999"/>
            <a:ext cx="1443027" cy="774307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3B61EE3-77A6-3745-BEDF-01E2EAA3506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2799" y="5206998"/>
            <a:ext cx="1604929" cy="77430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F36F7F7-39D6-CD40-BEED-6EE9148F15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985" y="5159413"/>
            <a:ext cx="165735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556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103EBBF9-D5B7-974E-BD7D-9DB1184E8677}"/>
              </a:ext>
            </a:extLst>
          </p:cNvPr>
          <p:cNvSpPr txBox="1">
            <a:spLocks/>
          </p:cNvSpPr>
          <p:nvPr userDrawn="1"/>
        </p:nvSpPr>
        <p:spPr>
          <a:xfrm>
            <a:off x="567557" y="509753"/>
            <a:ext cx="10951507" cy="13665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b="1" dirty="0">
                <a:solidFill>
                  <a:srgbClr val="13162A"/>
                </a:solidFill>
                <a:latin typeface="Raleway ExtraBold" panose="020B0003030101060003" pitchFamily="34" charset="0"/>
              </a:rPr>
              <a:t>Jalons</a:t>
            </a:r>
          </a:p>
        </p:txBody>
      </p:sp>
      <p:sp>
        <p:nvSpPr>
          <p:cNvPr id="5" name="Parallélogramme 4">
            <a:extLst>
              <a:ext uri="{FF2B5EF4-FFF2-40B4-BE49-F238E27FC236}">
                <a16:creationId xmlns:a16="http://schemas.microsoft.com/office/drawing/2014/main" id="{A3C59A7C-33BA-A641-889C-9800128BBC20}"/>
              </a:ext>
            </a:extLst>
          </p:cNvPr>
          <p:cNvSpPr/>
          <p:nvPr userDrawn="1"/>
        </p:nvSpPr>
        <p:spPr>
          <a:xfrm>
            <a:off x="1048349" y="3760434"/>
            <a:ext cx="2515081" cy="539759"/>
          </a:xfrm>
          <a:prstGeom prst="parallelogram">
            <a:avLst/>
          </a:prstGeom>
          <a:solidFill>
            <a:srgbClr val="CE3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Parallélogramme 5">
            <a:extLst>
              <a:ext uri="{FF2B5EF4-FFF2-40B4-BE49-F238E27FC236}">
                <a16:creationId xmlns:a16="http://schemas.microsoft.com/office/drawing/2014/main" id="{9949C9DA-C4E8-3D43-BBFC-DA4EF9A52A52}"/>
              </a:ext>
            </a:extLst>
          </p:cNvPr>
          <p:cNvSpPr/>
          <p:nvPr userDrawn="1"/>
        </p:nvSpPr>
        <p:spPr>
          <a:xfrm>
            <a:off x="3528470" y="3760434"/>
            <a:ext cx="2515081" cy="539759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Parallélogramme 6">
            <a:extLst>
              <a:ext uri="{FF2B5EF4-FFF2-40B4-BE49-F238E27FC236}">
                <a16:creationId xmlns:a16="http://schemas.microsoft.com/office/drawing/2014/main" id="{FF129390-6202-5943-ABF6-98374E80C6B0}"/>
              </a:ext>
            </a:extLst>
          </p:cNvPr>
          <p:cNvSpPr/>
          <p:nvPr userDrawn="1"/>
        </p:nvSpPr>
        <p:spPr>
          <a:xfrm>
            <a:off x="6008591" y="3760434"/>
            <a:ext cx="2515081" cy="539759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ADF0253C-E52B-E94D-90C4-AB5B1ED78A7B}"/>
              </a:ext>
            </a:extLst>
          </p:cNvPr>
          <p:cNvSpPr/>
          <p:nvPr userDrawn="1"/>
        </p:nvSpPr>
        <p:spPr>
          <a:xfrm>
            <a:off x="8488713" y="3760434"/>
            <a:ext cx="2515081" cy="539759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Larme 8">
            <a:extLst>
              <a:ext uri="{FF2B5EF4-FFF2-40B4-BE49-F238E27FC236}">
                <a16:creationId xmlns:a16="http://schemas.microsoft.com/office/drawing/2014/main" id="{EEC259D3-2D42-A444-8B68-4D48502B6EDC}"/>
              </a:ext>
            </a:extLst>
          </p:cNvPr>
          <p:cNvSpPr/>
          <p:nvPr userDrawn="1"/>
        </p:nvSpPr>
        <p:spPr>
          <a:xfrm rot="8100000">
            <a:off x="1713728" y="2349007"/>
            <a:ext cx="1219282" cy="1219284"/>
          </a:xfrm>
          <a:prstGeom prst="teardrop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F421D0F-B18B-1544-852E-AEC555C00C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246592" y="946720"/>
            <a:ext cx="2755700" cy="1796716"/>
          </a:xfrm>
          <a:prstGeom prst="rect">
            <a:avLst/>
          </a:prstGeom>
        </p:spPr>
      </p:pic>
      <p:sp>
        <p:nvSpPr>
          <p:cNvPr id="15" name="Larme 14">
            <a:extLst>
              <a:ext uri="{FF2B5EF4-FFF2-40B4-BE49-F238E27FC236}">
                <a16:creationId xmlns:a16="http://schemas.microsoft.com/office/drawing/2014/main" id="{CACAC47C-CDF8-C546-8722-95D26ECF4B33}"/>
              </a:ext>
            </a:extLst>
          </p:cNvPr>
          <p:cNvSpPr/>
          <p:nvPr userDrawn="1"/>
        </p:nvSpPr>
        <p:spPr>
          <a:xfrm rot="18900000">
            <a:off x="4138073" y="4489442"/>
            <a:ext cx="1219282" cy="1219284"/>
          </a:xfrm>
          <a:prstGeom prst="teardrop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Larme 15">
            <a:extLst>
              <a:ext uri="{FF2B5EF4-FFF2-40B4-BE49-F238E27FC236}">
                <a16:creationId xmlns:a16="http://schemas.microsoft.com/office/drawing/2014/main" id="{F155EAE1-3097-754A-A99E-D6841B4DC35D}"/>
              </a:ext>
            </a:extLst>
          </p:cNvPr>
          <p:cNvSpPr/>
          <p:nvPr userDrawn="1"/>
        </p:nvSpPr>
        <p:spPr>
          <a:xfrm rot="18900000">
            <a:off x="9136610" y="4489441"/>
            <a:ext cx="1219282" cy="1219284"/>
          </a:xfrm>
          <a:prstGeom prst="teardrop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Larme 16">
            <a:extLst>
              <a:ext uri="{FF2B5EF4-FFF2-40B4-BE49-F238E27FC236}">
                <a16:creationId xmlns:a16="http://schemas.microsoft.com/office/drawing/2014/main" id="{4578F694-B3CF-634C-98A0-6C074487A2B1}"/>
              </a:ext>
            </a:extLst>
          </p:cNvPr>
          <p:cNvSpPr/>
          <p:nvPr userDrawn="1"/>
        </p:nvSpPr>
        <p:spPr>
          <a:xfrm rot="8100000">
            <a:off x="6656488" y="2349007"/>
            <a:ext cx="1219282" cy="1219284"/>
          </a:xfrm>
          <a:prstGeom prst="teardrop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5560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FB3537D-562A-D949-B735-7F5D9BABAD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28360" y="0"/>
            <a:ext cx="6263640" cy="685799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0357EDD-1E6F-A641-AEA6-5A57C9C77A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00000">
            <a:off x="-985107" y="5695199"/>
            <a:ext cx="1970214" cy="2190032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B28474B1-214E-E04B-973C-44DCC3CD9AC2}"/>
              </a:ext>
            </a:extLst>
          </p:cNvPr>
          <p:cNvGrpSpPr/>
          <p:nvPr userDrawn="1"/>
        </p:nvGrpSpPr>
        <p:grpSpPr>
          <a:xfrm>
            <a:off x="581417" y="3113002"/>
            <a:ext cx="931705" cy="0"/>
            <a:chOff x="4503420" y="3238999"/>
            <a:chExt cx="931705" cy="0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CEB27DA7-B3F2-884F-BC8B-4E4B1D45E041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942EEE2-4727-3A47-A36B-5F5A23C27B7B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re 11">
            <a:extLst>
              <a:ext uri="{FF2B5EF4-FFF2-40B4-BE49-F238E27FC236}">
                <a16:creationId xmlns:a16="http://schemas.microsoft.com/office/drawing/2014/main" id="{435310DC-3825-FF4B-A7A7-C990476B0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760" y="1620056"/>
            <a:ext cx="4940225" cy="1325563"/>
          </a:xfrm>
          <a:prstGeom prst="rect">
            <a:avLst/>
          </a:prstGeom>
        </p:spPr>
        <p:txBody>
          <a:bodyPr anchor="b"/>
          <a:lstStyle>
            <a:lvl1pPr>
              <a:defRPr sz="6000" b="1" i="0"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Charges annexes</a:t>
            </a:r>
          </a:p>
        </p:txBody>
      </p:sp>
      <p:sp>
        <p:nvSpPr>
          <p:cNvPr id="12" name="Espace réservé du contenu 13">
            <a:extLst>
              <a:ext uri="{FF2B5EF4-FFF2-40B4-BE49-F238E27FC236}">
                <a16:creationId xmlns:a16="http://schemas.microsoft.com/office/drawing/2014/main" id="{F044CC0C-A63E-9F4F-8AE9-FFA0A2DEFB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0824" y="3475047"/>
            <a:ext cx="4955161" cy="2745855"/>
          </a:xfrm>
          <a:prstGeom prst="rect">
            <a:avLst/>
          </a:prstGeom>
        </p:spPr>
        <p:txBody>
          <a:bodyPr numCol="1"/>
          <a:lstStyle>
            <a:lvl1pPr>
              <a:defRPr sz="2000" b="0" i="0">
                <a:latin typeface="Lato Light" panose="020F0302020204030203" pitchFamily="34" charset="77"/>
              </a:defRPr>
            </a:lvl1pPr>
            <a:lvl2pPr>
              <a:defRPr sz="1800" b="0" i="0">
                <a:latin typeface="Lato Light" panose="020F0302020204030203" pitchFamily="34" charset="77"/>
              </a:defRPr>
            </a:lvl2pPr>
            <a:lvl3pPr>
              <a:defRPr sz="1600" b="0" i="0">
                <a:latin typeface="Lato Light" panose="020F0302020204030203" pitchFamily="34" charset="77"/>
              </a:defRPr>
            </a:lvl3pPr>
            <a:lvl4pPr>
              <a:defRPr sz="1400" b="0" i="0">
                <a:latin typeface="Lato Light" panose="020F0302020204030203" pitchFamily="34" charset="77"/>
              </a:defRPr>
            </a:lvl4pPr>
            <a:lvl5pPr>
              <a:defRPr sz="14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3" name="Espace réservé du tableau 12">
            <a:extLst>
              <a:ext uri="{FF2B5EF4-FFF2-40B4-BE49-F238E27FC236}">
                <a16:creationId xmlns:a16="http://schemas.microsoft.com/office/drawing/2014/main" id="{F01A0F44-EDBB-7D4B-81B9-3AB57415D036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261646" y="359764"/>
            <a:ext cx="5520779" cy="6175947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4816117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7A49EC-4EA9-7F43-9E3C-E2024691807F}"/>
              </a:ext>
            </a:extLst>
          </p:cNvPr>
          <p:cNvSpPr txBox="1">
            <a:spLocks/>
          </p:cNvSpPr>
          <p:nvPr userDrawn="1"/>
        </p:nvSpPr>
        <p:spPr>
          <a:xfrm>
            <a:off x="381363" y="-172433"/>
            <a:ext cx="5264726" cy="476450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0" b="1" dirty="0">
                <a:solidFill>
                  <a:srgbClr val="145AC1">
                    <a:alpha val="10000"/>
                  </a:srgbClr>
                </a:solidFill>
                <a:latin typeface="Raleway SemiBold" panose="020B00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+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BC7B878-1FD1-9747-BD2E-EFC57D0D07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5998" y="-2"/>
            <a:ext cx="6096001" cy="342899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AA99403-E8D6-F64C-8B92-5BC4C9E8C5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" y="3428997"/>
            <a:ext cx="6096001" cy="3428999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E5A80F43-17A9-9F4B-B564-1EC524C37B48}"/>
              </a:ext>
            </a:extLst>
          </p:cNvPr>
          <p:cNvSpPr txBox="1">
            <a:spLocks/>
          </p:cNvSpPr>
          <p:nvPr userDrawn="1"/>
        </p:nvSpPr>
        <p:spPr>
          <a:xfrm>
            <a:off x="3777520" y="2875016"/>
            <a:ext cx="2284207" cy="49484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3600" b="1" dirty="0">
                <a:latin typeface="Raleway Black" panose="020B00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FORCES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9321391-79AD-F540-AAD9-B640E54B94E1}"/>
              </a:ext>
            </a:extLst>
          </p:cNvPr>
          <p:cNvSpPr txBox="1">
            <a:spLocks/>
          </p:cNvSpPr>
          <p:nvPr userDrawn="1"/>
        </p:nvSpPr>
        <p:spPr>
          <a:xfrm>
            <a:off x="510185" y="3487252"/>
            <a:ext cx="5541818" cy="49484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3600" b="1" dirty="0">
                <a:solidFill>
                  <a:schemeClr val="bg1"/>
                </a:solidFill>
                <a:latin typeface="Raleway Black" panose="020B00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OPPORTUNITÉS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E17FAB01-AAE1-7A4C-BBD3-E8A5377FA473}"/>
              </a:ext>
            </a:extLst>
          </p:cNvPr>
          <p:cNvSpPr txBox="1">
            <a:spLocks/>
          </p:cNvSpPr>
          <p:nvPr userDrawn="1"/>
        </p:nvSpPr>
        <p:spPr>
          <a:xfrm>
            <a:off x="6130272" y="2875016"/>
            <a:ext cx="2946245" cy="49484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dirty="0">
                <a:solidFill>
                  <a:schemeClr val="bg1"/>
                </a:solidFill>
                <a:latin typeface="Raleway Black" panose="020B00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FAIBLESSES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F825EEDC-8A07-BB4D-9D33-A2D905DD1C2B}"/>
              </a:ext>
            </a:extLst>
          </p:cNvPr>
          <p:cNvSpPr txBox="1">
            <a:spLocks/>
          </p:cNvSpPr>
          <p:nvPr userDrawn="1"/>
        </p:nvSpPr>
        <p:spPr>
          <a:xfrm>
            <a:off x="6148255" y="3487252"/>
            <a:ext cx="5541818" cy="49484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dirty="0">
                <a:latin typeface="Raleway Black" panose="020B00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MENACES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E848B28-BC42-E44F-87E6-163AFF1EE2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10689460" y="1976658"/>
            <a:ext cx="2755700" cy="1796716"/>
          </a:xfrm>
          <a:prstGeom prst="rect">
            <a:avLst/>
          </a:prstGeom>
        </p:spPr>
      </p:pic>
      <p:sp>
        <p:nvSpPr>
          <p:cNvPr id="15" name="Espace réservé du contenu 13">
            <a:extLst>
              <a:ext uri="{FF2B5EF4-FFF2-40B4-BE49-F238E27FC236}">
                <a16:creationId xmlns:a16="http://schemas.microsoft.com/office/drawing/2014/main" id="{92817B10-93D2-4447-89C5-D9942E2CD6E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0185" y="341571"/>
            <a:ext cx="4955161" cy="2533446"/>
          </a:xfrm>
          <a:prstGeom prst="rect">
            <a:avLst/>
          </a:prstGeom>
        </p:spPr>
        <p:txBody>
          <a:bodyPr numCol="1"/>
          <a:lstStyle>
            <a:lvl1pPr>
              <a:defRPr sz="2000" b="0" i="0">
                <a:latin typeface="Lato Light" panose="020F0302020204030203" pitchFamily="34" charset="77"/>
              </a:defRPr>
            </a:lvl1pPr>
            <a:lvl2pPr>
              <a:defRPr sz="1800" b="0" i="0">
                <a:latin typeface="Lato Light" panose="020F0302020204030203" pitchFamily="34" charset="77"/>
              </a:defRPr>
            </a:lvl2pPr>
            <a:lvl3pPr>
              <a:defRPr sz="1600" b="0" i="0">
                <a:latin typeface="Lato Light" panose="020F0302020204030203" pitchFamily="34" charset="77"/>
              </a:defRPr>
            </a:lvl3pPr>
            <a:lvl4pPr>
              <a:defRPr sz="1400" b="0" i="0">
                <a:latin typeface="Lato Light" panose="020F0302020204030203" pitchFamily="34" charset="77"/>
              </a:defRPr>
            </a:lvl4pPr>
            <a:lvl5pPr>
              <a:defRPr sz="14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6" name="Espace réservé du contenu 13">
            <a:extLst>
              <a:ext uri="{FF2B5EF4-FFF2-40B4-BE49-F238E27FC236}">
                <a16:creationId xmlns:a16="http://schemas.microsoft.com/office/drawing/2014/main" id="{11BE7789-6128-8E4B-A6B1-34433D9A079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33207" y="376583"/>
            <a:ext cx="4955161" cy="2498434"/>
          </a:xfrm>
          <a:prstGeom prst="rect">
            <a:avLst/>
          </a:prstGeom>
        </p:spPr>
        <p:txBody>
          <a:bodyPr numCol="1"/>
          <a:lstStyle>
            <a:lvl1pPr>
              <a:defRPr sz="2000" b="0" i="0">
                <a:solidFill>
                  <a:schemeClr val="bg1"/>
                </a:solidFill>
                <a:latin typeface="Lato Light" panose="020F0302020204030203" pitchFamily="34" charset="77"/>
              </a:defRPr>
            </a:lvl1pPr>
            <a:lvl2pPr>
              <a:defRPr sz="1800" b="0" i="0">
                <a:solidFill>
                  <a:schemeClr val="bg1"/>
                </a:solidFill>
                <a:latin typeface="Lato Light" panose="020F0302020204030203" pitchFamily="34" charset="77"/>
              </a:defRPr>
            </a:lvl2pPr>
            <a:lvl3pPr>
              <a:defRPr sz="1600" b="0" i="0">
                <a:solidFill>
                  <a:schemeClr val="bg1"/>
                </a:solidFill>
                <a:latin typeface="Lato Light" panose="020F0302020204030203" pitchFamily="34" charset="77"/>
              </a:defRPr>
            </a:lvl3pPr>
            <a:lvl4pPr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4pPr>
            <a:lvl5pPr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7" name="Espace réservé du contenu 13">
            <a:extLst>
              <a:ext uri="{FF2B5EF4-FFF2-40B4-BE49-F238E27FC236}">
                <a16:creationId xmlns:a16="http://schemas.microsoft.com/office/drawing/2014/main" id="{5E10C4C7-5B94-CC44-982D-7728C78E59B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6190" y="4040350"/>
            <a:ext cx="4955161" cy="2648506"/>
          </a:xfrm>
          <a:prstGeom prst="rect">
            <a:avLst/>
          </a:prstGeom>
        </p:spPr>
        <p:txBody>
          <a:bodyPr numCol="1"/>
          <a:lstStyle>
            <a:lvl1pPr>
              <a:defRPr sz="2000" b="0" i="0">
                <a:solidFill>
                  <a:schemeClr val="bg1"/>
                </a:solidFill>
                <a:latin typeface="Lato Light" panose="020F0302020204030203" pitchFamily="34" charset="77"/>
              </a:defRPr>
            </a:lvl1pPr>
            <a:lvl2pPr>
              <a:defRPr sz="1800" b="0" i="0">
                <a:solidFill>
                  <a:schemeClr val="bg1"/>
                </a:solidFill>
                <a:latin typeface="Lato Light" panose="020F0302020204030203" pitchFamily="34" charset="77"/>
              </a:defRPr>
            </a:lvl2pPr>
            <a:lvl3pPr>
              <a:defRPr sz="1600" b="0" i="0">
                <a:solidFill>
                  <a:schemeClr val="bg1"/>
                </a:solidFill>
                <a:latin typeface="Lato Light" panose="020F0302020204030203" pitchFamily="34" charset="77"/>
              </a:defRPr>
            </a:lvl3pPr>
            <a:lvl4pPr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4pPr>
            <a:lvl5pPr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8" name="Espace réservé du contenu 13">
            <a:extLst>
              <a:ext uri="{FF2B5EF4-FFF2-40B4-BE49-F238E27FC236}">
                <a16:creationId xmlns:a16="http://schemas.microsoft.com/office/drawing/2014/main" id="{0D768453-3A6A-D545-9302-8A6BBC9040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33207" y="4106726"/>
            <a:ext cx="4955161" cy="2533446"/>
          </a:xfrm>
          <a:prstGeom prst="rect">
            <a:avLst/>
          </a:prstGeom>
        </p:spPr>
        <p:txBody>
          <a:bodyPr numCol="1"/>
          <a:lstStyle>
            <a:lvl1pPr>
              <a:defRPr sz="2000" b="0" i="0">
                <a:latin typeface="Lato Light" panose="020F0302020204030203" pitchFamily="34" charset="77"/>
              </a:defRPr>
            </a:lvl1pPr>
            <a:lvl2pPr>
              <a:defRPr sz="1800" b="0" i="0">
                <a:latin typeface="Lato Light" panose="020F0302020204030203" pitchFamily="34" charset="77"/>
              </a:defRPr>
            </a:lvl2pPr>
            <a:lvl3pPr>
              <a:defRPr sz="1600" b="0" i="0">
                <a:latin typeface="Lato Light" panose="020F0302020204030203" pitchFamily="34" charset="77"/>
              </a:defRPr>
            </a:lvl3pPr>
            <a:lvl4pPr>
              <a:defRPr sz="1400" b="0" i="0">
                <a:latin typeface="Lato Light" panose="020F0302020204030203" pitchFamily="34" charset="77"/>
              </a:defRPr>
            </a:lvl4pPr>
            <a:lvl5pPr>
              <a:defRPr sz="14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1725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7744F261-24C6-7346-BD16-EB36CCB6A0EE}"/>
              </a:ext>
            </a:extLst>
          </p:cNvPr>
          <p:cNvSpPr txBox="1">
            <a:spLocks/>
          </p:cNvSpPr>
          <p:nvPr userDrawn="1"/>
        </p:nvSpPr>
        <p:spPr>
          <a:xfrm>
            <a:off x="528992" y="976580"/>
            <a:ext cx="3307394" cy="147870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000" b="1" dirty="0">
                <a:latin typeface="Raleway Black" panose="020B00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FORCES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CE0ED5-7FEB-2549-8C3A-4120F248F9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8999"/>
            <a:ext cx="12192000" cy="342899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AD873F5-7BC2-244C-B696-D0E5D008AF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209913" flipH="1">
            <a:off x="-893000" y="-520716"/>
            <a:ext cx="2755700" cy="1796716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49573120-EA07-FA4A-9C31-15CF22FDC365}"/>
              </a:ext>
            </a:extLst>
          </p:cNvPr>
          <p:cNvSpPr txBox="1">
            <a:spLocks/>
          </p:cNvSpPr>
          <p:nvPr userDrawn="1"/>
        </p:nvSpPr>
        <p:spPr>
          <a:xfrm>
            <a:off x="528992" y="4402707"/>
            <a:ext cx="5038016" cy="147870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000" b="1" dirty="0">
                <a:solidFill>
                  <a:schemeClr val="bg1"/>
                </a:solidFill>
                <a:latin typeface="Raleway Black" panose="020B00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FAIBLESSES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5C5B96B7-9906-E04A-ABA1-ABD61A9EEDA6}"/>
              </a:ext>
            </a:extLst>
          </p:cNvPr>
          <p:cNvGrpSpPr/>
          <p:nvPr userDrawn="1"/>
        </p:nvGrpSpPr>
        <p:grpSpPr>
          <a:xfrm>
            <a:off x="811993" y="2151326"/>
            <a:ext cx="931705" cy="0"/>
            <a:chOff x="4503420" y="3238999"/>
            <a:chExt cx="931705" cy="0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9228ED2-B6E8-8848-B782-F0B8D022D583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FC9014E-FD85-9B4B-B710-33F4DD4A4073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A28C140C-029E-9040-9944-1D9276FA5A0B}"/>
              </a:ext>
            </a:extLst>
          </p:cNvPr>
          <p:cNvGrpSpPr/>
          <p:nvPr userDrawn="1"/>
        </p:nvGrpSpPr>
        <p:grpSpPr>
          <a:xfrm>
            <a:off x="811993" y="5600581"/>
            <a:ext cx="931705" cy="0"/>
            <a:chOff x="4503420" y="3238999"/>
            <a:chExt cx="931705" cy="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B7212EB9-786A-904D-B27C-A3472E9834BA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CC15F491-0EEB-4243-AD71-6B2F3FAA4687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C8A0E474-D3F0-6A49-A928-C15B7639B0EB}"/>
              </a:ext>
            </a:extLst>
          </p:cNvPr>
          <p:cNvSpPr txBox="1">
            <a:spLocks/>
          </p:cNvSpPr>
          <p:nvPr userDrawn="1"/>
        </p:nvSpPr>
        <p:spPr>
          <a:xfrm>
            <a:off x="11007524" y="0"/>
            <a:ext cx="1184476" cy="685799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500" b="1" dirty="0" err="1">
                <a:latin typeface="Raleway Black" panose="020B00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Sw</a:t>
            </a:r>
            <a:r>
              <a:rPr lang="fr-FR" sz="7500" b="1" dirty="0" err="1">
                <a:solidFill>
                  <a:schemeClr val="bg1"/>
                </a:solidFill>
                <a:latin typeface="Raleway Black" panose="020B00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OT</a:t>
            </a:r>
            <a:endParaRPr lang="fr-FR" sz="7500" b="1" dirty="0">
              <a:solidFill>
                <a:schemeClr val="bg1"/>
              </a:solidFill>
              <a:latin typeface="Raleway Black" panose="020B00030301010600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EA23AEE-C42E-8F45-BD10-05E96013E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7425" y="120650"/>
            <a:ext cx="6210300" cy="3157908"/>
          </a:xfrm>
          <a:prstGeom prst="rect">
            <a:avLst/>
          </a:prstGeom>
        </p:spPr>
        <p:txBody>
          <a:bodyPr anchor="ctr"/>
          <a:lstStyle>
            <a:lvl1pPr>
              <a:defRPr sz="2000" b="1" i="0">
                <a:latin typeface="Raleway" panose="020B0503030101060003" pitchFamily="34" charset="77"/>
              </a:defRPr>
            </a:lvl1pPr>
            <a:lvl2pPr>
              <a:defRPr sz="1800" b="0" i="0">
                <a:latin typeface="Lato Light" panose="020F0302020204030203" pitchFamily="34" charset="77"/>
              </a:defRPr>
            </a:lvl2pPr>
            <a:lvl3pPr>
              <a:defRPr sz="1600" b="0" i="0">
                <a:latin typeface="Lato Light" panose="020F0302020204030203" pitchFamily="34" charset="77"/>
              </a:defRPr>
            </a:lvl3pPr>
            <a:lvl4pPr>
              <a:defRPr sz="1400" b="0" i="0">
                <a:latin typeface="Lato Light" panose="020F0302020204030203" pitchFamily="34" charset="77"/>
              </a:defRPr>
            </a:lvl4pPr>
            <a:lvl5pPr>
              <a:defRPr sz="14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5E9DF330-86F5-774D-ABC8-57FFF7A36A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97425" y="3543026"/>
            <a:ext cx="6210300" cy="3157908"/>
          </a:xfrm>
          <a:prstGeom prst="rect">
            <a:avLst/>
          </a:prstGeom>
        </p:spPr>
        <p:txBody>
          <a:bodyPr anchor="ctr"/>
          <a:lstStyle>
            <a:lvl1pPr>
              <a:defRPr sz="2000" b="1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  <a:lvl2pPr>
              <a:defRPr sz="1800" b="0" i="0">
                <a:solidFill>
                  <a:schemeClr val="bg1"/>
                </a:solidFill>
                <a:latin typeface="Lato Light" panose="020F0302020204030203" pitchFamily="34" charset="77"/>
              </a:defRPr>
            </a:lvl2pPr>
            <a:lvl3pPr>
              <a:defRPr sz="1600" b="0" i="0">
                <a:solidFill>
                  <a:schemeClr val="bg1"/>
                </a:solidFill>
                <a:latin typeface="Lato Light" panose="020F0302020204030203" pitchFamily="34" charset="77"/>
              </a:defRPr>
            </a:lvl3pPr>
            <a:lvl4pPr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4pPr>
            <a:lvl5pPr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53750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9C04BF4-60E6-D148-9F1B-014ADA9416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12192000" cy="342899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67E8B79D-9E17-5249-8BF3-1FE422CE9129}"/>
              </a:ext>
            </a:extLst>
          </p:cNvPr>
          <p:cNvSpPr txBox="1">
            <a:spLocks/>
          </p:cNvSpPr>
          <p:nvPr userDrawn="1"/>
        </p:nvSpPr>
        <p:spPr>
          <a:xfrm>
            <a:off x="528992" y="975143"/>
            <a:ext cx="5362522" cy="147870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000" b="1" dirty="0">
                <a:solidFill>
                  <a:schemeClr val="bg1"/>
                </a:solidFill>
                <a:latin typeface="Raleway Black" panose="020B00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OPPORTUNITÉS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6C0D65-185D-8348-AD99-EF06F8D1BE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-1377850" y="2186050"/>
            <a:ext cx="2755700" cy="1796716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C0DFF557-3C91-9E42-9B07-587BEE3A3A9A}"/>
              </a:ext>
            </a:extLst>
          </p:cNvPr>
          <p:cNvSpPr txBox="1">
            <a:spLocks/>
          </p:cNvSpPr>
          <p:nvPr userDrawn="1"/>
        </p:nvSpPr>
        <p:spPr>
          <a:xfrm>
            <a:off x="528992" y="4404146"/>
            <a:ext cx="5362522" cy="147870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000" b="1" dirty="0">
                <a:latin typeface="Raleway Black" panose="020B00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MENACES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0D3CD23-33FA-AE42-8279-EAD6937832D7}"/>
              </a:ext>
            </a:extLst>
          </p:cNvPr>
          <p:cNvGrpSpPr/>
          <p:nvPr userDrawn="1"/>
        </p:nvGrpSpPr>
        <p:grpSpPr>
          <a:xfrm>
            <a:off x="811993" y="2186050"/>
            <a:ext cx="931705" cy="0"/>
            <a:chOff x="4503420" y="3238999"/>
            <a:chExt cx="931705" cy="0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C7666AF-4402-0047-ABAA-4A5C37F9ADE3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D581A06-651B-1D4C-B0AE-01704219E07B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BC62D20-7DB2-0649-B719-F0F5E4FD382B}"/>
              </a:ext>
            </a:extLst>
          </p:cNvPr>
          <p:cNvGrpSpPr/>
          <p:nvPr userDrawn="1"/>
        </p:nvGrpSpPr>
        <p:grpSpPr>
          <a:xfrm>
            <a:off x="811993" y="5600581"/>
            <a:ext cx="931705" cy="0"/>
            <a:chOff x="4503420" y="3238999"/>
            <a:chExt cx="931705" cy="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6A6175A-701D-094E-8C12-D64F2730D007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4E4E777F-08BC-0D45-A2F5-39351C016A2F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BF9A2BC3-7A82-F94E-953E-AFB33A79823E}"/>
              </a:ext>
            </a:extLst>
          </p:cNvPr>
          <p:cNvSpPr txBox="1">
            <a:spLocks/>
          </p:cNvSpPr>
          <p:nvPr userDrawn="1"/>
        </p:nvSpPr>
        <p:spPr>
          <a:xfrm>
            <a:off x="11007524" y="0"/>
            <a:ext cx="1184476" cy="685799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500" b="1" dirty="0" err="1">
                <a:solidFill>
                  <a:schemeClr val="bg1"/>
                </a:solidFill>
                <a:latin typeface="Raleway Black" panose="020B00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Sw</a:t>
            </a:r>
            <a:r>
              <a:rPr lang="fr-FR" sz="7500" b="1" dirty="0" err="1">
                <a:latin typeface="Raleway Black" panose="020B00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OT</a:t>
            </a:r>
            <a:endParaRPr lang="fr-FR" sz="7500" b="1" dirty="0">
              <a:latin typeface="Raleway Black" panose="020B00030301010600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94D38B86-FB2F-3F4F-BDDA-1B6B92CD0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7425" y="120650"/>
            <a:ext cx="6210300" cy="3157908"/>
          </a:xfrm>
          <a:prstGeom prst="rect">
            <a:avLst/>
          </a:prstGeom>
        </p:spPr>
        <p:txBody>
          <a:bodyPr anchor="ctr"/>
          <a:lstStyle>
            <a:lvl1pPr>
              <a:defRPr sz="2000" b="1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  <a:lvl2pPr>
              <a:defRPr sz="1800" b="0" i="0">
                <a:solidFill>
                  <a:schemeClr val="bg1"/>
                </a:solidFill>
                <a:latin typeface="Lato Light" panose="020F0302020204030203" pitchFamily="34" charset="77"/>
              </a:defRPr>
            </a:lvl2pPr>
            <a:lvl3pPr>
              <a:defRPr sz="1600" b="0" i="0">
                <a:solidFill>
                  <a:schemeClr val="bg1"/>
                </a:solidFill>
                <a:latin typeface="Lato Light" panose="020F0302020204030203" pitchFamily="34" charset="77"/>
              </a:defRPr>
            </a:lvl3pPr>
            <a:lvl4pPr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4pPr>
            <a:lvl5pPr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5FA162A7-929E-7E43-96B7-0FA8A618C4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97425" y="3543026"/>
            <a:ext cx="6210300" cy="3157908"/>
          </a:xfrm>
          <a:prstGeom prst="rect">
            <a:avLst/>
          </a:prstGeom>
        </p:spPr>
        <p:txBody>
          <a:bodyPr anchor="ctr"/>
          <a:lstStyle>
            <a:lvl1pPr>
              <a:defRPr sz="2000" b="1" i="0">
                <a:solidFill>
                  <a:srgbClr val="13162A"/>
                </a:solidFill>
                <a:latin typeface="Raleway" panose="020B0503030101060003" pitchFamily="34" charset="77"/>
              </a:defRPr>
            </a:lvl1pPr>
            <a:lvl2pPr>
              <a:defRPr sz="1800" b="0" i="0">
                <a:solidFill>
                  <a:srgbClr val="13162A"/>
                </a:solidFill>
                <a:latin typeface="Lato Light" panose="020F0302020204030203" pitchFamily="34" charset="77"/>
              </a:defRPr>
            </a:lvl2pPr>
            <a:lvl3pPr>
              <a:defRPr sz="1600" b="0" i="0">
                <a:solidFill>
                  <a:srgbClr val="13162A"/>
                </a:solidFill>
                <a:latin typeface="Lato Light" panose="020F0302020204030203" pitchFamily="34" charset="77"/>
              </a:defRPr>
            </a:lvl3pPr>
            <a:lvl4pPr>
              <a:defRPr sz="1400" b="0" i="0">
                <a:solidFill>
                  <a:srgbClr val="13162A"/>
                </a:solidFill>
                <a:latin typeface="Lato Light" panose="020F0302020204030203" pitchFamily="34" charset="77"/>
              </a:defRPr>
            </a:lvl4pPr>
            <a:lvl5pPr>
              <a:defRPr sz="1400" b="0" i="0">
                <a:solidFill>
                  <a:srgbClr val="13162A"/>
                </a:solidFill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02607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rgbClr val="131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0564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6CEEF-FE9F-8242-81A1-D295ADFF4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6049C4-43EA-3C4D-87AC-ADBB8A548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A17E5F-DDFC-D349-BE79-95579AC1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EA6DE4-07A3-214E-B2AE-1A50DB5A32E4}" type="datetimeFigureOut">
              <a:rPr lang="fr-FR" smtClean="0"/>
              <a:t>29/07/2020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C24346-02AF-B441-B987-85EE5478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3C2593-2E29-8F42-867F-84525DC4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086DFC-0947-FB4E-8587-72E2DF32C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80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DF5CCF5-7A76-7E4B-AC66-6CA8D665B8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426" y="320634"/>
            <a:ext cx="11511148" cy="62167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B84F0D-1656-B842-93BD-C84CE5A12433}"/>
              </a:ext>
            </a:extLst>
          </p:cNvPr>
          <p:cNvSpPr/>
          <p:nvPr userDrawn="1"/>
        </p:nvSpPr>
        <p:spPr>
          <a:xfrm>
            <a:off x="0" y="0"/>
            <a:ext cx="978945" cy="9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4468C3B-705D-6E46-8F99-35D294BEAC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013816">
            <a:off x="6101025" y="732651"/>
            <a:ext cx="2320108" cy="220600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21DAD03-CAE3-6645-9688-EB26489BC24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7463731">
            <a:off x="3114451" y="1737854"/>
            <a:ext cx="2073103" cy="1348765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5E18CB06-C76D-D04A-8D7F-82DEDBEFF4EB}"/>
              </a:ext>
            </a:extLst>
          </p:cNvPr>
          <p:cNvGrpSpPr/>
          <p:nvPr userDrawn="1"/>
        </p:nvGrpSpPr>
        <p:grpSpPr>
          <a:xfrm>
            <a:off x="4031226" y="1200937"/>
            <a:ext cx="4129548" cy="2761680"/>
            <a:chOff x="3804841" y="1012615"/>
            <a:chExt cx="4545724" cy="3040003"/>
          </a:xfrm>
        </p:grpSpPr>
        <p:pic>
          <p:nvPicPr>
            <p:cNvPr id="7" name="Image 6" descr="Une image contenant équipement électronique&#10;&#10;&#10;&#10;Description générée automatiquement">
              <a:extLst>
                <a:ext uri="{FF2B5EF4-FFF2-40B4-BE49-F238E27FC236}">
                  <a16:creationId xmlns:a16="http://schemas.microsoft.com/office/drawing/2014/main" id="{3CD5EC8C-919A-2640-9A29-2ED8D8CFA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56268" y="1012615"/>
              <a:ext cx="2679464" cy="3040003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EBC75AFC-438B-2B4E-B8ED-640248395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32679" y="1423112"/>
              <a:ext cx="681639" cy="2399369"/>
            </a:xfrm>
            <a:prstGeom prst="rect">
              <a:avLst/>
            </a:prstGeom>
          </p:spPr>
        </p:pic>
        <p:pic>
          <p:nvPicPr>
            <p:cNvPr id="9" name="Image 8" descr="Une image contenant habits&#10;&#10;&#10;&#10;Description générée automatiquement">
              <a:extLst>
                <a:ext uri="{FF2B5EF4-FFF2-40B4-BE49-F238E27FC236}">
                  <a16:creationId xmlns:a16="http://schemas.microsoft.com/office/drawing/2014/main" id="{AF414416-696E-4347-ACC7-5C98C68A1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04841" y="1411779"/>
              <a:ext cx="1700616" cy="2638584"/>
            </a:xfrm>
            <a:prstGeom prst="rect">
              <a:avLst/>
            </a:prstGeom>
          </p:spPr>
        </p:pic>
        <p:pic>
          <p:nvPicPr>
            <p:cNvPr id="10" name="Image 9" descr="Une image contenant habits, manche&#10;&#10;&#10;&#10;Description générée automatiquement">
              <a:extLst>
                <a:ext uri="{FF2B5EF4-FFF2-40B4-BE49-F238E27FC236}">
                  <a16:creationId xmlns:a16="http://schemas.microsoft.com/office/drawing/2014/main" id="{90EE1FE7-74C2-974C-9CFA-BCA20B32C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78068" y="1313643"/>
              <a:ext cx="872497" cy="2608403"/>
            </a:xfrm>
            <a:prstGeom prst="rect">
              <a:avLst/>
            </a:prstGeom>
          </p:spPr>
        </p:pic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062D0DA-20D0-D247-A73E-22BEA76EDCEA}"/>
              </a:ext>
            </a:extLst>
          </p:cNvPr>
          <p:cNvGrpSpPr/>
          <p:nvPr userDrawn="1"/>
        </p:nvGrpSpPr>
        <p:grpSpPr>
          <a:xfrm>
            <a:off x="3718533" y="4602988"/>
            <a:ext cx="1054100" cy="0"/>
            <a:chOff x="3322329" y="4602988"/>
            <a:chExt cx="1054100" cy="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C12C32F0-1E8C-0A4E-91D5-5318ED6EE296}"/>
                </a:ext>
              </a:extLst>
            </p:cNvPr>
            <p:cNvCxnSpPr/>
            <p:nvPr/>
          </p:nvCxnSpPr>
          <p:spPr>
            <a:xfrm>
              <a:off x="3322329" y="4602988"/>
              <a:ext cx="828675" cy="0"/>
            </a:xfrm>
            <a:prstGeom prst="line">
              <a:avLst/>
            </a:prstGeom>
            <a:ln w="76200" cap="rnd">
              <a:solidFill>
                <a:srgbClr val="CE308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C67716EA-B505-E346-9567-83C7F320236D}"/>
                </a:ext>
              </a:extLst>
            </p:cNvPr>
            <p:cNvCxnSpPr>
              <a:cxnSpLocks/>
            </p:cNvCxnSpPr>
            <p:nvPr/>
          </p:nvCxnSpPr>
          <p:spPr>
            <a:xfrm>
              <a:off x="4297054" y="4602988"/>
              <a:ext cx="79375" cy="0"/>
            </a:xfrm>
            <a:prstGeom prst="line">
              <a:avLst/>
            </a:prstGeom>
            <a:ln w="76200" cap="rnd">
              <a:solidFill>
                <a:srgbClr val="CE308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8F21CDA5-1FCF-D146-A9F1-56EA40D0E85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05125" y="4954814"/>
            <a:ext cx="6381750" cy="8413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1pPr>
          </a:lstStyle>
          <a:p>
            <a:pPr marL="0" indent="0" algn="ctr">
              <a:lnSpc>
                <a:spcPct val="100000"/>
              </a:lnSpc>
              <a:buNone/>
            </a:pPr>
            <a: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  <a:t>Petite description en 3 lignes max – Police Lato light – 14 pt</a:t>
            </a:r>
            <a:b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</a:br>
            <a: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  <a:t>Petite description en 3 lignes max – Police Lato light – 14 pt</a:t>
            </a:r>
            <a:b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</a:br>
            <a: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  <a:t>Petite description en 3 lignes max – Police Lato light – 14 pt</a:t>
            </a:r>
          </a:p>
        </p:txBody>
      </p:sp>
      <p:sp>
        <p:nvSpPr>
          <p:cNvPr id="18" name="Titre 16">
            <a:extLst>
              <a:ext uri="{FF2B5EF4-FFF2-40B4-BE49-F238E27FC236}">
                <a16:creationId xmlns:a16="http://schemas.microsoft.com/office/drawing/2014/main" id="{B79C11B9-8EA1-F84F-B21B-5BEA1BBD73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822" y="3064591"/>
            <a:ext cx="10515600" cy="1325563"/>
          </a:xfrm>
          <a:prstGeom prst="rect">
            <a:avLst/>
          </a:prstGeom>
        </p:spPr>
        <p:txBody>
          <a:bodyPr anchor="b"/>
          <a:lstStyle>
            <a:lvl1pPr algn="ctr">
              <a:defRPr sz="7200" b="0" i="0">
                <a:solidFill>
                  <a:schemeClr val="bg1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Grand titre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DB7B4FF-025A-C349-818A-52C8693B198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345" y="306210"/>
            <a:ext cx="575073" cy="44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2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DF5CCF5-7A76-7E4B-AC66-6CA8D665B8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426" y="320634"/>
            <a:ext cx="11511148" cy="62167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B84F0D-1656-B842-93BD-C84CE5A12433}"/>
              </a:ext>
            </a:extLst>
          </p:cNvPr>
          <p:cNvSpPr/>
          <p:nvPr userDrawn="1"/>
        </p:nvSpPr>
        <p:spPr>
          <a:xfrm>
            <a:off x="0" y="0"/>
            <a:ext cx="978945" cy="9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8F21CDA5-1FCF-D146-A9F1-56EA40D0E85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05125" y="4954814"/>
            <a:ext cx="6381750" cy="8413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1pPr>
          </a:lstStyle>
          <a:p>
            <a:pPr marL="0" indent="0" algn="ctr">
              <a:lnSpc>
                <a:spcPct val="100000"/>
              </a:lnSpc>
              <a:buNone/>
            </a:pPr>
            <a: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  <a:t>Petite description en 3 lignes max – Police Lato light – 14 pt</a:t>
            </a:r>
            <a:b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</a:br>
            <a: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  <a:t>Petite description en 3 lignes max – Police Lato light – 14 pt</a:t>
            </a:r>
            <a:b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</a:br>
            <a: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  <a:t>Petite description en 3 lignes max – Police Lato light – 14 pt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82C1A56-8D65-6C4F-9403-AA993017C1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67129">
            <a:off x="4644935" y="1741335"/>
            <a:ext cx="1374568" cy="130696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1CFB098-05D9-0945-81B1-A60391461F2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955894">
            <a:off x="6413685" y="1942090"/>
            <a:ext cx="1547453" cy="100677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D26C8C4-B9B3-B949-8CC8-CD712F0AB52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2242" y="1060328"/>
            <a:ext cx="2706089" cy="2770301"/>
          </a:xfrm>
          <a:prstGeom prst="rect">
            <a:avLst/>
          </a:prstGeom>
        </p:spPr>
      </p:pic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EE67E0F-2B49-B747-BA3D-702BE932B977}"/>
              </a:ext>
            </a:extLst>
          </p:cNvPr>
          <p:cNvCxnSpPr>
            <a:cxnSpLocks/>
          </p:cNvCxnSpPr>
          <p:nvPr userDrawn="1"/>
        </p:nvCxnSpPr>
        <p:spPr>
          <a:xfrm>
            <a:off x="5524070" y="4602988"/>
            <a:ext cx="396283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2A65414-25B8-EC47-A497-8F9B11ED4989}"/>
              </a:ext>
            </a:extLst>
          </p:cNvPr>
          <p:cNvCxnSpPr>
            <a:cxnSpLocks/>
          </p:cNvCxnSpPr>
          <p:nvPr userDrawn="1"/>
        </p:nvCxnSpPr>
        <p:spPr>
          <a:xfrm>
            <a:off x="6056311" y="4602988"/>
            <a:ext cx="79375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2F401D2-A557-F849-B4A3-C9373207362C}"/>
              </a:ext>
            </a:extLst>
          </p:cNvPr>
          <p:cNvCxnSpPr>
            <a:cxnSpLocks/>
          </p:cNvCxnSpPr>
          <p:nvPr userDrawn="1"/>
        </p:nvCxnSpPr>
        <p:spPr>
          <a:xfrm>
            <a:off x="6084123" y="-26908"/>
            <a:ext cx="1" cy="13307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B1A5EE5E-B17F-ED41-B256-7F6800A9329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517" y="264187"/>
            <a:ext cx="398753" cy="432689"/>
          </a:xfrm>
          <a:prstGeom prst="rect">
            <a:avLst/>
          </a:prstGeom>
        </p:spPr>
      </p:pic>
      <p:sp>
        <p:nvSpPr>
          <p:cNvPr id="18" name="Titre 16">
            <a:extLst>
              <a:ext uri="{FF2B5EF4-FFF2-40B4-BE49-F238E27FC236}">
                <a16:creationId xmlns:a16="http://schemas.microsoft.com/office/drawing/2014/main" id="{B79C11B9-8EA1-F84F-B21B-5BEA1BBD73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822" y="3064591"/>
            <a:ext cx="10515600" cy="1325563"/>
          </a:xfrm>
          <a:prstGeom prst="rect">
            <a:avLst/>
          </a:prstGeom>
        </p:spPr>
        <p:txBody>
          <a:bodyPr anchor="b"/>
          <a:lstStyle>
            <a:lvl1pPr algn="ctr">
              <a:defRPr sz="7200" b="0" i="0">
                <a:solidFill>
                  <a:schemeClr val="bg1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Grand titre</a:t>
            </a:r>
          </a:p>
        </p:txBody>
      </p:sp>
    </p:spTree>
    <p:extLst>
      <p:ext uri="{BB962C8B-B14F-4D97-AF65-F5344CB8AC3E}">
        <p14:creationId xmlns:p14="http://schemas.microsoft.com/office/powerpoint/2010/main" val="212102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DF5CCF5-7A76-7E4B-AC66-6CA8D665B8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426" y="320634"/>
            <a:ext cx="11511148" cy="62167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B84F0D-1656-B842-93BD-C84CE5A12433}"/>
              </a:ext>
            </a:extLst>
          </p:cNvPr>
          <p:cNvSpPr/>
          <p:nvPr userDrawn="1"/>
        </p:nvSpPr>
        <p:spPr>
          <a:xfrm>
            <a:off x="0" y="0"/>
            <a:ext cx="978945" cy="9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8F21CDA5-1FCF-D146-A9F1-56EA40D0E85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05125" y="4954814"/>
            <a:ext cx="6381750" cy="8413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1pPr>
          </a:lstStyle>
          <a:p>
            <a:pPr marL="0" indent="0" algn="ctr">
              <a:lnSpc>
                <a:spcPct val="100000"/>
              </a:lnSpc>
              <a:buNone/>
            </a:pPr>
            <a: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  <a:t>Petite description en 3 lignes max – Police Lato light – 14 pt</a:t>
            </a:r>
            <a:b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</a:br>
            <a: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  <a:t>Petite description en 3 lignes max – Police Lato light – 14 pt</a:t>
            </a:r>
            <a:b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</a:br>
            <a: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  <a:t>Petite description en 3 lignes max – Police Lato light – 14 pt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E1EABAE-6654-2849-99F1-770688B389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1705" y="2294930"/>
            <a:ext cx="1270000" cy="901700"/>
          </a:xfrm>
          <a:prstGeom prst="rect">
            <a:avLst/>
          </a:prstGeom>
        </p:spPr>
      </p:pic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C6CB908-4D36-B246-895D-22EB5456A4CB}"/>
              </a:ext>
            </a:extLst>
          </p:cNvPr>
          <p:cNvCxnSpPr/>
          <p:nvPr userDrawn="1"/>
        </p:nvCxnSpPr>
        <p:spPr>
          <a:xfrm>
            <a:off x="5077385" y="4602988"/>
            <a:ext cx="828675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A01C805-4112-5B4C-8423-B8D9FFFA3087}"/>
              </a:ext>
            </a:extLst>
          </p:cNvPr>
          <p:cNvCxnSpPr>
            <a:cxnSpLocks/>
          </p:cNvCxnSpPr>
          <p:nvPr userDrawn="1"/>
        </p:nvCxnSpPr>
        <p:spPr>
          <a:xfrm>
            <a:off x="6052110" y="4602988"/>
            <a:ext cx="79375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3603B1BB-3A72-6146-ABDB-79630B669F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850" y="1017994"/>
            <a:ext cx="2832100" cy="27813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8E6885B9-4B28-3C49-A2A8-AE0DD8E395D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615" y="275615"/>
            <a:ext cx="427715" cy="42771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C1522FD-5B0B-5343-9CBC-CD92197D303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9420" y="784085"/>
            <a:ext cx="4652241" cy="3311929"/>
          </a:xfrm>
          <a:prstGeom prst="rect">
            <a:avLst/>
          </a:prstGeom>
        </p:spPr>
      </p:pic>
      <p:sp>
        <p:nvSpPr>
          <p:cNvPr id="18" name="Titre 16">
            <a:extLst>
              <a:ext uri="{FF2B5EF4-FFF2-40B4-BE49-F238E27FC236}">
                <a16:creationId xmlns:a16="http://schemas.microsoft.com/office/drawing/2014/main" id="{B79C11B9-8EA1-F84F-B21B-5BEA1BBD73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822" y="3064591"/>
            <a:ext cx="10515600" cy="1325563"/>
          </a:xfrm>
          <a:prstGeom prst="rect">
            <a:avLst/>
          </a:prstGeom>
        </p:spPr>
        <p:txBody>
          <a:bodyPr anchor="b"/>
          <a:lstStyle>
            <a:lvl1pPr algn="ctr">
              <a:defRPr sz="7200" b="0" i="0">
                <a:solidFill>
                  <a:schemeClr val="bg1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Grand titre</a:t>
            </a:r>
          </a:p>
        </p:txBody>
      </p:sp>
      <p:pic>
        <p:nvPicPr>
          <p:cNvPr id="23" name="Image 22" descr="Une image contenant LEGO&#10;&#10;&#10;&#10;Description générée automatiquement">
            <a:extLst>
              <a:ext uri="{FF2B5EF4-FFF2-40B4-BE49-F238E27FC236}">
                <a16:creationId xmlns:a16="http://schemas.microsoft.com/office/drawing/2014/main" id="{E8657CD8-B268-B34F-9112-2F4AD9DAA2F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6701" y="2665419"/>
            <a:ext cx="1669089" cy="171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7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DF5CCF5-7A76-7E4B-AC66-6CA8D665B8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426" y="320634"/>
            <a:ext cx="11511148" cy="6216734"/>
          </a:xfrm>
          <a:prstGeom prst="rect">
            <a:avLst/>
          </a:prstGeom>
        </p:spPr>
      </p:pic>
      <p:pic>
        <p:nvPicPr>
          <p:cNvPr id="23" name="Image 22" descr="Une image contenant carte&#10;&#10;&#10;&#10;Description générée automatiquement">
            <a:extLst>
              <a:ext uri="{FF2B5EF4-FFF2-40B4-BE49-F238E27FC236}">
                <a16:creationId xmlns:a16="http://schemas.microsoft.com/office/drawing/2014/main" id="{52F2233A-2EC8-D248-87BE-D5E5C6F72E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95104">
            <a:off x="4117855" y="1263580"/>
            <a:ext cx="2726663" cy="23692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B84F0D-1656-B842-93BD-C84CE5A12433}"/>
              </a:ext>
            </a:extLst>
          </p:cNvPr>
          <p:cNvSpPr/>
          <p:nvPr userDrawn="1"/>
        </p:nvSpPr>
        <p:spPr>
          <a:xfrm>
            <a:off x="0" y="0"/>
            <a:ext cx="978945" cy="9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8F21CDA5-1FCF-D146-A9F1-56EA40D0E85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05125" y="4954814"/>
            <a:ext cx="6381750" cy="8413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1pPr>
          </a:lstStyle>
          <a:p>
            <a:pPr marL="0" indent="0" algn="ctr">
              <a:lnSpc>
                <a:spcPct val="100000"/>
              </a:lnSpc>
              <a:buNone/>
            </a:pPr>
            <a: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  <a:t>Petite description en 3 lignes max – Police Lato light – 14 pt</a:t>
            </a:r>
            <a:b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</a:br>
            <a: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  <a:t>Petite description en 3 lignes max – Police Lato light – 14 pt</a:t>
            </a:r>
            <a:b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</a:br>
            <a: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  <a:t>Petite description en 3 lignes max – Police Lato light – 14 pt</a:t>
            </a:r>
          </a:p>
        </p:txBody>
      </p:sp>
      <p:sp>
        <p:nvSpPr>
          <p:cNvPr id="18" name="Titre 16">
            <a:extLst>
              <a:ext uri="{FF2B5EF4-FFF2-40B4-BE49-F238E27FC236}">
                <a16:creationId xmlns:a16="http://schemas.microsoft.com/office/drawing/2014/main" id="{B79C11B9-8EA1-F84F-B21B-5BEA1BBD73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822" y="3064591"/>
            <a:ext cx="10515600" cy="1325563"/>
          </a:xfrm>
          <a:prstGeom prst="rect">
            <a:avLst/>
          </a:prstGeom>
        </p:spPr>
        <p:txBody>
          <a:bodyPr anchor="b"/>
          <a:lstStyle>
            <a:lvl1pPr algn="ctr">
              <a:defRPr sz="7200" b="0" i="0">
                <a:solidFill>
                  <a:schemeClr val="bg1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Grand titre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0860678-4E2D-6E40-BB75-1EDBDCC5FDB0}"/>
              </a:ext>
            </a:extLst>
          </p:cNvPr>
          <p:cNvCxnSpPr/>
          <p:nvPr userDrawn="1"/>
        </p:nvCxnSpPr>
        <p:spPr>
          <a:xfrm>
            <a:off x="4654975" y="4602988"/>
            <a:ext cx="828675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25834084-6100-DF43-B545-7F5B36CD1ACB}"/>
              </a:ext>
            </a:extLst>
          </p:cNvPr>
          <p:cNvCxnSpPr>
            <a:cxnSpLocks/>
          </p:cNvCxnSpPr>
          <p:nvPr userDrawn="1"/>
        </p:nvCxnSpPr>
        <p:spPr>
          <a:xfrm>
            <a:off x="5629700" y="4602988"/>
            <a:ext cx="79375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CDCB68D4-BBD4-9A45-9A11-2306A4DC7A6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8374" y="1927031"/>
            <a:ext cx="1611487" cy="157311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95C8154-41CA-2046-B080-50617FB41F5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6942" y="775645"/>
            <a:ext cx="3644265" cy="302323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30DCAD9-AE8F-A44B-9F49-3F985D3092A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49772" y="248172"/>
            <a:ext cx="2794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2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DF5CCF5-7A76-7E4B-AC66-6CA8D665B8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426" y="320634"/>
            <a:ext cx="11511148" cy="62167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B84F0D-1656-B842-93BD-C84CE5A12433}"/>
              </a:ext>
            </a:extLst>
          </p:cNvPr>
          <p:cNvSpPr/>
          <p:nvPr userDrawn="1"/>
        </p:nvSpPr>
        <p:spPr>
          <a:xfrm>
            <a:off x="0" y="0"/>
            <a:ext cx="978945" cy="9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8F21CDA5-1FCF-D146-A9F1-56EA40D0E85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05125" y="4954814"/>
            <a:ext cx="6381750" cy="8413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1pPr>
          </a:lstStyle>
          <a:p>
            <a:pPr marL="0" indent="0" algn="ctr">
              <a:lnSpc>
                <a:spcPct val="100000"/>
              </a:lnSpc>
              <a:buNone/>
            </a:pPr>
            <a: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  <a:t>Petite description en 3 lignes max – Police Lato light – 14 pt</a:t>
            </a:r>
            <a:b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</a:br>
            <a: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  <a:t>Petite description en 3 lignes max – Police Lato light – 14 pt</a:t>
            </a:r>
            <a:b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</a:br>
            <a: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  <a:t>Petite description en 3 lignes max – Police Lato light – 14 pt</a:t>
            </a:r>
          </a:p>
        </p:txBody>
      </p:sp>
      <p:sp>
        <p:nvSpPr>
          <p:cNvPr id="18" name="Titre 16">
            <a:extLst>
              <a:ext uri="{FF2B5EF4-FFF2-40B4-BE49-F238E27FC236}">
                <a16:creationId xmlns:a16="http://schemas.microsoft.com/office/drawing/2014/main" id="{B79C11B9-8EA1-F84F-B21B-5BEA1BBD73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822" y="3064591"/>
            <a:ext cx="10515600" cy="1325563"/>
          </a:xfrm>
          <a:prstGeom prst="rect">
            <a:avLst/>
          </a:prstGeom>
        </p:spPr>
        <p:txBody>
          <a:bodyPr anchor="b"/>
          <a:lstStyle>
            <a:lvl1pPr algn="ctr">
              <a:defRPr sz="7200" b="0" i="0">
                <a:solidFill>
                  <a:schemeClr val="bg1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Grand titre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1B02320-4D10-1546-8E93-435D0CB8AA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8775" y="1548028"/>
            <a:ext cx="2232646" cy="2192598"/>
          </a:xfrm>
          <a:prstGeom prst="rect">
            <a:avLst/>
          </a:prstGeom>
        </p:spPr>
      </p:pic>
      <p:pic>
        <p:nvPicPr>
          <p:cNvPr id="25" name="Image 24" descr="Une image contenant carte&#10;&#10;&#10;&#10;Description générée automatiquement">
            <a:extLst>
              <a:ext uri="{FF2B5EF4-FFF2-40B4-BE49-F238E27FC236}">
                <a16:creationId xmlns:a16="http://schemas.microsoft.com/office/drawing/2014/main" id="{64FCC5C9-395E-774B-8448-AA26DCE22D5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374371">
            <a:off x="5956054" y="1019477"/>
            <a:ext cx="2111727" cy="183490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15A4294-07FE-5E4B-A199-F7111F48D1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4476" y="869672"/>
            <a:ext cx="4306455" cy="3082636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687304AC-8DB8-7A45-A517-BDAD80313901}"/>
              </a:ext>
            </a:extLst>
          </p:cNvPr>
          <p:cNvCxnSpPr/>
          <p:nvPr userDrawn="1"/>
        </p:nvCxnSpPr>
        <p:spPr>
          <a:xfrm>
            <a:off x="5127080" y="4602988"/>
            <a:ext cx="828675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DE8705F6-872C-A840-B190-0C11FEE792B4}"/>
              </a:ext>
            </a:extLst>
          </p:cNvPr>
          <p:cNvCxnSpPr>
            <a:cxnSpLocks/>
          </p:cNvCxnSpPr>
          <p:nvPr userDrawn="1"/>
        </p:nvCxnSpPr>
        <p:spPr>
          <a:xfrm>
            <a:off x="6101805" y="4602988"/>
            <a:ext cx="79375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91A25B3C-8CA8-6C42-9FE6-206FEE89AF1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684" y="984891"/>
            <a:ext cx="3328590" cy="3221982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A6DD37B-EFD5-C944-B33A-3F2E3F63E8E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745" y="298590"/>
            <a:ext cx="485453" cy="381764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C99B540C-3C12-154F-8ECB-28AAB63B54D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4876" y="2434940"/>
            <a:ext cx="648020" cy="16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7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461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10" r:id="rId2"/>
    <p:sldLayoutId id="2147483663" r:id="rId3"/>
    <p:sldLayoutId id="2147483664" r:id="rId4"/>
    <p:sldLayoutId id="2147483665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4" r:id="rId14"/>
    <p:sldLayoutId id="2147483705" r:id="rId15"/>
    <p:sldLayoutId id="2147483706" r:id="rId16"/>
    <p:sldLayoutId id="2147483700" r:id="rId17"/>
    <p:sldLayoutId id="2147483701" r:id="rId18"/>
    <p:sldLayoutId id="2147483707" r:id="rId19"/>
    <p:sldLayoutId id="2147483702" r:id="rId20"/>
    <p:sldLayoutId id="2147483703" r:id="rId21"/>
    <p:sldLayoutId id="2147483666" r:id="rId22"/>
    <p:sldLayoutId id="2147483667" r:id="rId23"/>
    <p:sldLayoutId id="2147483668" r:id="rId24"/>
    <p:sldLayoutId id="2147483669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709" r:id="rId32"/>
    <p:sldLayoutId id="2147483677" r:id="rId33"/>
    <p:sldLayoutId id="2147483678" r:id="rId34"/>
    <p:sldLayoutId id="2147483679" r:id="rId35"/>
    <p:sldLayoutId id="2147483681" r:id="rId36"/>
    <p:sldLayoutId id="2147483708" r:id="rId37"/>
    <p:sldLayoutId id="2147483684" r:id="rId38"/>
    <p:sldLayoutId id="2147483683" r:id="rId39"/>
    <p:sldLayoutId id="2147483682" r:id="rId40"/>
    <p:sldLayoutId id="2147483685" r:id="rId41"/>
    <p:sldLayoutId id="2147483686" r:id="rId42"/>
    <p:sldLayoutId id="2147483687" r:id="rId43"/>
    <p:sldLayoutId id="2147483688" r:id="rId44"/>
    <p:sldLayoutId id="2147483689" r:id="rId45"/>
    <p:sldLayoutId id="2147483690" r:id="rId46"/>
    <p:sldLayoutId id="2147483691" r:id="rId47"/>
    <p:sldLayoutId id="2147483661" r:id="rId48"/>
    <p:sldLayoutId id="2147483649" r:id="rId4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b-engines.com/en/article/Event+Stores" TargetMode="Externa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7A075-DC04-4BFC-A250-5BF56489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place d’une architecture</a:t>
            </a:r>
            <a:br>
              <a:rPr lang="fr-FR" dirty="0"/>
            </a:br>
            <a:r>
              <a:rPr lang="fr-FR" dirty="0" err="1"/>
              <a:t>microservices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3735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A0F9D41-5B03-45F9-A22E-AE70186D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Plus loin avec CQRS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ABFABE7-92FC-4793-A593-7ED99268F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188" y="2239168"/>
            <a:ext cx="8445624" cy="2379663"/>
          </a:xfrm>
        </p:spPr>
        <p:txBody>
          <a:bodyPr/>
          <a:lstStyle/>
          <a:p>
            <a:r>
              <a:rPr lang="fr-FR" dirty="0"/>
              <a:t>Séparation des responsabilités de lecture (</a:t>
            </a:r>
            <a:r>
              <a:rPr lang="fr-FR" i="1" dirty="0" err="1"/>
              <a:t>Query</a:t>
            </a:r>
            <a:r>
              <a:rPr lang="fr-FR" dirty="0"/>
              <a:t>) et d’écriture (</a:t>
            </a:r>
            <a:r>
              <a:rPr lang="fr-FR" i="1" dirty="0"/>
              <a:t>Command</a:t>
            </a:r>
            <a:r>
              <a:rPr lang="fr-FR" dirty="0"/>
              <a:t>)</a:t>
            </a:r>
          </a:p>
          <a:p>
            <a:r>
              <a:rPr lang="fr-FR" dirty="0"/>
              <a:t>Version </a:t>
            </a:r>
            <a:r>
              <a:rPr lang="fr-FR" i="1" dirty="0"/>
              <a:t>hardcore</a:t>
            </a:r>
            <a:r>
              <a:rPr lang="fr-FR" dirty="0"/>
              <a:t> du cache de requêtes</a:t>
            </a:r>
          </a:p>
          <a:p>
            <a:r>
              <a:rPr lang="fr-FR" dirty="0"/>
              <a:t>Séparation en 2 services :</a:t>
            </a:r>
          </a:p>
          <a:p>
            <a:pPr lvl="1"/>
            <a:r>
              <a:rPr lang="fr-FR" dirty="0"/>
              <a:t>La partie métier avec sa grosse base de données</a:t>
            </a:r>
          </a:p>
          <a:p>
            <a:pPr lvl="1"/>
            <a:r>
              <a:rPr lang="fr-FR" dirty="0"/>
              <a:t>La projection des données pour lecture avec un petit frontend de requête et une petite base type clé-valeur ou moteur de recherche si besoin</a:t>
            </a:r>
          </a:p>
        </p:txBody>
      </p:sp>
    </p:spTree>
    <p:extLst>
      <p:ext uri="{BB962C8B-B14F-4D97-AF65-F5344CB8AC3E}">
        <p14:creationId xmlns:p14="http://schemas.microsoft.com/office/powerpoint/2010/main" val="378077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A0F9D41-5B03-45F9-A22E-AE70186D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Plus haut avec l’Event </a:t>
            </a:r>
            <a:r>
              <a:rPr lang="fr-FR" sz="5400" dirty="0" err="1"/>
              <a:t>Sourcing</a:t>
            </a:r>
            <a:endParaRPr lang="fr-FR" sz="5400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ABFABE7-92FC-4793-A593-7ED99268F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4513" y="2239168"/>
            <a:ext cx="8782974" cy="2379663"/>
          </a:xfrm>
        </p:spPr>
        <p:txBody>
          <a:bodyPr/>
          <a:lstStyle/>
          <a:p>
            <a:r>
              <a:rPr lang="fr-FR" dirty="0"/>
              <a:t>Problème : comment s’assurer que la mise à jour d’une base et la publication de l’évènement associé ne se font pas l’une sans l’autre ?</a:t>
            </a:r>
          </a:p>
          <a:p>
            <a:r>
              <a:rPr lang="fr-FR" dirty="0"/>
              <a:t>Stockage des évènements</a:t>
            </a:r>
          </a:p>
          <a:p>
            <a:pPr lvl="1"/>
            <a:r>
              <a:rPr lang="fr-FR" dirty="0"/>
              <a:t>Manuellement</a:t>
            </a:r>
          </a:p>
          <a:p>
            <a:pPr lvl="1"/>
            <a:r>
              <a:rPr lang="fr-FR" dirty="0"/>
              <a:t>Dans un véritable </a:t>
            </a:r>
            <a:r>
              <a:rPr lang="fr-FR" i="1" dirty="0" err="1"/>
              <a:t>event</a:t>
            </a:r>
            <a:r>
              <a:rPr lang="fr-FR" i="1" dirty="0"/>
              <a:t> store </a:t>
            </a:r>
            <a:r>
              <a:rPr lang="fr-FR" dirty="0">
                <a:hlinkClick r:id="rId2"/>
              </a:rPr>
              <a:t>https://db-engines.com/en/article/Event+Stores</a:t>
            </a:r>
            <a:endParaRPr lang="fr-FR" dirty="0"/>
          </a:p>
          <a:p>
            <a:r>
              <a:rPr lang="fr-FR" i="1" dirty="0"/>
              <a:t>Audit log</a:t>
            </a:r>
            <a:r>
              <a:rPr lang="fr-FR" dirty="0"/>
              <a:t> automatique</a:t>
            </a:r>
          </a:p>
        </p:txBody>
      </p:sp>
    </p:spTree>
    <p:extLst>
      <p:ext uri="{BB962C8B-B14F-4D97-AF65-F5344CB8AC3E}">
        <p14:creationId xmlns:p14="http://schemas.microsoft.com/office/powerpoint/2010/main" val="154185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23763151-FD28-457F-A118-36006AC0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214397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0C982-E337-4F5E-9FD6-8757BE7AA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Concepts de base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094ED4-21CB-46BE-BE39-E335D7A6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3669" y="2239168"/>
            <a:ext cx="6824662" cy="2379663"/>
          </a:xfrm>
        </p:spPr>
        <p:txBody>
          <a:bodyPr/>
          <a:lstStyle/>
          <a:p>
            <a:r>
              <a:rPr lang="fr-FR" dirty="0"/>
              <a:t>Application structurée comme un ensemble de services faiblement couplés</a:t>
            </a:r>
          </a:p>
          <a:p>
            <a:r>
              <a:rPr lang="fr-FR" dirty="0"/>
              <a:t>Pour les connaisseurs, c’est du SOA v2</a:t>
            </a:r>
          </a:p>
          <a:p>
            <a:r>
              <a:rPr lang="fr-FR" dirty="0"/>
              <a:t>Responsabilité limitée d’un service</a:t>
            </a:r>
          </a:p>
          <a:p>
            <a:r>
              <a:rPr lang="fr-FR" dirty="0"/>
              <a:t>Un service doit être facilement remplaçable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Principes SOLID appliqués à l’architecture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Approche orientée domaine</a:t>
            </a:r>
          </a:p>
        </p:txBody>
      </p:sp>
    </p:spTree>
    <p:extLst>
      <p:ext uri="{BB962C8B-B14F-4D97-AF65-F5344CB8AC3E}">
        <p14:creationId xmlns:p14="http://schemas.microsoft.com/office/powerpoint/2010/main" val="392688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0C982-E337-4F5E-9FD6-8757BE7AA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 / Inconvénients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094ED4-21CB-46BE-BE39-E335D7A6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3925" y="2239169"/>
            <a:ext cx="10344150" cy="3913981"/>
          </a:xfrm>
        </p:spPr>
        <p:txBody>
          <a:bodyPr numCol="2"/>
          <a:lstStyle/>
          <a:p>
            <a:r>
              <a:rPr lang="fr-FR" dirty="0"/>
              <a:t>Moins de code</a:t>
            </a:r>
          </a:p>
          <a:p>
            <a:pPr lvl="1"/>
            <a:r>
              <a:rPr lang="fr-FR" dirty="0"/>
              <a:t>Moins de bugs</a:t>
            </a:r>
          </a:p>
          <a:p>
            <a:pPr lvl="1"/>
            <a:r>
              <a:rPr lang="fr-FR" dirty="0"/>
              <a:t>Tests plus rapides</a:t>
            </a:r>
          </a:p>
          <a:p>
            <a:r>
              <a:rPr lang="fr-FR" dirty="0"/>
              <a:t>Optimisé pour la mise à l’échelle horizontale</a:t>
            </a:r>
          </a:p>
          <a:p>
            <a:r>
              <a:rPr lang="fr-FR" dirty="0"/>
              <a:t>Meilleur résilience</a:t>
            </a:r>
          </a:p>
          <a:p>
            <a:r>
              <a:rPr lang="fr-FR" dirty="0"/>
              <a:t>Netflix en fait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Toute la complexité réside dans l’architecture</a:t>
            </a:r>
          </a:p>
          <a:p>
            <a:r>
              <a:rPr lang="fr-FR" dirty="0"/>
              <a:t>Couteux (conception, hébergement, MCO)</a:t>
            </a:r>
          </a:p>
          <a:p>
            <a:r>
              <a:rPr lang="fr-FR" dirty="0"/>
              <a:t>Un changement dans l’interface d’un service est lourd à gérer</a:t>
            </a:r>
          </a:p>
          <a:p>
            <a:r>
              <a:rPr lang="fr-FR" dirty="0"/>
              <a:t>Ça ne convient pas à tous les projets</a:t>
            </a:r>
          </a:p>
          <a:p>
            <a:r>
              <a:rPr lang="fr-FR" dirty="0"/>
              <a:t>Orange en fait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027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A0F9D41-5B03-45F9-A22E-AE70186D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Briques essentielles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ABFABE7-92FC-4793-A593-7ED99268F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3669" y="2239168"/>
            <a:ext cx="6824662" cy="2379663"/>
          </a:xfrm>
        </p:spPr>
        <p:txBody>
          <a:bodyPr/>
          <a:lstStyle/>
          <a:p>
            <a:r>
              <a:rPr lang="fr-FR" dirty="0"/>
              <a:t>Le bus de message</a:t>
            </a:r>
          </a:p>
          <a:p>
            <a:pPr lvl="1"/>
            <a:r>
              <a:rPr lang="fr-FR" dirty="0"/>
              <a:t>Pour communiquer entre les services</a:t>
            </a:r>
          </a:p>
          <a:p>
            <a:r>
              <a:rPr lang="fr-FR" dirty="0"/>
              <a:t>Le portail API</a:t>
            </a:r>
          </a:p>
          <a:p>
            <a:pPr lvl="1"/>
            <a:r>
              <a:rPr lang="fr-FR" dirty="0"/>
              <a:t>Pour communiquer vers les clients externes</a:t>
            </a:r>
          </a:p>
          <a:p>
            <a:r>
              <a:rPr lang="fr-FR" dirty="0"/>
              <a:t>L’orchestrateur</a:t>
            </a:r>
          </a:p>
          <a:p>
            <a:pPr lvl="1"/>
            <a:r>
              <a:rPr lang="fr-FR" dirty="0"/>
              <a:t>Pour gérer la vie des services, la mise à l’échelle</a:t>
            </a:r>
          </a:p>
          <a:p>
            <a:r>
              <a:rPr lang="fr-FR" dirty="0"/>
              <a:t>L’agrégateur de logs</a:t>
            </a:r>
          </a:p>
          <a:p>
            <a:r>
              <a:rPr lang="fr-FR" dirty="0"/>
              <a:t>La supervision</a:t>
            </a:r>
          </a:p>
        </p:txBody>
      </p:sp>
    </p:spTree>
    <p:extLst>
      <p:ext uri="{BB962C8B-B14F-4D97-AF65-F5344CB8AC3E}">
        <p14:creationId xmlns:p14="http://schemas.microsoft.com/office/powerpoint/2010/main" val="198724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907120B9-EBDB-4759-BC0E-64D10BFA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6000" b="1" dirty="0">
                <a:solidFill>
                  <a:schemeClr val="bg1"/>
                </a:solidFill>
                <a:latin typeface="Raleway ExtraBold"/>
              </a:rPr>
              <a:t>Un dessin !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89A8E6-005E-4F48-8B0C-27AF7D0902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88431" y="1630258"/>
            <a:ext cx="6815138" cy="491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3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A0F9D41-5B03-45F9-A22E-AE70186D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un portail API ?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ABFABE7-92FC-4793-A593-7ED99268F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3669" y="2239168"/>
            <a:ext cx="6824662" cy="2379663"/>
          </a:xfrm>
        </p:spPr>
        <p:txBody>
          <a:bodyPr/>
          <a:lstStyle/>
          <a:p>
            <a:r>
              <a:rPr lang="fr-FR" dirty="0"/>
              <a:t>Centralisation des APIs des différents </a:t>
            </a:r>
            <a:r>
              <a:rPr lang="fr-FR" dirty="0" err="1"/>
              <a:t>microservices</a:t>
            </a:r>
            <a:endParaRPr lang="fr-FR" dirty="0"/>
          </a:p>
          <a:p>
            <a:r>
              <a:rPr lang="fr-FR" dirty="0"/>
              <a:t>Plus facile pour les clients</a:t>
            </a:r>
          </a:p>
          <a:p>
            <a:r>
              <a:rPr lang="fr-FR" dirty="0"/>
              <a:t>Authentification</a:t>
            </a:r>
          </a:p>
          <a:p>
            <a:r>
              <a:rPr lang="fr-FR" dirty="0"/>
              <a:t>Mais aussi : cache, CORS, ACL, contrôle du </a:t>
            </a:r>
            <a:r>
              <a:rPr lang="fr-FR" dirty="0" err="1"/>
              <a:t>traffic</a:t>
            </a:r>
            <a:r>
              <a:rPr lang="fr-FR" dirty="0"/>
              <a:t>, log, supervision, 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120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A0F9D41-5B03-45F9-A22E-AE70186D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 message ?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ABFABE7-92FC-4793-A593-7ED99268F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3669" y="2239168"/>
            <a:ext cx="6824662" cy="2379663"/>
          </a:xfrm>
        </p:spPr>
        <p:txBody>
          <a:bodyPr/>
          <a:lstStyle/>
          <a:p>
            <a:r>
              <a:rPr lang="fr-FR" dirty="0"/>
              <a:t>Pas de formalisme a priori</a:t>
            </a:r>
          </a:p>
          <a:p>
            <a:r>
              <a:rPr lang="fr-FR" dirty="0"/>
              <a:t>Pour diminuer le couplage, on se gardera d’indiquer toute espèce d’implémentation</a:t>
            </a:r>
          </a:p>
          <a:p>
            <a:pPr lvl="1"/>
            <a:r>
              <a:rPr lang="fr-FR" dirty="0"/>
              <a:t>Pas de RPC</a:t>
            </a:r>
          </a:p>
          <a:p>
            <a:pPr lvl="1"/>
            <a:r>
              <a:rPr lang="fr-FR" dirty="0"/>
              <a:t>Juste des faits</a:t>
            </a:r>
          </a:p>
          <a:p>
            <a:r>
              <a:rPr lang="fr-FR" dirty="0"/>
              <a:t>Un ID métier</a:t>
            </a:r>
          </a:p>
          <a:p>
            <a:r>
              <a:rPr lang="fr-FR" dirty="0"/>
              <a:t>Un ID de corrélation</a:t>
            </a:r>
          </a:p>
          <a:p>
            <a:r>
              <a:rPr lang="fr-FR" dirty="0"/>
              <a:t>⚠ Données publiques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Pourquoi pas un évènement ?</a:t>
            </a:r>
          </a:p>
        </p:txBody>
      </p:sp>
    </p:spTree>
    <p:extLst>
      <p:ext uri="{BB962C8B-B14F-4D97-AF65-F5344CB8AC3E}">
        <p14:creationId xmlns:p14="http://schemas.microsoft.com/office/powerpoint/2010/main" val="100081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A0F9D41-5B03-45F9-A22E-AE70186D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bon service, c’est quoi ?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ABFABE7-92FC-4793-A593-7ED99268F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3669" y="2239168"/>
            <a:ext cx="6824662" cy="2379663"/>
          </a:xfrm>
        </p:spPr>
        <p:txBody>
          <a:bodyPr/>
          <a:lstStyle/>
          <a:p>
            <a:r>
              <a:rPr lang="fr-FR" dirty="0"/>
              <a:t>Immuable</a:t>
            </a:r>
          </a:p>
          <a:p>
            <a:r>
              <a:rPr lang="fr-FR" dirty="0"/>
              <a:t>Responsabilité limitée au domaine (cf. DDD)</a:t>
            </a:r>
          </a:p>
          <a:p>
            <a:r>
              <a:rPr lang="fr-FR" dirty="0"/>
              <a:t>A sa propre base de données</a:t>
            </a:r>
          </a:p>
          <a:p>
            <a:r>
              <a:rPr lang="fr-FR" dirty="0"/>
              <a:t>Communique sur le bus de message</a:t>
            </a:r>
          </a:p>
          <a:p>
            <a:r>
              <a:rPr lang="fr-FR" dirty="0"/>
              <a:t>Peut exposer une API web</a:t>
            </a:r>
          </a:p>
          <a:p>
            <a:r>
              <a:rPr lang="fr-FR" dirty="0"/>
              <a:t>Documentation, a minima :</a:t>
            </a:r>
          </a:p>
          <a:p>
            <a:pPr lvl="1"/>
            <a:r>
              <a:rPr lang="fr-FR" dirty="0"/>
              <a:t>API publique (</a:t>
            </a:r>
            <a:r>
              <a:rPr lang="fr-FR" dirty="0" err="1"/>
              <a:t>OpenAPI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Description des évènements émis</a:t>
            </a:r>
          </a:p>
          <a:p>
            <a:pPr lvl="1"/>
            <a:r>
              <a:rPr lang="fr-FR" dirty="0"/>
              <a:t>Liste des évènements consommés</a:t>
            </a:r>
          </a:p>
          <a:p>
            <a:r>
              <a:rPr lang="fr-FR" dirty="0"/>
              <a:t>Tests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027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A0F9D41-5B03-45F9-A22E-AE70186D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pratique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ABFABE7-92FC-4793-A593-7ED99268FD7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200" y="2114550"/>
            <a:ext cx="10515600" cy="2228850"/>
          </a:xfrm>
          <a:prstGeom prst="rect">
            <a:avLst/>
          </a:prstGeom>
        </p:spPr>
        <p:txBody>
          <a:bodyPr/>
          <a:lstStyle/>
          <a:p>
            <a:r>
              <a:rPr lang="fr-FR" sz="2400" dirty="0"/>
              <a:t>Création d’un </a:t>
            </a:r>
            <a:r>
              <a:rPr lang="fr-FR" sz="2400" i="1" dirty="0"/>
              <a:t>starter kit</a:t>
            </a:r>
            <a:r>
              <a:rPr lang="fr-FR" sz="2400" dirty="0"/>
              <a:t> orienté </a:t>
            </a:r>
            <a:r>
              <a:rPr lang="fr-FR" sz="2400" dirty="0" err="1"/>
              <a:t>microservice</a:t>
            </a:r>
            <a:endParaRPr lang="fr-FR" sz="2400" dirty="0"/>
          </a:p>
          <a:p>
            <a:pPr lvl="1"/>
            <a:r>
              <a:rPr lang="fr-FR" sz="2000" dirty="0"/>
              <a:t>Configuré pour l’utilisation en conteneur (Docker, </a:t>
            </a:r>
            <a:r>
              <a:rPr lang="fr-FR" sz="2000" dirty="0" err="1"/>
              <a:t>Kubernetes</a:t>
            </a:r>
            <a:r>
              <a:rPr lang="fr-FR" sz="2000" dirty="0"/>
              <a:t>, …)</a:t>
            </a:r>
          </a:p>
          <a:p>
            <a:pPr lvl="1"/>
            <a:r>
              <a:rPr lang="fr-FR" sz="2000" dirty="0"/>
              <a:t>Qui s’enregistre automatiquement auprès du portail</a:t>
            </a:r>
          </a:p>
          <a:p>
            <a:pPr lvl="1"/>
            <a:r>
              <a:rPr lang="fr-FR" sz="2000" dirty="0"/>
              <a:t>Qui utilise le bus de message</a:t>
            </a:r>
          </a:p>
          <a:p>
            <a:pPr lvl="1"/>
            <a:r>
              <a:rPr lang="fr-FR" sz="2000" dirty="0"/>
              <a:t>Qui log sur l’agrégateur</a:t>
            </a:r>
          </a:p>
          <a:p>
            <a:r>
              <a:rPr lang="fr-FR" sz="2400" dirty="0"/>
              <a:t>Mise en place d’un environnement </a:t>
            </a:r>
            <a:r>
              <a:rPr lang="fr-FR" sz="2400" dirty="0" err="1"/>
              <a:t>Kubernetes</a:t>
            </a:r>
            <a:r>
              <a:rPr lang="fr-FR" sz="2400" dirty="0"/>
              <a:t> préconfiguré avec :</a:t>
            </a:r>
          </a:p>
          <a:p>
            <a:pPr lvl="1"/>
            <a:r>
              <a:rPr lang="fr-FR" sz="2000" dirty="0"/>
              <a:t>Le bus de messages (Kafka, </a:t>
            </a:r>
            <a:r>
              <a:rPr lang="fr-FR" sz="2000" dirty="0" err="1"/>
              <a:t>RabbitMQ</a:t>
            </a:r>
            <a:r>
              <a:rPr lang="fr-FR" sz="2000" dirty="0"/>
              <a:t>, </a:t>
            </a:r>
            <a:r>
              <a:rPr lang="fr-FR" sz="2000" dirty="0" err="1"/>
              <a:t>ActiveMQ</a:t>
            </a:r>
            <a:r>
              <a:rPr lang="fr-FR" sz="2000" dirty="0"/>
              <a:t>, …)</a:t>
            </a:r>
          </a:p>
          <a:p>
            <a:pPr lvl="1"/>
            <a:r>
              <a:rPr lang="fr-FR" sz="2000" dirty="0"/>
              <a:t>L’agrégateur de logs (</a:t>
            </a:r>
            <a:r>
              <a:rPr lang="fr-FR" sz="2000" dirty="0" err="1"/>
              <a:t>Graylog</a:t>
            </a:r>
            <a:r>
              <a:rPr lang="fr-FR" sz="2000" dirty="0"/>
              <a:t>, </a:t>
            </a:r>
            <a:r>
              <a:rPr lang="fr-FR" sz="2000" dirty="0" err="1"/>
              <a:t>Logstash</a:t>
            </a:r>
            <a:r>
              <a:rPr lang="fr-FR" sz="2000" dirty="0"/>
              <a:t>, …)</a:t>
            </a:r>
          </a:p>
          <a:p>
            <a:pPr lvl="1"/>
            <a:r>
              <a:rPr lang="fr-FR" sz="2000" dirty="0"/>
              <a:t>La supervision (</a:t>
            </a:r>
            <a:r>
              <a:rPr lang="fr-FR" sz="2000" dirty="0" err="1"/>
              <a:t>Prometheus</a:t>
            </a:r>
            <a:r>
              <a:rPr lang="fr-FR" sz="2000" dirty="0"/>
              <a:t>)</a:t>
            </a:r>
          </a:p>
          <a:p>
            <a:pPr lvl="1"/>
            <a:r>
              <a:rPr lang="fr-FR" sz="2000" dirty="0"/>
              <a:t>Le portail API (Kong, </a:t>
            </a:r>
            <a:r>
              <a:rPr lang="fr-FR" sz="2000" dirty="0" err="1"/>
              <a:t>Krakend</a:t>
            </a:r>
            <a:r>
              <a:rPr lang="fr-FR" sz="2000" dirty="0"/>
              <a:t>, WSO2, …)</a:t>
            </a:r>
          </a:p>
          <a:p>
            <a:pPr lvl="1"/>
            <a:r>
              <a:rPr lang="fr-FR" sz="2000" dirty="0"/>
              <a:t>Le fournisseur d’identité (</a:t>
            </a:r>
            <a:r>
              <a:rPr lang="fr-FR" sz="2000" dirty="0" err="1"/>
              <a:t>Keycloak</a:t>
            </a:r>
            <a:r>
              <a:rPr lang="fr-FR" sz="2000" dirty="0"/>
              <a:t>, WSO2, …)</a:t>
            </a:r>
          </a:p>
          <a:p>
            <a:r>
              <a:rPr lang="fr-FR" sz="2400" dirty="0"/>
              <a:t>Mise en place de l’intégration et du déploiement continus</a:t>
            </a:r>
          </a:p>
          <a:p>
            <a:pPr lvl="1"/>
            <a:endParaRPr lang="fr-FR" sz="20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4794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Thème Office">
  <a:themeElements>
    <a:clrScheme name="Amiltone">
      <a:dk1>
        <a:srgbClr val="0B132B"/>
      </a:dk1>
      <a:lt1>
        <a:srgbClr val="F9F9F9"/>
      </a:lt1>
      <a:dk2>
        <a:srgbClr val="0B132B"/>
      </a:dk2>
      <a:lt2>
        <a:srgbClr val="F2F6F7"/>
      </a:lt2>
      <a:accent1>
        <a:srgbClr val="283286"/>
      </a:accent1>
      <a:accent2>
        <a:srgbClr val="2F57A3"/>
      </a:accent2>
      <a:accent3>
        <a:srgbClr val="CE3089"/>
      </a:accent3>
      <a:accent4>
        <a:srgbClr val="3C3F47"/>
      </a:accent4>
      <a:accent5>
        <a:srgbClr val="C2C1C2"/>
      </a:accent5>
      <a:accent6>
        <a:srgbClr val="EAEAEA"/>
      </a:accent6>
      <a:hlink>
        <a:srgbClr val="E33D49"/>
      </a:hlink>
      <a:folHlink>
        <a:srgbClr val="6899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b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ltone-V01.potx" id="{FFED4BB1-010F-4A0A-95C5-DA83158C612C}" vid="{9DA34CA7-FED8-4B80-A84E-A3EA1126482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59E8F05860AE419C5C84B22FF93C4E" ma:contentTypeVersion="2" ma:contentTypeDescription="Crée un document." ma:contentTypeScope="" ma:versionID="c8a52650cdb166dee36866529ab6ae16">
  <xsd:schema xmlns:xsd="http://www.w3.org/2001/XMLSchema" xmlns:xs="http://www.w3.org/2001/XMLSchema" xmlns:p="http://schemas.microsoft.com/office/2006/metadata/properties" xmlns:ns3="eff0e8a2-7948-4843-930b-0f0a89c0faeb" targetNamespace="http://schemas.microsoft.com/office/2006/metadata/properties" ma:root="true" ma:fieldsID="12a665512141315281bb800981bfc221" ns3:_="">
    <xsd:import namespace="eff0e8a2-7948-4843-930b-0f0a89c0fa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0e8a2-7948-4843-930b-0f0a89c0fa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754978-2677-4FE6-A280-5F4878E972AF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eff0e8a2-7948-4843-930b-0f0a89c0faeb"/>
  </ds:schemaRefs>
</ds:datastoreItem>
</file>

<file path=customXml/itemProps2.xml><?xml version="1.0" encoding="utf-8"?>
<ds:datastoreItem xmlns:ds="http://schemas.openxmlformats.org/officeDocument/2006/customXml" ds:itemID="{FAB1CAB9-0DFC-4B7D-8661-512148FD29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18D837-C2F0-4C43-B586-AF0BFCC8E5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f0e8a2-7948-4843-930b-0f0a89c0fa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Amiltone-V01</Template>
  <TotalTime>8576</TotalTime>
  <Words>492</Words>
  <Application>Microsoft Office PowerPoint</Application>
  <PresentationFormat>Grand écran</PresentationFormat>
  <Paragraphs>84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Calibri Light</vt:lpstr>
      <vt:lpstr>Lato</vt:lpstr>
      <vt:lpstr>Lato Heavy</vt:lpstr>
      <vt:lpstr>Lato Light</vt:lpstr>
      <vt:lpstr>Raleway</vt:lpstr>
      <vt:lpstr>Raleway Black</vt:lpstr>
      <vt:lpstr>Raleway ExtraBold</vt:lpstr>
      <vt:lpstr>Raleway SemiBold</vt:lpstr>
      <vt:lpstr>Wingdings</vt:lpstr>
      <vt:lpstr>Thème Office</vt:lpstr>
      <vt:lpstr>Mise en place d’une architecture microservices</vt:lpstr>
      <vt:lpstr>Concepts de base</vt:lpstr>
      <vt:lpstr>Avantages / Inconvénients</vt:lpstr>
      <vt:lpstr>Briques essentielles</vt:lpstr>
      <vt:lpstr>Un dessin !</vt:lpstr>
      <vt:lpstr>Pourquoi un portail API ?</vt:lpstr>
      <vt:lpstr>Quel message ?</vt:lpstr>
      <vt:lpstr>Un bon service, c’est quoi ?</vt:lpstr>
      <vt:lpstr>En pratique</vt:lpstr>
      <vt:lpstr>Plus loin avec CQRS</vt:lpstr>
      <vt:lpstr>Plus haut avec l’Event Sourcing</vt:lpstr>
      <vt:lpstr>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microservice</dc:title>
  <dc:creator>Alexandre LAHURE</dc:creator>
  <cp:lastModifiedBy>Emilien GAUTHIER</cp:lastModifiedBy>
  <cp:revision>3</cp:revision>
  <cp:lastPrinted>2019-05-28T15:29:48Z</cp:lastPrinted>
  <dcterms:created xsi:type="dcterms:W3CDTF">2020-01-30T15:12:42Z</dcterms:created>
  <dcterms:modified xsi:type="dcterms:W3CDTF">2020-07-29T09:26:32Z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0x0101008859E8F05860AE419C5C84B22FF93C4E</vt:lpwstr>
  </property>
</Properties>
</file>