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5" r:id="rId4"/>
  </p:sldMasterIdLst>
  <p:notesMasterIdLst>
    <p:notesMasterId r:id="rId8"/>
  </p:notesMasterIdLst>
  <p:handoutMasterIdLst>
    <p:handoutMasterId r:id="rId9"/>
  </p:handoutMasterIdLst>
  <p:sldIdLst>
    <p:sldId id="256" r:id="rId5"/>
    <p:sldId id="309" r:id="rId6"/>
    <p:sldId id="301" r:id="rId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4" autoAdjust="0"/>
  </p:normalViewPr>
  <p:slideViewPr>
    <p:cSldViewPr snapToGrid="0">
      <p:cViewPr varScale="1">
        <p:scale>
          <a:sx n="114" d="100"/>
          <a:sy n="114" d="100"/>
        </p:scale>
        <p:origin x="414" y="114"/>
      </p:cViewPr>
      <p:guideLst>
        <p:guide orient="horz" pos="4128"/>
        <p:guide pos="288"/>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6/7/layout/BasicLinearProcessNumbered#1" loCatId="process" qsTypeId="urn:microsoft.com/office/officeart/2005/8/quickstyle/simple1" qsCatId="simple" csTypeId="urn:microsoft.com/office/officeart/2005/8/colors/accent1_2" csCatId="accent1" phldr="1"/>
      <dgm:spPr/>
      <dgm:t>
        <a:bodyPr rtlCol="0"/>
        <a:lstStyle/>
        <a:p>
          <a:pPr rtl="0"/>
          <a:endParaRPr lang="en-US"/>
        </a:p>
      </dgm:t>
    </dgm:pt>
    <dgm:pt modelId="{2EE95FC5-CD6B-4A50-9262-DC414E16C3EA}">
      <dgm:prSet custT="1"/>
      <dgm:spPr/>
      <dgm:t>
        <a:bodyPr lIns="288000" rtlCol="0"/>
        <a:lstStyle/>
        <a:p>
          <a:pPr rtl="0"/>
          <a:r>
            <a:rPr lang="fr-FR" sz="2000" noProof="0" dirty="0">
              <a:solidFill>
                <a:schemeClr val="accent1">
                  <a:lumMod val="75000"/>
                </a:schemeClr>
              </a:solidFill>
            </a:rPr>
            <a:t>Etape 1.</a:t>
          </a:r>
        </a:p>
        <a:p>
          <a:pPr rtl="0"/>
          <a:r>
            <a:rPr lang="fr-FR" sz="1500" noProof="0" dirty="0"/>
            <a:t>Présentation de notre idée </a:t>
          </a:r>
        </a:p>
      </dgm:t>
    </dgm:pt>
    <dgm:pt modelId="{75374347-884B-4721-8CFF-DF080F5B1C79}" type="parTrans" cxnId="{B3F19EC2-A372-4EC3-BFE0-C62FFDFE3DF6}">
      <dgm:prSet/>
      <dgm:spPr/>
      <dgm:t>
        <a:bodyPr rtlCol="0"/>
        <a:lstStyle/>
        <a:p>
          <a:pPr rtl="0"/>
          <a:endParaRPr lang="fr-FR" noProof="0" dirty="0"/>
        </a:p>
      </dgm:t>
    </dgm:pt>
    <dgm:pt modelId="{C99EBBB1-E916-471C-83C9-ABE85B42AC26}" type="sibTrans" cxnId="{B3F19EC2-A372-4EC3-BFE0-C62FFDFE3DF6}">
      <dgm:prSet phldrT="1" phldr="0"/>
      <dgm:spPr/>
      <dgm:t>
        <a:bodyPr rtlCol="0"/>
        <a:lstStyle/>
        <a:p>
          <a:pPr rtl="0"/>
          <a:r>
            <a:rPr lang="fr-FR" noProof="0"/>
            <a:t>1</a:t>
          </a:r>
          <a:endParaRPr lang="fr-FR" noProof="0" dirty="0"/>
        </a:p>
      </dgm:t>
    </dgm:pt>
    <dgm:pt modelId="{F05611F0-8256-4954-B6CB-ED6B4F2DD397}">
      <dgm:prSet custT="1"/>
      <dgm:spPr/>
      <dgm:t>
        <a:bodyPr lIns="288000" rtlCol="0"/>
        <a:lstStyle/>
        <a:p>
          <a:pPr rtl="0"/>
          <a:r>
            <a:rPr lang="fr-FR" sz="2000" noProof="0" dirty="0">
              <a:solidFill>
                <a:schemeClr val="accent1">
                  <a:lumMod val="75000"/>
                </a:schemeClr>
              </a:solidFill>
            </a:rPr>
            <a:t>Etape 2.</a:t>
          </a:r>
        </a:p>
        <a:p>
          <a:pPr rtl="0"/>
          <a:r>
            <a:rPr lang="fr-FR" sz="1500" noProof="0" dirty="0"/>
            <a:t>Visualisation de notre maquette Adobe XD pour produit final</a:t>
          </a:r>
        </a:p>
      </dgm:t>
    </dgm:pt>
    <dgm:pt modelId="{CD7328D6-9FAE-4506-9BDB-E06A571EC1D4}" type="parTrans" cxnId="{914FACD2-336A-4471-9E99-312B3F8EAB04}">
      <dgm:prSet/>
      <dgm:spPr/>
      <dgm:t>
        <a:bodyPr rtlCol="0"/>
        <a:lstStyle/>
        <a:p>
          <a:pPr rtl="0"/>
          <a:endParaRPr lang="fr-FR" noProof="0" dirty="0"/>
        </a:p>
      </dgm:t>
    </dgm:pt>
    <dgm:pt modelId="{6BD5265A-8333-420D-BDB2-65F10B3EBD76}" type="sibTrans" cxnId="{914FACD2-336A-4471-9E99-312B3F8EAB04}">
      <dgm:prSet phldrT="2" phldr="0"/>
      <dgm:spPr/>
      <dgm:t>
        <a:bodyPr rtlCol="0"/>
        <a:lstStyle/>
        <a:p>
          <a:pPr rtl="0"/>
          <a:r>
            <a:rPr lang="fr-FR" noProof="0"/>
            <a:t>2</a:t>
          </a:r>
          <a:endParaRPr lang="fr-FR" noProof="0" dirty="0"/>
        </a:p>
      </dgm:t>
    </dgm:pt>
    <dgm:pt modelId="{22625139-F93A-4F3F-A7AA-4923A01AEDF3}">
      <dgm:prSet custT="1"/>
      <dgm:spPr/>
      <dgm:t>
        <a:bodyPr lIns="288000" rtlCol="0"/>
        <a:lstStyle/>
        <a:p>
          <a:pPr rtl="0"/>
          <a:r>
            <a:rPr lang="fr-FR" sz="2000" noProof="0" dirty="0">
              <a:solidFill>
                <a:schemeClr val="accent1">
                  <a:lumMod val="75000"/>
                </a:schemeClr>
              </a:solidFill>
            </a:rPr>
            <a:t>Etape 3.</a:t>
          </a:r>
        </a:p>
        <a:p>
          <a:pPr rtl="0"/>
          <a:r>
            <a:rPr lang="fr-FR" sz="1500" noProof="0" dirty="0"/>
            <a:t>Démonstration de notre prototype sur site WEB</a:t>
          </a:r>
        </a:p>
      </dgm:t>
    </dgm:pt>
    <dgm:pt modelId="{F549A0EB-6BE9-4749-8336-B02A279AE302}" type="parTrans" cxnId="{FC7721F0-429B-4CE7-BE98-C2F3C41FE9C7}">
      <dgm:prSet/>
      <dgm:spPr/>
      <dgm:t>
        <a:bodyPr rtlCol="0"/>
        <a:lstStyle/>
        <a:p>
          <a:pPr rtl="0"/>
          <a:endParaRPr lang="fr-FR" noProof="0" dirty="0"/>
        </a:p>
      </dgm:t>
    </dgm:pt>
    <dgm:pt modelId="{A8E2FA08-4DD4-4654-A85D-9A99162D6201}" type="sibTrans" cxnId="{FC7721F0-429B-4CE7-BE98-C2F3C41FE9C7}">
      <dgm:prSet phldrT="3" phldr="0"/>
      <dgm:spPr/>
      <dgm:t>
        <a:bodyPr rtlCol="0"/>
        <a:lstStyle/>
        <a:p>
          <a:pPr rtl="0"/>
          <a:r>
            <a:rPr lang="fr-FR" noProof="0"/>
            <a:t>3</a:t>
          </a:r>
          <a:endParaRPr lang="fr-FR" noProof="0" dirty="0"/>
        </a:p>
      </dgm:t>
    </dgm:pt>
    <dgm:pt modelId="{C09B749D-9CF7-492C-B341-D9553818451B}" type="pres">
      <dgm:prSet presAssocID="{D0F07F19-1F50-4B42-A7A0-278DF9D25BB1}" presName="Name0" presStyleCnt="0">
        <dgm:presLayoutVars>
          <dgm:animLvl val="lvl"/>
          <dgm:resizeHandles val="exact"/>
        </dgm:presLayoutVars>
      </dgm:prSet>
      <dgm:spPr/>
    </dgm:pt>
    <dgm:pt modelId="{8EEF3829-836D-4E60-A9BC-8F0AD18883EE}" type="pres">
      <dgm:prSet presAssocID="{2EE95FC5-CD6B-4A50-9262-DC414E16C3EA}" presName="compositeNode" presStyleCnt="0">
        <dgm:presLayoutVars>
          <dgm:bulletEnabled val="1"/>
        </dgm:presLayoutVars>
      </dgm:prSet>
      <dgm:spPr/>
    </dgm:pt>
    <dgm:pt modelId="{5947A689-FC4A-4FDF-BDDD-890A8474DEF9}" type="pres">
      <dgm:prSet presAssocID="{2EE95FC5-CD6B-4A50-9262-DC414E16C3EA}" presName="bgRect" presStyleLbl="bgAccFollowNode1" presStyleIdx="0" presStyleCnt="3"/>
      <dgm:spPr/>
    </dgm:pt>
    <dgm:pt modelId="{94E9EF1A-1D07-4210-9402-6C559E90358A}" type="pres">
      <dgm:prSet presAssocID="{C99EBBB1-E916-471C-83C9-ABE85B42AC26}" presName="sibTransNodeCircle" presStyleLbl="alignNode1" presStyleIdx="0" presStyleCnt="6">
        <dgm:presLayoutVars>
          <dgm:chMax val="0"/>
          <dgm:bulletEnabled/>
        </dgm:presLayoutVars>
      </dgm:prSet>
      <dgm:spPr>
        <a:prstGeom prst="rect">
          <a:avLst/>
        </a:prstGeom>
      </dgm:spPr>
    </dgm:pt>
    <dgm:pt modelId="{B9E74D06-8974-46A7-BDE8-CAC0846523DB}" type="pres">
      <dgm:prSet presAssocID="{2EE95FC5-CD6B-4A50-9262-DC414E16C3EA}" presName="bottomLine" presStyleLbl="alignNode1" presStyleIdx="1" presStyleCnt="6">
        <dgm:presLayoutVars/>
      </dgm:prSet>
      <dgm:spPr/>
    </dgm:pt>
    <dgm:pt modelId="{815671D8-22AE-4967-8461-EBC1C9F97F94}" type="pres">
      <dgm:prSet presAssocID="{2EE95FC5-CD6B-4A50-9262-DC414E16C3EA}" presName="nodeText" presStyleLbl="bgAccFollowNode1" presStyleIdx="0" presStyleCnt="3">
        <dgm:presLayoutVars>
          <dgm:bulletEnabled val="1"/>
        </dgm:presLayoutVars>
      </dgm:prSet>
      <dgm:spPr/>
    </dgm:pt>
    <dgm:pt modelId="{4345A606-3100-40DC-847D-F26F8DFFB0A4}" type="pres">
      <dgm:prSet presAssocID="{C99EBBB1-E916-471C-83C9-ABE85B42AC26}" presName="sibTrans" presStyleCnt="0"/>
      <dgm:spPr/>
    </dgm:pt>
    <dgm:pt modelId="{9D438F26-CD1B-4D67-AF02-B4D0BD99464E}" type="pres">
      <dgm:prSet presAssocID="{F05611F0-8256-4954-B6CB-ED6B4F2DD397}" presName="compositeNode" presStyleCnt="0">
        <dgm:presLayoutVars>
          <dgm:bulletEnabled val="1"/>
        </dgm:presLayoutVars>
      </dgm:prSet>
      <dgm:spPr/>
    </dgm:pt>
    <dgm:pt modelId="{5C8F9B26-840A-4F96-8D27-2D7E00511C9A}" type="pres">
      <dgm:prSet presAssocID="{F05611F0-8256-4954-B6CB-ED6B4F2DD397}" presName="bgRect" presStyleLbl="bgAccFollowNode1" presStyleIdx="1" presStyleCnt="3"/>
      <dgm:spPr/>
    </dgm:pt>
    <dgm:pt modelId="{DAC041B6-6570-477A-B4C1-5CB7E0EFE0DC}" type="pres">
      <dgm:prSet presAssocID="{6BD5265A-8333-420D-BDB2-65F10B3EBD76}" presName="sibTransNodeCircle" presStyleLbl="alignNode1" presStyleIdx="2" presStyleCnt="6">
        <dgm:presLayoutVars>
          <dgm:chMax val="0"/>
          <dgm:bulletEnabled/>
        </dgm:presLayoutVars>
      </dgm:prSet>
      <dgm:spPr>
        <a:prstGeom prst="rect">
          <a:avLst/>
        </a:prstGeom>
      </dgm:spPr>
    </dgm:pt>
    <dgm:pt modelId="{F8ADDB2A-2689-4ACF-8222-B372EB5C8D35}" type="pres">
      <dgm:prSet presAssocID="{F05611F0-8256-4954-B6CB-ED6B4F2DD397}" presName="bottomLine" presStyleLbl="alignNode1" presStyleIdx="3" presStyleCnt="6">
        <dgm:presLayoutVars/>
      </dgm:prSet>
      <dgm:spPr/>
    </dgm:pt>
    <dgm:pt modelId="{36EB2DDF-B510-4B3C-AF9A-757E14A78E4D}" type="pres">
      <dgm:prSet presAssocID="{F05611F0-8256-4954-B6CB-ED6B4F2DD397}" presName="nodeText" presStyleLbl="bgAccFollowNode1" presStyleIdx="1" presStyleCnt="3">
        <dgm:presLayoutVars>
          <dgm:bulletEnabled val="1"/>
        </dgm:presLayoutVars>
      </dgm:prSet>
      <dgm:spPr/>
    </dgm:pt>
    <dgm:pt modelId="{8BDDBF6E-ECE6-4E6A-B0D3-17197BA824D3}" type="pres">
      <dgm:prSet presAssocID="{6BD5265A-8333-420D-BDB2-65F10B3EBD76}" presName="sibTrans" presStyleCnt="0"/>
      <dgm:spPr/>
    </dgm:pt>
    <dgm:pt modelId="{5419C900-3474-4480-82CB-923AF8027A48}" type="pres">
      <dgm:prSet presAssocID="{22625139-F93A-4F3F-A7AA-4923A01AEDF3}" presName="compositeNode" presStyleCnt="0">
        <dgm:presLayoutVars>
          <dgm:bulletEnabled val="1"/>
        </dgm:presLayoutVars>
      </dgm:prSet>
      <dgm:spPr/>
    </dgm:pt>
    <dgm:pt modelId="{83253AE2-89B5-4ADC-817A-FEF4E0BC4B49}" type="pres">
      <dgm:prSet presAssocID="{22625139-F93A-4F3F-A7AA-4923A01AEDF3}" presName="bgRect" presStyleLbl="bgAccFollowNode1" presStyleIdx="2" presStyleCnt="3"/>
      <dgm:spPr/>
    </dgm:pt>
    <dgm:pt modelId="{82EE2C17-F664-4616-8F76-97637F08E124}" type="pres">
      <dgm:prSet presAssocID="{A8E2FA08-4DD4-4654-A85D-9A99162D6201}" presName="sibTransNodeCircle" presStyleLbl="alignNode1" presStyleIdx="4" presStyleCnt="6">
        <dgm:presLayoutVars>
          <dgm:chMax val="0"/>
          <dgm:bulletEnabled/>
        </dgm:presLayoutVars>
      </dgm:prSet>
      <dgm:spPr>
        <a:prstGeom prst="rect">
          <a:avLst/>
        </a:prstGeom>
      </dgm:spPr>
    </dgm:pt>
    <dgm:pt modelId="{96383FDE-483E-4E6D-B151-4FC41C065094}" type="pres">
      <dgm:prSet presAssocID="{22625139-F93A-4F3F-A7AA-4923A01AEDF3}" presName="bottomLine" presStyleLbl="alignNode1" presStyleIdx="5" presStyleCnt="6">
        <dgm:presLayoutVars/>
      </dgm:prSet>
      <dgm:spPr/>
    </dgm:pt>
    <dgm:pt modelId="{BBF86657-8EAE-46E6-B25A-D2056AE50973}" type="pres">
      <dgm:prSet presAssocID="{22625139-F93A-4F3F-A7AA-4923A01AEDF3}" presName="nodeText" presStyleLbl="bgAccFollowNode1" presStyleIdx="2" presStyleCnt="3">
        <dgm:presLayoutVars>
          <dgm:bulletEnabled val="1"/>
        </dgm:presLayoutVars>
      </dgm:prSet>
      <dgm:spPr/>
    </dgm:pt>
  </dgm:ptLst>
  <dgm:cxnLst>
    <dgm:cxn modelId="{A4B80D2D-7E35-421F-8BF9-55B39C33B9BE}" type="presOf" srcId="{A8E2FA08-4DD4-4654-A85D-9A99162D6201}" destId="{82EE2C17-F664-4616-8F76-97637F08E124}" srcOrd="0" destOrd="0" presId="urn:microsoft.com/office/officeart/2016/7/layout/BasicLinearProcessNumbered#1"/>
    <dgm:cxn modelId="{C0185933-A2E8-4CA8-BE2D-4651F528D2DE}" type="presOf" srcId="{2EE95FC5-CD6B-4A50-9262-DC414E16C3EA}" destId="{815671D8-22AE-4967-8461-EBC1C9F97F94}" srcOrd="1" destOrd="0" presId="urn:microsoft.com/office/officeart/2016/7/layout/BasicLinearProcessNumbered#1"/>
    <dgm:cxn modelId="{23907F3B-DE45-45CF-9707-5E4F6F6973DA}" type="presOf" srcId="{D0F07F19-1F50-4B42-A7A0-278DF9D25BB1}" destId="{C09B749D-9CF7-492C-B341-D9553818451B}" srcOrd="0" destOrd="0" presId="urn:microsoft.com/office/officeart/2016/7/layout/BasicLinearProcessNumbered#1"/>
    <dgm:cxn modelId="{AFE8A667-BFCC-42CE-A7FE-3066C60B154E}" type="presOf" srcId="{F05611F0-8256-4954-B6CB-ED6B4F2DD397}" destId="{5C8F9B26-840A-4F96-8D27-2D7E00511C9A}" srcOrd="0" destOrd="0" presId="urn:microsoft.com/office/officeart/2016/7/layout/BasicLinearProcessNumbered#1"/>
    <dgm:cxn modelId="{7043076B-C1A0-4D82-B9C2-7389C21548EF}" type="presOf" srcId="{22625139-F93A-4F3F-A7AA-4923A01AEDF3}" destId="{BBF86657-8EAE-46E6-B25A-D2056AE50973}" srcOrd="1" destOrd="0" presId="urn:microsoft.com/office/officeart/2016/7/layout/BasicLinearProcessNumbered#1"/>
    <dgm:cxn modelId="{40CAD671-AB1B-4EF2-BD4C-E4C43639C27E}" type="presOf" srcId="{2EE95FC5-CD6B-4A50-9262-DC414E16C3EA}" destId="{5947A689-FC4A-4FDF-BDDD-890A8474DEF9}" srcOrd="0" destOrd="0" presId="urn:microsoft.com/office/officeart/2016/7/layout/BasicLinearProcessNumbered#1"/>
    <dgm:cxn modelId="{9CDE7D88-716E-4C97-9A52-FF7131643C5F}" type="presOf" srcId="{F05611F0-8256-4954-B6CB-ED6B4F2DD397}" destId="{36EB2DDF-B510-4B3C-AF9A-757E14A78E4D}" srcOrd="1" destOrd="0" presId="urn:microsoft.com/office/officeart/2016/7/layout/BasicLinearProcessNumbered#1"/>
    <dgm:cxn modelId="{DD5C168A-90C7-41E2-9576-A79BBC6325CE}" type="presOf" srcId="{C99EBBB1-E916-471C-83C9-ABE85B42AC26}" destId="{94E9EF1A-1D07-4210-9402-6C559E90358A}" srcOrd="0" destOrd="0" presId="urn:microsoft.com/office/officeart/2016/7/layout/BasicLinearProcessNumbered#1"/>
    <dgm:cxn modelId="{B3F19EC2-A372-4EC3-BFE0-C62FFDFE3DF6}" srcId="{D0F07F19-1F50-4B42-A7A0-278DF9D25BB1}" destId="{2EE95FC5-CD6B-4A50-9262-DC414E16C3EA}" srcOrd="0" destOrd="0" parTransId="{75374347-884B-4721-8CFF-DF080F5B1C79}" sibTransId="{C99EBBB1-E916-471C-83C9-ABE85B42AC26}"/>
    <dgm:cxn modelId="{40F5D2CB-DECC-41AF-8388-AD6EA6907126}" type="presOf" srcId="{6BD5265A-8333-420D-BDB2-65F10B3EBD76}" destId="{DAC041B6-6570-477A-B4C1-5CB7E0EFE0DC}" srcOrd="0" destOrd="0" presId="urn:microsoft.com/office/officeart/2016/7/layout/BasicLinearProcessNumbered#1"/>
    <dgm:cxn modelId="{914FACD2-336A-4471-9E99-312B3F8EAB04}" srcId="{D0F07F19-1F50-4B42-A7A0-278DF9D25BB1}" destId="{F05611F0-8256-4954-B6CB-ED6B4F2DD397}" srcOrd="1" destOrd="0" parTransId="{CD7328D6-9FAE-4506-9BDB-E06A571EC1D4}" sibTransId="{6BD5265A-8333-420D-BDB2-65F10B3EBD76}"/>
    <dgm:cxn modelId="{D0999FEB-3F13-4B99-8767-7340A2A83933}" type="presOf" srcId="{22625139-F93A-4F3F-A7AA-4923A01AEDF3}" destId="{83253AE2-89B5-4ADC-817A-FEF4E0BC4B49}" srcOrd="0" destOrd="0" presId="urn:microsoft.com/office/officeart/2016/7/layout/BasicLinearProcessNumbered#1"/>
    <dgm:cxn modelId="{FC7721F0-429B-4CE7-BE98-C2F3C41FE9C7}" srcId="{D0F07F19-1F50-4B42-A7A0-278DF9D25BB1}" destId="{22625139-F93A-4F3F-A7AA-4923A01AEDF3}" srcOrd="2" destOrd="0" parTransId="{F549A0EB-6BE9-4749-8336-B02A279AE302}" sibTransId="{A8E2FA08-4DD4-4654-A85D-9A99162D6201}"/>
    <dgm:cxn modelId="{B5FABEA6-FE83-4DC3-A3AB-25B621203785}" type="presParOf" srcId="{C09B749D-9CF7-492C-B341-D9553818451B}" destId="{8EEF3829-836D-4E60-A9BC-8F0AD18883EE}" srcOrd="0" destOrd="0" presId="urn:microsoft.com/office/officeart/2016/7/layout/BasicLinearProcessNumbered#1"/>
    <dgm:cxn modelId="{E8C71572-9F0A-4ED2-BA52-A961EB56A76C}" type="presParOf" srcId="{8EEF3829-836D-4E60-A9BC-8F0AD18883EE}" destId="{5947A689-FC4A-4FDF-BDDD-890A8474DEF9}" srcOrd="0" destOrd="0" presId="urn:microsoft.com/office/officeart/2016/7/layout/BasicLinearProcessNumbered#1"/>
    <dgm:cxn modelId="{67C04E6E-4316-4DC8-9615-DBC47E4DDF35}" type="presParOf" srcId="{8EEF3829-836D-4E60-A9BC-8F0AD18883EE}" destId="{94E9EF1A-1D07-4210-9402-6C559E90358A}" srcOrd="1" destOrd="0" presId="urn:microsoft.com/office/officeart/2016/7/layout/BasicLinearProcessNumbered#1"/>
    <dgm:cxn modelId="{003FA2D7-FBDD-45A5-BDB1-BBCD5557649A}" type="presParOf" srcId="{8EEF3829-836D-4E60-A9BC-8F0AD18883EE}" destId="{B9E74D06-8974-46A7-BDE8-CAC0846523DB}" srcOrd="2" destOrd="0" presId="urn:microsoft.com/office/officeart/2016/7/layout/BasicLinearProcessNumbered#1"/>
    <dgm:cxn modelId="{3E9A9986-48DD-4CC7-91FE-1707EBC7E65A}" type="presParOf" srcId="{8EEF3829-836D-4E60-A9BC-8F0AD18883EE}" destId="{815671D8-22AE-4967-8461-EBC1C9F97F94}" srcOrd="3" destOrd="0" presId="urn:microsoft.com/office/officeart/2016/7/layout/BasicLinearProcessNumbered#1"/>
    <dgm:cxn modelId="{2711AD4E-AE27-4FCF-8A6A-77C0EB08E796}" type="presParOf" srcId="{C09B749D-9CF7-492C-B341-D9553818451B}" destId="{4345A606-3100-40DC-847D-F26F8DFFB0A4}" srcOrd="1" destOrd="0" presId="urn:microsoft.com/office/officeart/2016/7/layout/BasicLinearProcessNumbered#1"/>
    <dgm:cxn modelId="{71DE8450-1714-444C-A82B-015776242CCF}" type="presParOf" srcId="{C09B749D-9CF7-492C-B341-D9553818451B}" destId="{9D438F26-CD1B-4D67-AF02-B4D0BD99464E}" srcOrd="2" destOrd="0" presId="urn:microsoft.com/office/officeart/2016/7/layout/BasicLinearProcessNumbered#1"/>
    <dgm:cxn modelId="{5C537732-B693-4D12-B5ED-85D7EFE25956}" type="presParOf" srcId="{9D438F26-CD1B-4D67-AF02-B4D0BD99464E}" destId="{5C8F9B26-840A-4F96-8D27-2D7E00511C9A}" srcOrd="0" destOrd="0" presId="urn:microsoft.com/office/officeart/2016/7/layout/BasicLinearProcessNumbered#1"/>
    <dgm:cxn modelId="{A7EE3BFC-F03A-45E6-B212-83404EE12240}" type="presParOf" srcId="{9D438F26-CD1B-4D67-AF02-B4D0BD99464E}" destId="{DAC041B6-6570-477A-B4C1-5CB7E0EFE0DC}" srcOrd="1" destOrd="0" presId="urn:microsoft.com/office/officeart/2016/7/layout/BasicLinearProcessNumbered#1"/>
    <dgm:cxn modelId="{5F897C40-4F74-425D-8ECE-E06A106892E5}" type="presParOf" srcId="{9D438F26-CD1B-4D67-AF02-B4D0BD99464E}" destId="{F8ADDB2A-2689-4ACF-8222-B372EB5C8D35}" srcOrd="2" destOrd="0" presId="urn:microsoft.com/office/officeart/2016/7/layout/BasicLinearProcessNumbered#1"/>
    <dgm:cxn modelId="{B161A182-985E-47E7-B65C-F6AD87BFA0F7}" type="presParOf" srcId="{9D438F26-CD1B-4D67-AF02-B4D0BD99464E}" destId="{36EB2DDF-B510-4B3C-AF9A-757E14A78E4D}" srcOrd="3" destOrd="0" presId="urn:microsoft.com/office/officeart/2016/7/layout/BasicLinearProcessNumbered#1"/>
    <dgm:cxn modelId="{FDEB4A67-6531-4467-87D6-1AE9F901F051}" type="presParOf" srcId="{C09B749D-9CF7-492C-B341-D9553818451B}" destId="{8BDDBF6E-ECE6-4E6A-B0D3-17197BA824D3}" srcOrd="3" destOrd="0" presId="urn:microsoft.com/office/officeart/2016/7/layout/BasicLinearProcessNumbered#1"/>
    <dgm:cxn modelId="{5792E72B-E132-444A-BAAD-0F2F78F0396C}" type="presParOf" srcId="{C09B749D-9CF7-492C-B341-D9553818451B}" destId="{5419C900-3474-4480-82CB-923AF8027A48}" srcOrd="4" destOrd="0" presId="urn:microsoft.com/office/officeart/2016/7/layout/BasicLinearProcessNumbered#1"/>
    <dgm:cxn modelId="{9985658F-827E-4C3E-901A-BB8B62931A97}" type="presParOf" srcId="{5419C900-3474-4480-82CB-923AF8027A48}" destId="{83253AE2-89B5-4ADC-817A-FEF4E0BC4B49}" srcOrd="0" destOrd="0" presId="urn:microsoft.com/office/officeart/2016/7/layout/BasicLinearProcessNumbered#1"/>
    <dgm:cxn modelId="{48A7D195-BEC4-4325-8BFF-25B8CA13DC53}" type="presParOf" srcId="{5419C900-3474-4480-82CB-923AF8027A48}" destId="{82EE2C17-F664-4616-8F76-97637F08E124}" srcOrd="1" destOrd="0" presId="urn:microsoft.com/office/officeart/2016/7/layout/BasicLinearProcessNumbered#1"/>
    <dgm:cxn modelId="{DFA21DE9-D23E-4AEC-984F-38954304B882}" type="presParOf" srcId="{5419C900-3474-4480-82CB-923AF8027A48}" destId="{96383FDE-483E-4E6D-B151-4FC41C065094}" srcOrd="2" destOrd="0" presId="urn:microsoft.com/office/officeart/2016/7/layout/BasicLinearProcessNumbered#1"/>
    <dgm:cxn modelId="{110189D1-9E6B-4E0C-8667-C0A3012E8A84}" type="presParOf" srcId="{5419C900-3474-4480-82CB-923AF8027A48}" destId="{BBF86657-8EAE-46E6-B25A-D2056AE50973}"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7A689-FC4A-4FDF-BDDD-890A8474DEF9}">
      <dsp:nvSpPr>
        <dsp:cNvPr id="0" name=""/>
        <dsp:cNvSpPr/>
      </dsp:nvSpPr>
      <dsp:spPr>
        <a:xfrm>
          <a:off x="0" y="0"/>
          <a:ext cx="3527575" cy="3961205"/>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275024"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Etape 1.</a:t>
          </a:r>
        </a:p>
        <a:p>
          <a:pPr marL="0" lvl="0" indent="0" algn="l" defTabSz="889000" rtl="0">
            <a:lnSpc>
              <a:spcPct val="90000"/>
            </a:lnSpc>
            <a:spcBef>
              <a:spcPct val="0"/>
            </a:spcBef>
            <a:spcAft>
              <a:spcPct val="35000"/>
            </a:spcAft>
            <a:buNone/>
          </a:pPr>
          <a:r>
            <a:rPr lang="fr-FR" sz="1500" kern="1200" noProof="0" dirty="0"/>
            <a:t>Présentation de notre idée </a:t>
          </a:r>
        </a:p>
      </dsp:txBody>
      <dsp:txXfrm>
        <a:off x="0" y="1505257"/>
        <a:ext cx="3527575" cy="2376723"/>
      </dsp:txXfrm>
    </dsp:sp>
    <dsp:sp modelId="{94E9EF1A-1D07-4210-9402-6C559E90358A}">
      <dsp:nvSpPr>
        <dsp:cNvPr id="0" name=""/>
        <dsp:cNvSpPr/>
      </dsp:nvSpPr>
      <dsp:spPr>
        <a:xfrm>
          <a:off x="1169607" y="396120"/>
          <a:ext cx="1188361" cy="1188361"/>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49" tIns="12700" rIns="92649"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1</a:t>
          </a:r>
          <a:endParaRPr lang="fr-FR" sz="4800" kern="1200" noProof="0" dirty="0"/>
        </a:p>
      </dsp:txBody>
      <dsp:txXfrm>
        <a:off x="1169607" y="396120"/>
        <a:ext cx="1188361" cy="1188361"/>
      </dsp:txXfrm>
    </dsp:sp>
    <dsp:sp modelId="{B9E74D06-8974-46A7-BDE8-CAC0846523DB}">
      <dsp:nvSpPr>
        <dsp:cNvPr id="0" name=""/>
        <dsp:cNvSpPr/>
      </dsp:nvSpPr>
      <dsp:spPr>
        <a:xfrm>
          <a:off x="0" y="3961133"/>
          <a:ext cx="3527575"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F9B26-840A-4F96-8D27-2D7E00511C9A}">
      <dsp:nvSpPr>
        <dsp:cNvPr id="0" name=""/>
        <dsp:cNvSpPr/>
      </dsp:nvSpPr>
      <dsp:spPr>
        <a:xfrm>
          <a:off x="3880333" y="0"/>
          <a:ext cx="3527575" cy="3961205"/>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275024"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Etape 2.</a:t>
          </a:r>
        </a:p>
        <a:p>
          <a:pPr marL="0" lvl="0" indent="0" algn="l" defTabSz="889000" rtl="0">
            <a:lnSpc>
              <a:spcPct val="90000"/>
            </a:lnSpc>
            <a:spcBef>
              <a:spcPct val="0"/>
            </a:spcBef>
            <a:spcAft>
              <a:spcPct val="35000"/>
            </a:spcAft>
            <a:buNone/>
          </a:pPr>
          <a:r>
            <a:rPr lang="fr-FR" sz="1500" kern="1200" noProof="0" dirty="0"/>
            <a:t>Visualisation de notre maquette Adobe XD pour produit final</a:t>
          </a:r>
        </a:p>
      </dsp:txBody>
      <dsp:txXfrm>
        <a:off x="3880333" y="1505257"/>
        <a:ext cx="3527575" cy="2376723"/>
      </dsp:txXfrm>
    </dsp:sp>
    <dsp:sp modelId="{DAC041B6-6570-477A-B4C1-5CB7E0EFE0DC}">
      <dsp:nvSpPr>
        <dsp:cNvPr id="0" name=""/>
        <dsp:cNvSpPr/>
      </dsp:nvSpPr>
      <dsp:spPr>
        <a:xfrm>
          <a:off x="5049940" y="396120"/>
          <a:ext cx="1188361" cy="1188361"/>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49" tIns="12700" rIns="92649"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2</a:t>
          </a:r>
          <a:endParaRPr lang="fr-FR" sz="4800" kern="1200" noProof="0" dirty="0"/>
        </a:p>
      </dsp:txBody>
      <dsp:txXfrm>
        <a:off x="5049940" y="396120"/>
        <a:ext cx="1188361" cy="1188361"/>
      </dsp:txXfrm>
    </dsp:sp>
    <dsp:sp modelId="{F8ADDB2A-2689-4ACF-8222-B372EB5C8D35}">
      <dsp:nvSpPr>
        <dsp:cNvPr id="0" name=""/>
        <dsp:cNvSpPr/>
      </dsp:nvSpPr>
      <dsp:spPr>
        <a:xfrm>
          <a:off x="3880333" y="3961133"/>
          <a:ext cx="3527575"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3AE2-89B5-4ADC-817A-FEF4E0BC4B49}">
      <dsp:nvSpPr>
        <dsp:cNvPr id="0" name=""/>
        <dsp:cNvSpPr/>
      </dsp:nvSpPr>
      <dsp:spPr>
        <a:xfrm>
          <a:off x="7760667" y="0"/>
          <a:ext cx="3527575" cy="3961205"/>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275024" bIns="330200" numCol="1" spcCol="1270" rtlCol="0" anchor="t" anchorCtr="0">
          <a:noAutofit/>
        </a:bodyPr>
        <a:lstStyle/>
        <a:p>
          <a:pPr marL="0" lvl="0" indent="0" algn="l" defTabSz="889000" rtl="0">
            <a:lnSpc>
              <a:spcPct val="90000"/>
            </a:lnSpc>
            <a:spcBef>
              <a:spcPct val="0"/>
            </a:spcBef>
            <a:spcAft>
              <a:spcPct val="35000"/>
            </a:spcAft>
            <a:buNone/>
          </a:pPr>
          <a:r>
            <a:rPr lang="fr-FR" sz="2000" kern="1200" noProof="0" dirty="0">
              <a:solidFill>
                <a:schemeClr val="accent1">
                  <a:lumMod val="75000"/>
                </a:schemeClr>
              </a:solidFill>
            </a:rPr>
            <a:t>Etape 3.</a:t>
          </a:r>
        </a:p>
        <a:p>
          <a:pPr marL="0" lvl="0" indent="0" algn="l" defTabSz="889000" rtl="0">
            <a:lnSpc>
              <a:spcPct val="90000"/>
            </a:lnSpc>
            <a:spcBef>
              <a:spcPct val="0"/>
            </a:spcBef>
            <a:spcAft>
              <a:spcPct val="35000"/>
            </a:spcAft>
            <a:buNone/>
          </a:pPr>
          <a:r>
            <a:rPr lang="fr-FR" sz="1500" kern="1200" noProof="0" dirty="0"/>
            <a:t>Démonstration de notre prototype sur site WEB</a:t>
          </a:r>
        </a:p>
      </dsp:txBody>
      <dsp:txXfrm>
        <a:off x="7760667" y="1505257"/>
        <a:ext cx="3527575" cy="2376723"/>
      </dsp:txXfrm>
    </dsp:sp>
    <dsp:sp modelId="{82EE2C17-F664-4616-8F76-97637F08E124}">
      <dsp:nvSpPr>
        <dsp:cNvPr id="0" name=""/>
        <dsp:cNvSpPr/>
      </dsp:nvSpPr>
      <dsp:spPr>
        <a:xfrm>
          <a:off x="8930274" y="396120"/>
          <a:ext cx="1188361" cy="1188361"/>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649" tIns="12700" rIns="92649" bIns="12700" numCol="1" spcCol="1270" rtlCol="0" anchor="ctr" anchorCtr="0">
          <a:noAutofit/>
        </a:bodyPr>
        <a:lstStyle/>
        <a:p>
          <a:pPr marL="0" lvl="0" indent="0" algn="ctr" defTabSz="2133600" rtl="0">
            <a:lnSpc>
              <a:spcPct val="90000"/>
            </a:lnSpc>
            <a:spcBef>
              <a:spcPct val="0"/>
            </a:spcBef>
            <a:spcAft>
              <a:spcPct val="35000"/>
            </a:spcAft>
            <a:buNone/>
          </a:pPr>
          <a:r>
            <a:rPr lang="fr-FR" sz="4800" kern="1200" noProof="0"/>
            <a:t>3</a:t>
          </a:r>
          <a:endParaRPr lang="fr-FR" sz="4800" kern="1200" noProof="0" dirty="0"/>
        </a:p>
      </dsp:txBody>
      <dsp:txXfrm>
        <a:off x="8930274" y="396120"/>
        <a:ext cx="1188361" cy="1188361"/>
      </dsp:txXfrm>
    </dsp:sp>
    <dsp:sp modelId="{96383FDE-483E-4E6D-B151-4FC41C065094}">
      <dsp:nvSpPr>
        <dsp:cNvPr id="0" name=""/>
        <dsp:cNvSpPr/>
      </dsp:nvSpPr>
      <dsp:spPr>
        <a:xfrm>
          <a:off x="7760667" y="3961133"/>
          <a:ext cx="3527575"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Processus linéaire de base numéroté"/>
  <dgm:desc val="Permet de représenter une progression ; une chronologie ; des étapes séquentielles d’une tâche, d’un processus ou d’un flux de travail ; permet également de mettre en évidence un mouvement ou une direction. Des numéros automatiques ont été introduits pour montrer les étapes du processus qui apparaît dans un cercle. Le texte de niveau 1 et le texte de niveau 2 s’affichent dans un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151EFB99-1B56-4C3B-A920-C9F63568B3B5}">
          <dgm:prSet phldrT="1"/>
          <dgm:t>
            <a:bodyPr rtlCol="0"/>
            <a:lstStyle/>
            <a:p>
              <a:pPr rtl="0"/>
              <a:r>
                <a:t>1</a:t>
              </a:r>
            </a:p>
          </dgm:t>
        </dgm:pt>
        <dgm:pt modelId="201" type="sibTrans" cxnId="{86ABC99C-FE52-4C54-9A6D-3953E335B0E7}">
          <dgm:prSet phldrT="2"/>
          <dgm:t>
            <a:bodyPr rtlCol="0"/>
            <a:lstStyle/>
            <a:p>
              <a:pPr rtl="0"/>
              <a:r>
                <a:t>2</a:t>
              </a:r>
            </a:p>
          </dgm:t>
        </dgm:pt>
        <dgm:pt modelId="301" type="sibTrans" cxnId="{1BCC6BCE-EC6C-445D-BA79-A177C90174D5}">
          <dgm:prSet phldrT="3"/>
          <dgm:t>
            <a:bodyPr rtlCol="0"/>
            <a:lstStyle/>
            <a:p>
              <a:pPr rtl="0"/>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5F0369C-09FD-42DC-A933-1AF4B0D412A0}" type="datetime1">
              <a:rPr lang="fr-FR" smtClean="0"/>
              <a:t>11/02/2021</a:t>
            </a:fld>
            <a:endParaRPr lang="fr-FR" dirty="0"/>
          </a:p>
        </p:txBody>
      </p:sp>
      <p:sp>
        <p:nvSpPr>
          <p:cNvPr id="4" name="Espace réservé du pied de page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D0885D5-D443-4228-8B2C-B9DF9A30D578}" type="slidenum">
              <a:rPr lang="fr-FR" smtClean="0"/>
              <a:t>‹N°›</a:t>
            </a:fld>
            <a:endParaRPr lang="fr-FR"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CEA72C7-29D5-48FC-83C2-A8099A5690AD}" type="datetime1">
              <a:rPr lang="fr-FR" noProof="0" smtClean="0"/>
              <a:t>11/02/2021</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9D2F9AB-3C90-481E-8C34-4F549BF455D7}" type="slidenum">
              <a:rPr lang="fr-FR" noProof="0" smtClean="0"/>
              <a:t>‹N°›</a:t>
            </a:fld>
            <a:endParaRPr lang="fr-FR"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1</a:t>
            </a:fld>
            <a:endParaRPr lang="fr-FR" dirty="0"/>
          </a:p>
        </p:txBody>
      </p:sp>
    </p:spTree>
    <p:extLst>
      <p:ext uri="{BB962C8B-B14F-4D97-AF65-F5344CB8AC3E}">
        <p14:creationId xmlns:p14="http://schemas.microsoft.com/office/powerpoint/2010/main" val="61691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2</a:t>
            </a:fld>
            <a:endParaRPr lang="fr-FR" dirty="0"/>
          </a:p>
        </p:txBody>
      </p:sp>
    </p:spTree>
    <p:extLst>
      <p:ext uri="{BB962C8B-B14F-4D97-AF65-F5344CB8AC3E}">
        <p14:creationId xmlns:p14="http://schemas.microsoft.com/office/powerpoint/2010/main" val="30782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9D2F9AB-3C90-481E-8C34-4F549BF455D7}" type="slidenum">
              <a:rPr lang="fr-FR" smtClean="0"/>
              <a:t>3</a:t>
            </a:fld>
            <a:endParaRPr lang="fr-FR" dirty="0"/>
          </a:p>
        </p:txBody>
      </p:sp>
    </p:spTree>
    <p:extLst>
      <p:ext uri="{BB962C8B-B14F-4D97-AF65-F5344CB8AC3E}">
        <p14:creationId xmlns:p14="http://schemas.microsoft.com/office/powerpoint/2010/main" val="2944921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endParaRPr lang="fr-FR" noProof="0" dirty="0"/>
          </a:p>
        </p:txBody>
      </p:sp>
      <p:sp>
        <p:nvSpPr>
          <p:cNvPr id="8" name="Espace réservé de la date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rtlCol="0"/>
          <a:lstStyle/>
          <a:p>
            <a:pPr rtl="0"/>
            <a:fld id="{5C9BD4F1-C525-4AC7-9ED2-3825D7FE6507}" type="datetime1">
              <a:rPr lang="fr-FR" noProof="0" smtClean="0"/>
              <a:t>11/02/2021</a:t>
            </a:fld>
            <a:endParaRPr lang="fr-FR" noProof="0" dirty="0"/>
          </a:p>
        </p:txBody>
      </p:sp>
      <p:sp>
        <p:nvSpPr>
          <p:cNvPr id="10" name="Espace réservé du numéro de diapositive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dirty="0"/>
          </a:p>
        </p:txBody>
      </p:sp>
      <p:sp>
        <p:nvSpPr>
          <p:cNvPr id="11" name="Espace réservé du pied de page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images avec légende">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endParaRPr lang="fr-FR" noProof="0" dirty="0"/>
          </a:p>
        </p:txBody>
      </p:sp>
      <p:sp>
        <p:nvSpPr>
          <p:cNvPr id="4" name="Espace réservé du texte 3">
            <a:extLst>
              <a:ext uri="{FF2B5EF4-FFF2-40B4-BE49-F238E27FC236}">
                <a16:creationId xmlns:a16="http://schemas.microsoft.com/office/drawing/2014/main" id="{9AC935A1-3DFF-457D-8C70-E337C3D84F5A}"/>
              </a:ext>
            </a:extLst>
          </p:cNvPr>
          <p:cNvSpPr>
            <a:spLocks noGrp="1"/>
          </p:cNvSpPr>
          <p:nvPr>
            <p:ph type="body" sz="half" idx="2" hasCustomPrompt="1"/>
          </p:nvPr>
        </p:nvSpPr>
        <p:spPr>
          <a:xfrm>
            <a:off x="358529" y="2057400"/>
            <a:ext cx="3790884" cy="3811588"/>
          </a:xfrm>
        </p:spPr>
        <p:txBody>
          <a:bodyPr rtlCol="0"/>
          <a:lstStyle>
            <a:lvl1pPr marL="216000" indent="-216000" rtl="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dirty="0"/>
              <a:t>Modifiez les styles du texte du masque</a:t>
            </a:r>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8C4C5B28-D00F-4B89-8820-EDB8DF8750E8}" type="datetime1">
              <a:rPr lang="fr-FR" noProof="0" smtClean="0"/>
              <a:t>11/02/2021</a:t>
            </a:fld>
            <a:endParaRPr lang="fr-FR" noProof="0" dirty="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dirty="0"/>
          </a:p>
        </p:txBody>
      </p:sp>
      <p:sp>
        <p:nvSpPr>
          <p:cNvPr id="11" name="Espace réservé du pied de page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images avec légende_1">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endParaRPr lang="fr-FR" noProof="0" dirty="0"/>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96BB3E77-6B8E-4C07-9F8D-AF06B64C03C1}" type="datetime1">
              <a:rPr lang="fr-FR" noProof="0" smtClean="0"/>
              <a:t>11/02/2021</a:t>
            </a:fld>
            <a:endParaRPr lang="fr-FR" noProof="0" dirty="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dirty="0"/>
          </a:p>
        </p:txBody>
      </p:sp>
      <p:sp>
        <p:nvSpPr>
          <p:cNvPr id="11" name="Espace réservé du contenu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u pied de page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ux images avec légende_2">
    <p:spTree>
      <p:nvGrpSpPr>
        <p:cNvPr id="1" name=""/>
        <p:cNvGrpSpPr/>
        <p:nvPr/>
      </p:nvGrpSpPr>
      <p:grpSpPr>
        <a:xfrm>
          <a:off x="0" y="0"/>
          <a:ext cx="0" cy="0"/>
          <a:chOff x="0" y="0"/>
          <a:chExt cx="0" cy="0"/>
        </a:xfrm>
      </p:grpSpPr>
      <p:sp>
        <p:nvSpPr>
          <p:cNvPr id="3" name="Espace réservé d’image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10" name="Espace réservé d’image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rtlCol="0" anchor="b">
            <a:normAutofit/>
          </a:bodyPr>
          <a:lstStyle>
            <a:lvl1pPr>
              <a:defRPr sz="2800">
                <a:solidFill>
                  <a:schemeClr val="accent1">
                    <a:lumMod val="75000"/>
                  </a:schemeClr>
                </a:solidFill>
              </a:defRPr>
            </a:lvl1pPr>
          </a:lstStyle>
          <a:p>
            <a:pPr rtl="0"/>
            <a:r>
              <a:rPr lang="fr-FR" noProof="0"/>
              <a:t>Modifiez le style du titre</a:t>
            </a:r>
            <a:endParaRPr lang="fr-FR" noProof="0" dirty="0"/>
          </a:p>
        </p:txBody>
      </p:sp>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34274C8D-4348-45DD-985B-EB6A587FDABA}" type="datetime1">
              <a:rPr lang="fr-FR" noProof="0" smtClean="0"/>
              <a:t>11/02/2021</a:t>
            </a:fld>
            <a:endParaRPr lang="fr-FR" noProof="0" dirty="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dirty="0"/>
          </a:p>
        </p:txBody>
      </p:sp>
      <p:sp>
        <p:nvSpPr>
          <p:cNvPr id="11" name="Espace réservé du contenu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rtlCol="0"/>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a:t>Cliquez pour modifier les styles du texte du masque</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fr-FR" noProof="0"/>
              <a:t>Deuxième niveau</a:t>
            </a:r>
          </a:p>
        </p:txBody>
      </p:sp>
      <p:sp>
        <p:nvSpPr>
          <p:cNvPr id="9" name="Espace réservé du pied de page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Image avec légende_1">
    <p:spTree>
      <p:nvGrpSpPr>
        <p:cNvPr id="1" name=""/>
        <p:cNvGrpSpPr/>
        <p:nvPr/>
      </p:nvGrpSpPr>
      <p:grpSpPr>
        <a:xfrm>
          <a:off x="0" y="0"/>
          <a:ext cx="0" cy="0"/>
          <a:chOff x="0" y="0"/>
          <a:chExt cx="0" cy="0"/>
        </a:xfrm>
      </p:grpSpPr>
      <p:sp>
        <p:nvSpPr>
          <p:cNvPr id="4" name="Espace réservé du texte 3"/>
          <p:cNvSpPr>
            <a:spLocks noGrp="1"/>
          </p:cNvSpPr>
          <p:nvPr>
            <p:ph type="body" sz="half" idx="2" hasCustomPrompt="1"/>
          </p:nvPr>
        </p:nvSpPr>
        <p:spPr>
          <a:xfrm>
            <a:off x="8119868" y="5356067"/>
            <a:ext cx="3625595" cy="1000782"/>
          </a:xfrm>
          <a:solidFill>
            <a:srgbClr val="465359"/>
          </a:solidFill>
        </p:spPr>
        <p:txBody>
          <a:bodyPr lIns="91440" tIns="0" rIns="91440" bIns="0" rtlCol="0">
            <a:normAutofit/>
          </a:bodyPr>
          <a:lstStyle>
            <a:lvl1pPr marL="0" indent="0" algn="ctr" rtl="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2" name="Titre 1"/>
          <p:cNvSpPr>
            <a:spLocks noGrp="1"/>
          </p:cNvSpPr>
          <p:nvPr>
            <p:ph type="title"/>
          </p:nvPr>
        </p:nvSpPr>
        <p:spPr>
          <a:xfrm>
            <a:off x="8119869" y="453642"/>
            <a:ext cx="3625595" cy="4826023"/>
          </a:xfrm>
          <a:solidFill>
            <a:schemeClr val="accent1"/>
          </a:solidFill>
        </p:spPr>
        <p:txBody>
          <a:bodyPr tIns="0" bIns="0" rtlCol="0" anchor="ctr" anchorCtr="0">
            <a:noAutofit/>
          </a:bodyPr>
          <a:lstStyle>
            <a:lvl1pPr algn="ctr">
              <a:defRPr sz="3600" b="0">
                <a:solidFill>
                  <a:srgbClr val="FFFFFF"/>
                </a:solidFill>
              </a:defRPr>
            </a:lvl1pPr>
          </a:lstStyle>
          <a:p>
            <a:pPr rtl="0"/>
            <a:r>
              <a:rPr lang="fr-FR" noProof="0"/>
              <a:t>Modifiez le style du titre</a:t>
            </a:r>
            <a:endParaRPr lang="fr-FR" noProof="0" dirty="0"/>
          </a:p>
        </p:txBody>
      </p:sp>
      <p:sp>
        <p:nvSpPr>
          <p:cNvPr id="3" name="Espace réservé d’image 2"/>
          <p:cNvSpPr>
            <a:spLocks noGrp="1" noChangeAspect="1"/>
          </p:cNvSpPr>
          <p:nvPr>
            <p:ph type="pic" idx="1"/>
          </p:nvPr>
        </p:nvSpPr>
        <p:spPr>
          <a:xfrm>
            <a:off x="439766" y="453642"/>
            <a:ext cx="7602421" cy="5903207"/>
          </a:xfrm>
          <a:solidFill>
            <a:schemeClr val="bg1">
              <a:lumMod val="85000"/>
            </a:schemeClr>
          </a:solidFill>
        </p:spPr>
        <p:txBody>
          <a:bodyPr lIns="457200" tIns="457200" rtlCol="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5" name="Espace réservé de la date 4"/>
          <p:cNvSpPr>
            <a:spLocks noGrp="1"/>
          </p:cNvSpPr>
          <p:nvPr>
            <p:ph type="dt" sz="half" idx="10"/>
          </p:nvPr>
        </p:nvSpPr>
        <p:spPr>
          <a:xfrm>
            <a:off x="7605951" y="6423914"/>
            <a:ext cx="2844799" cy="365125"/>
          </a:xfrm>
        </p:spPr>
        <p:txBody>
          <a:bodyPr rtlCol="0"/>
          <a:lstStyle>
            <a:lvl1pPr>
              <a:defRPr/>
            </a:lvl1pPr>
          </a:lstStyle>
          <a:p>
            <a:pPr rtl="0"/>
            <a:fld id="{B2666A00-FC8E-4323-A3AC-A430049C94B8}" type="datetime1">
              <a:rPr lang="fr-FR" noProof="0" smtClean="0"/>
              <a:t>11/02/2021</a:t>
            </a:fld>
            <a:endParaRPr lang="fr-FR" noProof="0" dirty="0"/>
          </a:p>
        </p:txBody>
      </p:sp>
      <p:sp>
        <p:nvSpPr>
          <p:cNvPr id="6" name="Espace réservé du pied de page 5"/>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
        <p:nvSpPr>
          <p:cNvPr id="7" name="Espace réservé du numéro de diapositive 6"/>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61790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vec légende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8" name="Titr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rtlCol="0">
            <a:normAutofit/>
          </a:bodyPr>
          <a:lstStyle>
            <a:lvl1pPr>
              <a:defRPr sz="3600">
                <a:solidFill>
                  <a:schemeClr val="bg1"/>
                </a:solidFill>
              </a:defRPr>
            </a:lvl1pPr>
          </a:lstStyle>
          <a:p>
            <a:pPr rtl="0"/>
            <a:r>
              <a:rPr lang="fr-FR" noProof="0"/>
              <a:t>Modifiez le style du titre</a:t>
            </a:r>
            <a:endParaRPr lang="fr-FR" noProof="0" dirty="0"/>
          </a:p>
        </p:txBody>
      </p:sp>
      <p:sp>
        <p:nvSpPr>
          <p:cNvPr id="4" name="Espace réservé d’image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rtlCol="0"/>
          <a:lstStyle>
            <a:lvl1pPr marL="0" indent="0" algn="ctr">
              <a:buNone/>
              <a:defRPr/>
            </a:lvl1pPr>
          </a:lstStyle>
          <a:p>
            <a:pPr rtl="0"/>
            <a:r>
              <a:rPr lang="fr-FR" noProof="0"/>
              <a:t>Cliquez sur l'icône pour ajouter une image</a:t>
            </a:r>
            <a:endParaRPr lang="fr-FR" noProof="0" dirty="0"/>
          </a:p>
        </p:txBody>
      </p:sp>
      <p:sp>
        <p:nvSpPr>
          <p:cNvPr id="3" name="Espace réservé de la date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EA282508-DE19-4E6E-BBD0-8D65A74FFF8F}" type="datetime1">
              <a:rPr lang="fr-FR" noProof="0" smtClean="0"/>
              <a:t>11/02/2021</a:t>
            </a:fld>
            <a:endParaRPr lang="fr-FR" noProof="0" dirty="0"/>
          </a:p>
        </p:txBody>
      </p:sp>
      <p:sp>
        <p:nvSpPr>
          <p:cNvPr id="5" name="Espace réservé du numéro de diapositiv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dirty="0"/>
          </a:p>
        </p:txBody>
      </p:sp>
      <p:sp>
        <p:nvSpPr>
          <p:cNvPr id="6" name="Espace réservé du pied de page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
        <p:nvSpPr>
          <p:cNvPr id="7" name="Espace réservé du texte 6">
            <a:extLst>
              <a:ext uri="{FF2B5EF4-FFF2-40B4-BE49-F238E27FC236}">
                <a16:creationId xmlns:a16="http://schemas.microsoft.com/office/drawing/2014/main" id="{85EB5327-3B98-4D40-987B-863866194FFC}"/>
              </a:ext>
            </a:extLst>
          </p:cNvPr>
          <p:cNvSpPr>
            <a:spLocks noGrp="1"/>
          </p:cNvSpPr>
          <p:nvPr>
            <p:ph type="body" sz="quarter" idx="14" hasCustomPrompt="1"/>
          </p:nvPr>
        </p:nvSpPr>
        <p:spPr>
          <a:xfrm>
            <a:off x="1058863" y="5303610"/>
            <a:ext cx="9391888" cy="614363"/>
          </a:xfrm>
        </p:spPr>
        <p:txBody>
          <a:bodyPr rtlCol="0">
            <a:normAutofit/>
          </a:bodyPr>
          <a:lstStyle>
            <a:lvl1pPr marL="0" indent="0" rtl="0">
              <a:buNone/>
              <a:defRPr sz="1600">
                <a:solidFill>
                  <a:schemeClr val="bg2">
                    <a:lumMod val="75000"/>
                  </a:schemeClr>
                </a:solidFill>
              </a:defRPr>
            </a:lvl1pPr>
            <a:lvl2pPr marL="324000" indent="0">
              <a:buNone/>
              <a:defRPr/>
            </a:lvl2pPr>
          </a:lstStyle>
          <a:p>
            <a:pPr lvl="0" rtl="0"/>
            <a:r>
              <a:rPr lang="fr-FR" noProof="0" dirty="0"/>
              <a:t>Modifiez les styles du texte du masque</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7605951" y="6423914"/>
            <a:ext cx="2844799" cy="365125"/>
          </a:xfrm>
        </p:spPr>
        <p:txBody>
          <a:bodyPr rtlCol="0"/>
          <a:lstStyle/>
          <a:p>
            <a:pPr rtl="0"/>
            <a:fld id="{28FAA89E-7295-4255-851C-BC1395432FAC}" type="datetime1">
              <a:rPr lang="fr-FR" noProof="0" smtClean="0"/>
              <a:t>11/02/2021</a:t>
            </a:fld>
            <a:endParaRPr lang="fr-FR" noProof="0" dirty="0"/>
          </a:p>
        </p:txBody>
      </p:sp>
      <p:sp>
        <p:nvSpPr>
          <p:cNvPr id="6" name="Espace réservé du numéro de diapositive 5"/>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dirty="0"/>
          </a:p>
        </p:txBody>
      </p:sp>
      <p:sp>
        <p:nvSpPr>
          <p:cNvPr id="7" name="Espace réservé du pied de page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r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rtlCol="0"/>
          <a:lstStyle>
            <a:lvl1pPr>
              <a:defRPr>
                <a:solidFill>
                  <a:schemeClr val="bg1"/>
                </a:solidFill>
              </a:defRPr>
            </a:lvl1pPr>
          </a:lstStyle>
          <a:p>
            <a:pPr rtl="0"/>
            <a:r>
              <a:rPr lang="fr-FR" noProof="0"/>
              <a:t>Modifiez le style du titre</a:t>
            </a:r>
            <a:endParaRPr lang="fr-FR" noProof="0" dirty="0"/>
          </a:p>
        </p:txBody>
      </p:sp>
      <p:sp>
        <p:nvSpPr>
          <p:cNvPr id="11" name="Espace réservé du contenu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rtl="0">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429E111E-D6E2-4467-A4DD-504AD79D806F}" type="datetime1">
              <a:rPr lang="fr-FR" noProof="0" smtClean="0"/>
              <a:t>11/02/2021</a:t>
            </a:fld>
            <a:endParaRPr lang="fr-FR" noProof="0" dirty="0"/>
          </a:p>
        </p:txBody>
      </p:sp>
      <p:sp>
        <p:nvSpPr>
          <p:cNvPr id="5" name="Espace réservé du pied de page 4"/>
          <p:cNvSpPr>
            <a:spLocks noGrp="1"/>
          </p:cNvSpPr>
          <p:nvPr>
            <p:ph type="ftr" sz="quarter" idx="11"/>
          </p:nvPr>
        </p:nvSpPr>
        <p:spPr/>
        <p:txBody>
          <a:bodyPr vert="horz" lIns="91440" tIns="45720" rIns="91440" bIns="45720" rtlCol="0" anchor="ctr"/>
          <a:lstStyle>
            <a:lvl1pPr>
              <a:defRPr lang="en-US" smtClean="0"/>
            </a:lvl1pPr>
          </a:lstStyle>
          <a:p>
            <a:pPr rtl="0"/>
            <a:r>
              <a:rPr lang="fr-FR" noProof="0" dirty="0"/>
              <a:t>Enseigner un cours</a:t>
            </a:r>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159F479D-7533-4EEF-A06F-7CD2FE3DB90D}" type="slidenum">
              <a:rPr lang="fr-FR" noProof="0" smtClean="0"/>
              <a:t>‹N°›</a:t>
            </a:fld>
            <a:endParaRPr lang="fr-FR"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Deux contenus">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rtlCol="0"/>
          <a:lstStyle/>
          <a:p>
            <a:pPr rtl="0"/>
            <a:fld id="{66CECE99-2B2C-4CF3-A4EF-A0C1D087604E}" type="datetime1">
              <a:rPr lang="fr-FR" noProof="0" smtClean="0"/>
              <a:t>11/02/2021</a:t>
            </a:fld>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rtlCol="0"/>
          <a:lstStyle/>
          <a:p>
            <a:pPr rtl="0"/>
            <a:fld id="{3A98EE3D-8CD1-4C3F-BD1C-C98C9596463C}" type="slidenum">
              <a:rPr lang="fr-FR" noProof="0" smtClean="0"/>
              <a:t>‹N°›</a:t>
            </a:fld>
            <a:endParaRPr lang="fr-FR" noProof="0" dirty="0"/>
          </a:p>
        </p:txBody>
      </p:sp>
      <p:sp>
        <p:nvSpPr>
          <p:cNvPr id="11" name="Espace réservé du pied de page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r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fr-FR" noProof="0"/>
              <a:t>Modifiez le style du titre</a:t>
            </a:r>
            <a:endParaRPr lang="fr-FR" noProof="0" dirty="0"/>
          </a:p>
        </p:txBody>
      </p:sp>
      <p:sp>
        <p:nvSpPr>
          <p:cNvPr id="14" name="Espace réservé du contenu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rtlCol="0">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5" name="Espace réservé du contenu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rtlCol="0">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rtlCol="0"/>
          <a:lstStyle/>
          <a:p>
            <a:pPr rtl="0"/>
            <a:fld id="{AEC85BD0-C72C-424D-A342-93A9E9E24A24}" type="datetime1">
              <a:rPr lang="fr-FR" noProof="0" smtClean="0"/>
              <a:t>11/02/2021</a:t>
            </a:fld>
            <a:endParaRPr lang="fr-FR" noProof="0" dirty="0"/>
          </a:p>
        </p:txBody>
      </p:sp>
      <p:sp>
        <p:nvSpPr>
          <p:cNvPr id="9" name="Espace réservé du numéro de diapositive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dirty="0"/>
          </a:p>
        </p:txBody>
      </p:sp>
      <p:sp>
        <p:nvSpPr>
          <p:cNvPr id="10" name="Espace réservé du pied de page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rtlCol="0"/>
          <a:lstStyle>
            <a:lvl1pPr>
              <a:defRPr>
                <a:solidFill>
                  <a:schemeClr val="bg1"/>
                </a:solidFill>
              </a:defRPr>
            </a:lvl1pPr>
          </a:lstStyle>
          <a:p>
            <a:pPr rtl="0"/>
            <a:r>
              <a:rPr lang="fr-FR" noProof="0"/>
              <a:t>Modifiez le style du titre</a:t>
            </a:r>
            <a:endParaRPr lang="fr-FR" noProof="0" dirty="0"/>
          </a:p>
        </p:txBody>
      </p:sp>
      <p:sp>
        <p:nvSpPr>
          <p:cNvPr id="13" name="Espace réservé du texte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14" name="Espace réservé du contenu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rtlCol="0" anchor="t">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5" name="Espace réservé du texte 4">
            <a:extLst>
              <a:ext uri="{FF2B5EF4-FFF2-40B4-BE49-F238E27FC236}">
                <a16:creationId xmlns:a16="http://schemas.microsoft.com/office/drawing/2014/main" id="{91C3F39A-C070-4EEB-9285-4EFBEE5FB54A}"/>
              </a:ext>
            </a:extLst>
          </p:cNvPr>
          <p:cNvSpPr>
            <a:spLocks noGrp="1"/>
          </p:cNvSpPr>
          <p:nvPr>
            <p:ph type="body" sz="quarter" idx="3" hasCustomPrompt="1"/>
          </p:nvPr>
        </p:nvSpPr>
        <p:spPr>
          <a:xfrm>
            <a:off x="6523735" y="2250892"/>
            <a:ext cx="5087073" cy="553373"/>
          </a:xfrm>
        </p:spPr>
        <p:txBody>
          <a:bodyPr rtlCol="0" anchor="b">
            <a:noAutofit/>
          </a:bodyPr>
          <a:lstStyle>
            <a:lvl1pPr marL="0" indent="0" rtl="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Modifiez les styles du texte du masque</a:t>
            </a:r>
          </a:p>
        </p:txBody>
      </p:sp>
      <p:sp>
        <p:nvSpPr>
          <p:cNvPr id="16" name="Espace réservé du contenu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rtlCol="0" anchor="t">
            <a:normAutofit/>
          </a:body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rtlCol="0"/>
          <a:lstStyle/>
          <a:p>
            <a:pPr rtl="0"/>
            <a:fld id="{79065F7D-BC2E-459E-A0A1-818CE91D58A4}" type="datetime1">
              <a:rPr lang="fr-FR" noProof="0" smtClean="0"/>
              <a:t>11/02/2021</a:t>
            </a:fld>
            <a:endParaRPr lang="fr-FR" noProof="0" dirty="0"/>
          </a:p>
        </p:txBody>
      </p:sp>
      <p:sp>
        <p:nvSpPr>
          <p:cNvPr id="5" name="Espace réservé du numéro de diapositive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dirty="0"/>
          </a:p>
        </p:txBody>
      </p:sp>
      <p:sp>
        <p:nvSpPr>
          <p:cNvPr id="6" name="Espace réservé du pied de page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rtlCol="0"/>
          <a:lstStyle>
            <a:lvl1pPr>
              <a:defRPr>
                <a:solidFill>
                  <a:schemeClr val="bg1"/>
                </a:solidFill>
              </a:defRPr>
            </a:lvl1pPr>
          </a:lstStyle>
          <a:p>
            <a:pPr rtl="0"/>
            <a:r>
              <a:rPr lang="fr-FR" noProof="0"/>
              <a:t>Modifiez le style du titre</a:t>
            </a:r>
            <a:endParaRPr lang="fr-FR" noProof="0" dirty="0"/>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27627"/>
            <a:ext cx="2844799" cy="365125"/>
          </a:xfrm>
        </p:spPr>
        <p:txBody>
          <a:bodyPr rtlCol="0"/>
          <a:lstStyle/>
          <a:p>
            <a:pPr rtl="0"/>
            <a:fld id="{88317844-3ED8-487F-87DD-4D8BD826D510}" type="datetime1">
              <a:rPr lang="fr-FR" noProof="0" smtClean="0"/>
              <a:t>11/02/2021</a:t>
            </a:fld>
            <a:endParaRPr lang="fr-FR" noProof="0" dirty="0"/>
          </a:p>
        </p:txBody>
      </p:sp>
      <p:sp>
        <p:nvSpPr>
          <p:cNvPr id="4" name="Espace réservé du numéro de diapositive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27627"/>
            <a:ext cx="1052510" cy="365125"/>
          </a:xfrm>
        </p:spPr>
        <p:txBody>
          <a:bodyPr rtlCol="0"/>
          <a:lstStyle/>
          <a:p>
            <a:pPr rtl="0"/>
            <a:fld id="{F603CDE5-C1D8-4EDD-870F-A498BAFA520F}" type="slidenum">
              <a:rPr lang="fr-FR" noProof="0" smtClean="0"/>
              <a:t>‹N°›</a:t>
            </a:fld>
            <a:endParaRPr lang="fr-FR" noProof="0" dirty="0"/>
          </a:p>
        </p:txBody>
      </p:sp>
      <p:sp>
        <p:nvSpPr>
          <p:cNvPr id="5" name="Espace réservé du pied de page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27627"/>
            <a:ext cx="6818262" cy="365125"/>
          </a:xfrm>
        </p:spPr>
        <p:txBody>
          <a:bodyPr rtlCol="0"/>
          <a:lstStyle/>
          <a:p>
            <a:pPr algn="l" rtl="0"/>
            <a:r>
              <a:rPr lang="fr-FR" noProof="0" dirty="0"/>
              <a:t>Enseigner un cours</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rtlCol="0"/>
          <a:lstStyle/>
          <a:p>
            <a:pPr rtl="0"/>
            <a:fld id="{9DCF4018-02B3-475C-9470-402E92F8C178}" type="datetime1">
              <a:rPr lang="fr-FR" noProof="0" smtClean="0"/>
              <a:t>11/02/2021</a:t>
            </a:fld>
            <a:endParaRPr lang="fr-FR" noProof="0" dirty="0"/>
          </a:p>
        </p:txBody>
      </p:sp>
      <p:sp>
        <p:nvSpPr>
          <p:cNvPr id="7" name="Espace réservé du numéro de diapositive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dirty="0"/>
          </a:p>
        </p:txBody>
      </p:sp>
      <p:sp>
        <p:nvSpPr>
          <p:cNvPr id="8" name="Espace réservé du pied de page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r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rtlCol="0" anchor="ctr"/>
          <a:lstStyle>
            <a:lvl1pPr algn="l">
              <a:defRPr sz="2000" b="0">
                <a:solidFill>
                  <a:schemeClr val="accent1">
                    <a:lumMod val="50000"/>
                  </a:schemeClr>
                </a:solidFill>
              </a:defRPr>
            </a:lvl1pPr>
          </a:lstStyle>
          <a:p>
            <a:pPr rtl="0"/>
            <a:r>
              <a:rPr lang="fr-FR" noProof="0"/>
              <a:t>Modifiez le style du titre</a:t>
            </a:r>
            <a:endParaRPr lang="fr-FR" noProof="0" dirty="0"/>
          </a:p>
        </p:txBody>
      </p:sp>
      <p:sp>
        <p:nvSpPr>
          <p:cNvPr id="11" name="Espace réservé du contenu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2" name="Espace réservé du texte 3">
            <a:extLst>
              <a:ext uri="{FF2B5EF4-FFF2-40B4-BE49-F238E27FC236}">
                <a16:creationId xmlns:a16="http://schemas.microsoft.com/office/drawing/2014/main" id="{7C2A48C1-57D3-4A3D-B843-6ACC41EEE8E6}"/>
              </a:ext>
            </a:extLst>
          </p:cNvPr>
          <p:cNvSpPr>
            <a:spLocks noGrp="1"/>
          </p:cNvSpPr>
          <p:nvPr>
            <p:ph type="body" sz="half" idx="2" hasCustomPrompt="1"/>
          </p:nvPr>
        </p:nvSpPr>
        <p:spPr>
          <a:xfrm>
            <a:off x="5740823" y="5262296"/>
            <a:ext cx="5869987" cy="689515"/>
          </a:xfrm>
        </p:spPr>
        <p:txBody>
          <a:bodyPr rtlCol="0" anchor="ctr">
            <a:normAutofit/>
          </a:bodyPr>
          <a:lstStyle>
            <a:lvl1pPr marL="0" indent="0" algn="r" rtl="0">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5" name="Espace réservé de la date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rtlCol="0"/>
          <a:lstStyle/>
          <a:p>
            <a:pPr rtl="0"/>
            <a:fld id="{DCE37BEF-FCAC-4CB5-A105-9A31FC22FFED}" type="datetime1">
              <a:rPr lang="fr-FR" noProof="0" smtClean="0"/>
              <a:t>11/02/2021</a:t>
            </a:fld>
            <a:endParaRPr lang="fr-FR" noProof="0" dirty="0"/>
          </a:p>
        </p:txBody>
      </p:sp>
      <p:sp>
        <p:nvSpPr>
          <p:cNvPr id="7" name="Espace réservé du numéro de diapositive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rtlCol="0"/>
          <a:lstStyle/>
          <a:p>
            <a:pPr rtl="0"/>
            <a:fld id="{F603CDE5-C1D8-4EDD-870F-A498BAFA520F}" type="slidenum">
              <a:rPr lang="fr-FR" noProof="0" smtClean="0"/>
              <a:t>‹N°›</a:t>
            </a:fld>
            <a:endParaRPr lang="fr-FR" noProof="0" dirty="0"/>
          </a:p>
        </p:txBody>
      </p:sp>
      <p:sp>
        <p:nvSpPr>
          <p:cNvPr id="8" name="Espace réservé du pied de page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rtlCol="0"/>
          <a:lstStyle/>
          <a:p>
            <a:pPr algn="l" rtl="0"/>
            <a:r>
              <a:rPr lang="fr-FR" noProof="0" dirty="0"/>
              <a:t>Enseigner un cours</a:t>
            </a:r>
          </a:p>
        </p:txBody>
      </p:sp>
      <p:sp>
        <p:nvSpPr>
          <p:cNvPr id="9" name="Titr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endParaRPr lang="fr-FR" noProof="0" dirty="0"/>
          </a:p>
        </p:txBody>
      </p:sp>
      <p:sp>
        <p:nvSpPr>
          <p:cNvPr id="10" name="Espace réservé d’image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endParaRPr lang="fr-FR" noProof="0" dirty="0"/>
          </a:p>
        </p:txBody>
      </p:sp>
      <p:sp>
        <p:nvSpPr>
          <p:cNvPr id="11" name="Espace réservé du texte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pPr rtl="0"/>
            <a:fld id="{D86D359B-7FD3-43B7-90B6-393164F48EAE}" type="datetime1">
              <a:rPr lang="fr-FR" noProof="0" smtClean="0"/>
              <a:t>11/02/2021</a:t>
            </a:fld>
            <a:endParaRPr lang="fr-FR" noProof="0" dirty="0"/>
          </a:p>
        </p:txBody>
      </p:sp>
      <p:sp>
        <p:nvSpPr>
          <p:cNvPr id="5" name="Espace réservé du pied de page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pPr rtl="0"/>
            <a:r>
              <a:rPr lang="fr-FR" noProof="0" dirty="0"/>
              <a:t>Enseigner un cours</a:t>
            </a:r>
          </a:p>
        </p:txBody>
      </p:sp>
      <p:sp>
        <p:nvSpPr>
          <p:cNvPr id="6" name="Espace réservé du numéro de diapositive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pPr rtl="0"/>
            <a:fld id="{3A98EE3D-8CD1-4C3F-BD1C-C98C9596463C}" type="slidenum">
              <a:rPr lang="fr-FR" noProof="0" smtClean="0"/>
              <a:pPr/>
              <a:t>‹N°›</a:t>
            </a:fld>
            <a:endParaRPr lang="fr-FR" noProof="0"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9" r:id="rId13"/>
    <p:sldLayoutId id="2147483744" r:id="rId14"/>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Image 3" descr="personnes assemblées autour d'un plan">
            <a:extLst>
              <a:ext uri="{FF2B5EF4-FFF2-40B4-BE49-F238E27FC236}">
                <a16:creationId xmlns:a16="http://schemas.microsoft.com/office/drawing/2014/main" id="{424717DA-0300-4297-B453-65314C5BEA09}"/>
              </a:ext>
            </a:extLst>
          </p:cNvPr>
          <p:cNvPicPr>
            <a:picLocks noChangeAspect="1"/>
          </p:cNvPicPr>
          <p:nvPr/>
        </p:nvPicPr>
        <p:blipFill>
          <a:blip r:embed="rId3"/>
          <a:srcRect/>
          <a:stretch/>
        </p:blipFill>
        <p:spPr>
          <a:xfrm>
            <a:off x="453302" y="458611"/>
            <a:ext cx="7588885" cy="5894002"/>
          </a:xfrm>
          <a:prstGeom prst="rect">
            <a:avLst/>
          </a:prstGeom>
        </p:spPr>
      </p:pic>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rtlCol="0" anchor="ctr">
            <a:normAutofit/>
          </a:bodyPr>
          <a:lstStyle/>
          <a:p>
            <a:pPr rtl="0"/>
            <a:r>
              <a:rPr lang="fr-FR" dirty="0">
                <a:solidFill>
                  <a:srgbClr val="FFFFFF"/>
                </a:solidFill>
              </a:rPr>
              <a:t>Bricohelp</a:t>
            </a:r>
          </a:p>
        </p:txBody>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ous-titr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rtlCol="0" anchor="ctr">
            <a:normAutofit fontScale="85000" lnSpcReduction="20000"/>
          </a:bodyPr>
          <a:lstStyle/>
          <a:p>
            <a:pPr rtl="0"/>
            <a:r>
              <a:rPr lang="fr-FR" sz="1100" dirty="0">
                <a:solidFill>
                  <a:schemeClr val="tx2">
                    <a:lumMod val="25000"/>
                    <a:lumOff val="75000"/>
                    <a:alpha val="75000"/>
                  </a:schemeClr>
                </a:solidFill>
              </a:rPr>
              <a:t>Gauthier michon</a:t>
            </a:r>
          </a:p>
          <a:p>
            <a:pPr rtl="0"/>
            <a:r>
              <a:rPr lang="fr-FR" sz="1100" dirty="0">
                <a:solidFill>
                  <a:schemeClr val="tx2">
                    <a:lumMod val="25000"/>
                    <a:lumOff val="75000"/>
                    <a:alpha val="75000"/>
                  </a:schemeClr>
                </a:solidFill>
              </a:rPr>
              <a:t>Mehdi ezzahi</a:t>
            </a:r>
          </a:p>
          <a:p>
            <a:pPr rtl="0"/>
            <a:r>
              <a:rPr lang="fr-FR" sz="1100" dirty="0">
                <a:solidFill>
                  <a:schemeClr val="tx2">
                    <a:lumMod val="25000"/>
                    <a:lumOff val="75000"/>
                    <a:alpha val="75000"/>
                  </a:schemeClr>
                </a:solidFill>
              </a:rPr>
              <a:t>Jules Dupuis</a:t>
            </a:r>
          </a:p>
        </p:txBody>
      </p:sp>
      <p:sp>
        <p:nvSpPr>
          <p:cNvPr id="5" name="ZoneTexte 4">
            <a:extLst>
              <a:ext uri="{FF2B5EF4-FFF2-40B4-BE49-F238E27FC236}">
                <a16:creationId xmlns:a16="http://schemas.microsoft.com/office/drawing/2014/main" id="{5AEA993E-3773-4F4A-BA47-EE5B72F68C5E}"/>
              </a:ext>
            </a:extLst>
          </p:cNvPr>
          <p:cNvSpPr txBox="1"/>
          <p:nvPr/>
        </p:nvSpPr>
        <p:spPr>
          <a:xfrm>
            <a:off x="8525445" y="4923638"/>
            <a:ext cx="3213252" cy="338554"/>
          </a:xfrm>
          <a:prstGeom prst="rect">
            <a:avLst/>
          </a:prstGeom>
          <a:noFill/>
        </p:spPr>
        <p:txBody>
          <a:bodyPr wrap="none" rtlCol="0">
            <a:spAutoFit/>
          </a:bodyPr>
          <a:lstStyle/>
          <a:p>
            <a:r>
              <a:rPr lang="fr-FR" sz="1600" dirty="0">
                <a:solidFill>
                  <a:schemeClr val="bg1"/>
                </a:solidFill>
              </a:rPr>
              <a:t>Challenge 48h Ynov Informatique B2</a:t>
            </a:r>
          </a:p>
        </p:txBody>
      </p:sp>
    </p:spTree>
    <p:extLst>
      <p:ext uri="{BB962C8B-B14F-4D97-AF65-F5344CB8AC3E}">
        <p14:creationId xmlns:p14="http://schemas.microsoft.com/office/powerpoint/2010/main" val="420971190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0" name="Rectangle 11">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3DC6CC32-12E2-40AB-91E7-E065E3B54AA8}"/>
              </a:ext>
            </a:extLst>
          </p:cNvPr>
          <p:cNvSpPr>
            <a:spLocks noGrp="1"/>
          </p:cNvSpPr>
          <p:nvPr>
            <p:ph type="title"/>
          </p:nvPr>
        </p:nvSpPr>
        <p:spPr>
          <a:xfrm>
            <a:off x="581192" y="5264486"/>
            <a:ext cx="11029616" cy="958513"/>
          </a:xfrm>
        </p:spPr>
        <p:txBody>
          <a:bodyPr rtlCol="0" anchor="ctr">
            <a:normAutofit/>
          </a:bodyPr>
          <a:lstStyle/>
          <a:p>
            <a:pPr rtl="0"/>
            <a:r>
              <a:rPr lang="fr-FR" dirty="0">
                <a:solidFill>
                  <a:srgbClr val="FFFEFF"/>
                </a:solidFill>
              </a:rPr>
              <a:t>Plan de la soutenance</a:t>
            </a:r>
          </a:p>
        </p:txBody>
      </p:sp>
      <p:sp>
        <p:nvSpPr>
          <p:cNvPr id="21" name="Rectangle 13">
            <a:extLst>
              <a:ext uri="{FF2B5EF4-FFF2-40B4-BE49-F238E27FC236}">
                <a16:creationId xmlns:a16="http://schemas.microsoft.com/office/drawing/2014/main" id="{DDED8BF8-49A0-47C5-84AB-93BBEEBCC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E3609DE7-3DD1-4216-8540-70829BC88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7EA47CF-8CF4-49F8-B441-9678508C0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Espace réservé du numéro de diapositive 3">
            <a:extLst>
              <a:ext uri="{FF2B5EF4-FFF2-40B4-BE49-F238E27FC236}">
                <a16:creationId xmlns:a16="http://schemas.microsoft.com/office/drawing/2014/main" id="{2A4091D8-88CA-44CE-B83F-8F383F1AFB07}"/>
              </a:ext>
            </a:extLst>
          </p:cNvPr>
          <p:cNvSpPr>
            <a:spLocks noGrp="1"/>
          </p:cNvSpPr>
          <p:nvPr>
            <p:ph type="sldNum" sz="quarter" idx="12"/>
          </p:nvPr>
        </p:nvSpPr>
        <p:spPr>
          <a:xfrm>
            <a:off x="10795364" y="6423914"/>
            <a:ext cx="1052510" cy="365125"/>
          </a:xfrm>
        </p:spPr>
        <p:txBody>
          <a:bodyPr rtlCol="0">
            <a:normAutofit/>
          </a:bodyPr>
          <a:lstStyle/>
          <a:p>
            <a:pPr rtl="0">
              <a:spcAft>
                <a:spcPts val="600"/>
              </a:spcAft>
            </a:pPr>
            <a:fld id="{3A98EE3D-8CD1-4C3F-BD1C-C98C9596463C}" type="slidenum">
              <a:rPr lang="fr-FR" smtClean="0"/>
              <a:pPr>
                <a:spcAft>
                  <a:spcPts val="600"/>
                </a:spcAft>
              </a:pPr>
              <a:t>2</a:t>
            </a:fld>
            <a:endParaRPr lang="fr-FR" dirty="0"/>
          </a:p>
        </p:txBody>
      </p:sp>
      <p:graphicFrame>
        <p:nvGraphicFramePr>
          <p:cNvPr id="5" name="Espace réservé du contenu 2" descr="Objet SmartArt">
            <a:extLst>
              <a:ext uri="{FF2B5EF4-FFF2-40B4-BE49-F238E27FC236}">
                <a16:creationId xmlns:a16="http://schemas.microsoft.com/office/drawing/2014/main" id="{59405A29-4A0F-429B-A6BA-2D3E9946C76A}"/>
              </a:ext>
            </a:extLst>
          </p:cNvPr>
          <p:cNvGraphicFramePr>
            <a:graphicFrameLocks noGrp="1"/>
          </p:cNvGraphicFramePr>
          <p:nvPr>
            <p:ph idx="4294967295"/>
            <p:extLst>
              <p:ext uri="{D42A27DB-BD31-4B8C-83A1-F6EECF244321}">
                <p14:modId xmlns:p14="http://schemas.microsoft.com/office/powerpoint/2010/main" val="934896676"/>
              </p:ext>
            </p:extLst>
          </p:nvPr>
        </p:nvGraphicFramePr>
        <p:xfrm>
          <a:off x="450434" y="858445"/>
          <a:ext cx="11288243"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246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a:bodyPr>
          <a:lstStyle/>
          <a:p>
            <a:pPr rtl="0"/>
            <a:r>
              <a:rPr lang="fr-FR" dirty="0">
                <a:solidFill>
                  <a:schemeClr val="accent1">
                    <a:lumMod val="75000"/>
                  </a:schemeClr>
                </a:solidFill>
              </a:rPr>
              <a:t>Pourquoi ?</a:t>
            </a: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Espace réservé du contenu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3568661" cy="1996909"/>
          </a:xfrm>
        </p:spPr>
        <p:txBody>
          <a:bodyPr vert="horz" lIns="91440" tIns="45720" rIns="91440" bIns="45720" rtlCol="0" anchor="ctr">
            <a:normAutofit/>
          </a:bodyPr>
          <a:lstStyle/>
          <a:p>
            <a:pPr marL="0" indent="0" rtl="0">
              <a:buNone/>
            </a:pPr>
            <a:r>
              <a:rPr lang="fr-FR" sz="1600" dirty="0"/>
              <a:t>Nous aborderons nos idées:</a:t>
            </a:r>
          </a:p>
          <a:p>
            <a:pPr marL="216000" indent="-216000" rtl="0"/>
            <a:r>
              <a:rPr lang="fr-FR" sz="1600" dirty="0"/>
              <a:t>Sauver les bricoleurs de la galère</a:t>
            </a:r>
          </a:p>
          <a:p>
            <a:pPr marL="216000" indent="-216000" rtl="0"/>
            <a:r>
              <a:rPr lang="fr-FR" sz="1600" dirty="0"/>
              <a:t>Ecologies</a:t>
            </a:r>
          </a:p>
          <a:p>
            <a:pPr marL="216000" indent="-216000" rtl="0"/>
            <a:r>
              <a:rPr lang="fr-FR" sz="1600" dirty="0"/>
              <a:t>Interactif</a:t>
            </a:r>
          </a:p>
        </p:txBody>
      </p:sp>
      <p:sp>
        <p:nvSpPr>
          <p:cNvPr id="5" name="Espace réservé du numéro de diapositive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rtl="0">
              <a:spcAft>
                <a:spcPts val="600"/>
              </a:spcAft>
            </a:pPr>
            <a:fld id="{3A98EE3D-8CD1-4C3F-BD1C-C98C9596463C}" type="slidenum">
              <a:rPr lang="fr-FR" smtClean="0">
                <a:solidFill>
                  <a:srgbClr val="FFFFFF"/>
                </a:solidFill>
              </a:rPr>
              <a:pPr defTabSz="457200">
                <a:spcAft>
                  <a:spcPts val="600"/>
                </a:spcAft>
              </a:pPr>
              <a:t>3</a:t>
            </a:fld>
            <a:endParaRPr lang="fr-FR" dirty="0">
              <a:solidFill>
                <a:srgbClr val="FFFFFF"/>
              </a:solidFill>
            </a:endParaRPr>
          </a:p>
        </p:txBody>
      </p:sp>
      <p:pic>
        <p:nvPicPr>
          <p:cNvPr id="8" name="Image 7">
            <a:extLst>
              <a:ext uri="{FF2B5EF4-FFF2-40B4-BE49-F238E27FC236}">
                <a16:creationId xmlns:a16="http://schemas.microsoft.com/office/drawing/2014/main" id="{646416F0-F6A6-4F26-9961-A6F14D27030F}"/>
              </a:ext>
            </a:extLst>
          </p:cNvPr>
          <p:cNvPicPr>
            <a:picLocks noChangeAspect="1"/>
          </p:cNvPicPr>
          <p:nvPr/>
        </p:nvPicPr>
        <p:blipFill>
          <a:blip r:embed="rId3"/>
          <a:stretch>
            <a:fillRect/>
          </a:stretch>
        </p:blipFill>
        <p:spPr>
          <a:xfrm>
            <a:off x="6551118" y="548639"/>
            <a:ext cx="4509941" cy="3310297"/>
          </a:xfrm>
          <a:prstGeom prst="rect">
            <a:avLst/>
          </a:prstGeom>
        </p:spPr>
      </p:pic>
      <p:pic>
        <p:nvPicPr>
          <p:cNvPr id="10" name="Image 9">
            <a:extLst>
              <a:ext uri="{FF2B5EF4-FFF2-40B4-BE49-F238E27FC236}">
                <a16:creationId xmlns:a16="http://schemas.microsoft.com/office/drawing/2014/main" id="{73C29252-89B2-44E4-B637-55CB5A323570}"/>
              </a:ext>
            </a:extLst>
          </p:cNvPr>
          <p:cNvPicPr>
            <a:picLocks noChangeAspect="1"/>
          </p:cNvPicPr>
          <p:nvPr/>
        </p:nvPicPr>
        <p:blipFill>
          <a:blip r:embed="rId4"/>
          <a:stretch>
            <a:fillRect/>
          </a:stretch>
        </p:blipFill>
        <p:spPr>
          <a:xfrm>
            <a:off x="1804568" y="4028505"/>
            <a:ext cx="3593113" cy="2395409"/>
          </a:xfrm>
          <a:prstGeom prst="rect">
            <a:avLst/>
          </a:prstGeom>
        </p:spPr>
      </p:pic>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2167475_TF00870617.potx" id="{0603425A-C5BB-4F3C-A0F0-984D7D3C19FA}" vid="{4AEDD3BA-B71B-4337-8A07-A8FBD9E1B26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AD4E0F-D5B9-4E85-A9F9-55FB534FCA93}">
  <ds:schemaRefs>
    <ds:schemaRef ds:uri="http://www.w3.org/XML/1998/namespace"/>
    <ds:schemaRef ds:uri="71af3243-3dd4-4a8d-8c0d-dd76da1f02a5"/>
    <ds:schemaRef ds:uri="http://schemas.openxmlformats.org/package/2006/metadata/core-properties"/>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81225D5A-3A69-457C-B7D4-425712F5D40F}">
  <ds:schemaRefs>
    <ds:schemaRef ds:uri="http://schemas.microsoft.com/sharepoint/v3/contenttype/forms"/>
  </ds:schemaRefs>
</ds:datastoreItem>
</file>

<file path=customXml/itemProps3.xml><?xml version="1.0" encoding="utf-8"?>
<ds:datastoreItem xmlns:ds="http://schemas.openxmlformats.org/officeDocument/2006/customXml" ds:itemID="{70E7F611-2872-4820-B95F-32B269E9A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Formation au sein d'une entreprise traditionnelle</Template>
  <TotalTime>33</TotalTime>
  <Words>68</Words>
  <Application>Microsoft Office PowerPoint</Application>
  <PresentationFormat>Grand écran</PresentationFormat>
  <Paragraphs>25</Paragraphs>
  <Slides>3</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Calibri</vt:lpstr>
      <vt:lpstr>Gill Sans MT</vt:lpstr>
      <vt:lpstr>Wingdings</vt:lpstr>
      <vt:lpstr>Wingdings 2</vt:lpstr>
      <vt:lpstr>DividendVTI</vt:lpstr>
      <vt:lpstr>Bricohelp</vt:lpstr>
      <vt:lpstr>Plan de la soutenance</vt:lpstr>
      <vt:lpstr>Pourquoi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Bricohelp</dc:title>
  <dc:creator>Jules Dupuis</dc:creator>
  <cp:lastModifiedBy>Jules Dupuis</cp:lastModifiedBy>
  <cp:revision>1</cp:revision>
  <dcterms:created xsi:type="dcterms:W3CDTF">2021-02-11T15:37:39Z</dcterms:created>
  <dcterms:modified xsi:type="dcterms:W3CDTF">2021-02-11T16:10:44Z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