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4C26C-8B17-4CD6-A310-A6B267A78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A7E1D6-247B-470C-B49A-16C4A2AE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F2443-1D34-42E2-9369-1149A3C5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19D64-1A47-4007-86FF-FA7BCE7A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9B3B9-2EC9-4A1C-9472-3A96FEEA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47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179A4-9973-4CAA-B448-5CA63DC3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2D2C06-2031-4EDB-AF2A-6A8DC9ADA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91A40-C19F-4838-AE06-2EEA0007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8081A-A0E9-496A-B0D9-A9F72FA7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F355E-9EDA-43FA-9588-AC461C55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4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901B2D-2525-4032-A62A-AF3F514D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C2250D-32F4-4FBD-8BD9-3A8A0380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03581-6D37-4A54-9C34-83A93B0C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ACD65-B037-436E-87D7-DBB0F299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662B-EA5D-4C1D-A0B6-733A16ED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F97A1-CFBA-46A1-A9D3-30D7454E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8DC8A-09D8-4AA7-82B3-66D33A2D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3015A-9EF2-4B57-97E1-12802F1F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0DD5B6-4D14-4049-974A-514A2474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A116C-4B8E-4E7B-A051-2D63A9FE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71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E7C7-8EEE-46B2-8AE2-688A406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FC2FD2-60CD-4F6A-BB87-92DDA5A7D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0FD58-EFC6-4653-A8EF-E0DD0348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31E8F-DD8A-46F8-AE65-23881DD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2099D-FAC6-496D-AE66-0657D11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79BE9-189E-4394-8D32-250881ED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86B6C6-6668-4FF5-8339-600BC4E3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1B95AD-CE7A-4BD2-A678-7CAEBBD88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3A68FD-9FDF-4DD1-8F6C-E5BABA7A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66391-9BAE-49AC-97E9-BB2B806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DEB4B-3A02-4909-AE97-E837E510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635A9-7726-42B3-A10C-7C81EFAB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BEFAD2-0513-49A6-B2B8-311A357C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5A6C54-ED9D-4C07-B74F-2B90369E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4F257-A84D-49E2-88E7-95D1BE069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A0F36D-8A4E-47C4-AB72-583283CEF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04415D-4026-4E33-B48D-B95008A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D14D10-A779-413B-A6FB-F145B2F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C52274-191C-4314-87F1-7E21A40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9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601C9-453F-42DF-972B-2685997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02F461-23E0-491D-9F3B-4002737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788704-1E12-4F84-9499-DC6650A7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B8959F-3BBB-49B0-9E9E-735BFCC3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86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6B0BFC-A3B4-4013-831D-3C6468FA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36387-79ED-470E-AE94-9F1D3D7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D5476-A1B5-426A-B348-E801F39E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8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851AF-4BF8-4D95-B75F-215568C0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F62BB-A48B-436D-AB02-3C2316A2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1E54C1-19FA-44ED-B0AC-454D1283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3B3DD-5F8B-4550-AFEE-8FBC114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E2E6D-3E51-4746-B315-761AA8EF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A5F079-EFB1-4D96-A3A7-0C10FB3B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0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D811C-25EB-4B03-B467-EE8AEF4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C63E64-8C2F-4BB6-A919-2595DF71E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CF72-953C-4F49-99E5-BD2B9909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B8055-6C95-4CDB-A094-1F2060B3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5BFDF5-6539-443A-84AB-5EE3EBD2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EF50F4-E545-41E8-A98B-FD910451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90DC89-0B6C-4240-9493-08632222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B4E686-AD22-46EE-9493-EB447F41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1E19E7-61AA-4302-B349-3A738F4E9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501F-96F9-49C8-AF34-428584270327}" type="datetimeFigureOut">
              <a:rPr lang="fr-FR" smtClean="0"/>
              <a:t>28/04/2021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507A8A-FBE2-4F3D-B254-E0440D656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5F7EC-7306-4EEE-9961-62EE121CB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499B-786C-4673-8AF6-19C8AFAC29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7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A48823-3770-4A01-A57F-7A5692CC6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r="25390"/>
          <a:stretch/>
        </p:blipFill>
        <p:spPr>
          <a:xfrm>
            <a:off x="6096020" y="10"/>
            <a:ext cx="6095980" cy="6857990"/>
          </a:xfrm>
          <a:prstGeom prst="rect">
            <a:avLst/>
          </a:prstGeom>
        </p:spPr>
      </p:pic>
      <p:pic>
        <p:nvPicPr>
          <p:cNvPr id="7" name="Image 6" descr="Une image contenant extérieur, ciel, plage, eau&#10;&#10;Description générée automatiquement">
            <a:extLst>
              <a:ext uri="{FF2B5EF4-FFF2-40B4-BE49-F238E27FC236}">
                <a16:creationId xmlns:a16="http://schemas.microsoft.com/office/drawing/2014/main" id="{0C1ED6A9-6C76-449E-999E-10839D0EE9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2" r="2289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3B2700-7803-458A-9205-8EBE10BD9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528" y="4201466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080808"/>
                </a:solidFill>
              </a:rPr>
              <a:t>Traitement de données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83902A-1B9A-4738-90DE-C2D7E7231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858" y="2761554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fr-FR" sz="2800">
                <a:solidFill>
                  <a:srgbClr val="080808"/>
                </a:solidFill>
              </a:rPr>
              <a:t>Le bonheur et les suicides</a:t>
            </a:r>
          </a:p>
        </p:txBody>
      </p:sp>
    </p:spTree>
    <p:extLst>
      <p:ext uri="{BB962C8B-B14F-4D97-AF65-F5344CB8AC3E}">
        <p14:creationId xmlns:p14="http://schemas.microsoft.com/office/powerpoint/2010/main" val="21971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ACEE29FC-D7F6-47AB-951F-98FE1D9E5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7" y="211762"/>
            <a:ext cx="9848672" cy="320081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36FFF4-95F5-4855-929D-76E7A111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7" y="3651502"/>
            <a:ext cx="9975046" cy="29675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8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7E0074-A491-4A2F-A07E-52971DDD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Technologies </a:t>
            </a:r>
            <a:r>
              <a:rPr lang="en-US" sz="5400" dirty="0" err="1">
                <a:solidFill>
                  <a:srgbClr val="FFFFFF"/>
                </a:solidFill>
              </a:rPr>
              <a:t>utilisées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9EBBC-7743-4A4C-ABB6-425BE8A35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057693E-AF9B-46EF-AA95-03CBF4E47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05" y="2426818"/>
            <a:ext cx="400485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3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C07A54-88D6-4170-AA1B-AE40050E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41" y="643467"/>
            <a:ext cx="973111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3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Le bonheur et les suicides</vt:lpstr>
      <vt:lpstr>Présentation PowerPoint</vt:lpstr>
      <vt:lpstr>Technologies utilisées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bonheur et les suicides</dc:title>
  <dc:creator>DUPUIS Jules</dc:creator>
  <cp:lastModifiedBy>DUPUIS Jules</cp:lastModifiedBy>
  <cp:revision>2</cp:revision>
  <dcterms:created xsi:type="dcterms:W3CDTF">2021-04-28T07:47:27Z</dcterms:created>
  <dcterms:modified xsi:type="dcterms:W3CDTF">2021-04-28T08:02:40Z</dcterms:modified>
</cp:coreProperties>
</file>