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98" r:id="rId4"/>
    <p:sldId id="299" r:id="rId5"/>
    <p:sldId id="283" r:id="rId6"/>
    <p:sldId id="297" r:id="rId7"/>
    <p:sldId id="284" r:id="rId8"/>
    <p:sldId id="300" r:id="rId9"/>
    <p:sldId id="301" r:id="rId10"/>
    <p:sldId id="292" r:id="rId11"/>
    <p:sldId id="302" r:id="rId12"/>
    <p:sldId id="296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0" autoAdjust="0"/>
    <p:restoredTop sz="73492" autoAdjust="0"/>
  </p:normalViewPr>
  <p:slideViewPr>
    <p:cSldViewPr snapToGrid="0">
      <p:cViewPr varScale="1">
        <p:scale>
          <a:sx n="59" d="100"/>
          <a:sy n="59" d="100"/>
        </p:scale>
        <p:origin x="1685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F5E5C-7D6B-764C-BE45-EF119F6E32A9}" type="doc">
      <dgm:prSet loTypeId="urn:microsoft.com/office/officeart/2005/8/layout/chevron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7171F629-0975-CE44-897E-C824ADF658D3}">
      <dgm:prSet phldrT="[Texte]"/>
      <dgm:spPr/>
      <dgm:t>
        <a:bodyPr/>
        <a:lstStyle/>
        <a:p>
          <a:endParaRPr lang="fr-FR" dirty="0"/>
        </a:p>
      </dgm:t>
    </dgm:pt>
    <dgm:pt modelId="{B3174616-5DE2-B948-866C-B5B7C95D4141}" type="parTrans" cxnId="{0AF39C6E-79FD-0443-8D2C-7DCB90B186FD}">
      <dgm:prSet/>
      <dgm:spPr/>
      <dgm:t>
        <a:bodyPr/>
        <a:lstStyle/>
        <a:p>
          <a:endParaRPr lang="fr-FR"/>
        </a:p>
      </dgm:t>
    </dgm:pt>
    <dgm:pt modelId="{9E13AED2-6C3C-F248-A35B-BA3A2744E142}" type="sibTrans" cxnId="{0AF39C6E-79FD-0443-8D2C-7DCB90B186FD}">
      <dgm:prSet/>
      <dgm:spPr/>
      <dgm:t>
        <a:bodyPr/>
        <a:lstStyle/>
        <a:p>
          <a:endParaRPr lang="fr-FR"/>
        </a:p>
      </dgm:t>
    </dgm:pt>
    <dgm:pt modelId="{A4BF535A-3EF3-0742-8351-26166DA50C56}">
      <dgm:prSet phldrT="[Texte]"/>
      <dgm:spPr/>
      <dgm:t>
        <a:bodyPr/>
        <a:lstStyle/>
        <a:p>
          <a:endParaRPr lang="fr-FR" dirty="0"/>
        </a:p>
      </dgm:t>
    </dgm:pt>
    <dgm:pt modelId="{ADCA93F6-F5BC-124A-A4A9-F7C3672D7CEE}" type="parTrans" cxnId="{A14CA4F3-EE05-C245-B162-C9C62C6D6AA4}">
      <dgm:prSet/>
      <dgm:spPr/>
      <dgm:t>
        <a:bodyPr/>
        <a:lstStyle/>
        <a:p>
          <a:endParaRPr lang="fr-FR"/>
        </a:p>
      </dgm:t>
    </dgm:pt>
    <dgm:pt modelId="{101172FF-C0B4-0044-A2D8-471EB2FA5F4F}" type="sibTrans" cxnId="{A14CA4F3-EE05-C245-B162-C9C62C6D6AA4}">
      <dgm:prSet/>
      <dgm:spPr/>
      <dgm:t>
        <a:bodyPr/>
        <a:lstStyle/>
        <a:p>
          <a:endParaRPr lang="fr-FR"/>
        </a:p>
      </dgm:t>
    </dgm:pt>
    <dgm:pt modelId="{64994633-6D23-4C4F-B50B-61E7A0A77BF3}">
      <dgm:prSet/>
      <dgm:spPr/>
      <dgm:t>
        <a:bodyPr/>
        <a:lstStyle/>
        <a:p>
          <a:endParaRPr lang="fr-FR" dirty="0"/>
        </a:p>
      </dgm:t>
    </dgm:pt>
    <dgm:pt modelId="{F00F2E04-F559-F64B-B6DF-A27418DB2E50}" type="parTrans" cxnId="{F7463A7A-9B50-B449-AB79-F2EB6A35276D}">
      <dgm:prSet/>
      <dgm:spPr/>
      <dgm:t>
        <a:bodyPr/>
        <a:lstStyle/>
        <a:p>
          <a:endParaRPr lang="fr-FR"/>
        </a:p>
      </dgm:t>
    </dgm:pt>
    <dgm:pt modelId="{BCAC6FF8-1A08-5F4B-B115-6F2B5D9C46C0}" type="sibTrans" cxnId="{F7463A7A-9B50-B449-AB79-F2EB6A35276D}">
      <dgm:prSet/>
      <dgm:spPr/>
      <dgm:t>
        <a:bodyPr/>
        <a:lstStyle/>
        <a:p>
          <a:endParaRPr lang="fr-FR"/>
        </a:p>
      </dgm:t>
    </dgm:pt>
    <dgm:pt modelId="{DA5B7FE4-7A74-0F4F-B275-3930378CE5C9}">
      <dgm:prSet/>
      <dgm:spPr/>
      <dgm:t>
        <a:bodyPr/>
        <a:lstStyle/>
        <a:p>
          <a:endParaRPr lang="fr-FR" dirty="0"/>
        </a:p>
      </dgm:t>
    </dgm:pt>
    <dgm:pt modelId="{A51BA170-6758-1B40-8782-2728ACD973FC}" type="parTrans" cxnId="{61B6331F-D79C-5C41-A92C-CB9172F1480F}">
      <dgm:prSet/>
      <dgm:spPr/>
      <dgm:t>
        <a:bodyPr/>
        <a:lstStyle/>
        <a:p>
          <a:endParaRPr lang="fr-FR"/>
        </a:p>
      </dgm:t>
    </dgm:pt>
    <dgm:pt modelId="{D1ABEE6C-6EA0-2643-9765-4FD6DB5BDAA1}" type="sibTrans" cxnId="{61B6331F-D79C-5C41-A92C-CB9172F1480F}">
      <dgm:prSet/>
      <dgm:spPr/>
      <dgm:t>
        <a:bodyPr/>
        <a:lstStyle/>
        <a:p>
          <a:endParaRPr lang="fr-FR"/>
        </a:p>
      </dgm:t>
    </dgm:pt>
    <dgm:pt modelId="{BA55C846-D992-BF44-995B-70D8D6B8CFF9}">
      <dgm:prSet/>
      <dgm:spPr/>
      <dgm:t>
        <a:bodyPr/>
        <a:lstStyle/>
        <a:p>
          <a:endParaRPr lang="fr-FR" dirty="0"/>
        </a:p>
      </dgm:t>
    </dgm:pt>
    <dgm:pt modelId="{44F133C4-0097-4D44-9ABB-1981974CB584}" type="parTrans" cxnId="{9801BFF4-BB70-1A43-AAC9-EF842866135F}">
      <dgm:prSet/>
      <dgm:spPr/>
      <dgm:t>
        <a:bodyPr/>
        <a:lstStyle/>
        <a:p>
          <a:endParaRPr lang="fr-FR"/>
        </a:p>
      </dgm:t>
    </dgm:pt>
    <dgm:pt modelId="{CE2ED6F8-39D9-854D-9E59-07B1FE61DB02}" type="sibTrans" cxnId="{9801BFF4-BB70-1A43-AAC9-EF842866135F}">
      <dgm:prSet/>
      <dgm:spPr/>
      <dgm:t>
        <a:bodyPr/>
        <a:lstStyle/>
        <a:p>
          <a:endParaRPr lang="fr-FR"/>
        </a:p>
      </dgm:t>
    </dgm:pt>
    <dgm:pt modelId="{F62DBAEE-5CA9-3D4D-BBB4-FE536CDF17EE}">
      <dgm:prSet/>
      <dgm:spPr/>
      <dgm:t>
        <a:bodyPr/>
        <a:lstStyle/>
        <a:p>
          <a:endParaRPr lang="fr-FR" dirty="0"/>
        </a:p>
      </dgm:t>
    </dgm:pt>
    <dgm:pt modelId="{547BA39E-0BCC-1F44-98B0-574EE9E6CEC7}" type="parTrans" cxnId="{F83D987C-FE02-794C-A7BE-D1B013EB0690}">
      <dgm:prSet/>
      <dgm:spPr/>
      <dgm:t>
        <a:bodyPr/>
        <a:lstStyle/>
        <a:p>
          <a:endParaRPr lang="fr-FR"/>
        </a:p>
      </dgm:t>
    </dgm:pt>
    <dgm:pt modelId="{C0B2EE27-C446-5244-87B0-F09485DAA947}" type="sibTrans" cxnId="{F83D987C-FE02-794C-A7BE-D1B013EB0690}">
      <dgm:prSet/>
      <dgm:spPr/>
      <dgm:t>
        <a:bodyPr/>
        <a:lstStyle/>
        <a:p>
          <a:endParaRPr lang="fr-FR"/>
        </a:p>
      </dgm:t>
    </dgm:pt>
    <dgm:pt modelId="{E2F01969-3D25-FB41-BEDC-8542E8E23237}">
      <dgm:prSet/>
      <dgm:spPr/>
      <dgm:t>
        <a:bodyPr/>
        <a:lstStyle/>
        <a:p>
          <a:r>
            <a:rPr lang="fr-FR" dirty="0"/>
            <a:t>Cas d’Utilisation</a:t>
          </a:r>
        </a:p>
      </dgm:t>
    </dgm:pt>
    <dgm:pt modelId="{FC384DAA-C1A3-B04F-A719-8767A76F2420}" type="parTrans" cxnId="{0481D218-0096-0C40-A84A-B57F8324F276}">
      <dgm:prSet/>
      <dgm:spPr/>
      <dgm:t>
        <a:bodyPr/>
        <a:lstStyle/>
        <a:p>
          <a:endParaRPr lang="fr-FR"/>
        </a:p>
      </dgm:t>
    </dgm:pt>
    <dgm:pt modelId="{63D77E6E-9FFF-2B4A-92E1-2DAB687E25AE}" type="sibTrans" cxnId="{0481D218-0096-0C40-A84A-B57F8324F276}">
      <dgm:prSet/>
      <dgm:spPr/>
      <dgm:t>
        <a:bodyPr/>
        <a:lstStyle/>
        <a:p>
          <a:endParaRPr lang="fr-FR"/>
        </a:p>
      </dgm:t>
    </dgm:pt>
    <dgm:pt modelId="{E9803A83-D3AA-1844-81F2-8094CE87A927}">
      <dgm:prSet/>
      <dgm:spPr/>
      <dgm:t>
        <a:bodyPr/>
        <a:lstStyle/>
        <a:p>
          <a:r>
            <a:rPr lang="fr-FR" dirty="0"/>
            <a:t>Avantages / Inconvénients</a:t>
          </a:r>
        </a:p>
      </dgm:t>
    </dgm:pt>
    <dgm:pt modelId="{510572FA-0193-FF40-AF6C-8B467E9EA4EF}" type="parTrans" cxnId="{8FCEBEDE-2174-274C-991D-2CC4DA072D92}">
      <dgm:prSet/>
      <dgm:spPr/>
      <dgm:t>
        <a:bodyPr/>
        <a:lstStyle/>
        <a:p>
          <a:endParaRPr lang="fr-FR"/>
        </a:p>
      </dgm:t>
    </dgm:pt>
    <dgm:pt modelId="{D51C4719-D26C-B74B-A8F7-B27D201540CC}" type="sibTrans" cxnId="{8FCEBEDE-2174-274C-991D-2CC4DA072D92}">
      <dgm:prSet/>
      <dgm:spPr/>
      <dgm:t>
        <a:bodyPr/>
        <a:lstStyle/>
        <a:p>
          <a:endParaRPr lang="fr-FR"/>
        </a:p>
      </dgm:t>
    </dgm:pt>
    <dgm:pt modelId="{67929E04-5F2A-C342-A2D4-A4E7F859ECE7}">
      <dgm:prSet/>
      <dgm:spPr/>
      <dgm:t>
        <a:bodyPr/>
        <a:lstStyle/>
        <a:p>
          <a:r>
            <a:rPr lang="fr-FR" dirty="0"/>
            <a:t>Diagramme d’Activité</a:t>
          </a:r>
        </a:p>
      </dgm:t>
    </dgm:pt>
    <dgm:pt modelId="{AEF3F49E-9290-2F43-9367-E273D41FF2C0}" type="parTrans" cxnId="{1E7F36CA-C402-8641-96F3-776F06AE21D2}">
      <dgm:prSet/>
      <dgm:spPr/>
      <dgm:t>
        <a:bodyPr/>
        <a:lstStyle/>
        <a:p>
          <a:endParaRPr lang="fr-FR"/>
        </a:p>
      </dgm:t>
    </dgm:pt>
    <dgm:pt modelId="{1E57A217-9A9D-ED40-A900-F8712EC48D40}" type="sibTrans" cxnId="{1E7F36CA-C402-8641-96F3-776F06AE21D2}">
      <dgm:prSet/>
      <dgm:spPr/>
      <dgm:t>
        <a:bodyPr/>
        <a:lstStyle/>
        <a:p>
          <a:endParaRPr lang="fr-FR"/>
        </a:p>
      </dgm:t>
    </dgm:pt>
    <dgm:pt modelId="{36744C76-7C3C-A943-90D8-DEADAC71BDFC}">
      <dgm:prSet/>
      <dgm:spPr/>
      <dgm:t>
        <a:bodyPr/>
        <a:lstStyle/>
        <a:p>
          <a:r>
            <a:rPr lang="fr-FR" dirty="0"/>
            <a:t>Smart </a:t>
          </a:r>
          <a:r>
            <a:rPr lang="fr-FR" dirty="0" err="1"/>
            <a:t>Contract</a:t>
          </a:r>
          <a:endParaRPr lang="fr-FR" dirty="0"/>
        </a:p>
      </dgm:t>
    </dgm:pt>
    <dgm:pt modelId="{216338B7-2D72-DD4C-A934-8ED5655BB519}" type="parTrans" cxnId="{87073662-49F7-2F43-974A-2CAF015CF6AD}">
      <dgm:prSet/>
      <dgm:spPr/>
      <dgm:t>
        <a:bodyPr/>
        <a:lstStyle/>
        <a:p>
          <a:endParaRPr lang="fr-FR"/>
        </a:p>
      </dgm:t>
    </dgm:pt>
    <dgm:pt modelId="{A370C989-E6D2-B54E-8994-18B809969CF1}" type="sibTrans" cxnId="{87073662-49F7-2F43-974A-2CAF015CF6AD}">
      <dgm:prSet/>
      <dgm:spPr/>
      <dgm:t>
        <a:bodyPr/>
        <a:lstStyle/>
        <a:p>
          <a:endParaRPr lang="fr-FR"/>
        </a:p>
      </dgm:t>
    </dgm:pt>
    <dgm:pt modelId="{6958355D-FC3A-AF42-986A-DFC4C687E3E7}">
      <dgm:prSet/>
      <dgm:spPr/>
      <dgm:t>
        <a:bodyPr/>
        <a:lstStyle/>
        <a:p>
          <a:r>
            <a:rPr lang="fr-FR" dirty="0"/>
            <a:t>Démo</a:t>
          </a:r>
        </a:p>
      </dgm:t>
    </dgm:pt>
    <dgm:pt modelId="{7E47161C-60AB-494E-8DFA-74622D686E72}" type="parTrans" cxnId="{30A7BED5-4473-FF4E-A98A-92B6603328AC}">
      <dgm:prSet/>
      <dgm:spPr/>
      <dgm:t>
        <a:bodyPr/>
        <a:lstStyle/>
        <a:p>
          <a:endParaRPr lang="fr-FR"/>
        </a:p>
      </dgm:t>
    </dgm:pt>
    <dgm:pt modelId="{64761EDF-3EE7-A64B-9A82-8DE5E13792CD}" type="sibTrans" cxnId="{30A7BED5-4473-FF4E-A98A-92B6603328AC}">
      <dgm:prSet/>
      <dgm:spPr/>
      <dgm:t>
        <a:bodyPr/>
        <a:lstStyle/>
        <a:p>
          <a:endParaRPr lang="fr-FR"/>
        </a:p>
      </dgm:t>
    </dgm:pt>
    <dgm:pt modelId="{270E8678-9919-E24D-B51F-521993B7259A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9352CB5B-0B2C-B44D-8E8A-B80E5C565A36}" type="parTrans" cxnId="{8A77374E-536A-C545-AE37-0A68764DFC6B}">
      <dgm:prSet/>
      <dgm:spPr/>
      <dgm:t>
        <a:bodyPr/>
        <a:lstStyle/>
        <a:p>
          <a:endParaRPr lang="fr-FR"/>
        </a:p>
      </dgm:t>
    </dgm:pt>
    <dgm:pt modelId="{9A56980F-57AC-DE48-8053-BAE3260F4744}" type="sibTrans" cxnId="{8A77374E-536A-C545-AE37-0A68764DFC6B}">
      <dgm:prSet/>
      <dgm:spPr/>
      <dgm:t>
        <a:bodyPr/>
        <a:lstStyle/>
        <a:p>
          <a:endParaRPr lang="fr-FR"/>
        </a:p>
      </dgm:t>
    </dgm:pt>
    <dgm:pt modelId="{CDA7B68D-288C-ED44-9490-E4EC1D21DDFF}">
      <dgm:prSet/>
      <dgm:spPr/>
      <dgm:t>
        <a:bodyPr/>
        <a:lstStyle/>
        <a:p>
          <a:endParaRPr lang="fr-FR"/>
        </a:p>
      </dgm:t>
    </dgm:pt>
    <dgm:pt modelId="{0FFC58E2-5CCF-9F46-8092-16873FEB8D35}" type="parTrans" cxnId="{0DF12260-7313-1E4F-A006-43BD4E682725}">
      <dgm:prSet/>
      <dgm:spPr/>
      <dgm:t>
        <a:bodyPr/>
        <a:lstStyle/>
        <a:p>
          <a:endParaRPr lang="fr-FR"/>
        </a:p>
      </dgm:t>
    </dgm:pt>
    <dgm:pt modelId="{89B4FB28-0F1E-DF43-A44A-7BD49A3BA2D3}" type="sibTrans" cxnId="{0DF12260-7313-1E4F-A006-43BD4E682725}">
      <dgm:prSet/>
      <dgm:spPr/>
      <dgm:t>
        <a:bodyPr/>
        <a:lstStyle/>
        <a:p>
          <a:endParaRPr lang="fr-FR"/>
        </a:p>
      </dgm:t>
    </dgm:pt>
    <dgm:pt modelId="{08A5E70A-099F-CF43-A291-A6EDF9B1C31B}">
      <dgm:prSet/>
      <dgm:spPr/>
      <dgm:t>
        <a:bodyPr/>
        <a:lstStyle/>
        <a:p>
          <a:r>
            <a:rPr lang="fr-FR" dirty="0"/>
            <a:t>Choix du Projet</a:t>
          </a:r>
        </a:p>
      </dgm:t>
    </dgm:pt>
    <dgm:pt modelId="{1B51B245-45E9-2146-8955-6C863C04FA59}" type="parTrans" cxnId="{94323E34-390C-204D-8F02-740C58C05BE1}">
      <dgm:prSet/>
      <dgm:spPr/>
      <dgm:t>
        <a:bodyPr/>
        <a:lstStyle/>
        <a:p>
          <a:endParaRPr lang="fr-FR"/>
        </a:p>
      </dgm:t>
    </dgm:pt>
    <dgm:pt modelId="{13D2C0B3-B0B9-6D47-B516-BEBF1DF4EDC7}" type="sibTrans" cxnId="{94323E34-390C-204D-8F02-740C58C05BE1}">
      <dgm:prSet/>
      <dgm:spPr/>
      <dgm:t>
        <a:bodyPr/>
        <a:lstStyle/>
        <a:p>
          <a:endParaRPr lang="fr-FR"/>
        </a:p>
      </dgm:t>
    </dgm:pt>
    <dgm:pt modelId="{FD74377A-20B7-DE43-A146-599E87EFB53F}" type="pres">
      <dgm:prSet presAssocID="{B37F5E5C-7D6B-764C-BE45-EF119F6E32A9}" presName="linearFlow" presStyleCnt="0">
        <dgm:presLayoutVars>
          <dgm:dir/>
          <dgm:animLvl val="lvl"/>
          <dgm:resizeHandles val="exact"/>
        </dgm:presLayoutVars>
      </dgm:prSet>
      <dgm:spPr/>
    </dgm:pt>
    <dgm:pt modelId="{D33BAE80-915C-9B46-BE21-E340D89D051F}" type="pres">
      <dgm:prSet presAssocID="{CDA7B68D-288C-ED44-9490-E4EC1D21DDFF}" presName="composite" presStyleCnt="0"/>
      <dgm:spPr/>
    </dgm:pt>
    <dgm:pt modelId="{EB64DE6C-8FCC-C445-8F51-BAC9B8218285}" type="pres">
      <dgm:prSet presAssocID="{CDA7B68D-288C-ED44-9490-E4EC1D21DDFF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C36E7A8D-71D3-374E-8F2F-9C90AC25E82B}" type="pres">
      <dgm:prSet presAssocID="{CDA7B68D-288C-ED44-9490-E4EC1D21DDFF}" presName="descendantText" presStyleLbl="alignAcc1" presStyleIdx="0" presStyleCnt="7">
        <dgm:presLayoutVars>
          <dgm:bulletEnabled val="1"/>
        </dgm:presLayoutVars>
      </dgm:prSet>
      <dgm:spPr/>
    </dgm:pt>
    <dgm:pt modelId="{D0F3C6B0-7C9E-7143-8B4F-45808B90CD88}" type="pres">
      <dgm:prSet presAssocID="{89B4FB28-0F1E-DF43-A44A-7BD49A3BA2D3}" presName="sp" presStyleCnt="0"/>
      <dgm:spPr/>
    </dgm:pt>
    <dgm:pt modelId="{BDC336F4-6662-F04A-8466-D59E96F1890D}" type="pres">
      <dgm:prSet presAssocID="{7171F629-0975-CE44-897E-C824ADF658D3}" presName="composite" presStyleCnt="0"/>
      <dgm:spPr/>
    </dgm:pt>
    <dgm:pt modelId="{A06DBBF8-14FC-6A4F-BE3A-B55EE7971C36}" type="pres">
      <dgm:prSet presAssocID="{7171F629-0975-CE44-897E-C824ADF658D3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03459763-8B81-9E4E-9162-CCD65596176E}" type="pres">
      <dgm:prSet presAssocID="{7171F629-0975-CE44-897E-C824ADF658D3}" presName="descendantText" presStyleLbl="alignAcc1" presStyleIdx="1" presStyleCnt="7">
        <dgm:presLayoutVars>
          <dgm:bulletEnabled val="1"/>
        </dgm:presLayoutVars>
      </dgm:prSet>
      <dgm:spPr/>
    </dgm:pt>
    <dgm:pt modelId="{00081862-96E0-894F-8894-93EE9C224E99}" type="pres">
      <dgm:prSet presAssocID="{9E13AED2-6C3C-F248-A35B-BA3A2744E142}" presName="sp" presStyleCnt="0"/>
      <dgm:spPr/>
    </dgm:pt>
    <dgm:pt modelId="{27C4BC08-B840-B44A-B6F8-F39968A6BBC0}" type="pres">
      <dgm:prSet presAssocID="{A4BF535A-3EF3-0742-8351-26166DA50C56}" presName="composite" presStyleCnt="0"/>
      <dgm:spPr/>
    </dgm:pt>
    <dgm:pt modelId="{A66E3102-26A8-C342-9393-B82E33DBC0BB}" type="pres">
      <dgm:prSet presAssocID="{A4BF535A-3EF3-0742-8351-26166DA50C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B59AF5B9-F903-6C47-90EB-52C32CCFF7E8}" type="pres">
      <dgm:prSet presAssocID="{A4BF535A-3EF3-0742-8351-26166DA50C56}" presName="descendantText" presStyleLbl="alignAcc1" presStyleIdx="2" presStyleCnt="7">
        <dgm:presLayoutVars>
          <dgm:bulletEnabled val="1"/>
        </dgm:presLayoutVars>
      </dgm:prSet>
      <dgm:spPr/>
    </dgm:pt>
    <dgm:pt modelId="{BA9A68F1-71AA-B84C-97A0-3324D5E02A1F}" type="pres">
      <dgm:prSet presAssocID="{101172FF-C0B4-0044-A2D8-471EB2FA5F4F}" presName="sp" presStyleCnt="0"/>
      <dgm:spPr/>
    </dgm:pt>
    <dgm:pt modelId="{78B66AC0-0604-A348-B648-F271FB4F016E}" type="pres">
      <dgm:prSet presAssocID="{64994633-6D23-4C4F-B50B-61E7A0A77BF3}" presName="composite" presStyleCnt="0"/>
      <dgm:spPr/>
    </dgm:pt>
    <dgm:pt modelId="{31C057B5-2B18-3941-B83B-98F53CBAADA3}" type="pres">
      <dgm:prSet presAssocID="{64994633-6D23-4C4F-B50B-61E7A0A77BF3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92987228-659C-784E-B5AC-638718C363F8}" type="pres">
      <dgm:prSet presAssocID="{64994633-6D23-4C4F-B50B-61E7A0A77BF3}" presName="descendantText" presStyleLbl="alignAcc1" presStyleIdx="3" presStyleCnt="7">
        <dgm:presLayoutVars>
          <dgm:bulletEnabled val="1"/>
        </dgm:presLayoutVars>
      </dgm:prSet>
      <dgm:spPr/>
    </dgm:pt>
    <dgm:pt modelId="{6721657F-E75D-1449-9B87-D06B99AB2FCA}" type="pres">
      <dgm:prSet presAssocID="{BCAC6FF8-1A08-5F4B-B115-6F2B5D9C46C0}" presName="sp" presStyleCnt="0"/>
      <dgm:spPr/>
    </dgm:pt>
    <dgm:pt modelId="{13A0966D-C5BD-2548-AA65-69F13047D4BE}" type="pres">
      <dgm:prSet presAssocID="{DA5B7FE4-7A74-0F4F-B275-3930378CE5C9}" presName="composite" presStyleCnt="0"/>
      <dgm:spPr/>
    </dgm:pt>
    <dgm:pt modelId="{18CCBF37-A709-234B-B96A-EECAE2CBF2D7}" type="pres">
      <dgm:prSet presAssocID="{DA5B7FE4-7A74-0F4F-B275-3930378CE5C9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274315CA-42D3-3547-B5C9-0E5157F7FE2A}" type="pres">
      <dgm:prSet presAssocID="{DA5B7FE4-7A74-0F4F-B275-3930378CE5C9}" presName="descendantText" presStyleLbl="alignAcc1" presStyleIdx="4" presStyleCnt="7">
        <dgm:presLayoutVars>
          <dgm:bulletEnabled val="1"/>
        </dgm:presLayoutVars>
      </dgm:prSet>
      <dgm:spPr/>
    </dgm:pt>
    <dgm:pt modelId="{2FE613D2-6A23-D840-8593-BBB4A0F96DC7}" type="pres">
      <dgm:prSet presAssocID="{D1ABEE6C-6EA0-2643-9765-4FD6DB5BDAA1}" presName="sp" presStyleCnt="0"/>
      <dgm:spPr/>
    </dgm:pt>
    <dgm:pt modelId="{F5FB2341-8FDF-9849-AFAF-82C4704F582F}" type="pres">
      <dgm:prSet presAssocID="{BA55C846-D992-BF44-995B-70D8D6B8CFF9}" presName="composite" presStyleCnt="0"/>
      <dgm:spPr/>
    </dgm:pt>
    <dgm:pt modelId="{F045DFB9-5E05-874A-B3DE-57E2C2A52730}" type="pres">
      <dgm:prSet presAssocID="{BA55C846-D992-BF44-995B-70D8D6B8CFF9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82A036A4-7100-DF46-98C7-EA99185BDC3C}" type="pres">
      <dgm:prSet presAssocID="{BA55C846-D992-BF44-995B-70D8D6B8CFF9}" presName="descendantText" presStyleLbl="alignAcc1" presStyleIdx="5" presStyleCnt="7">
        <dgm:presLayoutVars>
          <dgm:bulletEnabled val="1"/>
        </dgm:presLayoutVars>
      </dgm:prSet>
      <dgm:spPr/>
    </dgm:pt>
    <dgm:pt modelId="{4282A96E-8BD7-B94E-956B-16C35B87D613}" type="pres">
      <dgm:prSet presAssocID="{CE2ED6F8-39D9-854D-9E59-07B1FE61DB02}" presName="sp" presStyleCnt="0"/>
      <dgm:spPr/>
    </dgm:pt>
    <dgm:pt modelId="{583AF450-21D6-3D44-A7F9-7829711DC945}" type="pres">
      <dgm:prSet presAssocID="{F62DBAEE-5CA9-3D4D-BBB4-FE536CDF17EE}" presName="composite" presStyleCnt="0"/>
      <dgm:spPr/>
    </dgm:pt>
    <dgm:pt modelId="{8E7D8B83-CAB5-0143-BCBA-2383B9544EDB}" type="pres">
      <dgm:prSet presAssocID="{F62DBAEE-5CA9-3D4D-BBB4-FE536CDF17EE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951E1976-BB30-D54B-938A-34298747E468}" type="pres">
      <dgm:prSet presAssocID="{F62DBAEE-5CA9-3D4D-BBB4-FE536CDF17EE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05BD5E03-7D84-FB45-8003-D33130B505EC}" type="presOf" srcId="{67929E04-5F2A-C342-A2D4-A4E7F859ECE7}" destId="{92987228-659C-784E-B5AC-638718C363F8}" srcOrd="0" destOrd="0" presId="urn:microsoft.com/office/officeart/2005/8/layout/chevron2"/>
    <dgm:cxn modelId="{21687718-F338-9142-B29E-97139B7AFDDD}" type="presOf" srcId="{E9803A83-D3AA-1844-81F2-8094CE87A927}" destId="{B59AF5B9-F903-6C47-90EB-52C32CCFF7E8}" srcOrd="0" destOrd="0" presId="urn:microsoft.com/office/officeart/2005/8/layout/chevron2"/>
    <dgm:cxn modelId="{0481D218-0096-0C40-A84A-B57F8324F276}" srcId="{7171F629-0975-CE44-897E-C824ADF658D3}" destId="{E2F01969-3D25-FB41-BEDC-8542E8E23237}" srcOrd="0" destOrd="0" parTransId="{FC384DAA-C1A3-B04F-A719-8767A76F2420}" sibTransId="{63D77E6E-9FFF-2B4A-92E1-2DAB687E25AE}"/>
    <dgm:cxn modelId="{E61D9319-663D-1042-879A-8BBB0A80A3B8}" type="presOf" srcId="{64994633-6D23-4C4F-B50B-61E7A0A77BF3}" destId="{31C057B5-2B18-3941-B83B-98F53CBAADA3}" srcOrd="0" destOrd="0" presId="urn:microsoft.com/office/officeart/2005/8/layout/chevron2"/>
    <dgm:cxn modelId="{61B6331F-D79C-5C41-A92C-CB9172F1480F}" srcId="{B37F5E5C-7D6B-764C-BE45-EF119F6E32A9}" destId="{DA5B7FE4-7A74-0F4F-B275-3930378CE5C9}" srcOrd="4" destOrd="0" parTransId="{A51BA170-6758-1B40-8782-2728ACD973FC}" sibTransId="{D1ABEE6C-6EA0-2643-9765-4FD6DB5BDAA1}"/>
    <dgm:cxn modelId="{94323E34-390C-204D-8F02-740C58C05BE1}" srcId="{CDA7B68D-288C-ED44-9490-E4EC1D21DDFF}" destId="{08A5E70A-099F-CF43-A291-A6EDF9B1C31B}" srcOrd="0" destOrd="0" parTransId="{1B51B245-45E9-2146-8955-6C863C04FA59}" sibTransId="{13D2C0B3-B0B9-6D47-B516-BEBF1DF4EDC7}"/>
    <dgm:cxn modelId="{D2F6A340-6A4D-7C45-8CFB-A598D34C966E}" type="presOf" srcId="{7171F629-0975-CE44-897E-C824ADF658D3}" destId="{A06DBBF8-14FC-6A4F-BE3A-B55EE7971C36}" srcOrd="0" destOrd="0" presId="urn:microsoft.com/office/officeart/2005/8/layout/chevron2"/>
    <dgm:cxn modelId="{E2ED115F-73D9-F54A-9AE7-8B8A8335ED01}" type="presOf" srcId="{36744C76-7C3C-A943-90D8-DEADAC71BDFC}" destId="{274315CA-42D3-3547-B5C9-0E5157F7FE2A}" srcOrd="0" destOrd="0" presId="urn:microsoft.com/office/officeart/2005/8/layout/chevron2"/>
    <dgm:cxn modelId="{0DF12260-7313-1E4F-A006-43BD4E682725}" srcId="{B37F5E5C-7D6B-764C-BE45-EF119F6E32A9}" destId="{CDA7B68D-288C-ED44-9490-E4EC1D21DDFF}" srcOrd="0" destOrd="0" parTransId="{0FFC58E2-5CCF-9F46-8092-16873FEB8D35}" sibTransId="{89B4FB28-0F1E-DF43-A44A-7BD49A3BA2D3}"/>
    <dgm:cxn modelId="{87073662-49F7-2F43-974A-2CAF015CF6AD}" srcId="{DA5B7FE4-7A74-0F4F-B275-3930378CE5C9}" destId="{36744C76-7C3C-A943-90D8-DEADAC71BDFC}" srcOrd="0" destOrd="0" parTransId="{216338B7-2D72-DD4C-A934-8ED5655BB519}" sibTransId="{A370C989-E6D2-B54E-8994-18B809969CF1}"/>
    <dgm:cxn modelId="{EE821A46-DA10-A943-99D4-56A60A964B6B}" type="presOf" srcId="{08A5E70A-099F-CF43-A291-A6EDF9B1C31B}" destId="{C36E7A8D-71D3-374E-8F2F-9C90AC25E82B}" srcOrd="0" destOrd="0" presId="urn:microsoft.com/office/officeart/2005/8/layout/chevron2"/>
    <dgm:cxn modelId="{8A77374E-536A-C545-AE37-0A68764DFC6B}" srcId="{F62DBAEE-5CA9-3D4D-BBB4-FE536CDF17EE}" destId="{270E8678-9919-E24D-B51F-521993B7259A}" srcOrd="0" destOrd="0" parTransId="{9352CB5B-0B2C-B44D-8E8A-B80E5C565A36}" sibTransId="{9A56980F-57AC-DE48-8053-BAE3260F4744}"/>
    <dgm:cxn modelId="{0AF39C6E-79FD-0443-8D2C-7DCB90B186FD}" srcId="{B37F5E5C-7D6B-764C-BE45-EF119F6E32A9}" destId="{7171F629-0975-CE44-897E-C824ADF658D3}" srcOrd="1" destOrd="0" parTransId="{B3174616-5DE2-B948-866C-B5B7C95D4141}" sibTransId="{9E13AED2-6C3C-F248-A35B-BA3A2744E142}"/>
    <dgm:cxn modelId="{316C2272-3F38-6F4F-A3F7-1F5026BDE46A}" type="presOf" srcId="{E2F01969-3D25-FB41-BEDC-8542E8E23237}" destId="{03459763-8B81-9E4E-9162-CCD65596176E}" srcOrd="0" destOrd="0" presId="urn:microsoft.com/office/officeart/2005/8/layout/chevron2"/>
    <dgm:cxn modelId="{4E123A58-B7E2-E447-8E63-5B6DD842B0F3}" type="presOf" srcId="{270E8678-9919-E24D-B51F-521993B7259A}" destId="{951E1976-BB30-D54B-938A-34298747E468}" srcOrd="0" destOrd="0" presId="urn:microsoft.com/office/officeart/2005/8/layout/chevron2"/>
    <dgm:cxn modelId="{F7463A7A-9B50-B449-AB79-F2EB6A35276D}" srcId="{B37F5E5C-7D6B-764C-BE45-EF119F6E32A9}" destId="{64994633-6D23-4C4F-B50B-61E7A0A77BF3}" srcOrd="3" destOrd="0" parTransId="{F00F2E04-F559-F64B-B6DF-A27418DB2E50}" sibTransId="{BCAC6FF8-1A08-5F4B-B115-6F2B5D9C46C0}"/>
    <dgm:cxn modelId="{F83D987C-FE02-794C-A7BE-D1B013EB0690}" srcId="{B37F5E5C-7D6B-764C-BE45-EF119F6E32A9}" destId="{F62DBAEE-5CA9-3D4D-BBB4-FE536CDF17EE}" srcOrd="6" destOrd="0" parTransId="{547BA39E-0BCC-1F44-98B0-574EE9E6CEC7}" sibTransId="{C0B2EE27-C446-5244-87B0-F09485DAA947}"/>
    <dgm:cxn modelId="{A728DAA2-73FE-AF49-8481-53F946525FBA}" type="presOf" srcId="{A4BF535A-3EF3-0742-8351-26166DA50C56}" destId="{A66E3102-26A8-C342-9393-B82E33DBC0BB}" srcOrd="0" destOrd="0" presId="urn:microsoft.com/office/officeart/2005/8/layout/chevron2"/>
    <dgm:cxn modelId="{CD64FEB2-C589-E64D-8800-CCB50C021F92}" type="presOf" srcId="{BA55C846-D992-BF44-995B-70D8D6B8CFF9}" destId="{F045DFB9-5E05-874A-B3DE-57E2C2A52730}" srcOrd="0" destOrd="0" presId="urn:microsoft.com/office/officeart/2005/8/layout/chevron2"/>
    <dgm:cxn modelId="{68448AC1-9236-2B45-BED7-E10FEA5555DF}" type="presOf" srcId="{6958355D-FC3A-AF42-986A-DFC4C687E3E7}" destId="{82A036A4-7100-DF46-98C7-EA99185BDC3C}" srcOrd="0" destOrd="0" presId="urn:microsoft.com/office/officeart/2005/8/layout/chevron2"/>
    <dgm:cxn modelId="{1E7F36CA-C402-8641-96F3-776F06AE21D2}" srcId="{64994633-6D23-4C4F-B50B-61E7A0A77BF3}" destId="{67929E04-5F2A-C342-A2D4-A4E7F859ECE7}" srcOrd="0" destOrd="0" parTransId="{AEF3F49E-9290-2F43-9367-E273D41FF2C0}" sibTransId="{1E57A217-9A9D-ED40-A900-F8712EC48D40}"/>
    <dgm:cxn modelId="{30A7BED5-4473-FF4E-A98A-92B6603328AC}" srcId="{BA55C846-D992-BF44-995B-70D8D6B8CFF9}" destId="{6958355D-FC3A-AF42-986A-DFC4C687E3E7}" srcOrd="0" destOrd="0" parTransId="{7E47161C-60AB-494E-8DFA-74622D686E72}" sibTransId="{64761EDF-3EE7-A64B-9A82-8DE5E13792CD}"/>
    <dgm:cxn modelId="{E444BFD5-7B25-F54B-95F1-E31BADF09A67}" type="presOf" srcId="{F62DBAEE-5CA9-3D4D-BBB4-FE536CDF17EE}" destId="{8E7D8B83-CAB5-0143-BCBA-2383B9544EDB}" srcOrd="0" destOrd="0" presId="urn:microsoft.com/office/officeart/2005/8/layout/chevron2"/>
    <dgm:cxn modelId="{550EC2D8-8A76-954A-80A0-72C74D62B9CA}" type="presOf" srcId="{B37F5E5C-7D6B-764C-BE45-EF119F6E32A9}" destId="{FD74377A-20B7-DE43-A146-599E87EFB53F}" srcOrd="0" destOrd="0" presId="urn:microsoft.com/office/officeart/2005/8/layout/chevron2"/>
    <dgm:cxn modelId="{8FCEBEDE-2174-274C-991D-2CC4DA072D92}" srcId="{A4BF535A-3EF3-0742-8351-26166DA50C56}" destId="{E9803A83-D3AA-1844-81F2-8094CE87A927}" srcOrd="0" destOrd="0" parTransId="{510572FA-0193-FF40-AF6C-8B467E9EA4EF}" sibTransId="{D51C4719-D26C-B74B-A8F7-B27D201540CC}"/>
    <dgm:cxn modelId="{45F4BFE3-6261-7741-BEF8-A955FA855985}" type="presOf" srcId="{DA5B7FE4-7A74-0F4F-B275-3930378CE5C9}" destId="{18CCBF37-A709-234B-B96A-EECAE2CBF2D7}" srcOrd="0" destOrd="0" presId="urn:microsoft.com/office/officeart/2005/8/layout/chevron2"/>
    <dgm:cxn modelId="{F3CC5CE9-6059-E04C-917A-A8AA5F197F66}" type="presOf" srcId="{CDA7B68D-288C-ED44-9490-E4EC1D21DDFF}" destId="{EB64DE6C-8FCC-C445-8F51-BAC9B8218285}" srcOrd="0" destOrd="0" presId="urn:microsoft.com/office/officeart/2005/8/layout/chevron2"/>
    <dgm:cxn modelId="{A14CA4F3-EE05-C245-B162-C9C62C6D6AA4}" srcId="{B37F5E5C-7D6B-764C-BE45-EF119F6E32A9}" destId="{A4BF535A-3EF3-0742-8351-26166DA50C56}" srcOrd="2" destOrd="0" parTransId="{ADCA93F6-F5BC-124A-A4A9-F7C3672D7CEE}" sibTransId="{101172FF-C0B4-0044-A2D8-471EB2FA5F4F}"/>
    <dgm:cxn modelId="{9801BFF4-BB70-1A43-AAC9-EF842866135F}" srcId="{B37F5E5C-7D6B-764C-BE45-EF119F6E32A9}" destId="{BA55C846-D992-BF44-995B-70D8D6B8CFF9}" srcOrd="5" destOrd="0" parTransId="{44F133C4-0097-4D44-9ABB-1981974CB584}" sibTransId="{CE2ED6F8-39D9-854D-9E59-07B1FE61DB02}"/>
    <dgm:cxn modelId="{0659A2B3-9C40-5246-9C53-5E2D885F700B}" type="presParOf" srcId="{FD74377A-20B7-DE43-A146-599E87EFB53F}" destId="{D33BAE80-915C-9B46-BE21-E340D89D051F}" srcOrd="0" destOrd="0" presId="urn:microsoft.com/office/officeart/2005/8/layout/chevron2"/>
    <dgm:cxn modelId="{F59D107F-7669-444C-AFFF-D39C3023853E}" type="presParOf" srcId="{D33BAE80-915C-9B46-BE21-E340D89D051F}" destId="{EB64DE6C-8FCC-C445-8F51-BAC9B8218285}" srcOrd="0" destOrd="0" presId="urn:microsoft.com/office/officeart/2005/8/layout/chevron2"/>
    <dgm:cxn modelId="{EF54A200-3D70-9444-AAE9-C590594F52B9}" type="presParOf" srcId="{D33BAE80-915C-9B46-BE21-E340D89D051F}" destId="{C36E7A8D-71D3-374E-8F2F-9C90AC25E82B}" srcOrd="1" destOrd="0" presId="urn:microsoft.com/office/officeart/2005/8/layout/chevron2"/>
    <dgm:cxn modelId="{3736F834-558C-8B45-BF33-F4C82D42EA85}" type="presParOf" srcId="{FD74377A-20B7-DE43-A146-599E87EFB53F}" destId="{D0F3C6B0-7C9E-7143-8B4F-45808B90CD88}" srcOrd="1" destOrd="0" presId="urn:microsoft.com/office/officeart/2005/8/layout/chevron2"/>
    <dgm:cxn modelId="{D5F6AC9E-DD9D-3B4D-A3A6-860C269F91D6}" type="presParOf" srcId="{FD74377A-20B7-DE43-A146-599E87EFB53F}" destId="{BDC336F4-6662-F04A-8466-D59E96F1890D}" srcOrd="2" destOrd="0" presId="urn:microsoft.com/office/officeart/2005/8/layout/chevron2"/>
    <dgm:cxn modelId="{6890314A-829B-2B4D-900F-E12AACB9BA68}" type="presParOf" srcId="{BDC336F4-6662-F04A-8466-D59E96F1890D}" destId="{A06DBBF8-14FC-6A4F-BE3A-B55EE7971C36}" srcOrd="0" destOrd="0" presId="urn:microsoft.com/office/officeart/2005/8/layout/chevron2"/>
    <dgm:cxn modelId="{6C0C53AB-93EC-AE40-B51F-C58F4F2C8A75}" type="presParOf" srcId="{BDC336F4-6662-F04A-8466-D59E96F1890D}" destId="{03459763-8B81-9E4E-9162-CCD65596176E}" srcOrd="1" destOrd="0" presId="urn:microsoft.com/office/officeart/2005/8/layout/chevron2"/>
    <dgm:cxn modelId="{F0F4F6EA-C6B6-F441-AE3D-571B29B79060}" type="presParOf" srcId="{FD74377A-20B7-DE43-A146-599E87EFB53F}" destId="{00081862-96E0-894F-8894-93EE9C224E99}" srcOrd="3" destOrd="0" presId="urn:microsoft.com/office/officeart/2005/8/layout/chevron2"/>
    <dgm:cxn modelId="{ED9B53D0-6DA3-AA4A-BF7C-C105E6B42BA9}" type="presParOf" srcId="{FD74377A-20B7-DE43-A146-599E87EFB53F}" destId="{27C4BC08-B840-B44A-B6F8-F39968A6BBC0}" srcOrd="4" destOrd="0" presId="urn:microsoft.com/office/officeart/2005/8/layout/chevron2"/>
    <dgm:cxn modelId="{0C34AE06-F292-6A45-B5DE-412C8A8967DF}" type="presParOf" srcId="{27C4BC08-B840-B44A-B6F8-F39968A6BBC0}" destId="{A66E3102-26A8-C342-9393-B82E33DBC0BB}" srcOrd="0" destOrd="0" presId="urn:microsoft.com/office/officeart/2005/8/layout/chevron2"/>
    <dgm:cxn modelId="{9C2A05FB-5CFD-7B45-99FC-217D559504B0}" type="presParOf" srcId="{27C4BC08-B840-B44A-B6F8-F39968A6BBC0}" destId="{B59AF5B9-F903-6C47-90EB-52C32CCFF7E8}" srcOrd="1" destOrd="0" presId="urn:microsoft.com/office/officeart/2005/8/layout/chevron2"/>
    <dgm:cxn modelId="{5B1444D6-A005-E54E-A2C9-38969DD4598B}" type="presParOf" srcId="{FD74377A-20B7-DE43-A146-599E87EFB53F}" destId="{BA9A68F1-71AA-B84C-97A0-3324D5E02A1F}" srcOrd="5" destOrd="0" presId="urn:microsoft.com/office/officeart/2005/8/layout/chevron2"/>
    <dgm:cxn modelId="{29C371E7-0F7E-F94B-A36E-147F4EBF5E35}" type="presParOf" srcId="{FD74377A-20B7-DE43-A146-599E87EFB53F}" destId="{78B66AC0-0604-A348-B648-F271FB4F016E}" srcOrd="6" destOrd="0" presId="urn:microsoft.com/office/officeart/2005/8/layout/chevron2"/>
    <dgm:cxn modelId="{C1803522-E686-2B4A-B153-7552FC2421DE}" type="presParOf" srcId="{78B66AC0-0604-A348-B648-F271FB4F016E}" destId="{31C057B5-2B18-3941-B83B-98F53CBAADA3}" srcOrd="0" destOrd="0" presId="urn:microsoft.com/office/officeart/2005/8/layout/chevron2"/>
    <dgm:cxn modelId="{C4D87544-1BD9-8740-8D14-7621C0EB8414}" type="presParOf" srcId="{78B66AC0-0604-A348-B648-F271FB4F016E}" destId="{92987228-659C-784E-B5AC-638718C363F8}" srcOrd="1" destOrd="0" presId="urn:microsoft.com/office/officeart/2005/8/layout/chevron2"/>
    <dgm:cxn modelId="{5BC6E010-85E1-4B47-ADF5-A218F35D1B0D}" type="presParOf" srcId="{FD74377A-20B7-DE43-A146-599E87EFB53F}" destId="{6721657F-E75D-1449-9B87-D06B99AB2FCA}" srcOrd="7" destOrd="0" presId="urn:microsoft.com/office/officeart/2005/8/layout/chevron2"/>
    <dgm:cxn modelId="{99EEACA0-1F82-3542-8D83-1F5F88668DDA}" type="presParOf" srcId="{FD74377A-20B7-DE43-A146-599E87EFB53F}" destId="{13A0966D-C5BD-2548-AA65-69F13047D4BE}" srcOrd="8" destOrd="0" presId="urn:microsoft.com/office/officeart/2005/8/layout/chevron2"/>
    <dgm:cxn modelId="{C90A755B-3629-5E4A-AB52-6861F8621644}" type="presParOf" srcId="{13A0966D-C5BD-2548-AA65-69F13047D4BE}" destId="{18CCBF37-A709-234B-B96A-EECAE2CBF2D7}" srcOrd="0" destOrd="0" presId="urn:microsoft.com/office/officeart/2005/8/layout/chevron2"/>
    <dgm:cxn modelId="{240354D6-F232-5245-B842-66CE305204C9}" type="presParOf" srcId="{13A0966D-C5BD-2548-AA65-69F13047D4BE}" destId="{274315CA-42D3-3547-B5C9-0E5157F7FE2A}" srcOrd="1" destOrd="0" presId="urn:microsoft.com/office/officeart/2005/8/layout/chevron2"/>
    <dgm:cxn modelId="{725E1343-2792-714E-AEDA-A8EE9841E172}" type="presParOf" srcId="{FD74377A-20B7-DE43-A146-599E87EFB53F}" destId="{2FE613D2-6A23-D840-8593-BBB4A0F96DC7}" srcOrd="9" destOrd="0" presId="urn:microsoft.com/office/officeart/2005/8/layout/chevron2"/>
    <dgm:cxn modelId="{5AE1B284-2E7E-B946-8692-3AF55CC58938}" type="presParOf" srcId="{FD74377A-20B7-DE43-A146-599E87EFB53F}" destId="{F5FB2341-8FDF-9849-AFAF-82C4704F582F}" srcOrd="10" destOrd="0" presId="urn:microsoft.com/office/officeart/2005/8/layout/chevron2"/>
    <dgm:cxn modelId="{A6EAA27E-916F-7242-8685-C03CAFEF7080}" type="presParOf" srcId="{F5FB2341-8FDF-9849-AFAF-82C4704F582F}" destId="{F045DFB9-5E05-874A-B3DE-57E2C2A52730}" srcOrd="0" destOrd="0" presId="urn:microsoft.com/office/officeart/2005/8/layout/chevron2"/>
    <dgm:cxn modelId="{5F0F1827-9ED6-FF4F-89B9-2A17FA9A28E7}" type="presParOf" srcId="{F5FB2341-8FDF-9849-AFAF-82C4704F582F}" destId="{82A036A4-7100-DF46-98C7-EA99185BDC3C}" srcOrd="1" destOrd="0" presId="urn:microsoft.com/office/officeart/2005/8/layout/chevron2"/>
    <dgm:cxn modelId="{86592656-E66A-6A40-8594-35A25D3892BA}" type="presParOf" srcId="{FD74377A-20B7-DE43-A146-599E87EFB53F}" destId="{4282A96E-8BD7-B94E-956B-16C35B87D613}" srcOrd="11" destOrd="0" presId="urn:microsoft.com/office/officeart/2005/8/layout/chevron2"/>
    <dgm:cxn modelId="{322DAA8F-C2BB-8943-BA3D-55F9769D4DB3}" type="presParOf" srcId="{FD74377A-20B7-DE43-A146-599E87EFB53F}" destId="{583AF450-21D6-3D44-A7F9-7829711DC945}" srcOrd="12" destOrd="0" presId="urn:microsoft.com/office/officeart/2005/8/layout/chevron2"/>
    <dgm:cxn modelId="{6A32FA14-CC9F-5E4A-A511-C2172F449619}" type="presParOf" srcId="{583AF450-21D6-3D44-A7F9-7829711DC945}" destId="{8E7D8B83-CAB5-0143-BCBA-2383B9544EDB}" srcOrd="0" destOrd="0" presId="urn:microsoft.com/office/officeart/2005/8/layout/chevron2"/>
    <dgm:cxn modelId="{C5755957-C2E6-4C4B-ABB1-320565C3EABF}" type="presParOf" srcId="{583AF450-21D6-3D44-A7F9-7829711DC945}" destId="{951E1976-BB30-D54B-938A-34298747E4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F5E5C-7D6B-764C-BE45-EF119F6E32A9}" type="doc">
      <dgm:prSet loTypeId="urn:microsoft.com/office/officeart/2005/8/layout/chevron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EA56270-0AF0-2A4F-8505-A6BEBF9EA1FD}">
      <dgm:prSet phldrT="[Texte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fr-FR" dirty="0"/>
            <a:t>Choix du projet</a:t>
          </a:r>
        </a:p>
      </dgm:t>
    </dgm:pt>
    <dgm:pt modelId="{0B8337B6-E3D8-EA41-94EB-AD41EFDC28A8}" type="parTrans" cxnId="{5C5DE9B9-5003-CC4C-80C1-2A987B92AAE2}">
      <dgm:prSet/>
      <dgm:spPr/>
      <dgm:t>
        <a:bodyPr/>
        <a:lstStyle/>
        <a:p>
          <a:endParaRPr lang="fr-FR"/>
        </a:p>
      </dgm:t>
    </dgm:pt>
    <dgm:pt modelId="{AA521FB9-E374-5F43-96C0-907157A9B26E}" type="sibTrans" cxnId="{5C5DE9B9-5003-CC4C-80C1-2A987B92AAE2}">
      <dgm:prSet/>
      <dgm:spPr/>
      <dgm:t>
        <a:bodyPr/>
        <a:lstStyle/>
        <a:p>
          <a:endParaRPr lang="fr-FR"/>
        </a:p>
      </dgm:t>
    </dgm:pt>
    <dgm:pt modelId="{7171F629-0975-CE44-897E-C824ADF658D3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B3174616-5DE2-B948-866C-B5B7C95D4141}" type="parTrans" cxnId="{0AF39C6E-79FD-0443-8D2C-7DCB90B186FD}">
      <dgm:prSet/>
      <dgm:spPr/>
      <dgm:t>
        <a:bodyPr/>
        <a:lstStyle/>
        <a:p>
          <a:endParaRPr lang="fr-FR"/>
        </a:p>
      </dgm:t>
    </dgm:pt>
    <dgm:pt modelId="{9E13AED2-6C3C-F248-A35B-BA3A2744E142}" type="sibTrans" cxnId="{0AF39C6E-79FD-0443-8D2C-7DCB90B186FD}">
      <dgm:prSet/>
      <dgm:spPr/>
      <dgm:t>
        <a:bodyPr/>
        <a:lstStyle/>
        <a:p>
          <a:endParaRPr lang="fr-FR"/>
        </a:p>
      </dgm:t>
    </dgm:pt>
    <dgm:pt modelId="{A4BF535A-3EF3-0742-8351-26166DA50C56}">
      <dgm:prSet phldrT="[Texte]"/>
      <dgm:spPr/>
      <dgm:t>
        <a:bodyPr/>
        <a:lstStyle/>
        <a:p>
          <a:r>
            <a:rPr lang="fr-FR" dirty="0"/>
            <a:t>Avantages / Inconvénients</a:t>
          </a:r>
        </a:p>
      </dgm:t>
    </dgm:pt>
    <dgm:pt modelId="{ADCA93F6-F5BC-124A-A4A9-F7C3672D7CEE}" type="parTrans" cxnId="{A14CA4F3-EE05-C245-B162-C9C62C6D6AA4}">
      <dgm:prSet/>
      <dgm:spPr/>
      <dgm:t>
        <a:bodyPr/>
        <a:lstStyle/>
        <a:p>
          <a:endParaRPr lang="fr-FR"/>
        </a:p>
      </dgm:t>
    </dgm:pt>
    <dgm:pt modelId="{101172FF-C0B4-0044-A2D8-471EB2FA5F4F}" type="sibTrans" cxnId="{A14CA4F3-EE05-C245-B162-C9C62C6D6AA4}">
      <dgm:prSet/>
      <dgm:spPr/>
      <dgm:t>
        <a:bodyPr/>
        <a:lstStyle/>
        <a:p>
          <a:endParaRPr lang="fr-FR"/>
        </a:p>
      </dgm:t>
    </dgm:pt>
    <dgm:pt modelId="{64994633-6D23-4C4F-B50B-61E7A0A77BF3}">
      <dgm:prSet/>
      <dgm:spPr/>
      <dgm:t>
        <a:bodyPr/>
        <a:lstStyle/>
        <a:p>
          <a:r>
            <a:rPr lang="fr-FR" dirty="0"/>
            <a:t>Diagramme d’Activité</a:t>
          </a:r>
        </a:p>
      </dgm:t>
    </dgm:pt>
    <dgm:pt modelId="{F00F2E04-F559-F64B-B6DF-A27418DB2E50}" type="parTrans" cxnId="{F7463A7A-9B50-B449-AB79-F2EB6A35276D}">
      <dgm:prSet/>
      <dgm:spPr/>
      <dgm:t>
        <a:bodyPr/>
        <a:lstStyle/>
        <a:p>
          <a:endParaRPr lang="fr-FR"/>
        </a:p>
      </dgm:t>
    </dgm:pt>
    <dgm:pt modelId="{BCAC6FF8-1A08-5F4B-B115-6F2B5D9C46C0}" type="sibTrans" cxnId="{F7463A7A-9B50-B449-AB79-F2EB6A35276D}">
      <dgm:prSet/>
      <dgm:spPr/>
      <dgm:t>
        <a:bodyPr/>
        <a:lstStyle/>
        <a:p>
          <a:endParaRPr lang="fr-FR"/>
        </a:p>
      </dgm:t>
    </dgm:pt>
    <dgm:pt modelId="{DA5B7FE4-7A74-0F4F-B275-3930378CE5C9}">
      <dgm:prSet/>
      <dgm:spPr/>
      <dgm:t>
        <a:bodyPr/>
        <a:lstStyle/>
        <a:p>
          <a:r>
            <a:rPr lang="fr-FR" dirty="0"/>
            <a:t>Smart </a:t>
          </a:r>
          <a:r>
            <a:rPr lang="fr-FR" dirty="0" err="1"/>
            <a:t>Contract</a:t>
          </a:r>
          <a:endParaRPr lang="fr-FR" dirty="0"/>
        </a:p>
      </dgm:t>
    </dgm:pt>
    <dgm:pt modelId="{A51BA170-6758-1B40-8782-2728ACD973FC}" type="parTrans" cxnId="{61B6331F-D79C-5C41-A92C-CB9172F1480F}">
      <dgm:prSet/>
      <dgm:spPr/>
      <dgm:t>
        <a:bodyPr/>
        <a:lstStyle/>
        <a:p>
          <a:endParaRPr lang="fr-FR"/>
        </a:p>
      </dgm:t>
    </dgm:pt>
    <dgm:pt modelId="{D1ABEE6C-6EA0-2643-9765-4FD6DB5BDAA1}" type="sibTrans" cxnId="{61B6331F-D79C-5C41-A92C-CB9172F1480F}">
      <dgm:prSet/>
      <dgm:spPr/>
      <dgm:t>
        <a:bodyPr/>
        <a:lstStyle/>
        <a:p>
          <a:endParaRPr lang="fr-FR"/>
        </a:p>
      </dgm:t>
    </dgm:pt>
    <dgm:pt modelId="{BA55C846-D992-BF44-995B-70D8D6B8CFF9}">
      <dgm:prSet/>
      <dgm:spPr/>
      <dgm:t>
        <a:bodyPr/>
        <a:lstStyle/>
        <a:p>
          <a:r>
            <a:rPr lang="fr-FR" dirty="0"/>
            <a:t>Démo</a:t>
          </a:r>
        </a:p>
      </dgm:t>
    </dgm:pt>
    <dgm:pt modelId="{44F133C4-0097-4D44-9ABB-1981974CB584}" type="parTrans" cxnId="{9801BFF4-BB70-1A43-AAC9-EF842866135F}">
      <dgm:prSet/>
      <dgm:spPr/>
      <dgm:t>
        <a:bodyPr/>
        <a:lstStyle/>
        <a:p>
          <a:endParaRPr lang="fr-FR"/>
        </a:p>
      </dgm:t>
    </dgm:pt>
    <dgm:pt modelId="{CE2ED6F8-39D9-854D-9E59-07B1FE61DB02}" type="sibTrans" cxnId="{9801BFF4-BB70-1A43-AAC9-EF842866135F}">
      <dgm:prSet/>
      <dgm:spPr/>
      <dgm:t>
        <a:bodyPr/>
        <a:lstStyle/>
        <a:p>
          <a:endParaRPr lang="fr-FR"/>
        </a:p>
      </dgm:t>
    </dgm:pt>
    <dgm:pt modelId="{F62DBAEE-5CA9-3D4D-BBB4-FE536CDF17EE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547BA39E-0BCC-1F44-98B0-574EE9E6CEC7}" type="parTrans" cxnId="{F83D987C-FE02-794C-A7BE-D1B013EB0690}">
      <dgm:prSet/>
      <dgm:spPr/>
      <dgm:t>
        <a:bodyPr/>
        <a:lstStyle/>
        <a:p>
          <a:endParaRPr lang="fr-FR"/>
        </a:p>
      </dgm:t>
    </dgm:pt>
    <dgm:pt modelId="{C0B2EE27-C446-5244-87B0-F09485DAA947}" type="sibTrans" cxnId="{F83D987C-FE02-794C-A7BE-D1B013EB0690}">
      <dgm:prSet/>
      <dgm:spPr/>
      <dgm:t>
        <a:bodyPr/>
        <a:lstStyle/>
        <a:p>
          <a:endParaRPr lang="fr-FR"/>
        </a:p>
      </dgm:t>
    </dgm:pt>
    <dgm:pt modelId="{F9B9AD33-8DE1-CB48-AFB7-26366AE69DBC}" type="pres">
      <dgm:prSet presAssocID="{B37F5E5C-7D6B-764C-BE45-EF119F6E32A9}" presName="Name0" presStyleCnt="0">
        <dgm:presLayoutVars>
          <dgm:dir/>
          <dgm:animLvl val="lvl"/>
          <dgm:resizeHandles val="exact"/>
        </dgm:presLayoutVars>
      </dgm:prSet>
      <dgm:spPr/>
    </dgm:pt>
    <dgm:pt modelId="{4C7F3A5D-B33A-6241-8B03-7DE903920717}" type="pres">
      <dgm:prSet presAssocID="{4EA56270-0AF0-2A4F-8505-A6BEBF9EA1F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8A523F8-8871-064F-B33F-DA1C66EDA62A}" type="pres">
      <dgm:prSet presAssocID="{AA521FB9-E374-5F43-96C0-907157A9B26E}" presName="parTxOnlySpace" presStyleCnt="0"/>
      <dgm:spPr/>
    </dgm:pt>
    <dgm:pt modelId="{0256CF63-D2B4-7940-9B97-CCDE4E71BCBB}" type="pres">
      <dgm:prSet presAssocID="{7171F629-0975-CE44-897E-C824ADF658D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F4A7B75-5D3A-4D4D-8C37-5FA5CA69CBCB}" type="pres">
      <dgm:prSet presAssocID="{9E13AED2-6C3C-F248-A35B-BA3A2744E142}" presName="parTxOnlySpace" presStyleCnt="0"/>
      <dgm:spPr/>
    </dgm:pt>
    <dgm:pt modelId="{E2A64F7F-5906-9845-B3D6-CC732C1FADA8}" type="pres">
      <dgm:prSet presAssocID="{A4BF535A-3EF3-0742-8351-26166DA50C5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6208F84-9930-694D-862B-11EA71DD9143}" type="pres">
      <dgm:prSet presAssocID="{101172FF-C0B4-0044-A2D8-471EB2FA5F4F}" presName="parTxOnlySpace" presStyleCnt="0"/>
      <dgm:spPr/>
    </dgm:pt>
    <dgm:pt modelId="{9BE0DB39-8B78-8645-9EAC-E80C16636E53}" type="pres">
      <dgm:prSet presAssocID="{64994633-6D23-4C4F-B50B-61E7A0A77BF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0DF2893-1533-D344-B2D2-AB176451AD57}" type="pres">
      <dgm:prSet presAssocID="{BCAC6FF8-1A08-5F4B-B115-6F2B5D9C46C0}" presName="parTxOnlySpace" presStyleCnt="0"/>
      <dgm:spPr/>
    </dgm:pt>
    <dgm:pt modelId="{61CB00A0-5686-E941-8346-70B7B4B55EDF}" type="pres">
      <dgm:prSet presAssocID="{DA5B7FE4-7A74-0F4F-B275-3930378CE5C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3D4063A-9029-2F43-81C6-8345A19F0643}" type="pres">
      <dgm:prSet presAssocID="{D1ABEE6C-6EA0-2643-9765-4FD6DB5BDAA1}" presName="parTxOnlySpace" presStyleCnt="0"/>
      <dgm:spPr/>
    </dgm:pt>
    <dgm:pt modelId="{435AF2E9-0483-7442-A0EA-84AA451404BC}" type="pres">
      <dgm:prSet presAssocID="{BA55C846-D992-BF44-995B-70D8D6B8CFF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BB4A9CA-85BF-234F-9E76-1B7DA8EDCB32}" type="pres">
      <dgm:prSet presAssocID="{CE2ED6F8-39D9-854D-9E59-07B1FE61DB02}" presName="parTxOnlySpace" presStyleCnt="0"/>
      <dgm:spPr/>
    </dgm:pt>
    <dgm:pt modelId="{48D6DC24-0D9A-C540-A4F9-292E3C748878}" type="pres">
      <dgm:prSet presAssocID="{F62DBAEE-5CA9-3D4D-BBB4-FE536CDF17E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33F3C08-F27A-A141-B0E5-F78C3442C945}" type="presOf" srcId="{B37F5E5C-7D6B-764C-BE45-EF119F6E32A9}" destId="{F9B9AD33-8DE1-CB48-AFB7-26366AE69DBC}" srcOrd="0" destOrd="0" presId="urn:microsoft.com/office/officeart/2005/8/layout/chevron1"/>
    <dgm:cxn modelId="{61B6331F-D79C-5C41-A92C-CB9172F1480F}" srcId="{B37F5E5C-7D6B-764C-BE45-EF119F6E32A9}" destId="{DA5B7FE4-7A74-0F4F-B275-3930378CE5C9}" srcOrd="4" destOrd="0" parTransId="{A51BA170-6758-1B40-8782-2728ACD973FC}" sibTransId="{D1ABEE6C-6EA0-2643-9765-4FD6DB5BDAA1}"/>
    <dgm:cxn modelId="{A8C12D43-D65B-9845-AC29-31774A6DA4CB}" type="presOf" srcId="{A4BF535A-3EF3-0742-8351-26166DA50C56}" destId="{E2A64F7F-5906-9845-B3D6-CC732C1FADA8}" srcOrd="0" destOrd="0" presId="urn:microsoft.com/office/officeart/2005/8/layout/chevron1"/>
    <dgm:cxn modelId="{0AF39C6E-79FD-0443-8D2C-7DCB90B186FD}" srcId="{B37F5E5C-7D6B-764C-BE45-EF119F6E32A9}" destId="{7171F629-0975-CE44-897E-C824ADF658D3}" srcOrd="1" destOrd="0" parTransId="{B3174616-5DE2-B948-866C-B5B7C95D4141}" sibTransId="{9E13AED2-6C3C-F248-A35B-BA3A2744E142}"/>
    <dgm:cxn modelId="{F7463A7A-9B50-B449-AB79-F2EB6A35276D}" srcId="{B37F5E5C-7D6B-764C-BE45-EF119F6E32A9}" destId="{64994633-6D23-4C4F-B50B-61E7A0A77BF3}" srcOrd="3" destOrd="0" parTransId="{F00F2E04-F559-F64B-B6DF-A27418DB2E50}" sibTransId="{BCAC6FF8-1A08-5F4B-B115-6F2B5D9C46C0}"/>
    <dgm:cxn modelId="{F83D987C-FE02-794C-A7BE-D1B013EB0690}" srcId="{B37F5E5C-7D6B-764C-BE45-EF119F6E32A9}" destId="{F62DBAEE-5CA9-3D4D-BBB4-FE536CDF17EE}" srcOrd="6" destOrd="0" parTransId="{547BA39E-0BCC-1F44-98B0-574EE9E6CEC7}" sibTransId="{C0B2EE27-C446-5244-87B0-F09485DAA947}"/>
    <dgm:cxn modelId="{0A8AF796-EC0F-2D4A-8B6E-56629632FB7F}" type="presOf" srcId="{4EA56270-0AF0-2A4F-8505-A6BEBF9EA1FD}" destId="{4C7F3A5D-B33A-6241-8B03-7DE903920717}" srcOrd="0" destOrd="0" presId="urn:microsoft.com/office/officeart/2005/8/layout/chevron1"/>
    <dgm:cxn modelId="{66C9A498-2E35-3744-9404-6C5E5999F5C6}" type="presOf" srcId="{7171F629-0975-CE44-897E-C824ADF658D3}" destId="{0256CF63-D2B4-7940-9B97-CCDE4E71BCBB}" srcOrd="0" destOrd="0" presId="urn:microsoft.com/office/officeart/2005/8/layout/chevron1"/>
    <dgm:cxn modelId="{6C3A3699-41AD-7C4F-87AA-A6146625DF48}" type="presOf" srcId="{BA55C846-D992-BF44-995B-70D8D6B8CFF9}" destId="{435AF2E9-0483-7442-A0EA-84AA451404BC}" srcOrd="0" destOrd="0" presId="urn:microsoft.com/office/officeart/2005/8/layout/chevron1"/>
    <dgm:cxn modelId="{D22FF1AA-59C2-6C45-9B7F-405926B1A855}" type="presOf" srcId="{F62DBAEE-5CA9-3D4D-BBB4-FE536CDF17EE}" destId="{48D6DC24-0D9A-C540-A4F9-292E3C748878}" srcOrd="0" destOrd="0" presId="urn:microsoft.com/office/officeart/2005/8/layout/chevron1"/>
    <dgm:cxn modelId="{9D39C6B4-97D3-2146-B42E-ED62D874FBDA}" type="presOf" srcId="{64994633-6D23-4C4F-B50B-61E7A0A77BF3}" destId="{9BE0DB39-8B78-8645-9EAC-E80C16636E53}" srcOrd="0" destOrd="0" presId="urn:microsoft.com/office/officeart/2005/8/layout/chevron1"/>
    <dgm:cxn modelId="{D1FE10B5-9F68-A047-B920-D708133A2F3A}" type="presOf" srcId="{DA5B7FE4-7A74-0F4F-B275-3930378CE5C9}" destId="{61CB00A0-5686-E941-8346-70B7B4B55EDF}" srcOrd="0" destOrd="0" presId="urn:microsoft.com/office/officeart/2005/8/layout/chevron1"/>
    <dgm:cxn modelId="{5C5DE9B9-5003-CC4C-80C1-2A987B92AAE2}" srcId="{B37F5E5C-7D6B-764C-BE45-EF119F6E32A9}" destId="{4EA56270-0AF0-2A4F-8505-A6BEBF9EA1FD}" srcOrd="0" destOrd="0" parTransId="{0B8337B6-E3D8-EA41-94EB-AD41EFDC28A8}" sibTransId="{AA521FB9-E374-5F43-96C0-907157A9B26E}"/>
    <dgm:cxn modelId="{A14CA4F3-EE05-C245-B162-C9C62C6D6AA4}" srcId="{B37F5E5C-7D6B-764C-BE45-EF119F6E32A9}" destId="{A4BF535A-3EF3-0742-8351-26166DA50C56}" srcOrd="2" destOrd="0" parTransId="{ADCA93F6-F5BC-124A-A4A9-F7C3672D7CEE}" sibTransId="{101172FF-C0B4-0044-A2D8-471EB2FA5F4F}"/>
    <dgm:cxn modelId="{9801BFF4-BB70-1A43-AAC9-EF842866135F}" srcId="{B37F5E5C-7D6B-764C-BE45-EF119F6E32A9}" destId="{BA55C846-D992-BF44-995B-70D8D6B8CFF9}" srcOrd="5" destOrd="0" parTransId="{44F133C4-0097-4D44-9ABB-1981974CB584}" sibTransId="{CE2ED6F8-39D9-854D-9E59-07B1FE61DB02}"/>
    <dgm:cxn modelId="{EBBA8338-0BB7-FD44-9956-4BF6703CB770}" type="presParOf" srcId="{F9B9AD33-8DE1-CB48-AFB7-26366AE69DBC}" destId="{4C7F3A5D-B33A-6241-8B03-7DE903920717}" srcOrd="0" destOrd="0" presId="urn:microsoft.com/office/officeart/2005/8/layout/chevron1"/>
    <dgm:cxn modelId="{DC50802E-0214-C949-8686-9EACF21A739B}" type="presParOf" srcId="{F9B9AD33-8DE1-CB48-AFB7-26366AE69DBC}" destId="{08A523F8-8871-064F-B33F-DA1C66EDA62A}" srcOrd="1" destOrd="0" presId="urn:microsoft.com/office/officeart/2005/8/layout/chevron1"/>
    <dgm:cxn modelId="{88361620-D0BE-D841-8DB0-8DB8C096A4FF}" type="presParOf" srcId="{F9B9AD33-8DE1-CB48-AFB7-26366AE69DBC}" destId="{0256CF63-D2B4-7940-9B97-CCDE4E71BCBB}" srcOrd="2" destOrd="0" presId="urn:microsoft.com/office/officeart/2005/8/layout/chevron1"/>
    <dgm:cxn modelId="{6AABCBD1-C080-E341-AAA8-2BE836A23684}" type="presParOf" srcId="{F9B9AD33-8DE1-CB48-AFB7-26366AE69DBC}" destId="{DF4A7B75-5D3A-4D4D-8C37-5FA5CA69CBCB}" srcOrd="3" destOrd="0" presId="urn:microsoft.com/office/officeart/2005/8/layout/chevron1"/>
    <dgm:cxn modelId="{1A21F438-EC6D-0640-B464-758F33358832}" type="presParOf" srcId="{F9B9AD33-8DE1-CB48-AFB7-26366AE69DBC}" destId="{E2A64F7F-5906-9845-B3D6-CC732C1FADA8}" srcOrd="4" destOrd="0" presId="urn:microsoft.com/office/officeart/2005/8/layout/chevron1"/>
    <dgm:cxn modelId="{C16C49B4-D1DF-B94B-987B-4E77FEF1881E}" type="presParOf" srcId="{F9B9AD33-8DE1-CB48-AFB7-26366AE69DBC}" destId="{56208F84-9930-694D-862B-11EA71DD9143}" srcOrd="5" destOrd="0" presId="urn:microsoft.com/office/officeart/2005/8/layout/chevron1"/>
    <dgm:cxn modelId="{B856E1E7-B19D-674F-990B-0DACC2790BE7}" type="presParOf" srcId="{F9B9AD33-8DE1-CB48-AFB7-26366AE69DBC}" destId="{9BE0DB39-8B78-8645-9EAC-E80C16636E53}" srcOrd="6" destOrd="0" presId="urn:microsoft.com/office/officeart/2005/8/layout/chevron1"/>
    <dgm:cxn modelId="{4C2E7D56-2F6C-7146-9B6F-B22112AF6D41}" type="presParOf" srcId="{F9B9AD33-8DE1-CB48-AFB7-26366AE69DBC}" destId="{C0DF2893-1533-D344-B2D2-AB176451AD57}" srcOrd="7" destOrd="0" presId="urn:microsoft.com/office/officeart/2005/8/layout/chevron1"/>
    <dgm:cxn modelId="{7D8FB8F0-FD62-504A-9004-9215E0E3AABC}" type="presParOf" srcId="{F9B9AD33-8DE1-CB48-AFB7-26366AE69DBC}" destId="{61CB00A0-5686-E941-8346-70B7B4B55EDF}" srcOrd="8" destOrd="0" presId="urn:microsoft.com/office/officeart/2005/8/layout/chevron1"/>
    <dgm:cxn modelId="{AC99561F-FD8F-CC4F-B579-0F3019F5C867}" type="presParOf" srcId="{F9B9AD33-8DE1-CB48-AFB7-26366AE69DBC}" destId="{93D4063A-9029-2F43-81C6-8345A19F0643}" srcOrd="9" destOrd="0" presId="urn:microsoft.com/office/officeart/2005/8/layout/chevron1"/>
    <dgm:cxn modelId="{784FE0B7-E1D2-A04B-865A-24DAC67B6CB8}" type="presParOf" srcId="{F9B9AD33-8DE1-CB48-AFB7-26366AE69DBC}" destId="{435AF2E9-0483-7442-A0EA-84AA451404BC}" srcOrd="10" destOrd="0" presId="urn:microsoft.com/office/officeart/2005/8/layout/chevron1"/>
    <dgm:cxn modelId="{F5D2FCD6-DA87-8641-9042-EE06A0E7D148}" type="presParOf" srcId="{F9B9AD33-8DE1-CB48-AFB7-26366AE69DBC}" destId="{7BB4A9CA-85BF-234F-9E76-1B7DA8EDCB32}" srcOrd="11" destOrd="0" presId="urn:microsoft.com/office/officeart/2005/8/layout/chevron1"/>
    <dgm:cxn modelId="{DF496F31-EE55-A64C-AD8C-151841EE6D5F}" type="presParOf" srcId="{F9B9AD33-8DE1-CB48-AFB7-26366AE69DBC}" destId="{48D6DC24-0D9A-C540-A4F9-292E3C74887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7F5E5C-7D6B-764C-BE45-EF119F6E32A9}" type="doc">
      <dgm:prSet loTypeId="urn:microsoft.com/office/officeart/2005/8/layout/chevron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EA56270-0AF0-2A4F-8505-A6BEBF9EA1FD}">
      <dgm:prSet phldrT="[Texte]"/>
      <dgm:spPr>
        <a:noFill/>
      </dgm:spPr>
      <dgm:t>
        <a:bodyPr/>
        <a:lstStyle/>
        <a:p>
          <a:r>
            <a:rPr lang="fr-FR" dirty="0"/>
            <a:t>Choix du projet</a:t>
          </a:r>
        </a:p>
      </dgm:t>
    </dgm:pt>
    <dgm:pt modelId="{0B8337B6-E3D8-EA41-94EB-AD41EFDC28A8}" type="parTrans" cxnId="{5C5DE9B9-5003-CC4C-80C1-2A987B92AAE2}">
      <dgm:prSet/>
      <dgm:spPr/>
      <dgm:t>
        <a:bodyPr/>
        <a:lstStyle/>
        <a:p>
          <a:endParaRPr lang="fr-FR"/>
        </a:p>
      </dgm:t>
    </dgm:pt>
    <dgm:pt modelId="{AA521FB9-E374-5F43-96C0-907157A9B26E}" type="sibTrans" cxnId="{5C5DE9B9-5003-CC4C-80C1-2A987B92AAE2}">
      <dgm:prSet/>
      <dgm:spPr/>
      <dgm:t>
        <a:bodyPr/>
        <a:lstStyle/>
        <a:p>
          <a:endParaRPr lang="fr-FR"/>
        </a:p>
      </dgm:t>
    </dgm:pt>
    <dgm:pt modelId="{7171F629-0975-CE44-897E-C824ADF658D3}">
      <dgm:prSet phldrT="[Texte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fr-FR" dirty="0"/>
            <a:t>Cas d’Utilisation</a:t>
          </a:r>
        </a:p>
      </dgm:t>
    </dgm:pt>
    <dgm:pt modelId="{B3174616-5DE2-B948-866C-B5B7C95D4141}" type="parTrans" cxnId="{0AF39C6E-79FD-0443-8D2C-7DCB90B186FD}">
      <dgm:prSet/>
      <dgm:spPr/>
      <dgm:t>
        <a:bodyPr/>
        <a:lstStyle/>
        <a:p>
          <a:endParaRPr lang="fr-FR"/>
        </a:p>
      </dgm:t>
    </dgm:pt>
    <dgm:pt modelId="{9E13AED2-6C3C-F248-A35B-BA3A2744E142}" type="sibTrans" cxnId="{0AF39C6E-79FD-0443-8D2C-7DCB90B186FD}">
      <dgm:prSet/>
      <dgm:spPr/>
      <dgm:t>
        <a:bodyPr/>
        <a:lstStyle/>
        <a:p>
          <a:endParaRPr lang="fr-FR"/>
        </a:p>
      </dgm:t>
    </dgm:pt>
    <dgm:pt modelId="{A4BF535A-3EF3-0742-8351-26166DA50C56}">
      <dgm:prSet phldrT="[Texte]"/>
      <dgm:spPr/>
      <dgm:t>
        <a:bodyPr/>
        <a:lstStyle/>
        <a:p>
          <a:r>
            <a:rPr lang="fr-FR" dirty="0"/>
            <a:t>Avantages / Inconvénients</a:t>
          </a:r>
        </a:p>
      </dgm:t>
    </dgm:pt>
    <dgm:pt modelId="{ADCA93F6-F5BC-124A-A4A9-F7C3672D7CEE}" type="parTrans" cxnId="{A14CA4F3-EE05-C245-B162-C9C62C6D6AA4}">
      <dgm:prSet/>
      <dgm:spPr/>
      <dgm:t>
        <a:bodyPr/>
        <a:lstStyle/>
        <a:p>
          <a:endParaRPr lang="fr-FR"/>
        </a:p>
      </dgm:t>
    </dgm:pt>
    <dgm:pt modelId="{101172FF-C0B4-0044-A2D8-471EB2FA5F4F}" type="sibTrans" cxnId="{A14CA4F3-EE05-C245-B162-C9C62C6D6AA4}">
      <dgm:prSet/>
      <dgm:spPr/>
      <dgm:t>
        <a:bodyPr/>
        <a:lstStyle/>
        <a:p>
          <a:endParaRPr lang="fr-FR"/>
        </a:p>
      </dgm:t>
    </dgm:pt>
    <dgm:pt modelId="{64994633-6D23-4C4F-B50B-61E7A0A77BF3}">
      <dgm:prSet/>
      <dgm:spPr/>
      <dgm:t>
        <a:bodyPr/>
        <a:lstStyle/>
        <a:p>
          <a:r>
            <a:rPr lang="fr-FR" dirty="0"/>
            <a:t>Diagramme d’Activité</a:t>
          </a:r>
        </a:p>
      </dgm:t>
    </dgm:pt>
    <dgm:pt modelId="{F00F2E04-F559-F64B-B6DF-A27418DB2E50}" type="parTrans" cxnId="{F7463A7A-9B50-B449-AB79-F2EB6A35276D}">
      <dgm:prSet/>
      <dgm:spPr/>
      <dgm:t>
        <a:bodyPr/>
        <a:lstStyle/>
        <a:p>
          <a:endParaRPr lang="fr-FR"/>
        </a:p>
      </dgm:t>
    </dgm:pt>
    <dgm:pt modelId="{BCAC6FF8-1A08-5F4B-B115-6F2B5D9C46C0}" type="sibTrans" cxnId="{F7463A7A-9B50-B449-AB79-F2EB6A35276D}">
      <dgm:prSet/>
      <dgm:spPr/>
      <dgm:t>
        <a:bodyPr/>
        <a:lstStyle/>
        <a:p>
          <a:endParaRPr lang="fr-FR"/>
        </a:p>
      </dgm:t>
    </dgm:pt>
    <dgm:pt modelId="{DA5B7FE4-7A74-0F4F-B275-3930378CE5C9}">
      <dgm:prSet/>
      <dgm:spPr/>
      <dgm:t>
        <a:bodyPr/>
        <a:lstStyle/>
        <a:p>
          <a:r>
            <a:rPr lang="fr-FR" dirty="0"/>
            <a:t>Smart </a:t>
          </a:r>
          <a:r>
            <a:rPr lang="fr-FR" dirty="0" err="1"/>
            <a:t>Contract</a:t>
          </a:r>
          <a:endParaRPr lang="fr-FR" dirty="0"/>
        </a:p>
      </dgm:t>
    </dgm:pt>
    <dgm:pt modelId="{A51BA170-6758-1B40-8782-2728ACD973FC}" type="parTrans" cxnId="{61B6331F-D79C-5C41-A92C-CB9172F1480F}">
      <dgm:prSet/>
      <dgm:spPr/>
      <dgm:t>
        <a:bodyPr/>
        <a:lstStyle/>
        <a:p>
          <a:endParaRPr lang="fr-FR"/>
        </a:p>
      </dgm:t>
    </dgm:pt>
    <dgm:pt modelId="{D1ABEE6C-6EA0-2643-9765-4FD6DB5BDAA1}" type="sibTrans" cxnId="{61B6331F-D79C-5C41-A92C-CB9172F1480F}">
      <dgm:prSet/>
      <dgm:spPr/>
      <dgm:t>
        <a:bodyPr/>
        <a:lstStyle/>
        <a:p>
          <a:endParaRPr lang="fr-FR"/>
        </a:p>
      </dgm:t>
    </dgm:pt>
    <dgm:pt modelId="{BA55C846-D992-BF44-995B-70D8D6B8CFF9}">
      <dgm:prSet/>
      <dgm:spPr/>
      <dgm:t>
        <a:bodyPr/>
        <a:lstStyle/>
        <a:p>
          <a:r>
            <a:rPr lang="fr-FR" dirty="0"/>
            <a:t>Démo</a:t>
          </a:r>
        </a:p>
      </dgm:t>
    </dgm:pt>
    <dgm:pt modelId="{44F133C4-0097-4D44-9ABB-1981974CB584}" type="parTrans" cxnId="{9801BFF4-BB70-1A43-AAC9-EF842866135F}">
      <dgm:prSet/>
      <dgm:spPr/>
      <dgm:t>
        <a:bodyPr/>
        <a:lstStyle/>
        <a:p>
          <a:endParaRPr lang="fr-FR"/>
        </a:p>
      </dgm:t>
    </dgm:pt>
    <dgm:pt modelId="{CE2ED6F8-39D9-854D-9E59-07B1FE61DB02}" type="sibTrans" cxnId="{9801BFF4-BB70-1A43-AAC9-EF842866135F}">
      <dgm:prSet/>
      <dgm:spPr/>
      <dgm:t>
        <a:bodyPr/>
        <a:lstStyle/>
        <a:p>
          <a:endParaRPr lang="fr-FR"/>
        </a:p>
      </dgm:t>
    </dgm:pt>
    <dgm:pt modelId="{F62DBAEE-5CA9-3D4D-BBB4-FE536CDF17EE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547BA39E-0BCC-1F44-98B0-574EE9E6CEC7}" type="parTrans" cxnId="{F83D987C-FE02-794C-A7BE-D1B013EB0690}">
      <dgm:prSet/>
      <dgm:spPr/>
      <dgm:t>
        <a:bodyPr/>
        <a:lstStyle/>
        <a:p>
          <a:endParaRPr lang="fr-FR"/>
        </a:p>
      </dgm:t>
    </dgm:pt>
    <dgm:pt modelId="{C0B2EE27-C446-5244-87B0-F09485DAA947}" type="sibTrans" cxnId="{F83D987C-FE02-794C-A7BE-D1B013EB0690}">
      <dgm:prSet/>
      <dgm:spPr/>
      <dgm:t>
        <a:bodyPr/>
        <a:lstStyle/>
        <a:p>
          <a:endParaRPr lang="fr-FR"/>
        </a:p>
      </dgm:t>
    </dgm:pt>
    <dgm:pt modelId="{F9B9AD33-8DE1-CB48-AFB7-26366AE69DBC}" type="pres">
      <dgm:prSet presAssocID="{B37F5E5C-7D6B-764C-BE45-EF119F6E32A9}" presName="Name0" presStyleCnt="0">
        <dgm:presLayoutVars>
          <dgm:dir/>
          <dgm:animLvl val="lvl"/>
          <dgm:resizeHandles val="exact"/>
        </dgm:presLayoutVars>
      </dgm:prSet>
      <dgm:spPr/>
    </dgm:pt>
    <dgm:pt modelId="{4C7F3A5D-B33A-6241-8B03-7DE903920717}" type="pres">
      <dgm:prSet presAssocID="{4EA56270-0AF0-2A4F-8505-A6BEBF9EA1F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8A523F8-8871-064F-B33F-DA1C66EDA62A}" type="pres">
      <dgm:prSet presAssocID="{AA521FB9-E374-5F43-96C0-907157A9B26E}" presName="parTxOnlySpace" presStyleCnt="0"/>
      <dgm:spPr/>
    </dgm:pt>
    <dgm:pt modelId="{0256CF63-D2B4-7940-9B97-CCDE4E71BCBB}" type="pres">
      <dgm:prSet presAssocID="{7171F629-0975-CE44-897E-C824ADF658D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F4A7B75-5D3A-4D4D-8C37-5FA5CA69CBCB}" type="pres">
      <dgm:prSet presAssocID="{9E13AED2-6C3C-F248-A35B-BA3A2744E142}" presName="parTxOnlySpace" presStyleCnt="0"/>
      <dgm:spPr/>
    </dgm:pt>
    <dgm:pt modelId="{E2A64F7F-5906-9845-B3D6-CC732C1FADA8}" type="pres">
      <dgm:prSet presAssocID="{A4BF535A-3EF3-0742-8351-26166DA50C5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6208F84-9930-694D-862B-11EA71DD9143}" type="pres">
      <dgm:prSet presAssocID="{101172FF-C0B4-0044-A2D8-471EB2FA5F4F}" presName="parTxOnlySpace" presStyleCnt="0"/>
      <dgm:spPr/>
    </dgm:pt>
    <dgm:pt modelId="{9BE0DB39-8B78-8645-9EAC-E80C16636E53}" type="pres">
      <dgm:prSet presAssocID="{64994633-6D23-4C4F-B50B-61E7A0A77BF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0DF2893-1533-D344-B2D2-AB176451AD57}" type="pres">
      <dgm:prSet presAssocID="{BCAC6FF8-1A08-5F4B-B115-6F2B5D9C46C0}" presName="parTxOnlySpace" presStyleCnt="0"/>
      <dgm:spPr/>
    </dgm:pt>
    <dgm:pt modelId="{61CB00A0-5686-E941-8346-70B7B4B55EDF}" type="pres">
      <dgm:prSet presAssocID="{DA5B7FE4-7A74-0F4F-B275-3930378CE5C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3D4063A-9029-2F43-81C6-8345A19F0643}" type="pres">
      <dgm:prSet presAssocID="{D1ABEE6C-6EA0-2643-9765-4FD6DB5BDAA1}" presName="parTxOnlySpace" presStyleCnt="0"/>
      <dgm:spPr/>
    </dgm:pt>
    <dgm:pt modelId="{435AF2E9-0483-7442-A0EA-84AA451404BC}" type="pres">
      <dgm:prSet presAssocID="{BA55C846-D992-BF44-995B-70D8D6B8CFF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BB4A9CA-85BF-234F-9E76-1B7DA8EDCB32}" type="pres">
      <dgm:prSet presAssocID="{CE2ED6F8-39D9-854D-9E59-07B1FE61DB02}" presName="parTxOnlySpace" presStyleCnt="0"/>
      <dgm:spPr/>
    </dgm:pt>
    <dgm:pt modelId="{48D6DC24-0D9A-C540-A4F9-292E3C748878}" type="pres">
      <dgm:prSet presAssocID="{F62DBAEE-5CA9-3D4D-BBB4-FE536CDF17E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33F3C08-F27A-A141-B0E5-F78C3442C945}" type="presOf" srcId="{B37F5E5C-7D6B-764C-BE45-EF119F6E32A9}" destId="{F9B9AD33-8DE1-CB48-AFB7-26366AE69DBC}" srcOrd="0" destOrd="0" presId="urn:microsoft.com/office/officeart/2005/8/layout/chevron1"/>
    <dgm:cxn modelId="{61B6331F-D79C-5C41-A92C-CB9172F1480F}" srcId="{B37F5E5C-7D6B-764C-BE45-EF119F6E32A9}" destId="{DA5B7FE4-7A74-0F4F-B275-3930378CE5C9}" srcOrd="4" destOrd="0" parTransId="{A51BA170-6758-1B40-8782-2728ACD973FC}" sibTransId="{D1ABEE6C-6EA0-2643-9765-4FD6DB5BDAA1}"/>
    <dgm:cxn modelId="{A8C12D43-D65B-9845-AC29-31774A6DA4CB}" type="presOf" srcId="{A4BF535A-3EF3-0742-8351-26166DA50C56}" destId="{E2A64F7F-5906-9845-B3D6-CC732C1FADA8}" srcOrd="0" destOrd="0" presId="urn:microsoft.com/office/officeart/2005/8/layout/chevron1"/>
    <dgm:cxn modelId="{0AF39C6E-79FD-0443-8D2C-7DCB90B186FD}" srcId="{B37F5E5C-7D6B-764C-BE45-EF119F6E32A9}" destId="{7171F629-0975-CE44-897E-C824ADF658D3}" srcOrd="1" destOrd="0" parTransId="{B3174616-5DE2-B948-866C-B5B7C95D4141}" sibTransId="{9E13AED2-6C3C-F248-A35B-BA3A2744E142}"/>
    <dgm:cxn modelId="{F7463A7A-9B50-B449-AB79-F2EB6A35276D}" srcId="{B37F5E5C-7D6B-764C-BE45-EF119F6E32A9}" destId="{64994633-6D23-4C4F-B50B-61E7A0A77BF3}" srcOrd="3" destOrd="0" parTransId="{F00F2E04-F559-F64B-B6DF-A27418DB2E50}" sibTransId="{BCAC6FF8-1A08-5F4B-B115-6F2B5D9C46C0}"/>
    <dgm:cxn modelId="{F83D987C-FE02-794C-A7BE-D1B013EB0690}" srcId="{B37F5E5C-7D6B-764C-BE45-EF119F6E32A9}" destId="{F62DBAEE-5CA9-3D4D-BBB4-FE536CDF17EE}" srcOrd="6" destOrd="0" parTransId="{547BA39E-0BCC-1F44-98B0-574EE9E6CEC7}" sibTransId="{C0B2EE27-C446-5244-87B0-F09485DAA947}"/>
    <dgm:cxn modelId="{0A8AF796-EC0F-2D4A-8B6E-56629632FB7F}" type="presOf" srcId="{4EA56270-0AF0-2A4F-8505-A6BEBF9EA1FD}" destId="{4C7F3A5D-B33A-6241-8B03-7DE903920717}" srcOrd="0" destOrd="0" presId="urn:microsoft.com/office/officeart/2005/8/layout/chevron1"/>
    <dgm:cxn modelId="{66C9A498-2E35-3744-9404-6C5E5999F5C6}" type="presOf" srcId="{7171F629-0975-CE44-897E-C824ADF658D3}" destId="{0256CF63-D2B4-7940-9B97-CCDE4E71BCBB}" srcOrd="0" destOrd="0" presId="urn:microsoft.com/office/officeart/2005/8/layout/chevron1"/>
    <dgm:cxn modelId="{6C3A3699-41AD-7C4F-87AA-A6146625DF48}" type="presOf" srcId="{BA55C846-D992-BF44-995B-70D8D6B8CFF9}" destId="{435AF2E9-0483-7442-A0EA-84AA451404BC}" srcOrd="0" destOrd="0" presId="urn:microsoft.com/office/officeart/2005/8/layout/chevron1"/>
    <dgm:cxn modelId="{D22FF1AA-59C2-6C45-9B7F-405926B1A855}" type="presOf" srcId="{F62DBAEE-5CA9-3D4D-BBB4-FE536CDF17EE}" destId="{48D6DC24-0D9A-C540-A4F9-292E3C748878}" srcOrd="0" destOrd="0" presId="urn:microsoft.com/office/officeart/2005/8/layout/chevron1"/>
    <dgm:cxn modelId="{9D39C6B4-97D3-2146-B42E-ED62D874FBDA}" type="presOf" srcId="{64994633-6D23-4C4F-B50B-61E7A0A77BF3}" destId="{9BE0DB39-8B78-8645-9EAC-E80C16636E53}" srcOrd="0" destOrd="0" presId="urn:microsoft.com/office/officeart/2005/8/layout/chevron1"/>
    <dgm:cxn modelId="{D1FE10B5-9F68-A047-B920-D708133A2F3A}" type="presOf" srcId="{DA5B7FE4-7A74-0F4F-B275-3930378CE5C9}" destId="{61CB00A0-5686-E941-8346-70B7B4B55EDF}" srcOrd="0" destOrd="0" presId="urn:microsoft.com/office/officeart/2005/8/layout/chevron1"/>
    <dgm:cxn modelId="{5C5DE9B9-5003-CC4C-80C1-2A987B92AAE2}" srcId="{B37F5E5C-7D6B-764C-BE45-EF119F6E32A9}" destId="{4EA56270-0AF0-2A4F-8505-A6BEBF9EA1FD}" srcOrd="0" destOrd="0" parTransId="{0B8337B6-E3D8-EA41-94EB-AD41EFDC28A8}" sibTransId="{AA521FB9-E374-5F43-96C0-907157A9B26E}"/>
    <dgm:cxn modelId="{A14CA4F3-EE05-C245-B162-C9C62C6D6AA4}" srcId="{B37F5E5C-7D6B-764C-BE45-EF119F6E32A9}" destId="{A4BF535A-3EF3-0742-8351-26166DA50C56}" srcOrd="2" destOrd="0" parTransId="{ADCA93F6-F5BC-124A-A4A9-F7C3672D7CEE}" sibTransId="{101172FF-C0B4-0044-A2D8-471EB2FA5F4F}"/>
    <dgm:cxn modelId="{9801BFF4-BB70-1A43-AAC9-EF842866135F}" srcId="{B37F5E5C-7D6B-764C-BE45-EF119F6E32A9}" destId="{BA55C846-D992-BF44-995B-70D8D6B8CFF9}" srcOrd="5" destOrd="0" parTransId="{44F133C4-0097-4D44-9ABB-1981974CB584}" sibTransId="{CE2ED6F8-39D9-854D-9E59-07B1FE61DB02}"/>
    <dgm:cxn modelId="{EBBA8338-0BB7-FD44-9956-4BF6703CB770}" type="presParOf" srcId="{F9B9AD33-8DE1-CB48-AFB7-26366AE69DBC}" destId="{4C7F3A5D-B33A-6241-8B03-7DE903920717}" srcOrd="0" destOrd="0" presId="urn:microsoft.com/office/officeart/2005/8/layout/chevron1"/>
    <dgm:cxn modelId="{DC50802E-0214-C949-8686-9EACF21A739B}" type="presParOf" srcId="{F9B9AD33-8DE1-CB48-AFB7-26366AE69DBC}" destId="{08A523F8-8871-064F-B33F-DA1C66EDA62A}" srcOrd="1" destOrd="0" presId="urn:microsoft.com/office/officeart/2005/8/layout/chevron1"/>
    <dgm:cxn modelId="{88361620-D0BE-D841-8DB0-8DB8C096A4FF}" type="presParOf" srcId="{F9B9AD33-8DE1-CB48-AFB7-26366AE69DBC}" destId="{0256CF63-D2B4-7940-9B97-CCDE4E71BCBB}" srcOrd="2" destOrd="0" presId="urn:microsoft.com/office/officeart/2005/8/layout/chevron1"/>
    <dgm:cxn modelId="{6AABCBD1-C080-E341-AAA8-2BE836A23684}" type="presParOf" srcId="{F9B9AD33-8DE1-CB48-AFB7-26366AE69DBC}" destId="{DF4A7B75-5D3A-4D4D-8C37-5FA5CA69CBCB}" srcOrd="3" destOrd="0" presId="urn:microsoft.com/office/officeart/2005/8/layout/chevron1"/>
    <dgm:cxn modelId="{1A21F438-EC6D-0640-B464-758F33358832}" type="presParOf" srcId="{F9B9AD33-8DE1-CB48-AFB7-26366AE69DBC}" destId="{E2A64F7F-5906-9845-B3D6-CC732C1FADA8}" srcOrd="4" destOrd="0" presId="urn:microsoft.com/office/officeart/2005/8/layout/chevron1"/>
    <dgm:cxn modelId="{C16C49B4-D1DF-B94B-987B-4E77FEF1881E}" type="presParOf" srcId="{F9B9AD33-8DE1-CB48-AFB7-26366AE69DBC}" destId="{56208F84-9930-694D-862B-11EA71DD9143}" srcOrd="5" destOrd="0" presId="urn:microsoft.com/office/officeart/2005/8/layout/chevron1"/>
    <dgm:cxn modelId="{B856E1E7-B19D-674F-990B-0DACC2790BE7}" type="presParOf" srcId="{F9B9AD33-8DE1-CB48-AFB7-26366AE69DBC}" destId="{9BE0DB39-8B78-8645-9EAC-E80C16636E53}" srcOrd="6" destOrd="0" presId="urn:microsoft.com/office/officeart/2005/8/layout/chevron1"/>
    <dgm:cxn modelId="{4C2E7D56-2F6C-7146-9B6F-B22112AF6D41}" type="presParOf" srcId="{F9B9AD33-8DE1-CB48-AFB7-26366AE69DBC}" destId="{C0DF2893-1533-D344-B2D2-AB176451AD57}" srcOrd="7" destOrd="0" presId="urn:microsoft.com/office/officeart/2005/8/layout/chevron1"/>
    <dgm:cxn modelId="{7D8FB8F0-FD62-504A-9004-9215E0E3AABC}" type="presParOf" srcId="{F9B9AD33-8DE1-CB48-AFB7-26366AE69DBC}" destId="{61CB00A0-5686-E941-8346-70B7B4B55EDF}" srcOrd="8" destOrd="0" presId="urn:microsoft.com/office/officeart/2005/8/layout/chevron1"/>
    <dgm:cxn modelId="{AC99561F-FD8F-CC4F-B579-0F3019F5C867}" type="presParOf" srcId="{F9B9AD33-8DE1-CB48-AFB7-26366AE69DBC}" destId="{93D4063A-9029-2F43-81C6-8345A19F0643}" srcOrd="9" destOrd="0" presId="urn:microsoft.com/office/officeart/2005/8/layout/chevron1"/>
    <dgm:cxn modelId="{784FE0B7-E1D2-A04B-865A-24DAC67B6CB8}" type="presParOf" srcId="{F9B9AD33-8DE1-CB48-AFB7-26366AE69DBC}" destId="{435AF2E9-0483-7442-A0EA-84AA451404BC}" srcOrd="10" destOrd="0" presId="urn:microsoft.com/office/officeart/2005/8/layout/chevron1"/>
    <dgm:cxn modelId="{F5D2FCD6-DA87-8641-9042-EE06A0E7D148}" type="presParOf" srcId="{F9B9AD33-8DE1-CB48-AFB7-26366AE69DBC}" destId="{7BB4A9CA-85BF-234F-9E76-1B7DA8EDCB32}" srcOrd="11" destOrd="0" presId="urn:microsoft.com/office/officeart/2005/8/layout/chevron1"/>
    <dgm:cxn modelId="{DF496F31-EE55-A64C-AD8C-151841EE6D5F}" type="presParOf" srcId="{F9B9AD33-8DE1-CB48-AFB7-26366AE69DBC}" destId="{48D6DC24-0D9A-C540-A4F9-292E3C74887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7F5E5C-7D6B-764C-BE45-EF119F6E32A9}" type="doc">
      <dgm:prSet loTypeId="urn:microsoft.com/office/officeart/2005/8/layout/chevron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EA56270-0AF0-2A4F-8505-A6BEBF9EA1FD}">
      <dgm:prSet phldrT="[Texte]"/>
      <dgm:spPr>
        <a:noFill/>
      </dgm:spPr>
      <dgm:t>
        <a:bodyPr/>
        <a:lstStyle/>
        <a:p>
          <a:r>
            <a:rPr lang="fr-FR" dirty="0"/>
            <a:t>Choix du projet</a:t>
          </a:r>
        </a:p>
      </dgm:t>
    </dgm:pt>
    <dgm:pt modelId="{0B8337B6-E3D8-EA41-94EB-AD41EFDC28A8}" type="parTrans" cxnId="{5C5DE9B9-5003-CC4C-80C1-2A987B92AAE2}">
      <dgm:prSet/>
      <dgm:spPr/>
      <dgm:t>
        <a:bodyPr/>
        <a:lstStyle/>
        <a:p>
          <a:endParaRPr lang="fr-FR"/>
        </a:p>
      </dgm:t>
    </dgm:pt>
    <dgm:pt modelId="{AA521FB9-E374-5F43-96C0-907157A9B26E}" type="sibTrans" cxnId="{5C5DE9B9-5003-CC4C-80C1-2A987B92AAE2}">
      <dgm:prSet/>
      <dgm:spPr/>
      <dgm:t>
        <a:bodyPr/>
        <a:lstStyle/>
        <a:p>
          <a:endParaRPr lang="fr-FR"/>
        </a:p>
      </dgm:t>
    </dgm:pt>
    <dgm:pt modelId="{7171F629-0975-CE44-897E-C824ADF658D3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B3174616-5DE2-B948-866C-B5B7C95D4141}" type="parTrans" cxnId="{0AF39C6E-79FD-0443-8D2C-7DCB90B186FD}">
      <dgm:prSet/>
      <dgm:spPr/>
      <dgm:t>
        <a:bodyPr/>
        <a:lstStyle/>
        <a:p>
          <a:endParaRPr lang="fr-FR"/>
        </a:p>
      </dgm:t>
    </dgm:pt>
    <dgm:pt modelId="{9E13AED2-6C3C-F248-A35B-BA3A2744E142}" type="sibTrans" cxnId="{0AF39C6E-79FD-0443-8D2C-7DCB90B186FD}">
      <dgm:prSet/>
      <dgm:spPr/>
      <dgm:t>
        <a:bodyPr/>
        <a:lstStyle/>
        <a:p>
          <a:endParaRPr lang="fr-FR"/>
        </a:p>
      </dgm:t>
    </dgm:pt>
    <dgm:pt modelId="{A4BF535A-3EF3-0742-8351-26166DA50C56}">
      <dgm:prSet phldrT="[Texte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fr-FR" dirty="0"/>
            <a:t>Avantages / Inconvénients</a:t>
          </a:r>
        </a:p>
      </dgm:t>
    </dgm:pt>
    <dgm:pt modelId="{ADCA93F6-F5BC-124A-A4A9-F7C3672D7CEE}" type="parTrans" cxnId="{A14CA4F3-EE05-C245-B162-C9C62C6D6AA4}">
      <dgm:prSet/>
      <dgm:spPr/>
      <dgm:t>
        <a:bodyPr/>
        <a:lstStyle/>
        <a:p>
          <a:endParaRPr lang="fr-FR"/>
        </a:p>
      </dgm:t>
    </dgm:pt>
    <dgm:pt modelId="{101172FF-C0B4-0044-A2D8-471EB2FA5F4F}" type="sibTrans" cxnId="{A14CA4F3-EE05-C245-B162-C9C62C6D6AA4}">
      <dgm:prSet/>
      <dgm:spPr/>
      <dgm:t>
        <a:bodyPr/>
        <a:lstStyle/>
        <a:p>
          <a:endParaRPr lang="fr-FR"/>
        </a:p>
      </dgm:t>
    </dgm:pt>
    <dgm:pt modelId="{64994633-6D23-4C4F-B50B-61E7A0A77BF3}">
      <dgm:prSet/>
      <dgm:spPr/>
      <dgm:t>
        <a:bodyPr/>
        <a:lstStyle/>
        <a:p>
          <a:r>
            <a:rPr lang="fr-FR" dirty="0"/>
            <a:t>Diagramme d’Activité</a:t>
          </a:r>
        </a:p>
      </dgm:t>
    </dgm:pt>
    <dgm:pt modelId="{F00F2E04-F559-F64B-B6DF-A27418DB2E50}" type="parTrans" cxnId="{F7463A7A-9B50-B449-AB79-F2EB6A35276D}">
      <dgm:prSet/>
      <dgm:spPr/>
      <dgm:t>
        <a:bodyPr/>
        <a:lstStyle/>
        <a:p>
          <a:endParaRPr lang="fr-FR"/>
        </a:p>
      </dgm:t>
    </dgm:pt>
    <dgm:pt modelId="{BCAC6FF8-1A08-5F4B-B115-6F2B5D9C46C0}" type="sibTrans" cxnId="{F7463A7A-9B50-B449-AB79-F2EB6A35276D}">
      <dgm:prSet/>
      <dgm:spPr/>
      <dgm:t>
        <a:bodyPr/>
        <a:lstStyle/>
        <a:p>
          <a:endParaRPr lang="fr-FR"/>
        </a:p>
      </dgm:t>
    </dgm:pt>
    <dgm:pt modelId="{DA5B7FE4-7A74-0F4F-B275-3930378CE5C9}">
      <dgm:prSet/>
      <dgm:spPr/>
      <dgm:t>
        <a:bodyPr/>
        <a:lstStyle/>
        <a:p>
          <a:r>
            <a:rPr lang="fr-FR" dirty="0"/>
            <a:t>Smart </a:t>
          </a:r>
          <a:r>
            <a:rPr lang="fr-FR" dirty="0" err="1"/>
            <a:t>Contract</a:t>
          </a:r>
          <a:endParaRPr lang="fr-FR" dirty="0"/>
        </a:p>
      </dgm:t>
    </dgm:pt>
    <dgm:pt modelId="{A51BA170-6758-1B40-8782-2728ACD973FC}" type="parTrans" cxnId="{61B6331F-D79C-5C41-A92C-CB9172F1480F}">
      <dgm:prSet/>
      <dgm:spPr/>
      <dgm:t>
        <a:bodyPr/>
        <a:lstStyle/>
        <a:p>
          <a:endParaRPr lang="fr-FR"/>
        </a:p>
      </dgm:t>
    </dgm:pt>
    <dgm:pt modelId="{D1ABEE6C-6EA0-2643-9765-4FD6DB5BDAA1}" type="sibTrans" cxnId="{61B6331F-D79C-5C41-A92C-CB9172F1480F}">
      <dgm:prSet/>
      <dgm:spPr/>
      <dgm:t>
        <a:bodyPr/>
        <a:lstStyle/>
        <a:p>
          <a:endParaRPr lang="fr-FR"/>
        </a:p>
      </dgm:t>
    </dgm:pt>
    <dgm:pt modelId="{BA55C846-D992-BF44-995B-70D8D6B8CFF9}">
      <dgm:prSet/>
      <dgm:spPr/>
      <dgm:t>
        <a:bodyPr/>
        <a:lstStyle/>
        <a:p>
          <a:r>
            <a:rPr lang="fr-FR" dirty="0"/>
            <a:t>Démo</a:t>
          </a:r>
        </a:p>
      </dgm:t>
    </dgm:pt>
    <dgm:pt modelId="{44F133C4-0097-4D44-9ABB-1981974CB584}" type="parTrans" cxnId="{9801BFF4-BB70-1A43-AAC9-EF842866135F}">
      <dgm:prSet/>
      <dgm:spPr/>
      <dgm:t>
        <a:bodyPr/>
        <a:lstStyle/>
        <a:p>
          <a:endParaRPr lang="fr-FR"/>
        </a:p>
      </dgm:t>
    </dgm:pt>
    <dgm:pt modelId="{CE2ED6F8-39D9-854D-9E59-07B1FE61DB02}" type="sibTrans" cxnId="{9801BFF4-BB70-1A43-AAC9-EF842866135F}">
      <dgm:prSet/>
      <dgm:spPr/>
      <dgm:t>
        <a:bodyPr/>
        <a:lstStyle/>
        <a:p>
          <a:endParaRPr lang="fr-FR"/>
        </a:p>
      </dgm:t>
    </dgm:pt>
    <dgm:pt modelId="{F62DBAEE-5CA9-3D4D-BBB4-FE536CDF17EE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547BA39E-0BCC-1F44-98B0-574EE9E6CEC7}" type="parTrans" cxnId="{F83D987C-FE02-794C-A7BE-D1B013EB0690}">
      <dgm:prSet/>
      <dgm:spPr/>
      <dgm:t>
        <a:bodyPr/>
        <a:lstStyle/>
        <a:p>
          <a:endParaRPr lang="fr-FR"/>
        </a:p>
      </dgm:t>
    </dgm:pt>
    <dgm:pt modelId="{C0B2EE27-C446-5244-87B0-F09485DAA947}" type="sibTrans" cxnId="{F83D987C-FE02-794C-A7BE-D1B013EB0690}">
      <dgm:prSet/>
      <dgm:spPr/>
      <dgm:t>
        <a:bodyPr/>
        <a:lstStyle/>
        <a:p>
          <a:endParaRPr lang="fr-FR"/>
        </a:p>
      </dgm:t>
    </dgm:pt>
    <dgm:pt modelId="{F9B9AD33-8DE1-CB48-AFB7-26366AE69DBC}" type="pres">
      <dgm:prSet presAssocID="{B37F5E5C-7D6B-764C-BE45-EF119F6E32A9}" presName="Name0" presStyleCnt="0">
        <dgm:presLayoutVars>
          <dgm:dir/>
          <dgm:animLvl val="lvl"/>
          <dgm:resizeHandles val="exact"/>
        </dgm:presLayoutVars>
      </dgm:prSet>
      <dgm:spPr/>
    </dgm:pt>
    <dgm:pt modelId="{4C7F3A5D-B33A-6241-8B03-7DE903920717}" type="pres">
      <dgm:prSet presAssocID="{4EA56270-0AF0-2A4F-8505-A6BEBF9EA1F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8A523F8-8871-064F-B33F-DA1C66EDA62A}" type="pres">
      <dgm:prSet presAssocID="{AA521FB9-E374-5F43-96C0-907157A9B26E}" presName="parTxOnlySpace" presStyleCnt="0"/>
      <dgm:spPr/>
    </dgm:pt>
    <dgm:pt modelId="{0256CF63-D2B4-7940-9B97-CCDE4E71BCBB}" type="pres">
      <dgm:prSet presAssocID="{7171F629-0975-CE44-897E-C824ADF658D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F4A7B75-5D3A-4D4D-8C37-5FA5CA69CBCB}" type="pres">
      <dgm:prSet presAssocID="{9E13AED2-6C3C-F248-A35B-BA3A2744E142}" presName="parTxOnlySpace" presStyleCnt="0"/>
      <dgm:spPr/>
    </dgm:pt>
    <dgm:pt modelId="{E2A64F7F-5906-9845-B3D6-CC732C1FADA8}" type="pres">
      <dgm:prSet presAssocID="{A4BF535A-3EF3-0742-8351-26166DA50C5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6208F84-9930-694D-862B-11EA71DD9143}" type="pres">
      <dgm:prSet presAssocID="{101172FF-C0B4-0044-A2D8-471EB2FA5F4F}" presName="parTxOnlySpace" presStyleCnt="0"/>
      <dgm:spPr/>
    </dgm:pt>
    <dgm:pt modelId="{9BE0DB39-8B78-8645-9EAC-E80C16636E53}" type="pres">
      <dgm:prSet presAssocID="{64994633-6D23-4C4F-B50B-61E7A0A77BF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0DF2893-1533-D344-B2D2-AB176451AD57}" type="pres">
      <dgm:prSet presAssocID="{BCAC6FF8-1A08-5F4B-B115-6F2B5D9C46C0}" presName="parTxOnlySpace" presStyleCnt="0"/>
      <dgm:spPr/>
    </dgm:pt>
    <dgm:pt modelId="{61CB00A0-5686-E941-8346-70B7B4B55EDF}" type="pres">
      <dgm:prSet presAssocID="{DA5B7FE4-7A74-0F4F-B275-3930378CE5C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3D4063A-9029-2F43-81C6-8345A19F0643}" type="pres">
      <dgm:prSet presAssocID="{D1ABEE6C-6EA0-2643-9765-4FD6DB5BDAA1}" presName="parTxOnlySpace" presStyleCnt="0"/>
      <dgm:spPr/>
    </dgm:pt>
    <dgm:pt modelId="{435AF2E9-0483-7442-A0EA-84AA451404BC}" type="pres">
      <dgm:prSet presAssocID="{BA55C846-D992-BF44-995B-70D8D6B8CFF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BB4A9CA-85BF-234F-9E76-1B7DA8EDCB32}" type="pres">
      <dgm:prSet presAssocID="{CE2ED6F8-39D9-854D-9E59-07B1FE61DB02}" presName="parTxOnlySpace" presStyleCnt="0"/>
      <dgm:spPr/>
    </dgm:pt>
    <dgm:pt modelId="{48D6DC24-0D9A-C540-A4F9-292E3C748878}" type="pres">
      <dgm:prSet presAssocID="{F62DBAEE-5CA9-3D4D-BBB4-FE536CDF17E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33F3C08-F27A-A141-B0E5-F78C3442C945}" type="presOf" srcId="{B37F5E5C-7D6B-764C-BE45-EF119F6E32A9}" destId="{F9B9AD33-8DE1-CB48-AFB7-26366AE69DBC}" srcOrd="0" destOrd="0" presId="urn:microsoft.com/office/officeart/2005/8/layout/chevron1"/>
    <dgm:cxn modelId="{61B6331F-D79C-5C41-A92C-CB9172F1480F}" srcId="{B37F5E5C-7D6B-764C-BE45-EF119F6E32A9}" destId="{DA5B7FE4-7A74-0F4F-B275-3930378CE5C9}" srcOrd="4" destOrd="0" parTransId="{A51BA170-6758-1B40-8782-2728ACD973FC}" sibTransId="{D1ABEE6C-6EA0-2643-9765-4FD6DB5BDAA1}"/>
    <dgm:cxn modelId="{A8C12D43-D65B-9845-AC29-31774A6DA4CB}" type="presOf" srcId="{A4BF535A-3EF3-0742-8351-26166DA50C56}" destId="{E2A64F7F-5906-9845-B3D6-CC732C1FADA8}" srcOrd="0" destOrd="0" presId="urn:microsoft.com/office/officeart/2005/8/layout/chevron1"/>
    <dgm:cxn modelId="{0AF39C6E-79FD-0443-8D2C-7DCB90B186FD}" srcId="{B37F5E5C-7D6B-764C-BE45-EF119F6E32A9}" destId="{7171F629-0975-CE44-897E-C824ADF658D3}" srcOrd="1" destOrd="0" parTransId="{B3174616-5DE2-B948-866C-B5B7C95D4141}" sibTransId="{9E13AED2-6C3C-F248-A35B-BA3A2744E142}"/>
    <dgm:cxn modelId="{F7463A7A-9B50-B449-AB79-F2EB6A35276D}" srcId="{B37F5E5C-7D6B-764C-BE45-EF119F6E32A9}" destId="{64994633-6D23-4C4F-B50B-61E7A0A77BF3}" srcOrd="3" destOrd="0" parTransId="{F00F2E04-F559-F64B-B6DF-A27418DB2E50}" sibTransId="{BCAC6FF8-1A08-5F4B-B115-6F2B5D9C46C0}"/>
    <dgm:cxn modelId="{F83D987C-FE02-794C-A7BE-D1B013EB0690}" srcId="{B37F5E5C-7D6B-764C-BE45-EF119F6E32A9}" destId="{F62DBAEE-5CA9-3D4D-BBB4-FE536CDF17EE}" srcOrd="6" destOrd="0" parTransId="{547BA39E-0BCC-1F44-98B0-574EE9E6CEC7}" sibTransId="{C0B2EE27-C446-5244-87B0-F09485DAA947}"/>
    <dgm:cxn modelId="{0A8AF796-EC0F-2D4A-8B6E-56629632FB7F}" type="presOf" srcId="{4EA56270-0AF0-2A4F-8505-A6BEBF9EA1FD}" destId="{4C7F3A5D-B33A-6241-8B03-7DE903920717}" srcOrd="0" destOrd="0" presId="urn:microsoft.com/office/officeart/2005/8/layout/chevron1"/>
    <dgm:cxn modelId="{66C9A498-2E35-3744-9404-6C5E5999F5C6}" type="presOf" srcId="{7171F629-0975-CE44-897E-C824ADF658D3}" destId="{0256CF63-D2B4-7940-9B97-CCDE4E71BCBB}" srcOrd="0" destOrd="0" presId="urn:microsoft.com/office/officeart/2005/8/layout/chevron1"/>
    <dgm:cxn modelId="{6C3A3699-41AD-7C4F-87AA-A6146625DF48}" type="presOf" srcId="{BA55C846-D992-BF44-995B-70D8D6B8CFF9}" destId="{435AF2E9-0483-7442-A0EA-84AA451404BC}" srcOrd="0" destOrd="0" presId="urn:microsoft.com/office/officeart/2005/8/layout/chevron1"/>
    <dgm:cxn modelId="{D22FF1AA-59C2-6C45-9B7F-405926B1A855}" type="presOf" srcId="{F62DBAEE-5CA9-3D4D-BBB4-FE536CDF17EE}" destId="{48D6DC24-0D9A-C540-A4F9-292E3C748878}" srcOrd="0" destOrd="0" presId="urn:microsoft.com/office/officeart/2005/8/layout/chevron1"/>
    <dgm:cxn modelId="{9D39C6B4-97D3-2146-B42E-ED62D874FBDA}" type="presOf" srcId="{64994633-6D23-4C4F-B50B-61E7A0A77BF3}" destId="{9BE0DB39-8B78-8645-9EAC-E80C16636E53}" srcOrd="0" destOrd="0" presId="urn:microsoft.com/office/officeart/2005/8/layout/chevron1"/>
    <dgm:cxn modelId="{D1FE10B5-9F68-A047-B920-D708133A2F3A}" type="presOf" srcId="{DA5B7FE4-7A74-0F4F-B275-3930378CE5C9}" destId="{61CB00A0-5686-E941-8346-70B7B4B55EDF}" srcOrd="0" destOrd="0" presId="urn:microsoft.com/office/officeart/2005/8/layout/chevron1"/>
    <dgm:cxn modelId="{5C5DE9B9-5003-CC4C-80C1-2A987B92AAE2}" srcId="{B37F5E5C-7D6B-764C-BE45-EF119F6E32A9}" destId="{4EA56270-0AF0-2A4F-8505-A6BEBF9EA1FD}" srcOrd="0" destOrd="0" parTransId="{0B8337B6-E3D8-EA41-94EB-AD41EFDC28A8}" sibTransId="{AA521FB9-E374-5F43-96C0-907157A9B26E}"/>
    <dgm:cxn modelId="{A14CA4F3-EE05-C245-B162-C9C62C6D6AA4}" srcId="{B37F5E5C-7D6B-764C-BE45-EF119F6E32A9}" destId="{A4BF535A-3EF3-0742-8351-26166DA50C56}" srcOrd="2" destOrd="0" parTransId="{ADCA93F6-F5BC-124A-A4A9-F7C3672D7CEE}" sibTransId="{101172FF-C0B4-0044-A2D8-471EB2FA5F4F}"/>
    <dgm:cxn modelId="{9801BFF4-BB70-1A43-AAC9-EF842866135F}" srcId="{B37F5E5C-7D6B-764C-BE45-EF119F6E32A9}" destId="{BA55C846-D992-BF44-995B-70D8D6B8CFF9}" srcOrd="5" destOrd="0" parTransId="{44F133C4-0097-4D44-9ABB-1981974CB584}" sibTransId="{CE2ED6F8-39D9-854D-9E59-07B1FE61DB02}"/>
    <dgm:cxn modelId="{EBBA8338-0BB7-FD44-9956-4BF6703CB770}" type="presParOf" srcId="{F9B9AD33-8DE1-CB48-AFB7-26366AE69DBC}" destId="{4C7F3A5D-B33A-6241-8B03-7DE903920717}" srcOrd="0" destOrd="0" presId="urn:microsoft.com/office/officeart/2005/8/layout/chevron1"/>
    <dgm:cxn modelId="{DC50802E-0214-C949-8686-9EACF21A739B}" type="presParOf" srcId="{F9B9AD33-8DE1-CB48-AFB7-26366AE69DBC}" destId="{08A523F8-8871-064F-B33F-DA1C66EDA62A}" srcOrd="1" destOrd="0" presId="urn:microsoft.com/office/officeart/2005/8/layout/chevron1"/>
    <dgm:cxn modelId="{88361620-D0BE-D841-8DB0-8DB8C096A4FF}" type="presParOf" srcId="{F9B9AD33-8DE1-CB48-AFB7-26366AE69DBC}" destId="{0256CF63-D2B4-7940-9B97-CCDE4E71BCBB}" srcOrd="2" destOrd="0" presId="urn:microsoft.com/office/officeart/2005/8/layout/chevron1"/>
    <dgm:cxn modelId="{6AABCBD1-C080-E341-AAA8-2BE836A23684}" type="presParOf" srcId="{F9B9AD33-8DE1-CB48-AFB7-26366AE69DBC}" destId="{DF4A7B75-5D3A-4D4D-8C37-5FA5CA69CBCB}" srcOrd="3" destOrd="0" presId="urn:microsoft.com/office/officeart/2005/8/layout/chevron1"/>
    <dgm:cxn modelId="{1A21F438-EC6D-0640-B464-758F33358832}" type="presParOf" srcId="{F9B9AD33-8DE1-CB48-AFB7-26366AE69DBC}" destId="{E2A64F7F-5906-9845-B3D6-CC732C1FADA8}" srcOrd="4" destOrd="0" presId="urn:microsoft.com/office/officeart/2005/8/layout/chevron1"/>
    <dgm:cxn modelId="{C16C49B4-D1DF-B94B-987B-4E77FEF1881E}" type="presParOf" srcId="{F9B9AD33-8DE1-CB48-AFB7-26366AE69DBC}" destId="{56208F84-9930-694D-862B-11EA71DD9143}" srcOrd="5" destOrd="0" presId="urn:microsoft.com/office/officeart/2005/8/layout/chevron1"/>
    <dgm:cxn modelId="{B856E1E7-B19D-674F-990B-0DACC2790BE7}" type="presParOf" srcId="{F9B9AD33-8DE1-CB48-AFB7-26366AE69DBC}" destId="{9BE0DB39-8B78-8645-9EAC-E80C16636E53}" srcOrd="6" destOrd="0" presId="urn:microsoft.com/office/officeart/2005/8/layout/chevron1"/>
    <dgm:cxn modelId="{4C2E7D56-2F6C-7146-9B6F-B22112AF6D41}" type="presParOf" srcId="{F9B9AD33-8DE1-CB48-AFB7-26366AE69DBC}" destId="{C0DF2893-1533-D344-B2D2-AB176451AD57}" srcOrd="7" destOrd="0" presId="urn:microsoft.com/office/officeart/2005/8/layout/chevron1"/>
    <dgm:cxn modelId="{7D8FB8F0-FD62-504A-9004-9215E0E3AABC}" type="presParOf" srcId="{F9B9AD33-8DE1-CB48-AFB7-26366AE69DBC}" destId="{61CB00A0-5686-E941-8346-70B7B4B55EDF}" srcOrd="8" destOrd="0" presId="urn:microsoft.com/office/officeart/2005/8/layout/chevron1"/>
    <dgm:cxn modelId="{AC99561F-FD8F-CC4F-B579-0F3019F5C867}" type="presParOf" srcId="{F9B9AD33-8DE1-CB48-AFB7-26366AE69DBC}" destId="{93D4063A-9029-2F43-81C6-8345A19F0643}" srcOrd="9" destOrd="0" presId="urn:microsoft.com/office/officeart/2005/8/layout/chevron1"/>
    <dgm:cxn modelId="{784FE0B7-E1D2-A04B-865A-24DAC67B6CB8}" type="presParOf" srcId="{F9B9AD33-8DE1-CB48-AFB7-26366AE69DBC}" destId="{435AF2E9-0483-7442-A0EA-84AA451404BC}" srcOrd="10" destOrd="0" presId="urn:microsoft.com/office/officeart/2005/8/layout/chevron1"/>
    <dgm:cxn modelId="{F5D2FCD6-DA87-8641-9042-EE06A0E7D148}" type="presParOf" srcId="{F9B9AD33-8DE1-CB48-AFB7-26366AE69DBC}" destId="{7BB4A9CA-85BF-234F-9E76-1B7DA8EDCB32}" srcOrd="11" destOrd="0" presId="urn:microsoft.com/office/officeart/2005/8/layout/chevron1"/>
    <dgm:cxn modelId="{DF496F31-EE55-A64C-AD8C-151841EE6D5F}" type="presParOf" srcId="{F9B9AD33-8DE1-CB48-AFB7-26366AE69DBC}" destId="{48D6DC24-0D9A-C540-A4F9-292E3C74887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7F5E5C-7D6B-764C-BE45-EF119F6E32A9}" type="doc">
      <dgm:prSet loTypeId="urn:microsoft.com/office/officeart/2005/8/layout/chevron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EA56270-0AF0-2A4F-8505-A6BEBF9EA1FD}">
      <dgm:prSet phldrT="[Texte]"/>
      <dgm:spPr>
        <a:noFill/>
      </dgm:spPr>
      <dgm:t>
        <a:bodyPr/>
        <a:lstStyle/>
        <a:p>
          <a:r>
            <a:rPr lang="fr-FR" dirty="0"/>
            <a:t>Choix du projet</a:t>
          </a:r>
        </a:p>
      </dgm:t>
    </dgm:pt>
    <dgm:pt modelId="{0B8337B6-E3D8-EA41-94EB-AD41EFDC28A8}" type="parTrans" cxnId="{5C5DE9B9-5003-CC4C-80C1-2A987B92AAE2}">
      <dgm:prSet/>
      <dgm:spPr/>
      <dgm:t>
        <a:bodyPr/>
        <a:lstStyle/>
        <a:p>
          <a:endParaRPr lang="fr-FR"/>
        </a:p>
      </dgm:t>
    </dgm:pt>
    <dgm:pt modelId="{AA521FB9-E374-5F43-96C0-907157A9B26E}" type="sibTrans" cxnId="{5C5DE9B9-5003-CC4C-80C1-2A987B92AAE2}">
      <dgm:prSet/>
      <dgm:spPr/>
      <dgm:t>
        <a:bodyPr/>
        <a:lstStyle/>
        <a:p>
          <a:endParaRPr lang="fr-FR"/>
        </a:p>
      </dgm:t>
    </dgm:pt>
    <dgm:pt modelId="{7171F629-0975-CE44-897E-C824ADF658D3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B3174616-5DE2-B948-866C-B5B7C95D4141}" type="parTrans" cxnId="{0AF39C6E-79FD-0443-8D2C-7DCB90B186FD}">
      <dgm:prSet/>
      <dgm:spPr/>
      <dgm:t>
        <a:bodyPr/>
        <a:lstStyle/>
        <a:p>
          <a:endParaRPr lang="fr-FR"/>
        </a:p>
      </dgm:t>
    </dgm:pt>
    <dgm:pt modelId="{9E13AED2-6C3C-F248-A35B-BA3A2744E142}" type="sibTrans" cxnId="{0AF39C6E-79FD-0443-8D2C-7DCB90B186FD}">
      <dgm:prSet/>
      <dgm:spPr/>
      <dgm:t>
        <a:bodyPr/>
        <a:lstStyle/>
        <a:p>
          <a:endParaRPr lang="fr-FR"/>
        </a:p>
      </dgm:t>
    </dgm:pt>
    <dgm:pt modelId="{A4BF535A-3EF3-0742-8351-26166DA50C56}">
      <dgm:prSet phldrT="[Texte]"/>
      <dgm:spPr>
        <a:noFill/>
      </dgm:spPr>
      <dgm:t>
        <a:bodyPr/>
        <a:lstStyle/>
        <a:p>
          <a:r>
            <a:rPr lang="fr-FR" dirty="0"/>
            <a:t>Avantages / Inconvénients</a:t>
          </a:r>
        </a:p>
      </dgm:t>
    </dgm:pt>
    <dgm:pt modelId="{ADCA93F6-F5BC-124A-A4A9-F7C3672D7CEE}" type="parTrans" cxnId="{A14CA4F3-EE05-C245-B162-C9C62C6D6AA4}">
      <dgm:prSet/>
      <dgm:spPr/>
      <dgm:t>
        <a:bodyPr/>
        <a:lstStyle/>
        <a:p>
          <a:endParaRPr lang="fr-FR"/>
        </a:p>
      </dgm:t>
    </dgm:pt>
    <dgm:pt modelId="{101172FF-C0B4-0044-A2D8-471EB2FA5F4F}" type="sibTrans" cxnId="{A14CA4F3-EE05-C245-B162-C9C62C6D6AA4}">
      <dgm:prSet/>
      <dgm:spPr/>
      <dgm:t>
        <a:bodyPr/>
        <a:lstStyle/>
        <a:p>
          <a:endParaRPr lang="fr-FR"/>
        </a:p>
      </dgm:t>
    </dgm:pt>
    <dgm:pt modelId="{64994633-6D23-4C4F-B50B-61E7A0A77BF3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fr-FR" dirty="0"/>
            <a:t>Diagramme d’Activité</a:t>
          </a:r>
        </a:p>
      </dgm:t>
    </dgm:pt>
    <dgm:pt modelId="{F00F2E04-F559-F64B-B6DF-A27418DB2E50}" type="parTrans" cxnId="{F7463A7A-9B50-B449-AB79-F2EB6A35276D}">
      <dgm:prSet/>
      <dgm:spPr/>
      <dgm:t>
        <a:bodyPr/>
        <a:lstStyle/>
        <a:p>
          <a:endParaRPr lang="fr-FR"/>
        </a:p>
      </dgm:t>
    </dgm:pt>
    <dgm:pt modelId="{BCAC6FF8-1A08-5F4B-B115-6F2B5D9C46C0}" type="sibTrans" cxnId="{F7463A7A-9B50-B449-AB79-F2EB6A35276D}">
      <dgm:prSet/>
      <dgm:spPr/>
      <dgm:t>
        <a:bodyPr/>
        <a:lstStyle/>
        <a:p>
          <a:endParaRPr lang="fr-FR"/>
        </a:p>
      </dgm:t>
    </dgm:pt>
    <dgm:pt modelId="{DA5B7FE4-7A74-0F4F-B275-3930378CE5C9}">
      <dgm:prSet/>
      <dgm:spPr/>
      <dgm:t>
        <a:bodyPr/>
        <a:lstStyle/>
        <a:p>
          <a:r>
            <a:rPr lang="fr-FR" dirty="0"/>
            <a:t>Smart </a:t>
          </a:r>
          <a:r>
            <a:rPr lang="fr-FR" dirty="0" err="1"/>
            <a:t>Contract</a:t>
          </a:r>
          <a:endParaRPr lang="fr-FR" dirty="0"/>
        </a:p>
      </dgm:t>
    </dgm:pt>
    <dgm:pt modelId="{A51BA170-6758-1B40-8782-2728ACD973FC}" type="parTrans" cxnId="{61B6331F-D79C-5C41-A92C-CB9172F1480F}">
      <dgm:prSet/>
      <dgm:spPr/>
      <dgm:t>
        <a:bodyPr/>
        <a:lstStyle/>
        <a:p>
          <a:endParaRPr lang="fr-FR"/>
        </a:p>
      </dgm:t>
    </dgm:pt>
    <dgm:pt modelId="{D1ABEE6C-6EA0-2643-9765-4FD6DB5BDAA1}" type="sibTrans" cxnId="{61B6331F-D79C-5C41-A92C-CB9172F1480F}">
      <dgm:prSet/>
      <dgm:spPr/>
      <dgm:t>
        <a:bodyPr/>
        <a:lstStyle/>
        <a:p>
          <a:endParaRPr lang="fr-FR"/>
        </a:p>
      </dgm:t>
    </dgm:pt>
    <dgm:pt modelId="{BA55C846-D992-BF44-995B-70D8D6B8CFF9}">
      <dgm:prSet/>
      <dgm:spPr/>
      <dgm:t>
        <a:bodyPr/>
        <a:lstStyle/>
        <a:p>
          <a:r>
            <a:rPr lang="fr-FR" dirty="0"/>
            <a:t>Démo</a:t>
          </a:r>
        </a:p>
      </dgm:t>
    </dgm:pt>
    <dgm:pt modelId="{44F133C4-0097-4D44-9ABB-1981974CB584}" type="parTrans" cxnId="{9801BFF4-BB70-1A43-AAC9-EF842866135F}">
      <dgm:prSet/>
      <dgm:spPr/>
      <dgm:t>
        <a:bodyPr/>
        <a:lstStyle/>
        <a:p>
          <a:endParaRPr lang="fr-FR"/>
        </a:p>
      </dgm:t>
    </dgm:pt>
    <dgm:pt modelId="{CE2ED6F8-39D9-854D-9E59-07B1FE61DB02}" type="sibTrans" cxnId="{9801BFF4-BB70-1A43-AAC9-EF842866135F}">
      <dgm:prSet/>
      <dgm:spPr/>
      <dgm:t>
        <a:bodyPr/>
        <a:lstStyle/>
        <a:p>
          <a:endParaRPr lang="fr-FR"/>
        </a:p>
      </dgm:t>
    </dgm:pt>
    <dgm:pt modelId="{F62DBAEE-5CA9-3D4D-BBB4-FE536CDF17EE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547BA39E-0BCC-1F44-98B0-574EE9E6CEC7}" type="parTrans" cxnId="{F83D987C-FE02-794C-A7BE-D1B013EB0690}">
      <dgm:prSet/>
      <dgm:spPr/>
      <dgm:t>
        <a:bodyPr/>
        <a:lstStyle/>
        <a:p>
          <a:endParaRPr lang="fr-FR"/>
        </a:p>
      </dgm:t>
    </dgm:pt>
    <dgm:pt modelId="{C0B2EE27-C446-5244-87B0-F09485DAA947}" type="sibTrans" cxnId="{F83D987C-FE02-794C-A7BE-D1B013EB0690}">
      <dgm:prSet/>
      <dgm:spPr/>
      <dgm:t>
        <a:bodyPr/>
        <a:lstStyle/>
        <a:p>
          <a:endParaRPr lang="fr-FR"/>
        </a:p>
      </dgm:t>
    </dgm:pt>
    <dgm:pt modelId="{F9B9AD33-8DE1-CB48-AFB7-26366AE69DBC}" type="pres">
      <dgm:prSet presAssocID="{B37F5E5C-7D6B-764C-BE45-EF119F6E32A9}" presName="Name0" presStyleCnt="0">
        <dgm:presLayoutVars>
          <dgm:dir/>
          <dgm:animLvl val="lvl"/>
          <dgm:resizeHandles val="exact"/>
        </dgm:presLayoutVars>
      </dgm:prSet>
      <dgm:spPr/>
    </dgm:pt>
    <dgm:pt modelId="{4C7F3A5D-B33A-6241-8B03-7DE903920717}" type="pres">
      <dgm:prSet presAssocID="{4EA56270-0AF0-2A4F-8505-A6BEBF9EA1F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8A523F8-8871-064F-B33F-DA1C66EDA62A}" type="pres">
      <dgm:prSet presAssocID="{AA521FB9-E374-5F43-96C0-907157A9B26E}" presName="parTxOnlySpace" presStyleCnt="0"/>
      <dgm:spPr/>
    </dgm:pt>
    <dgm:pt modelId="{0256CF63-D2B4-7940-9B97-CCDE4E71BCBB}" type="pres">
      <dgm:prSet presAssocID="{7171F629-0975-CE44-897E-C824ADF658D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F4A7B75-5D3A-4D4D-8C37-5FA5CA69CBCB}" type="pres">
      <dgm:prSet presAssocID="{9E13AED2-6C3C-F248-A35B-BA3A2744E142}" presName="parTxOnlySpace" presStyleCnt="0"/>
      <dgm:spPr/>
    </dgm:pt>
    <dgm:pt modelId="{E2A64F7F-5906-9845-B3D6-CC732C1FADA8}" type="pres">
      <dgm:prSet presAssocID="{A4BF535A-3EF3-0742-8351-26166DA50C5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6208F84-9930-694D-862B-11EA71DD9143}" type="pres">
      <dgm:prSet presAssocID="{101172FF-C0B4-0044-A2D8-471EB2FA5F4F}" presName="parTxOnlySpace" presStyleCnt="0"/>
      <dgm:spPr/>
    </dgm:pt>
    <dgm:pt modelId="{9BE0DB39-8B78-8645-9EAC-E80C16636E53}" type="pres">
      <dgm:prSet presAssocID="{64994633-6D23-4C4F-B50B-61E7A0A77BF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0DF2893-1533-D344-B2D2-AB176451AD57}" type="pres">
      <dgm:prSet presAssocID="{BCAC6FF8-1A08-5F4B-B115-6F2B5D9C46C0}" presName="parTxOnlySpace" presStyleCnt="0"/>
      <dgm:spPr/>
    </dgm:pt>
    <dgm:pt modelId="{61CB00A0-5686-E941-8346-70B7B4B55EDF}" type="pres">
      <dgm:prSet presAssocID="{DA5B7FE4-7A74-0F4F-B275-3930378CE5C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3D4063A-9029-2F43-81C6-8345A19F0643}" type="pres">
      <dgm:prSet presAssocID="{D1ABEE6C-6EA0-2643-9765-4FD6DB5BDAA1}" presName="parTxOnlySpace" presStyleCnt="0"/>
      <dgm:spPr/>
    </dgm:pt>
    <dgm:pt modelId="{435AF2E9-0483-7442-A0EA-84AA451404BC}" type="pres">
      <dgm:prSet presAssocID="{BA55C846-D992-BF44-995B-70D8D6B8CFF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BB4A9CA-85BF-234F-9E76-1B7DA8EDCB32}" type="pres">
      <dgm:prSet presAssocID="{CE2ED6F8-39D9-854D-9E59-07B1FE61DB02}" presName="parTxOnlySpace" presStyleCnt="0"/>
      <dgm:spPr/>
    </dgm:pt>
    <dgm:pt modelId="{48D6DC24-0D9A-C540-A4F9-292E3C748878}" type="pres">
      <dgm:prSet presAssocID="{F62DBAEE-5CA9-3D4D-BBB4-FE536CDF17E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33F3C08-F27A-A141-B0E5-F78C3442C945}" type="presOf" srcId="{B37F5E5C-7D6B-764C-BE45-EF119F6E32A9}" destId="{F9B9AD33-8DE1-CB48-AFB7-26366AE69DBC}" srcOrd="0" destOrd="0" presId="urn:microsoft.com/office/officeart/2005/8/layout/chevron1"/>
    <dgm:cxn modelId="{61B6331F-D79C-5C41-A92C-CB9172F1480F}" srcId="{B37F5E5C-7D6B-764C-BE45-EF119F6E32A9}" destId="{DA5B7FE4-7A74-0F4F-B275-3930378CE5C9}" srcOrd="4" destOrd="0" parTransId="{A51BA170-6758-1B40-8782-2728ACD973FC}" sibTransId="{D1ABEE6C-6EA0-2643-9765-4FD6DB5BDAA1}"/>
    <dgm:cxn modelId="{A8C12D43-D65B-9845-AC29-31774A6DA4CB}" type="presOf" srcId="{A4BF535A-3EF3-0742-8351-26166DA50C56}" destId="{E2A64F7F-5906-9845-B3D6-CC732C1FADA8}" srcOrd="0" destOrd="0" presId="urn:microsoft.com/office/officeart/2005/8/layout/chevron1"/>
    <dgm:cxn modelId="{0AF39C6E-79FD-0443-8D2C-7DCB90B186FD}" srcId="{B37F5E5C-7D6B-764C-BE45-EF119F6E32A9}" destId="{7171F629-0975-CE44-897E-C824ADF658D3}" srcOrd="1" destOrd="0" parTransId="{B3174616-5DE2-B948-866C-B5B7C95D4141}" sibTransId="{9E13AED2-6C3C-F248-A35B-BA3A2744E142}"/>
    <dgm:cxn modelId="{F7463A7A-9B50-B449-AB79-F2EB6A35276D}" srcId="{B37F5E5C-7D6B-764C-BE45-EF119F6E32A9}" destId="{64994633-6D23-4C4F-B50B-61E7A0A77BF3}" srcOrd="3" destOrd="0" parTransId="{F00F2E04-F559-F64B-B6DF-A27418DB2E50}" sibTransId="{BCAC6FF8-1A08-5F4B-B115-6F2B5D9C46C0}"/>
    <dgm:cxn modelId="{F83D987C-FE02-794C-A7BE-D1B013EB0690}" srcId="{B37F5E5C-7D6B-764C-BE45-EF119F6E32A9}" destId="{F62DBAEE-5CA9-3D4D-BBB4-FE536CDF17EE}" srcOrd="6" destOrd="0" parTransId="{547BA39E-0BCC-1F44-98B0-574EE9E6CEC7}" sibTransId="{C0B2EE27-C446-5244-87B0-F09485DAA947}"/>
    <dgm:cxn modelId="{0A8AF796-EC0F-2D4A-8B6E-56629632FB7F}" type="presOf" srcId="{4EA56270-0AF0-2A4F-8505-A6BEBF9EA1FD}" destId="{4C7F3A5D-B33A-6241-8B03-7DE903920717}" srcOrd="0" destOrd="0" presId="urn:microsoft.com/office/officeart/2005/8/layout/chevron1"/>
    <dgm:cxn modelId="{66C9A498-2E35-3744-9404-6C5E5999F5C6}" type="presOf" srcId="{7171F629-0975-CE44-897E-C824ADF658D3}" destId="{0256CF63-D2B4-7940-9B97-CCDE4E71BCBB}" srcOrd="0" destOrd="0" presId="urn:microsoft.com/office/officeart/2005/8/layout/chevron1"/>
    <dgm:cxn modelId="{6C3A3699-41AD-7C4F-87AA-A6146625DF48}" type="presOf" srcId="{BA55C846-D992-BF44-995B-70D8D6B8CFF9}" destId="{435AF2E9-0483-7442-A0EA-84AA451404BC}" srcOrd="0" destOrd="0" presId="urn:microsoft.com/office/officeart/2005/8/layout/chevron1"/>
    <dgm:cxn modelId="{D22FF1AA-59C2-6C45-9B7F-405926B1A855}" type="presOf" srcId="{F62DBAEE-5CA9-3D4D-BBB4-FE536CDF17EE}" destId="{48D6DC24-0D9A-C540-A4F9-292E3C748878}" srcOrd="0" destOrd="0" presId="urn:microsoft.com/office/officeart/2005/8/layout/chevron1"/>
    <dgm:cxn modelId="{9D39C6B4-97D3-2146-B42E-ED62D874FBDA}" type="presOf" srcId="{64994633-6D23-4C4F-B50B-61E7A0A77BF3}" destId="{9BE0DB39-8B78-8645-9EAC-E80C16636E53}" srcOrd="0" destOrd="0" presId="urn:microsoft.com/office/officeart/2005/8/layout/chevron1"/>
    <dgm:cxn modelId="{D1FE10B5-9F68-A047-B920-D708133A2F3A}" type="presOf" srcId="{DA5B7FE4-7A74-0F4F-B275-3930378CE5C9}" destId="{61CB00A0-5686-E941-8346-70B7B4B55EDF}" srcOrd="0" destOrd="0" presId="urn:microsoft.com/office/officeart/2005/8/layout/chevron1"/>
    <dgm:cxn modelId="{5C5DE9B9-5003-CC4C-80C1-2A987B92AAE2}" srcId="{B37F5E5C-7D6B-764C-BE45-EF119F6E32A9}" destId="{4EA56270-0AF0-2A4F-8505-A6BEBF9EA1FD}" srcOrd="0" destOrd="0" parTransId="{0B8337B6-E3D8-EA41-94EB-AD41EFDC28A8}" sibTransId="{AA521FB9-E374-5F43-96C0-907157A9B26E}"/>
    <dgm:cxn modelId="{A14CA4F3-EE05-C245-B162-C9C62C6D6AA4}" srcId="{B37F5E5C-7D6B-764C-BE45-EF119F6E32A9}" destId="{A4BF535A-3EF3-0742-8351-26166DA50C56}" srcOrd="2" destOrd="0" parTransId="{ADCA93F6-F5BC-124A-A4A9-F7C3672D7CEE}" sibTransId="{101172FF-C0B4-0044-A2D8-471EB2FA5F4F}"/>
    <dgm:cxn modelId="{9801BFF4-BB70-1A43-AAC9-EF842866135F}" srcId="{B37F5E5C-7D6B-764C-BE45-EF119F6E32A9}" destId="{BA55C846-D992-BF44-995B-70D8D6B8CFF9}" srcOrd="5" destOrd="0" parTransId="{44F133C4-0097-4D44-9ABB-1981974CB584}" sibTransId="{CE2ED6F8-39D9-854D-9E59-07B1FE61DB02}"/>
    <dgm:cxn modelId="{EBBA8338-0BB7-FD44-9956-4BF6703CB770}" type="presParOf" srcId="{F9B9AD33-8DE1-CB48-AFB7-26366AE69DBC}" destId="{4C7F3A5D-B33A-6241-8B03-7DE903920717}" srcOrd="0" destOrd="0" presId="urn:microsoft.com/office/officeart/2005/8/layout/chevron1"/>
    <dgm:cxn modelId="{DC50802E-0214-C949-8686-9EACF21A739B}" type="presParOf" srcId="{F9B9AD33-8DE1-CB48-AFB7-26366AE69DBC}" destId="{08A523F8-8871-064F-B33F-DA1C66EDA62A}" srcOrd="1" destOrd="0" presId="urn:microsoft.com/office/officeart/2005/8/layout/chevron1"/>
    <dgm:cxn modelId="{88361620-D0BE-D841-8DB0-8DB8C096A4FF}" type="presParOf" srcId="{F9B9AD33-8DE1-CB48-AFB7-26366AE69DBC}" destId="{0256CF63-D2B4-7940-9B97-CCDE4E71BCBB}" srcOrd="2" destOrd="0" presId="urn:microsoft.com/office/officeart/2005/8/layout/chevron1"/>
    <dgm:cxn modelId="{6AABCBD1-C080-E341-AAA8-2BE836A23684}" type="presParOf" srcId="{F9B9AD33-8DE1-CB48-AFB7-26366AE69DBC}" destId="{DF4A7B75-5D3A-4D4D-8C37-5FA5CA69CBCB}" srcOrd="3" destOrd="0" presId="urn:microsoft.com/office/officeart/2005/8/layout/chevron1"/>
    <dgm:cxn modelId="{1A21F438-EC6D-0640-B464-758F33358832}" type="presParOf" srcId="{F9B9AD33-8DE1-CB48-AFB7-26366AE69DBC}" destId="{E2A64F7F-5906-9845-B3D6-CC732C1FADA8}" srcOrd="4" destOrd="0" presId="urn:microsoft.com/office/officeart/2005/8/layout/chevron1"/>
    <dgm:cxn modelId="{C16C49B4-D1DF-B94B-987B-4E77FEF1881E}" type="presParOf" srcId="{F9B9AD33-8DE1-CB48-AFB7-26366AE69DBC}" destId="{56208F84-9930-694D-862B-11EA71DD9143}" srcOrd="5" destOrd="0" presId="urn:microsoft.com/office/officeart/2005/8/layout/chevron1"/>
    <dgm:cxn modelId="{B856E1E7-B19D-674F-990B-0DACC2790BE7}" type="presParOf" srcId="{F9B9AD33-8DE1-CB48-AFB7-26366AE69DBC}" destId="{9BE0DB39-8B78-8645-9EAC-E80C16636E53}" srcOrd="6" destOrd="0" presId="urn:microsoft.com/office/officeart/2005/8/layout/chevron1"/>
    <dgm:cxn modelId="{4C2E7D56-2F6C-7146-9B6F-B22112AF6D41}" type="presParOf" srcId="{F9B9AD33-8DE1-CB48-AFB7-26366AE69DBC}" destId="{C0DF2893-1533-D344-B2D2-AB176451AD57}" srcOrd="7" destOrd="0" presId="urn:microsoft.com/office/officeart/2005/8/layout/chevron1"/>
    <dgm:cxn modelId="{7D8FB8F0-FD62-504A-9004-9215E0E3AABC}" type="presParOf" srcId="{F9B9AD33-8DE1-CB48-AFB7-26366AE69DBC}" destId="{61CB00A0-5686-E941-8346-70B7B4B55EDF}" srcOrd="8" destOrd="0" presId="urn:microsoft.com/office/officeart/2005/8/layout/chevron1"/>
    <dgm:cxn modelId="{AC99561F-FD8F-CC4F-B579-0F3019F5C867}" type="presParOf" srcId="{F9B9AD33-8DE1-CB48-AFB7-26366AE69DBC}" destId="{93D4063A-9029-2F43-81C6-8345A19F0643}" srcOrd="9" destOrd="0" presId="urn:microsoft.com/office/officeart/2005/8/layout/chevron1"/>
    <dgm:cxn modelId="{784FE0B7-E1D2-A04B-865A-24DAC67B6CB8}" type="presParOf" srcId="{F9B9AD33-8DE1-CB48-AFB7-26366AE69DBC}" destId="{435AF2E9-0483-7442-A0EA-84AA451404BC}" srcOrd="10" destOrd="0" presId="urn:microsoft.com/office/officeart/2005/8/layout/chevron1"/>
    <dgm:cxn modelId="{F5D2FCD6-DA87-8641-9042-EE06A0E7D148}" type="presParOf" srcId="{F9B9AD33-8DE1-CB48-AFB7-26366AE69DBC}" destId="{7BB4A9CA-85BF-234F-9E76-1B7DA8EDCB32}" srcOrd="11" destOrd="0" presId="urn:microsoft.com/office/officeart/2005/8/layout/chevron1"/>
    <dgm:cxn modelId="{DF496F31-EE55-A64C-AD8C-151841EE6D5F}" type="presParOf" srcId="{F9B9AD33-8DE1-CB48-AFB7-26366AE69DBC}" destId="{48D6DC24-0D9A-C540-A4F9-292E3C74887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7F5E5C-7D6B-764C-BE45-EF119F6E32A9}" type="doc">
      <dgm:prSet loTypeId="urn:microsoft.com/office/officeart/2005/8/layout/chevron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EA56270-0AF0-2A4F-8505-A6BEBF9EA1FD}">
      <dgm:prSet phldrT="[Texte]"/>
      <dgm:spPr>
        <a:noFill/>
      </dgm:spPr>
      <dgm:t>
        <a:bodyPr/>
        <a:lstStyle/>
        <a:p>
          <a:r>
            <a:rPr lang="fr-FR" dirty="0"/>
            <a:t>Choix du projet</a:t>
          </a:r>
        </a:p>
      </dgm:t>
    </dgm:pt>
    <dgm:pt modelId="{0B8337B6-E3D8-EA41-94EB-AD41EFDC28A8}" type="parTrans" cxnId="{5C5DE9B9-5003-CC4C-80C1-2A987B92AAE2}">
      <dgm:prSet/>
      <dgm:spPr/>
      <dgm:t>
        <a:bodyPr/>
        <a:lstStyle/>
        <a:p>
          <a:endParaRPr lang="fr-FR"/>
        </a:p>
      </dgm:t>
    </dgm:pt>
    <dgm:pt modelId="{AA521FB9-E374-5F43-96C0-907157A9B26E}" type="sibTrans" cxnId="{5C5DE9B9-5003-CC4C-80C1-2A987B92AAE2}">
      <dgm:prSet/>
      <dgm:spPr/>
      <dgm:t>
        <a:bodyPr/>
        <a:lstStyle/>
        <a:p>
          <a:endParaRPr lang="fr-FR"/>
        </a:p>
      </dgm:t>
    </dgm:pt>
    <dgm:pt modelId="{7171F629-0975-CE44-897E-C824ADF658D3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B3174616-5DE2-B948-866C-B5B7C95D4141}" type="parTrans" cxnId="{0AF39C6E-79FD-0443-8D2C-7DCB90B186FD}">
      <dgm:prSet/>
      <dgm:spPr/>
      <dgm:t>
        <a:bodyPr/>
        <a:lstStyle/>
        <a:p>
          <a:endParaRPr lang="fr-FR"/>
        </a:p>
      </dgm:t>
    </dgm:pt>
    <dgm:pt modelId="{9E13AED2-6C3C-F248-A35B-BA3A2744E142}" type="sibTrans" cxnId="{0AF39C6E-79FD-0443-8D2C-7DCB90B186FD}">
      <dgm:prSet/>
      <dgm:spPr/>
      <dgm:t>
        <a:bodyPr/>
        <a:lstStyle/>
        <a:p>
          <a:endParaRPr lang="fr-FR"/>
        </a:p>
      </dgm:t>
    </dgm:pt>
    <dgm:pt modelId="{A4BF535A-3EF3-0742-8351-26166DA50C56}">
      <dgm:prSet phldrT="[Texte]"/>
      <dgm:spPr>
        <a:noFill/>
      </dgm:spPr>
      <dgm:t>
        <a:bodyPr/>
        <a:lstStyle/>
        <a:p>
          <a:r>
            <a:rPr lang="fr-FR" dirty="0"/>
            <a:t>Avantages / Inconvénients</a:t>
          </a:r>
        </a:p>
      </dgm:t>
    </dgm:pt>
    <dgm:pt modelId="{ADCA93F6-F5BC-124A-A4A9-F7C3672D7CEE}" type="parTrans" cxnId="{A14CA4F3-EE05-C245-B162-C9C62C6D6AA4}">
      <dgm:prSet/>
      <dgm:spPr/>
      <dgm:t>
        <a:bodyPr/>
        <a:lstStyle/>
        <a:p>
          <a:endParaRPr lang="fr-FR"/>
        </a:p>
      </dgm:t>
    </dgm:pt>
    <dgm:pt modelId="{101172FF-C0B4-0044-A2D8-471EB2FA5F4F}" type="sibTrans" cxnId="{A14CA4F3-EE05-C245-B162-C9C62C6D6AA4}">
      <dgm:prSet/>
      <dgm:spPr/>
      <dgm:t>
        <a:bodyPr/>
        <a:lstStyle/>
        <a:p>
          <a:endParaRPr lang="fr-FR"/>
        </a:p>
      </dgm:t>
    </dgm:pt>
    <dgm:pt modelId="{64994633-6D23-4C4F-B50B-61E7A0A77BF3}">
      <dgm:prSet/>
      <dgm:spPr>
        <a:noFill/>
      </dgm:spPr>
      <dgm:t>
        <a:bodyPr/>
        <a:lstStyle/>
        <a:p>
          <a:r>
            <a:rPr lang="fr-FR" dirty="0"/>
            <a:t>Diagramme d’Activité</a:t>
          </a:r>
        </a:p>
      </dgm:t>
    </dgm:pt>
    <dgm:pt modelId="{F00F2E04-F559-F64B-B6DF-A27418DB2E50}" type="parTrans" cxnId="{F7463A7A-9B50-B449-AB79-F2EB6A35276D}">
      <dgm:prSet/>
      <dgm:spPr/>
      <dgm:t>
        <a:bodyPr/>
        <a:lstStyle/>
        <a:p>
          <a:endParaRPr lang="fr-FR"/>
        </a:p>
      </dgm:t>
    </dgm:pt>
    <dgm:pt modelId="{BCAC6FF8-1A08-5F4B-B115-6F2B5D9C46C0}" type="sibTrans" cxnId="{F7463A7A-9B50-B449-AB79-F2EB6A35276D}">
      <dgm:prSet/>
      <dgm:spPr/>
      <dgm:t>
        <a:bodyPr/>
        <a:lstStyle/>
        <a:p>
          <a:endParaRPr lang="fr-FR"/>
        </a:p>
      </dgm:t>
    </dgm:pt>
    <dgm:pt modelId="{DA5B7FE4-7A74-0F4F-B275-3930378CE5C9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fr-FR" dirty="0"/>
            <a:t>Smart </a:t>
          </a:r>
          <a:r>
            <a:rPr lang="fr-FR" dirty="0" err="1"/>
            <a:t>Contract</a:t>
          </a:r>
          <a:endParaRPr lang="fr-FR" dirty="0"/>
        </a:p>
      </dgm:t>
    </dgm:pt>
    <dgm:pt modelId="{A51BA170-6758-1B40-8782-2728ACD973FC}" type="parTrans" cxnId="{61B6331F-D79C-5C41-A92C-CB9172F1480F}">
      <dgm:prSet/>
      <dgm:spPr/>
      <dgm:t>
        <a:bodyPr/>
        <a:lstStyle/>
        <a:p>
          <a:endParaRPr lang="fr-FR"/>
        </a:p>
      </dgm:t>
    </dgm:pt>
    <dgm:pt modelId="{D1ABEE6C-6EA0-2643-9765-4FD6DB5BDAA1}" type="sibTrans" cxnId="{61B6331F-D79C-5C41-A92C-CB9172F1480F}">
      <dgm:prSet/>
      <dgm:spPr/>
      <dgm:t>
        <a:bodyPr/>
        <a:lstStyle/>
        <a:p>
          <a:endParaRPr lang="fr-FR"/>
        </a:p>
      </dgm:t>
    </dgm:pt>
    <dgm:pt modelId="{BA55C846-D992-BF44-995B-70D8D6B8CFF9}">
      <dgm:prSet/>
      <dgm:spPr/>
      <dgm:t>
        <a:bodyPr/>
        <a:lstStyle/>
        <a:p>
          <a:r>
            <a:rPr lang="fr-FR" dirty="0"/>
            <a:t>Démo</a:t>
          </a:r>
        </a:p>
      </dgm:t>
    </dgm:pt>
    <dgm:pt modelId="{44F133C4-0097-4D44-9ABB-1981974CB584}" type="parTrans" cxnId="{9801BFF4-BB70-1A43-AAC9-EF842866135F}">
      <dgm:prSet/>
      <dgm:spPr/>
      <dgm:t>
        <a:bodyPr/>
        <a:lstStyle/>
        <a:p>
          <a:endParaRPr lang="fr-FR"/>
        </a:p>
      </dgm:t>
    </dgm:pt>
    <dgm:pt modelId="{CE2ED6F8-39D9-854D-9E59-07B1FE61DB02}" type="sibTrans" cxnId="{9801BFF4-BB70-1A43-AAC9-EF842866135F}">
      <dgm:prSet/>
      <dgm:spPr/>
      <dgm:t>
        <a:bodyPr/>
        <a:lstStyle/>
        <a:p>
          <a:endParaRPr lang="fr-FR"/>
        </a:p>
      </dgm:t>
    </dgm:pt>
    <dgm:pt modelId="{F62DBAEE-5CA9-3D4D-BBB4-FE536CDF17EE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547BA39E-0BCC-1F44-98B0-574EE9E6CEC7}" type="parTrans" cxnId="{F83D987C-FE02-794C-A7BE-D1B013EB0690}">
      <dgm:prSet/>
      <dgm:spPr/>
      <dgm:t>
        <a:bodyPr/>
        <a:lstStyle/>
        <a:p>
          <a:endParaRPr lang="fr-FR"/>
        </a:p>
      </dgm:t>
    </dgm:pt>
    <dgm:pt modelId="{C0B2EE27-C446-5244-87B0-F09485DAA947}" type="sibTrans" cxnId="{F83D987C-FE02-794C-A7BE-D1B013EB0690}">
      <dgm:prSet/>
      <dgm:spPr/>
      <dgm:t>
        <a:bodyPr/>
        <a:lstStyle/>
        <a:p>
          <a:endParaRPr lang="fr-FR"/>
        </a:p>
      </dgm:t>
    </dgm:pt>
    <dgm:pt modelId="{F9B9AD33-8DE1-CB48-AFB7-26366AE69DBC}" type="pres">
      <dgm:prSet presAssocID="{B37F5E5C-7D6B-764C-BE45-EF119F6E32A9}" presName="Name0" presStyleCnt="0">
        <dgm:presLayoutVars>
          <dgm:dir/>
          <dgm:animLvl val="lvl"/>
          <dgm:resizeHandles val="exact"/>
        </dgm:presLayoutVars>
      </dgm:prSet>
      <dgm:spPr/>
    </dgm:pt>
    <dgm:pt modelId="{4C7F3A5D-B33A-6241-8B03-7DE903920717}" type="pres">
      <dgm:prSet presAssocID="{4EA56270-0AF0-2A4F-8505-A6BEBF9EA1F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8A523F8-8871-064F-B33F-DA1C66EDA62A}" type="pres">
      <dgm:prSet presAssocID="{AA521FB9-E374-5F43-96C0-907157A9B26E}" presName="parTxOnlySpace" presStyleCnt="0"/>
      <dgm:spPr/>
    </dgm:pt>
    <dgm:pt modelId="{0256CF63-D2B4-7940-9B97-CCDE4E71BCBB}" type="pres">
      <dgm:prSet presAssocID="{7171F629-0975-CE44-897E-C824ADF658D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F4A7B75-5D3A-4D4D-8C37-5FA5CA69CBCB}" type="pres">
      <dgm:prSet presAssocID="{9E13AED2-6C3C-F248-A35B-BA3A2744E142}" presName="parTxOnlySpace" presStyleCnt="0"/>
      <dgm:spPr/>
    </dgm:pt>
    <dgm:pt modelId="{E2A64F7F-5906-9845-B3D6-CC732C1FADA8}" type="pres">
      <dgm:prSet presAssocID="{A4BF535A-3EF3-0742-8351-26166DA50C5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6208F84-9930-694D-862B-11EA71DD9143}" type="pres">
      <dgm:prSet presAssocID="{101172FF-C0B4-0044-A2D8-471EB2FA5F4F}" presName="parTxOnlySpace" presStyleCnt="0"/>
      <dgm:spPr/>
    </dgm:pt>
    <dgm:pt modelId="{9BE0DB39-8B78-8645-9EAC-E80C16636E53}" type="pres">
      <dgm:prSet presAssocID="{64994633-6D23-4C4F-B50B-61E7A0A77BF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0DF2893-1533-D344-B2D2-AB176451AD57}" type="pres">
      <dgm:prSet presAssocID="{BCAC6FF8-1A08-5F4B-B115-6F2B5D9C46C0}" presName="parTxOnlySpace" presStyleCnt="0"/>
      <dgm:spPr/>
    </dgm:pt>
    <dgm:pt modelId="{61CB00A0-5686-E941-8346-70B7B4B55EDF}" type="pres">
      <dgm:prSet presAssocID="{DA5B7FE4-7A74-0F4F-B275-3930378CE5C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3D4063A-9029-2F43-81C6-8345A19F0643}" type="pres">
      <dgm:prSet presAssocID="{D1ABEE6C-6EA0-2643-9765-4FD6DB5BDAA1}" presName="parTxOnlySpace" presStyleCnt="0"/>
      <dgm:spPr/>
    </dgm:pt>
    <dgm:pt modelId="{435AF2E9-0483-7442-A0EA-84AA451404BC}" type="pres">
      <dgm:prSet presAssocID="{BA55C846-D992-BF44-995B-70D8D6B8CFF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BB4A9CA-85BF-234F-9E76-1B7DA8EDCB32}" type="pres">
      <dgm:prSet presAssocID="{CE2ED6F8-39D9-854D-9E59-07B1FE61DB02}" presName="parTxOnlySpace" presStyleCnt="0"/>
      <dgm:spPr/>
    </dgm:pt>
    <dgm:pt modelId="{48D6DC24-0D9A-C540-A4F9-292E3C748878}" type="pres">
      <dgm:prSet presAssocID="{F62DBAEE-5CA9-3D4D-BBB4-FE536CDF17E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33F3C08-F27A-A141-B0E5-F78C3442C945}" type="presOf" srcId="{B37F5E5C-7D6B-764C-BE45-EF119F6E32A9}" destId="{F9B9AD33-8DE1-CB48-AFB7-26366AE69DBC}" srcOrd="0" destOrd="0" presId="urn:microsoft.com/office/officeart/2005/8/layout/chevron1"/>
    <dgm:cxn modelId="{61B6331F-D79C-5C41-A92C-CB9172F1480F}" srcId="{B37F5E5C-7D6B-764C-BE45-EF119F6E32A9}" destId="{DA5B7FE4-7A74-0F4F-B275-3930378CE5C9}" srcOrd="4" destOrd="0" parTransId="{A51BA170-6758-1B40-8782-2728ACD973FC}" sibTransId="{D1ABEE6C-6EA0-2643-9765-4FD6DB5BDAA1}"/>
    <dgm:cxn modelId="{A8C12D43-D65B-9845-AC29-31774A6DA4CB}" type="presOf" srcId="{A4BF535A-3EF3-0742-8351-26166DA50C56}" destId="{E2A64F7F-5906-9845-B3D6-CC732C1FADA8}" srcOrd="0" destOrd="0" presId="urn:microsoft.com/office/officeart/2005/8/layout/chevron1"/>
    <dgm:cxn modelId="{0AF39C6E-79FD-0443-8D2C-7DCB90B186FD}" srcId="{B37F5E5C-7D6B-764C-BE45-EF119F6E32A9}" destId="{7171F629-0975-CE44-897E-C824ADF658D3}" srcOrd="1" destOrd="0" parTransId="{B3174616-5DE2-B948-866C-B5B7C95D4141}" sibTransId="{9E13AED2-6C3C-F248-A35B-BA3A2744E142}"/>
    <dgm:cxn modelId="{F7463A7A-9B50-B449-AB79-F2EB6A35276D}" srcId="{B37F5E5C-7D6B-764C-BE45-EF119F6E32A9}" destId="{64994633-6D23-4C4F-B50B-61E7A0A77BF3}" srcOrd="3" destOrd="0" parTransId="{F00F2E04-F559-F64B-B6DF-A27418DB2E50}" sibTransId="{BCAC6FF8-1A08-5F4B-B115-6F2B5D9C46C0}"/>
    <dgm:cxn modelId="{F83D987C-FE02-794C-A7BE-D1B013EB0690}" srcId="{B37F5E5C-7D6B-764C-BE45-EF119F6E32A9}" destId="{F62DBAEE-5CA9-3D4D-BBB4-FE536CDF17EE}" srcOrd="6" destOrd="0" parTransId="{547BA39E-0BCC-1F44-98B0-574EE9E6CEC7}" sibTransId="{C0B2EE27-C446-5244-87B0-F09485DAA947}"/>
    <dgm:cxn modelId="{0A8AF796-EC0F-2D4A-8B6E-56629632FB7F}" type="presOf" srcId="{4EA56270-0AF0-2A4F-8505-A6BEBF9EA1FD}" destId="{4C7F3A5D-B33A-6241-8B03-7DE903920717}" srcOrd="0" destOrd="0" presId="urn:microsoft.com/office/officeart/2005/8/layout/chevron1"/>
    <dgm:cxn modelId="{66C9A498-2E35-3744-9404-6C5E5999F5C6}" type="presOf" srcId="{7171F629-0975-CE44-897E-C824ADF658D3}" destId="{0256CF63-D2B4-7940-9B97-CCDE4E71BCBB}" srcOrd="0" destOrd="0" presId="urn:microsoft.com/office/officeart/2005/8/layout/chevron1"/>
    <dgm:cxn modelId="{6C3A3699-41AD-7C4F-87AA-A6146625DF48}" type="presOf" srcId="{BA55C846-D992-BF44-995B-70D8D6B8CFF9}" destId="{435AF2E9-0483-7442-A0EA-84AA451404BC}" srcOrd="0" destOrd="0" presId="urn:microsoft.com/office/officeart/2005/8/layout/chevron1"/>
    <dgm:cxn modelId="{D22FF1AA-59C2-6C45-9B7F-405926B1A855}" type="presOf" srcId="{F62DBAEE-5CA9-3D4D-BBB4-FE536CDF17EE}" destId="{48D6DC24-0D9A-C540-A4F9-292E3C748878}" srcOrd="0" destOrd="0" presId="urn:microsoft.com/office/officeart/2005/8/layout/chevron1"/>
    <dgm:cxn modelId="{9D39C6B4-97D3-2146-B42E-ED62D874FBDA}" type="presOf" srcId="{64994633-6D23-4C4F-B50B-61E7A0A77BF3}" destId="{9BE0DB39-8B78-8645-9EAC-E80C16636E53}" srcOrd="0" destOrd="0" presId="urn:microsoft.com/office/officeart/2005/8/layout/chevron1"/>
    <dgm:cxn modelId="{D1FE10B5-9F68-A047-B920-D708133A2F3A}" type="presOf" srcId="{DA5B7FE4-7A74-0F4F-B275-3930378CE5C9}" destId="{61CB00A0-5686-E941-8346-70B7B4B55EDF}" srcOrd="0" destOrd="0" presId="urn:microsoft.com/office/officeart/2005/8/layout/chevron1"/>
    <dgm:cxn modelId="{5C5DE9B9-5003-CC4C-80C1-2A987B92AAE2}" srcId="{B37F5E5C-7D6B-764C-BE45-EF119F6E32A9}" destId="{4EA56270-0AF0-2A4F-8505-A6BEBF9EA1FD}" srcOrd="0" destOrd="0" parTransId="{0B8337B6-E3D8-EA41-94EB-AD41EFDC28A8}" sibTransId="{AA521FB9-E374-5F43-96C0-907157A9B26E}"/>
    <dgm:cxn modelId="{A14CA4F3-EE05-C245-B162-C9C62C6D6AA4}" srcId="{B37F5E5C-7D6B-764C-BE45-EF119F6E32A9}" destId="{A4BF535A-3EF3-0742-8351-26166DA50C56}" srcOrd="2" destOrd="0" parTransId="{ADCA93F6-F5BC-124A-A4A9-F7C3672D7CEE}" sibTransId="{101172FF-C0B4-0044-A2D8-471EB2FA5F4F}"/>
    <dgm:cxn modelId="{9801BFF4-BB70-1A43-AAC9-EF842866135F}" srcId="{B37F5E5C-7D6B-764C-BE45-EF119F6E32A9}" destId="{BA55C846-D992-BF44-995B-70D8D6B8CFF9}" srcOrd="5" destOrd="0" parTransId="{44F133C4-0097-4D44-9ABB-1981974CB584}" sibTransId="{CE2ED6F8-39D9-854D-9E59-07B1FE61DB02}"/>
    <dgm:cxn modelId="{EBBA8338-0BB7-FD44-9956-4BF6703CB770}" type="presParOf" srcId="{F9B9AD33-8DE1-CB48-AFB7-26366AE69DBC}" destId="{4C7F3A5D-B33A-6241-8B03-7DE903920717}" srcOrd="0" destOrd="0" presId="urn:microsoft.com/office/officeart/2005/8/layout/chevron1"/>
    <dgm:cxn modelId="{DC50802E-0214-C949-8686-9EACF21A739B}" type="presParOf" srcId="{F9B9AD33-8DE1-CB48-AFB7-26366AE69DBC}" destId="{08A523F8-8871-064F-B33F-DA1C66EDA62A}" srcOrd="1" destOrd="0" presId="urn:microsoft.com/office/officeart/2005/8/layout/chevron1"/>
    <dgm:cxn modelId="{88361620-D0BE-D841-8DB0-8DB8C096A4FF}" type="presParOf" srcId="{F9B9AD33-8DE1-CB48-AFB7-26366AE69DBC}" destId="{0256CF63-D2B4-7940-9B97-CCDE4E71BCBB}" srcOrd="2" destOrd="0" presId="urn:microsoft.com/office/officeart/2005/8/layout/chevron1"/>
    <dgm:cxn modelId="{6AABCBD1-C080-E341-AAA8-2BE836A23684}" type="presParOf" srcId="{F9B9AD33-8DE1-CB48-AFB7-26366AE69DBC}" destId="{DF4A7B75-5D3A-4D4D-8C37-5FA5CA69CBCB}" srcOrd="3" destOrd="0" presId="urn:microsoft.com/office/officeart/2005/8/layout/chevron1"/>
    <dgm:cxn modelId="{1A21F438-EC6D-0640-B464-758F33358832}" type="presParOf" srcId="{F9B9AD33-8DE1-CB48-AFB7-26366AE69DBC}" destId="{E2A64F7F-5906-9845-B3D6-CC732C1FADA8}" srcOrd="4" destOrd="0" presId="urn:microsoft.com/office/officeart/2005/8/layout/chevron1"/>
    <dgm:cxn modelId="{C16C49B4-D1DF-B94B-987B-4E77FEF1881E}" type="presParOf" srcId="{F9B9AD33-8DE1-CB48-AFB7-26366AE69DBC}" destId="{56208F84-9930-694D-862B-11EA71DD9143}" srcOrd="5" destOrd="0" presId="urn:microsoft.com/office/officeart/2005/8/layout/chevron1"/>
    <dgm:cxn modelId="{B856E1E7-B19D-674F-990B-0DACC2790BE7}" type="presParOf" srcId="{F9B9AD33-8DE1-CB48-AFB7-26366AE69DBC}" destId="{9BE0DB39-8B78-8645-9EAC-E80C16636E53}" srcOrd="6" destOrd="0" presId="urn:microsoft.com/office/officeart/2005/8/layout/chevron1"/>
    <dgm:cxn modelId="{4C2E7D56-2F6C-7146-9B6F-B22112AF6D41}" type="presParOf" srcId="{F9B9AD33-8DE1-CB48-AFB7-26366AE69DBC}" destId="{C0DF2893-1533-D344-B2D2-AB176451AD57}" srcOrd="7" destOrd="0" presId="urn:microsoft.com/office/officeart/2005/8/layout/chevron1"/>
    <dgm:cxn modelId="{7D8FB8F0-FD62-504A-9004-9215E0E3AABC}" type="presParOf" srcId="{F9B9AD33-8DE1-CB48-AFB7-26366AE69DBC}" destId="{61CB00A0-5686-E941-8346-70B7B4B55EDF}" srcOrd="8" destOrd="0" presId="urn:microsoft.com/office/officeart/2005/8/layout/chevron1"/>
    <dgm:cxn modelId="{AC99561F-FD8F-CC4F-B579-0F3019F5C867}" type="presParOf" srcId="{F9B9AD33-8DE1-CB48-AFB7-26366AE69DBC}" destId="{93D4063A-9029-2F43-81C6-8345A19F0643}" srcOrd="9" destOrd="0" presId="urn:microsoft.com/office/officeart/2005/8/layout/chevron1"/>
    <dgm:cxn modelId="{784FE0B7-E1D2-A04B-865A-24DAC67B6CB8}" type="presParOf" srcId="{F9B9AD33-8DE1-CB48-AFB7-26366AE69DBC}" destId="{435AF2E9-0483-7442-A0EA-84AA451404BC}" srcOrd="10" destOrd="0" presId="urn:microsoft.com/office/officeart/2005/8/layout/chevron1"/>
    <dgm:cxn modelId="{F5D2FCD6-DA87-8641-9042-EE06A0E7D148}" type="presParOf" srcId="{F9B9AD33-8DE1-CB48-AFB7-26366AE69DBC}" destId="{7BB4A9CA-85BF-234F-9E76-1B7DA8EDCB32}" srcOrd="11" destOrd="0" presId="urn:microsoft.com/office/officeart/2005/8/layout/chevron1"/>
    <dgm:cxn modelId="{DF496F31-EE55-A64C-AD8C-151841EE6D5F}" type="presParOf" srcId="{F9B9AD33-8DE1-CB48-AFB7-26366AE69DBC}" destId="{48D6DC24-0D9A-C540-A4F9-292E3C74887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F5E5C-7D6B-764C-BE45-EF119F6E32A9}" type="doc">
      <dgm:prSet loTypeId="urn:microsoft.com/office/officeart/2005/8/layout/chevron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EA56270-0AF0-2A4F-8505-A6BEBF9EA1FD}">
      <dgm:prSet phldrT="[Texte]"/>
      <dgm:spPr>
        <a:noFill/>
      </dgm:spPr>
      <dgm:t>
        <a:bodyPr/>
        <a:lstStyle/>
        <a:p>
          <a:r>
            <a:rPr lang="fr-FR" dirty="0"/>
            <a:t>Choix du projet</a:t>
          </a:r>
        </a:p>
      </dgm:t>
    </dgm:pt>
    <dgm:pt modelId="{0B8337B6-E3D8-EA41-94EB-AD41EFDC28A8}" type="parTrans" cxnId="{5C5DE9B9-5003-CC4C-80C1-2A987B92AAE2}">
      <dgm:prSet/>
      <dgm:spPr/>
      <dgm:t>
        <a:bodyPr/>
        <a:lstStyle/>
        <a:p>
          <a:endParaRPr lang="fr-FR"/>
        </a:p>
      </dgm:t>
    </dgm:pt>
    <dgm:pt modelId="{AA521FB9-E374-5F43-96C0-907157A9B26E}" type="sibTrans" cxnId="{5C5DE9B9-5003-CC4C-80C1-2A987B92AAE2}">
      <dgm:prSet/>
      <dgm:spPr/>
      <dgm:t>
        <a:bodyPr/>
        <a:lstStyle/>
        <a:p>
          <a:endParaRPr lang="fr-FR"/>
        </a:p>
      </dgm:t>
    </dgm:pt>
    <dgm:pt modelId="{7171F629-0975-CE44-897E-C824ADF658D3}">
      <dgm:prSet phldrT="[Texte]"/>
      <dgm:spPr>
        <a:noFill/>
      </dgm:spPr>
      <dgm:t>
        <a:bodyPr/>
        <a:lstStyle/>
        <a:p>
          <a:r>
            <a:rPr lang="fr-FR" dirty="0"/>
            <a:t>Cas d’utilisation</a:t>
          </a:r>
        </a:p>
      </dgm:t>
    </dgm:pt>
    <dgm:pt modelId="{B3174616-5DE2-B948-866C-B5B7C95D4141}" type="parTrans" cxnId="{0AF39C6E-79FD-0443-8D2C-7DCB90B186FD}">
      <dgm:prSet/>
      <dgm:spPr/>
      <dgm:t>
        <a:bodyPr/>
        <a:lstStyle/>
        <a:p>
          <a:endParaRPr lang="fr-FR"/>
        </a:p>
      </dgm:t>
    </dgm:pt>
    <dgm:pt modelId="{9E13AED2-6C3C-F248-A35B-BA3A2744E142}" type="sibTrans" cxnId="{0AF39C6E-79FD-0443-8D2C-7DCB90B186FD}">
      <dgm:prSet/>
      <dgm:spPr/>
      <dgm:t>
        <a:bodyPr/>
        <a:lstStyle/>
        <a:p>
          <a:endParaRPr lang="fr-FR"/>
        </a:p>
      </dgm:t>
    </dgm:pt>
    <dgm:pt modelId="{A4BF535A-3EF3-0742-8351-26166DA50C56}">
      <dgm:prSet phldrT="[Texte]"/>
      <dgm:spPr>
        <a:noFill/>
      </dgm:spPr>
      <dgm:t>
        <a:bodyPr/>
        <a:lstStyle/>
        <a:p>
          <a:r>
            <a:rPr lang="fr-FR" dirty="0"/>
            <a:t>Avantages / Inconvénients</a:t>
          </a:r>
        </a:p>
      </dgm:t>
    </dgm:pt>
    <dgm:pt modelId="{ADCA93F6-F5BC-124A-A4A9-F7C3672D7CEE}" type="parTrans" cxnId="{A14CA4F3-EE05-C245-B162-C9C62C6D6AA4}">
      <dgm:prSet/>
      <dgm:spPr/>
      <dgm:t>
        <a:bodyPr/>
        <a:lstStyle/>
        <a:p>
          <a:endParaRPr lang="fr-FR"/>
        </a:p>
      </dgm:t>
    </dgm:pt>
    <dgm:pt modelId="{101172FF-C0B4-0044-A2D8-471EB2FA5F4F}" type="sibTrans" cxnId="{A14CA4F3-EE05-C245-B162-C9C62C6D6AA4}">
      <dgm:prSet/>
      <dgm:spPr/>
      <dgm:t>
        <a:bodyPr/>
        <a:lstStyle/>
        <a:p>
          <a:endParaRPr lang="fr-FR"/>
        </a:p>
      </dgm:t>
    </dgm:pt>
    <dgm:pt modelId="{64994633-6D23-4C4F-B50B-61E7A0A77BF3}">
      <dgm:prSet/>
      <dgm:spPr>
        <a:noFill/>
      </dgm:spPr>
      <dgm:t>
        <a:bodyPr/>
        <a:lstStyle/>
        <a:p>
          <a:r>
            <a:rPr lang="fr-FR" dirty="0"/>
            <a:t>Diagramme d’Activité</a:t>
          </a:r>
        </a:p>
      </dgm:t>
    </dgm:pt>
    <dgm:pt modelId="{F00F2E04-F559-F64B-B6DF-A27418DB2E50}" type="parTrans" cxnId="{F7463A7A-9B50-B449-AB79-F2EB6A35276D}">
      <dgm:prSet/>
      <dgm:spPr/>
      <dgm:t>
        <a:bodyPr/>
        <a:lstStyle/>
        <a:p>
          <a:endParaRPr lang="fr-FR"/>
        </a:p>
      </dgm:t>
    </dgm:pt>
    <dgm:pt modelId="{BCAC6FF8-1A08-5F4B-B115-6F2B5D9C46C0}" type="sibTrans" cxnId="{F7463A7A-9B50-B449-AB79-F2EB6A35276D}">
      <dgm:prSet/>
      <dgm:spPr/>
      <dgm:t>
        <a:bodyPr/>
        <a:lstStyle/>
        <a:p>
          <a:endParaRPr lang="fr-FR"/>
        </a:p>
      </dgm:t>
    </dgm:pt>
    <dgm:pt modelId="{DA5B7FE4-7A74-0F4F-B275-3930378CE5C9}">
      <dgm:prSet/>
      <dgm:spPr>
        <a:noFill/>
      </dgm:spPr>
      <dgm:t>
        <a:bodyPr/>
        <a:lstStyle/>
        <a:p>
          <a:r>
            <a:rPr lang="fr-FR" dirty="0"/>
            <a:t>Smart </a:t>
          </a:r>
          <a:r>
            <a:rPr lang="fr-FR" dirty="0" err="1"/>
            <a:t>Contract</a:t>
          </a:r>
          <a:endParaRPr lang="fr-FR" dirty="0"/>
        </a:p>
      </dgm:t>
    </dgm:pt>
    <dgm:pt modelId="{A51BA170-6758-1B40-8782-2728ACD973FC}" type="parTrans" cxnId="{61B6331F-D79C-5C41-A92C-CB9172F1480F}">
      <dgm:prSet/>
      <dgm:spPr/>
      <dgm:t>
        <a:bodyPr/>
        <a:lstStyle/>
        <a:p>
          <a:endParaRPr lang="fr-FR"/>
        </a:p>
      </dgm:t>
    </dgm:pt>
    <dgm:pt modelId="{D1ABEE6C-6EA0-2643-9765-4FD6DB5BDAA1}" type="sibTrans" cxnId="{61B6331F-D79C-5C41-A92C-CB9172F1480F}">
      <dgm:prSet/>
      <dgm:spPr/>
      <dgm:t>
        <a:bodyPr/>
        <a:lstStyle/>
        <a:p>
          <a:endParaRPr lang="fr-FR"/>
        </a:p>
      </dgm:t>
    </dgm:pt>
    <dgm:pt modelId="{BA55C846-D992-BF44-995B-70D8D6B8CFF9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fr-FR" dirty="0"/>
            <a:t>Démo</a:t>
          </a:r>
        </a:p>
      </dgm:t>
    </dgm:pt>
    <dgm:pt modelId="{44F133C4-0097-4D44-9ABB-1981974CB584}" type="parTrans" cxnId="{9801BFF4-BB70-1A43-AAC9-EF842866135F}">
      <dgm:prSet/>
      <dgm:spPr/>
      <dgm:t>
        <a:bodyPr/>
        <a:lstStyle/>
        <a:p>
          <a:endParaRPr lang="fr-FR"/>
        </a:p>
      </dgm:t>
    </dgm:pt>
    <dgm:pt modelId="{CE2ED6F8-39D9-854D-9E59-07B1FE61DB02}" type="sibTrans" cxnId="{9801BFF4-BB70-1A43-AAC9-EF842866135F}">
      <dgm:prSet/>
      <dgm:spPr/>
      <dgm:t>
        <a:bodyPr/>
        <a:lstStyle/>
        <a:p>
          <a:endParaRPr lang="fr-FR"/>
        </a:p>
      </dgm:t>
    </dgm:pt>
    <dgm:pt modelId="{F62DBAEE-5CA9-3D4D-BBB4-FE536CDF17EE}">
      <dgm:prSet/>
      <dgm:spPr>
        <a:noFill/>
      </dgm:spPr>
      <dgm:t>
        <a:bodyPr/>
        <a:lstStyle/>
        <a:p>
          <a:r>
            <a:rPr lang="fr-FR" dirty="0"/>
            <a:t>Conclusion</a:t>
          </a:r>
        </a:p>
      </dgm:t>
    </dgm:pt>
    <dgm:pt modelId="{547BA39E-0BCC-1F44-98B0-574EE9E6CEC7}" type="parTrans" cxnId="{F83D987C-FE02-794C-A7BE-D1B013EB0690}">
      <dgm:prSet/>
      <dgm:spPr/>
      <dgm:t>
        <a:bodyPr/>
        <a:lstStyle/>
        <a:p>
          <a:endParaRPr lang="fr-FR"/>
        </a:p>
      </dgm:t>
    </dgm:pt>
    <dgm:pt modelId="{C0B2EE27-C446-5244-87B0-F09485DAA947}" type="sibTrans" cxnId="{F83D987C-FE02-794C-A7BE-D1B013EB0690}">
      <dgm:prSet/>
      <dgm:spPr/>
      <dgm:t>
        <a:bodyPr/>
        <a:lstStyle/>
        <a:p>
          <a:endParaRPr lang="fr-FR"/>
        </a:p>
      </dgm:t>
    </dgm:pt>
    <dgm:pt modelId="{F9B9AD33-8DE1-CB48-AFB7-26366AE69DBC}" type="pres">
      <dgm:prSet presAssocID="{B37F5E5C-7D6B-764C-BE45-EF119F6E32A9}" presName="Name0" presStyleCnt="0">
        <dgm:presLayoutVars>
          <dgm:dir/>
          <dgm:animLvl val="lvl"/>
          <dgm:resizeHandles val="exact"/>
        </dgm:presLayoutVars>
      </dgm:prSet>
      <dgm:spPr/>
    </dgm:pt>
    <dgm:pt modelId="{4C7F3A5D-B33A-6241-8B03-7DE903920717}" type="pres">
      <dgm:prSet presAssocID="{4EA56270-0AF0-2A4F-8505-A6BEBF9EA1F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8A523F8-8871-064F-B33F-DA1C66EDA62A}" type="pres">
      <dgm:prSet presAssocID="{AA521FB9-E374-5F43-96C0-907157A9B26E}" presName="parTxOnlySpace" presStyleCnt="0"/>
      <dgm:spPr/>
    </dgm:pt>
    <dgm:pt modelId="{0256CF63-D2B4-7940-9B97-CCDE4E71BCBB}" type="pres">
      <dgm:prSet presAssocID="{7171F629-0975-CE44-897E-C824ADF658D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F4A7B75-5D3A-4D4D-8C37-5FA5CA69CBCB}" type="pres">
      <dgm:prSet presAssocID="{9E13AED2-6C3C-F248-A35B-BA3A2744E142}" presName="parTxOnlySpace" presStyleCnt="0"/>
      <dgm:spPr/>
    </dgm:pt>
    <dgm:pt modelId="{E2A64F7F-5906-9845-B3D6-CC732C1FADA8}" type="pres">
      <dgm:prSet presAssocID="{A4BF535A-3EF3-0742-8351-26166DA50C5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6208F84-9930-694D-862B-11EA71DD9143}" type="pres">
      <dgm:prSet presAssocID="{101172FF-C0B4-0044-A2D8-471EB2FA5F4F}" presName="parTxOnlySpace" presStyleCnt="0"/>
      <dgm:spPr/>
    </dgm:pt>
    <dgm:pt modelId="{9BE0DB39-8B78-8645-9EAC-E80C16636E53}" type="pres">
      <dgm:prSet presAssocID="{64994633-6D23-4C4F-B50B-61E7A0A77BF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0DF2893-1533-D344-B2D2-AB176451AD57}" type="pres">
      <dgm:prSet presAssocID="{BCAC6FF8-1A08-5F4B-B115-6F2B5D9C46C0}" presName="parTxOnlySpace" presStyleCnt="0"/>
      <dgm:spPr/>
    </dgm:pt>
    <dgm:pt modelId="{61CB00A0-5686-E941-8346-70B7B4B55EDF}" type="pres">
      <dgm:prSet presAssocID="{DA5B7FE4-7A74-0F4F-B275-3930378CE5C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3D4063A-9029-2F43-81C6-8345A19F0643}" type="pres">
      <dgm:prSet presAssocID="{D1ABEE6C-6EA0-2643-9765-4FD6DB5BDAA1}" presName="parTxOnlySpace" presStyleCnt="0"/>
      <dgm:spPr/>
    </dgm:pt>
    <dgm:pt modelId="{435AF2E9-0483-7442-A0EA-84AA451404BC}" type="pres">
      <dgm:prSet presAssocID="{BA55C846-D992-BF44-995B-70D8D6B8CFF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BB4A9CA-85BF-234F-9E76-1B7DA8EDCB32}" type="pres">
      <dgm:prSet presAssocID="{CE2ED6F8-39D9-854D-9E59-07B1FE61DB02}" presName="parTxOnlySpace" presStyleCnt="0"/>
      <dgm:spPr/>
    </dgm:pt>
    <dgm:pt modelId="{48D6DC24-0D9A-C540-A4F9-292E3C748878}" type="pres">
      <dgm:prSet presAssocID="{F62DBAEE-5CA9-3D4D-BBB4-FE536CDF17E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33F3C08-F27A-A141-B0E5-F78C3442C945}" type="presOf" srcId="{B37F5E5C-7D6B-764C-BE45-EF119F6E32A9}" destId="{F9B9AD33-8DE1-CB48-AFB7-26366AE69DBC}" srcOrd="0" destOrd="0" presId="urn:microsoft.com/office/officeart/2005/8/layout/chevron1"/>
    <dgm:cxn modelId="{61B6331F-D79C-5C41-A92C-CB9172F1480F}" srcId="{B37F5E5C-7D6B-764C-BE45-EF119F6E32A9}" destId="{DA5B7FE4-7A74-0F4F-B275-3930378CE5C9}" srcOrd="4" destOrd="0" parTransId="{A51BA170-6758-1B40-8782-2728ACD973FC}" sibTransId="{D1ABEE6C-6EA0-2643-9765-4FD6DB5BDAA1}"/>
    <dgm:cxn modelId="{A8C12D43-D65B-9845-AC29-31774A6DA4CB}" type="presOf" srcId="{A4BF535A-3EF3-0742-8351-26166DA50C56}" destId="{E2A64F7F-5906-9845-B3D6-CC732C1FADA8}" srcOrd="0" destOrd="0" presId="urn:microsoft.com/office/officeart/2005/8/layout/chevron1"/>
    <dgm:cxn modelId="{0AF39C6E-79FD-0443-8D2C-7DCB90B186FD}" srcId="{B37F5E5C-7D6B-764C-BE45-EF119F6E32A9}" destId="{7171F629-0975-CE44-897E-C824ADF658D3}" srcOrd="1" destOrd="0" parTransId="{B3174616-5DE2-B948-866C-B5B7C95D4141}" sibTransId="{9E13AED2-6C3C-F248-A35B-BA3A2744E142}"/>
    <dgm:cxn modelId="{F7463A7A-9B50-B449-AB79-F2EB6A35276D}" srcId="{B37F5E5C-7D6B-764C-BE45-EF119F6E32A9}" destId="{64994633-6D23-4C4F-B50B-61E7A0A77BF3}" srcOrd="3" destOrd="0" parTransId="{F00F2E04-F559-F64B-B6DF-A27418DB2E50}" sibTransId="{BCAC6FF8-1A08-5F4B-B115-6F2B5D9C46C0}"/>
    <dgm:cxn modelId="{F83D987C-FE02-794C-A7BE-D1B013EB0690}" srcId="{B37F5E5C-7D6B-764C-BE45-EF119F6E32A9}" destId="{F62DBAEE-5CA9-3D4D-BBB4-FE536CDF17EE}" srcOrd="6" destOrd="0" parTransId="{547BA39E-0BCC-1F44-98B0-574EE9E6CEC7}" sibTransId="{C0B2EE27-C446-5244-87B0-F09485DAA947}"/>
    <dgm:cxn modelId="{0A8AF796-EC0F-2D4A-8B6E-56629632FB7F}" type="presOf" srcId="{4EA56270-0AF0-2A4F-8505-A6BEBF9EA1FD}" destId="{4C7F3A5D-B33A-6241-8B03-7DE903920717}" srcOrd="0" destOrd="0" presId="urn:microsoft.com/office/officeart/2005/8/layout/chevron1"/>
    <dgm:cxn modelId="{66C9A498-2E35-3744-9404-6C5E5999F5C6}" type="presOf" srcId="{7171F629-0975-CE44-897E-C824ADF658D3}" destId="{0256CF63-D2B4-7940-9B97-CCDE4E71BCBB}" srcOrd="0" destOrd="0" presId="urn:microsoft.com/office/officeart/2005/8/layout/chevron1"/>
    <dgm:cxn modelId="{6C3A3699-41AD-7C4F-87AA-A6146625DF48}" type="presOf" srcId="{BA55C846-D992-BF44-995B-70D8D6B8CFF9}" destId="{435AF2E9-0483-7442-A0EA-84AA451404BC}" srcOrd="0" destOrd="0" presId="urn:microsoft.com/office/officeart/2005/8/layout/chevron1"/>
    <dgm:cxn modelId="{D22FF1AA-59C2-6C45-9B7F-405926B1A855}" type="presOf" srcId="{F62DBAEE-5CA9-3D4D-BBB4-FE536CDF17EE}" destId="{48D6DC24-0D9A-C540-A4F9-292E3C748878}" srcOrd="0" destOrd="0" presId="urn:microsoft.com/office/officeart/2005/8/layout/chevron1"/>
    <dgm:cxn modelId="{9D39C6B4-97D3-2146-B42E-ED62D874FBDA}" type="presOf" srcId="{64994633-6D23-4C4F-B50B-61E7A0A77BF3}" destId="{9BE0DB39-8B78-8645-9EAC-E80C16636E53}" srcOrd="0" destOrd="0" presId="urn:microsoft.com/office/officeart/2005/8/layout/chevron1"/>
    <dgm:cxn modelId="{D1FE10B5-9F68-A047-B920-D708133A2F3A}" type="presOf" srcId="{DA5B7FE4-7A74-0F4F-B275-3930378CE5C9}" destId="{61CB00A0-5686-E941-8346-70B7B4B55EDF}" srcOrd="0" destOrd="0" presId="urn:microsoft.com/office/officeart/2005/8/layout/chevron1"/>
    <dgm:cxn modelId="{5C5DE9B9-5003-CC4C-80C1-2A987B92AAE2}" srcId="{B37F5E5C-7D6B-764C-BE45-EF119F6E32A9}" destId="{4EA56270-0AF0-2A4F-8505-A6BEBF9EA1FD}" srcOrd="0" destOrd="0" parTransId="{0B8337B6-E3D8-EA41-94EB-AD41EFDC28A8}" sibTransId="{AA521FB9-E374-5F43-96C0-907157A9B26E}"/>
    <dgm:cxn modelId="{A14CA4F3-EE05-C245-B162-C9C62C6D6AA4}" srcId="{B37F5E5C-7D6B-764C-BE45-EF119F6E32A9}" destId="{A4BF535A-3EF3-0742-8351-26166DA50C56}" srcOrd="2" destOrd="0" parTransId="{ADCA93F6-F5BC-124A-A4A9-F7C3672D7CEE}" sibTransId="{101172FF-C0B4-0044-A2D8-471EB2FA5F4F}"/>
    <dgm:cxn modelId="{9801BFF4-BB70-1A43-AAC9-EF842866135F}" srcId="{B37F5E5C-7D6B-764C-BE45-EF119F6E32A9}" destId="{BA55C846-D992-BF44-995B-70D8D6B8CFF9}" srcOrd="5" destOrd="0" parTransId="{44F133C4-0097-4D44-9ABB-1981974CB584}" sibTransId="{CE2ED6F8-39D9-854D-9E59-07B1FE61DB02}"/>
    <dgm:cxn modelId="{EBBA8338-0BB7-FD44-9956-4BF6703CB770}" type="presParOf" srcId="{F9B9AD33-8DE1-CB48-AFB7-26366AE69DBC}" destId="{4C7F3A5D-B33A-6241-8B03-7DE903920717}" srcOrd="0" destOrd="0" presId="urn:microsoft.com/office/officeart/2005/8/layout/chevron1"/>
    <dgm:cxn modelId="{DC50802E-0214-C949-8686-9EACF21A739B}" type="presParOf" srcId="{F9B9AD33-8DE1-CB48-AFB7-26366AE69DBC}" destId="{08A523F8-8871-064F-B33F-DA1C66EDA62A}" srcOrd="1" destOrd="0" presId="urn:microsoft.com/office/officeart/2005/8/layout/chevron1"/>
    <dgm:cxn modelId="{88361620-D0BE-D841-8DB0-8DB8C096A4FF}" type="presParOf" srcId="{F9B9AD33-8DE1-CB48-AFB7-26366AE69DBC}" destId="{0256CF63-D2B4-7940-9B97-CCDE4E71BCBB}" srcOrd="2" destOrd="0" presId="urn:microsoft.com/office/officeart/2005/8/layout/chevron1"/>
    <dgm:cxn modelId="{6AABCBD1-C080-E341-AAA8-2BE836A23684}" type="presParOf" srcId="{F9B9AD33-8DE1-CB48-AFB7-26366AE69DBC}" destId="{DF4A7B75-5D3A-4D4D-8C37-5FA5CA69CBCB}" srcOrd="3" destOrd="0" presId="urn:microsoft.com/office/officeart/2005/8/layout/chevron1"/>
    <dgm:cxn modelId="{1A21F438-EC6D-0640-B464-758F33358832}" type="presParOf" srcId="{F9B9AD33-8DE1-CB48-AFB7-26366AE69DBC}" destId="{E2A64F7F-5906-9845-B3D6-CC732C1FADA8}" srcOrd="4" destOrd="0" presId="urn:microsoft.com/office/officeart/2005/8/layout/chevron1"/>
    <dgm:cxn modelId="{C16C49B4-D1DF-B94B-987B-4E77FEF1881E}" type="presParOf" srcId="{F9B9AD33-8DE1-CB48-AFB7-26366AE69DBC}" destId="{56208F84-9930-694D-862B-11EA71DD9143}" srcOrd="5" destOrd="0" presId="urn:microsoft.com/office/officeart/2005/8/layout/chevron1"/>
    <dgm:cxn modelId="{B856E1E7-B19D-674F-990B-0DACC2790BE7}" type="presParOf" srcId="{F9B9AD33-8DE1-CB48-AFB7-26366AE69DBC}" destId="{9BE0DB39-8B78-8645-9EAC-E80C16636E53}" srcOrd="6" destOrd="0" presId="urn:microsoft.com/office/officeart/2005/8/layout/chevron1"/>
    <dgm:cxn modelId="{4C2E7D56-2F6C-7146-9B6F-B22112AF6D41}" type="presParOf" srcId="{F9B9AD33-8DE1-CB48-AFB7-26366AE69DBC}" destId="{C0DF2893-1533-D344-B2D2-AB176451AD57}" srcOrd="7" destOrd="0" presId="urn:microsoft.com/office/officeart/2005/8/layout/chevron1"/>
    <dgm:cxn modelId="{7D8FB8F0-FD62-504A-9004-9215E0E3AABC}" type="presParOf" srcId="{F9B9AD33-8DE1-CB48-AFB7-26366AE69DBC}" destId="{61CB00A0-5686-E941-8346-70B7B4B55EDF}" srcOrd="8" destOrd="0" presId="urn:microsoft.com/office/officeart/2005/8/layout/chevron1"/>
    <dgm:cxn modelId="{AC99561F-FD8F-CC4F-B579-0F3019F5C867}" type="presParOf" srcId="{F9B9AD33-8DE1-CB48-AFB7-26366AE69DBC}" destId="{93D4063A-9029-2F43-81C6-8345A19F0643}" srcOrd="9" destOrd="0" presId="urn:microsoft.com/office/officeart/2005/8/layout/chevron1"/>
    <dgm:cxn modelId="{784FE0B7-E1D2-A04B-865A-24DAC67B6CB8}" type="presParOf" srcId="{F9B9AD33-8DE1-CB48-AFB7-26366AE69DBC}" destId="{435AF2E9-0483-7442-A0EA-84AA451404BC}" srcOrd="10" destOrd="0" presId="urn:microsoft.com/office/officeart/2005/8/layout/chevron1"/>
    <dgm:cxn modelId="{F5D2FCD6-DA87-8641-9042-EE06A0E7D148}" type="presParOf" srcId="{F9B9AD33-8DE1-CB48-AFB7-26366AE69DBC}" destId="{7BB4A9CA-85BF-234F-9E76-1B7DA8EDCB32}" srcOrd="11" destOrd="0" presId="urn:microsoft.com/office/officeart/2005/8/layout/chevron1"/>
    <dgm:cxn modelId="{DF496F31-EE55-A64C-AD8C-151841EE6D5F}" type="presParOf" srcId="{F9B9AD33-8DE1-CB48-AFB7-26366AE69DBC}" destId="{48D6DC24-0D9A-C540-A4F9-292E3C74887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7F5E5C-7D6B-764C-BE45-EF119F6E32A9}" type="doc">
      <dgm:prSet loTypeId="urn:microsoft.com/office/officeart/2005/8/layout/chevron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4EA56270-0AF0-2A4F-8505-A6BEBF9EA1FD}">
      <dgm:prSet phldrT="[Texte]"/>
      <dgm:spPr>
        <a:noFill/>
      </dgm:spPr>
      <dgm:t>
        <a:bodyPr/>
        <a:lstStyle/>
        <a:p>
          <a:r>
            <a:rPr lang="fr-FR" dirty="0"/>
            <a:t>Choix du projet</a:t>
          </a:r>
        </a:p>
      </dgm:t>
    </dgm:pt>
    <dgm:pt modelId="{0B8337B6-E3D8-EA41-94EB-AD41EFDC28A8}" type="parTrans" cxnId="{5C5DE9B9-5003-CC4C-80C1-2A987B92AAE2}">
      <dgm:prSet/>
      <dgm:spPr/>
      <dgm:t>
        <a:bodyPr/>
        <a:lstStyle/>
        <a:p>
          <a:endParaRPr lang="fr-FR"/>
        </a:p>
      </dgm:t>
    </dgm:pt>
    <dgm:pt modelId="{AA521FB9-E374-5F43-96C0-907157A9B26E}" type="sibTrans" cxnId="{5C5DE9B9-5003-CC4C-80C1-2A987B92AAE2}">
      <dgm:prSet/>
      <dgm:spPr/>
      <dgm:t>
        <a:bodyPr/>
        <a:lstStyle/>
        <a:p>
          <a:endParaRPr lang="fr-FR"/>
        </a:p>
      </dgm:t>
    </dgm:pt>
    <dgm:pt modelId="{7171F629-0975-CE44-897E-C824ADF658D3}">
      <dgm:prSet phldrT="[Texte]"/>
      <dgm:spPr/>
      <dgm:t>
        <a:bodyPr/>
        <a:lstStyle/>
        <a:p>
          <a:r>
            <a:rPr lang="fr-FR" dirty="0"/>
            <a:t>Cas d’utilisation</a:t>
          </a:r>
        </a:p>
      </dgm:t>
    </dgm:pt>
    <dgm:pt modelId="{B3174616-5DE2-B948-866C-B5B7C95D4141}" type="parTrans" cxnId="{0AF39C6E-79FD-0443-8D2C-7DCB90B186FD}">
      <dgm:prSet/>
      <dgm:spPr/>
      <dgm:t>
        <a:bodyPr/>
        <a:lstStyle/>
        <a:p>
          <a:endParaRPr lang="fr-FR"/>
        </a:p>
      </dgm:t>
    </dgm:pt>
    <dgm:pt modelId="{9E13AED2-6C3C-F248-A35B-BA3A2744E142}" type="sibTrans" cxnId="{0AF39C6E-79FD-0443-8D2C-7DCB90B186FD}">
      <dgm:prSet/>
      <dgm:spPr/>
      <dgm:t>
        <a:bodyPr/>
        <a:lstStyle/>
        <a:p>
          <a:endParaRPr lang="fr-FR"/>
        </a:p>
      </dgm:t>
    </dgm:pt>
    <dgm:pt modelId="{A4BF535A-3EF3-0742-8351-26166DA50C56}">
      <dgm:prSet phldrT="[Texte]"/>
      <dgm:spPr>
        <a:noFill/>
      </dgm:spPr>
      <dgm:t>
        <a:bodyPr/>
        <a:lstStyle/>
        <a:p>
          <a:r>
            <a:rPr lang="fr-FR" dirty="0"/>
            <a:t>Avantages / Inconvénients</a:t>
          </a:r>
        </a:p>
      </dgm:t>
    </dgm:pt>
    <dgm:pt modelId="{ADCA93F6-F5BC-124A-A4A9-F7C3672D7CEE}" type="parTrans" cxnId="{A14CA4F3-EE05-C245-B162-C9C62C6D6AA4}">
      <dgm:prSet/>
      <dgm:spPr/>
      <dgm:t>
        <a:bodyPr/>
        <a:lstStyle/>
        <a:p>
          <a:endParaRPr lang="fr-FR"/>
        </a:p>
      </dgm:t>
    </dgm:pt>
    <dgm:pt modelId="{101172FF-C0B4-0044-A2D8-471EB2FA5F4F}" type="sibTrans" cxnId="{A14CA4F3-EE05-C245-B162-C9C62C6D6AA4}">
      <dgm:prSet/>
      <dgm:spPr/>
      <dgm:t>
        <a:bodyPr/>
        <a:lstStyle/>
        <a:p>
          <a:endParaRPr lang="fr-FR"/>
        </a:p>
      </dgm:t>
    </dgm:pt>
    <dgm:pt modelId="{64994633-6D23-4C4F-B50B-61E7A0A77BF3}">
      <dgm:prSet/>
      <dgm:spPr>
        <a:noFill/>
      </dgm:spPr>
      <dgm:t>
        <a:bodyPr/>
        <a:lstStyle/>
        <a:p>
          <a:r>
            <a:rPr lang="fr-FR" dirty="0"/>
            <a:t>Diagramme d’Activité</a:t>
          </a:r>
        </a:p>
      </dgm:t>
    </dgm:pt>
    <dgm:pt modelId="{F00F2E04-F559-F64B-B6DF-A27418DB2E50}" type="parTrans" cxnId="{F7463A7A-9B50-B449-AB79-F2EB6A35276D}">
      <dgm:prSet/>
      <dgm:spPr/>
      <dgm:t>
        <a:bodyPr/>
        <a:lstStyle/>
        <a:p>
          <a:endParaRPr lang="fr-FR"/>
        </a:p>
      </dgm:t>
    </dgm:pt>
    <dgm:pt modelId="{BCAC6FF8-1A08-5F4B-B115-6F2B5D9C46C0}" type="sibTrans" cxnId="{F7463A7A-9B50-B449-AB79-F2EB6A35276D}">
      <dgm:prSet/>
      <dgm:spPr/>
      <dgm:t>
        <a:bodyPr/>
        <a:lstStyle/>
        <a:p>
          <a:endParaRPr lang="fr-FR"/>
        </a:p>
      </dgm:t>
    </dgm:pt>
    <dgm:pt modelId="{DA5B7FE4-7A74-0F4F-B275-3930378CE5C9}">
      <dgm:prSet/>
      <dgm:spPr/>
      <dgm:t>
        <a:bodyPr/>
        <a:lstStyle/>
        <a:p>
          <a:r>
            <a:rPr lang="fr-FR" dirty="0"/>
            <a:t>Smart </a:t>
          </a:r>
          <a:r>
            <a:rPr lang="fr-FR" dirty="0" err="1"/>
            <a:t>Contract</a:t>
          </a:r>
          <a:endParaRPr lang="fr-FR" dirty="0"/>
        </a:p>
      </dgm:t>
    </dgm:pt>
    <dgm:pt modelId="{A51BA170-6758-1B40-8782-2728ACD973FC}" type="parTrans" cxnId="{61B6331F-D79C-5C41-A92C-CB9172F1480F}">
      <dgm:prSet/>
      <dgm:spPr/>
      <dgm:t>
        <a:bodyPr/>
        <a:lstStyle/>
        <a:p>
          <a:endParaRPr lang="fr-FR"/>
        </a:p>
      </dgm:t>
    </dgm:pt>
    <dgm:pt modelId="{D1ABEE6C-6EA0-2643-9765-4FD6DB5BDAA1}" type="sibTrans" cxnId="{61B6331F-D79C-5C41-A92C-CB9172F1480F}">
      <dgm:prSet/>
      <dgm:spPr/>
      <dgm:t>
        <a:bodyPr/>
        <a:lstStyle/>
        <a:p>
          <a:endParaRPr lang="fr-FR"/>
        </a:p>
      </dgm:t>
    </dgm:pt>
    <dgm:pt modelId="{BA55C846-D992-BF44-995B-70D8D6B8CFF9}">
      <dgm:prSet/>
      <dgm:spPr/>
      <dgm:t>
        <a:bodyPr/>
        <a:lstStyle/>
        <a:p>
          <a:r>
            <a:rPr lang="fr-FR" dirty="0"/>
            <a:t>Démo</a:t>
          </a:r>
        </a:p>
      </dgm:t>
    </dgm:pt>
    <dgm:pt modelId="{44F133C4-0097-4D44-9ABB-1981974CB584}" type="parTrans" cxnId="{9801BFF4-BB70-1A43-AAC9-EF842866135F}">
      <dgm:prSet/>
      <dgm:spPr/>
      <dgm:t>
        <a:bodyPr/>
        <a:lstStyle/>
        <a:p>
          <a:endParaRPr lang="fr-FR"/>
        </a:p>
      </dgm:t>
    </dgm:pt>
    <dgm:pt modelId="{CE2ED6F8-39D9-854D-9E59-07B1FE61DB02}" type="sibTrans" cxnId="{9801BFF4-BB70-1A43-AAC9-EF842866135F}">
      <dgm:prSet/>
      <dgm:spPr/>
      <dgm:t>
        <a:bodyPr/>
        <a:lstStyle/>
        <a:p>
          <a:endParaRPr lang="fr-FR"/>
        </a:p>
      </dgm:t>
    </dgm:pt>
    <dgm:pt modelId="{F62DBAEE-5CA9-3D4D-BBB4-FE536CDF17EE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fr-FR" dirty="0"/>
            <a:t>Conclusion</a:t>
          </a:r>
        </a:p>
      </dgm:t>
    </dgm:pt>
    <dgm:pt modelId="{547BA39E-0BCC-1F44-98B0-574EE9E6CEC7}" type="parTrans" cxnId="{F83D987C-FE02-794C-A7BE-D1B013EB0690}">
      <dgm:prSet/>
      <dgm:spPr/>
      <dgm:t>
        <a:bodyPr/>
        <a:lstStyle/>
        <a:p>
          <a:endParaRPr lang="fr-FR"/>
        </a:p>
      </dgm:t>
    </dgm:pt>
    <dgm:pt modelId="{C0B2EE27-C446-5244-87B0-F09485DAA947}" type="sibTrans" cxnId="{F83D987C-FE02-794C-A7BE-D1B013EB0690}">
      <dgm:prSet/>
      <dgm:spPr/>
      <dgm:t>
        <a:bodyPr/>
        <a:lstStyle/>
        <a:p>
          <a:endParaRPr lang="fr-FR"/>
        </a:p>
      </dgm:t>
    </dgm:pt>
    <dgm:pt modelId="{F9B9AD33-8DE1-CB48-AFB7-26366AE69DBC}" type="pres">
      <dgm:prSet presAssocID="{B37F5E5C-7D6B-764C-BE45-EF119F6E32A9}" presName="Name0" presStyleCnt="0">
        <dgm:presLayoutVars>
          <dgm:dir/>
          <dgm:animLvl val="lvl"/>
          <dgm:resizeHandles val="exact"/>
        </dgm:presLayoutVars>
      </dgm:prSet>
      <dgm:spPr/>
    </dgm:pt>
    <dgm:pt modelId="{4C7F3A5D-B33A-6241-8B03-7DE903920717}" type="pres">
      <dgm:prSet presAssocID="{4EA56270-0AF0-2A4F-8505-A6BEBF9EA1FD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8A523F8-8871-064F-B33F-DA1C66EDA62A}" type="pres">
      <dgm:prSet presAssocID="{AA521FB9-E374-5F43-96C0-907157A9B26E}" presName="parTxOnlySpace" presStyleCnt="0"/>
      <dgm:spPr/>
    </dgm:pt>
    <dgm:pt modelId="{0256CF63-D2B4-7940-9B97-CCDE4E71BCBB}" type="pres">
      <dgm:prSet presAssocID="{7171F629-0975-CE44-897E-C824ADF658D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F4A7B75-5D3A-4D4D-8C37-5FA5CA69CBCB}" type="pres">
      <dgm:prSet presAssocID="{9E13AED2-6C3C-F248-A35B-BA3A2744E142}" presName="parTxOnlySpace" presStyleCnt="0"/>
      <dgm:spPr/>
    </dgm:pt>
    <dgm:pt modelId="{E2A64F7F-5906-9845-B3D6-CC732C1FADA8}" type="pres">
      <dgm:prSet presAssocID="{A4BF535A-3EF3-0742-8351-26166DA50C5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6208F84-9930-694D-862B-11EA71DD9143}" type="pres">
      <dgm:prSet presAssocID="{101172FF-C0B4-0044-A2D8-471EB2FA5F4F}" presName="parTxOnlySpace" presStyleCnt="0"/>
      <dgm:spPr/>
    </dgm:pt>
    <dgm:pt modelId="{9BE0DB39-8B78-8645-9EAC-E80C16636E53}" type="pres">
      <dgm:prSet presAssocID="{64994633-6D23-4C4F-B50B-61E7A0A77BF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0DF2893-1533-D344-B2D2-AB176451AD57}" type="pres">
      <dgm:prSet presAssocID="{BCAC6FF8-1A08-5F4B-B115-6F2B5D9C46C0}" presName="parTxOnlySpace" presStyleCnt="0"/>
      <dgm:spPr/>
    </dgm:pt>
    <dgm:pt modelId="{61CB00A0-5686-E941-8346-70B7B4B55EDF}" type="pres">
      <dgm:prSet presAssocID="{DA5B7FE4-7A74-0F4F-B275-3930378CE5C9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3D4063A-9029-2F43-81C6-8345A19F0643}" type="pres">
      <dgm:prSet presAssocID="{D1ABEE6C-6EA0-2643-9765-4FD6DB5BDAA1}" presName="parTxOnlySpace" presStyleCnt="0"/>
      <dgm:spPr/>
    </dgm:pt>
    <dgm:pt modelId="{435AF2E9-0483-7442-A0EA-84AA451404BC}" type="pres">
      <dgm:prSet presAssocID="{BA55C846-D992-BF44-995B-70D8D6B8CFF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BB4A9CA-85BF-234F-9E76-1B7DA8EDCB32}" type="pres">
      <dgm:prSet presAssocID="{CE2ED6F8-39D9-854D-9E59-07B1FE61DB02}" presName="parTxOnlySpace" presStyleCnt="0"/>
      <dgm:spPr/>
    </dgm:pt>
    <dgm:pt modelId="{48D6DC24-0D9A-C540-A4F9-292E3C748878}" type="pres">
      <dgm:prSet presAssocID="{F62DBAEE-5CA9-3D4D-BBB4-FE536CDF17E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33F3C08-F27A-A141-B0E5-F78C3442C945}" type="presOf" srcId="{B37F5E5C-7D6B-764C-BE45-EF119F6E32A9}" destId="{F9B9AD33-8DE1-CB48-AFB7-26366AE69DBC}" srcOrd="0" destOrd="0" presId="urn:microsoft.com/office/officeart/2005/8/layout/chevron1"/>
    <dgm:cxn modelId="{61B6331F-D79C-5C41-A92C-CB9172F1480F}" srcId="{B37F5E5C-7D6B-764C-BE45-EF119F6E32A9}" destId="{DA5B7FE4-7A74-0F4F-B275-3930378CE5C9}" srcOrd="4" destOrd="0" parTransId="{A51BA170-6758-1B40-8782-2728ACD973FC}" sibTransId="{D1ABEE6C-6EA0-2643-9765-4FD6DB5BDAA1}"/>
    <dgm:cxn modelId="{A8C12D43-D65B-9845-AC29-31774A6DA4CB}" type="presOf" srcId="{A4BF535A-3EF3-0742-8351-26166DA50C56}" destId="{E2A64F7F-5906-9845-B3D6-CC732C1FADA8}" srcOrd="0" destOrd="0" presId="urn:microsoft.com/office/officeart/2005/8/layout/chevron1"/>
    <dgm:cxn modelId="{0AF39C6E-79FD-0443-8D2C-7DCB90B186FD}" srcId="{B37F5E5C-7D6B-764C-BE45-EF119F6E32A9}" destId="{7171F629-0975-CE44-897E-C824ADF658D3}" srcOrd="1" destOrd="0" parTransId="{B3174616-5DE2-B948-866C-B5B7C95D4141}" sibTransId="{9E13AED2-6C3C-F248-A35B-BA3A2744E142}"/>
    <dgm:cxn modelId="{F7463A7A-9B50-B449-AB79-F2EB6A35276D}" srcId="{B37F5E5C-7D6B-764C-BE45-EF119F6E32A9}" destId="{64994633-6D23-4C4F-B50B-61E7A0A77BF3}" srcOrd="3" destOrd="0" parTransId="{F00F2E04-F559-F64B-B6DF-A27418DB2E50}" sibTransId="{BCAC6FF8-1A08-5F4B-B115-6F2B5D9C46C0}"/>
    <dgm:cxn modelId="{F83D987C-FE02-794C-A7BE-D1B013EB0690}" srcId="{B37F5E5C-7D6B-764C-BE45-EF119F6E32A9}" destId="{F62DBAEE-5CA9-3D4D-BBB4-FE536CDF17EE}" srcOrd="6" destOrd="0" parTransId="{547BA39E-0BCC-1F44-98B0-574EE9E6CEC7}" sibTransId="{C0B2EE27-C446-5244-87B0-F09485DAA947}"/>
    <dgm:cxn modelId="{0A8AF796-EC0F-2D4A-8B6E-56629632FB7F}" type="presOf" srcId="{4EA56270-0AF0-2A4F-8505-A6BEBF9EA1FD}" destId="{4C7F3A5D-B33A-6241-8B03-7DE903920717}" srcOrd="0" destOrd="0" presId="urn:microsoft.com/office/officeart/2005/8/layout/chevron1"/>
    <dgm:cxn modelId="{66C9A498-2E35-3744-9404-6C5E5999F5C6}" type="presOf" srcId="{7171F629-0975-CE44-897E-C824ADF658D3}" destId="{0256CF63-D2B4-7940-9B97-CCDE4E71BCBB}" srcOrd="0" destOrd="0" presId="urn:microsoft.com/office/officeart/2005/8/layout/chevron1"/>
    <dgm:cxn modelId="{6C3A3699-41AD-7C4F-87AA-A6146625DF48}" type="presOf" srcId="{BA55C846-D992-BF44-995B-70D8D6B8CFF9}" destId="{435AF2E9-0483-7442-A0EA-84AA451404BC}" srcOrd="0" destOrd="0" presId="urn:microsoft.com/office/officeart/2005/8/layout/chevron1"/>
    <dgm:cxn modelId="{D22FF1AA-59C2-6C45-9B7F-405926B1A855}" type="presOf" srcId="{F62DBAEE-5CA9-3D4D-BBB4-FE536CDF17EE}" destId="{48D6DC24-0D9A-C540-A4F9-292E3C748878}" srcOrd="0" destOrd="0" presId="urn:microsoft.com/office/officeart/2005/8/layout/chevron1"/>
    <dgm:cxn modelId="{9D39C6B4-97D3-2146-B42E-ED62D874FBDA}" type="presOf" srcId="{64994633-6D23-4C4F-B50B-61E7A0A77BF3}" destId="{9BE0DB39-8B78-8645-9EAC-E80C16636E53}" srcOrd="0" destOrd="0" presId="urn:microsoft.com/office/officeart/2005/8/layout/chevron1"/>
    <dgm:cxn modelId="{D1FE10B5-9F68-A047-B920-D708133A2F3A}" type="presOf" srcId="{DA5B7FE4-7A74-0F4F-B275-3930378CE5C9}" destId="{61CB00A0-5686-E941-8346-70B7B4B55EDF}" srcOrd="0" destOrd="0" presId="urn:microsoft.com/office/officeart/2005/8/layout/chevron1"/>
    <dgm:cxn modelId="{5C5DE9B9-5003-CC4C-80C1-2A987B92AAE2}" srcId="{B37F5E5C-7D6B-764C-BE45-EF119F6E32A9}" destId="{4EA56270-0AF0-2A4F-8505-A6BEBF9EA1FD}" srcOrd="0" destOrd="0" parTransId="{0B8337B6-E3D8-EA41-94EB-AD41EFDC28A8}" sibTransId="{AA521FB9-E374-5F43-96C0-907157A9B26E}"/>
    <dgm:cxn modelId="{A14CA4F3-EE05-C245-B162-C9C62C6D6AA4}" srcId="{B37F5E5C-7D6B-764C-BE45-EF119F6E32A9}" destId="{A4BF535A-3EF3-0742-8351-26166DA50C56}" srcOrd="2" destOrd="0" parTransId="{ADCA93F6-F5BC-124A-A4A9-F7C3672D7CEE}" sibTransId="{101172FF-C0B4-0044-A2D8-471EB2FA5F4F}"/>
    <dgm:cxn modelId="{9801BFF4-BB70-1A43-AAC9-EF842866135F}" srcId="{B37F5E5C-7D6B-764C-BE45-EF119F6E32A9}" destId="{BA55C846-D992-BF44-995B-70D8D6B8CFF9}" srcOrd="5" destOrd="0" parTransId="{44F133C4-0097-4D44-9ABB-1981974CB584}" sibTransId="{CE2ED6F8-39D9-854D-9E59-07B1FE61DB02}"/>
    <dgm:cxn modelId="{EBBA8338-0BB7-FD44-9956-4BF6703CB770}" type="presParOf" srcId="{F9B9AD33-8DE1-CB48-AFB7-26366AE69DBC}" destId="{4C7F3A5D-B33A-6241-8B03-7DE903920717}" srcOrd="0" destOrd="0" presId="urn:microsoft.com/office/officeart/2005/8/layout/chevron1"/>
    <dgm:cxn modelId="{DC50802E-0214-C949-8686-9EACF21A739B}" type="presParOf" srcId="{F9B9AD33-8DE1-CB48-AFB7-26366AE69DBC}" destId="{08A523F8-8871-064F-B33F-DA1C66EDA62A}" srcOrd="1" destOrd="0" presId="urn:microsoft.com/office/officeart/2005/8/layout/chevron1"/>
    <dgm:cxn modelId="{88361620-D0BE-D841-8DB0-8DB8C096A4FF}" type="presParOf" srcId="{F9B9AD33-8DE1-CB48-AFB7-26366AE69DBC}" destId="{0256CF63-D2B4-7940-9B97-CCDE4E71BCBB}" srcOrd="2" destOrd="0" presId="urn:microsoft.com/office/officeart/2005/8/layout/chevron1"/>
    <dgm:cxn modelId="{6AABCBD1-C080-E341-AAA8-2BE836A23684}" type="presParOf" srcId="{F9B9AD33-8DE1-CB48-AFB7-26366AE69DBC}" destId="{DF4A7B75-5D3A-4D4D-8C37-5FA5CA69CBCB}" srcOrd="3" destOrd="0" presId="urn:microsoft.com/office/officeart/2005/8/layout/chevron1"/>
    <dgm:cxn modelId="{1A21F438-EC6D-0640-B464-758F33358832}" type="presParOf" srcId="{F9B9AD33-8DE1-CB48-AFB7-26366AE69DBC}" destId="{E2A64F7F-5906-9845-B3D6-CC732C1FADA8}" srcOrd="4" destOrd="0" presId="urn:microsoft.com/office/officeart/2005/8/layout/chevron1"/>
    <dgm:cxn modelId="{C16C49B4-D1DF-B94B-987B-4E77FEF1881E}" type="presParOf" srcId="{F9B9AD33-8DE1-CB48-AFB7-26366AE69DBC}" destId="{56208F84-9930-694D-862B-11EA71DD9143}" srcOrd="5" destOrd="0" presId="urn:microsoft.com/office/officeart/2005/8/layout/chevron1"/>
    <dgm:cxn modelId="{B856E1E7-B19D-674F-990B-0DACC2790BE7}" type="presParOf" srcId="{F9B9AD33-8DE1-CB48-AFB7-26366AE69DBC}" destId="{9BE0DB39-8B78-8645-9EAC-E80C16636E53}" srcOrd="6" destOrd="0" presId="urn:microsoft.com/office/officeart/2005/8/layout/chevron1"/>
    <dgm:cxn modelId="{4C2E7D56-2F6C-7146-9B6F-B22112AF6D41}" type="presParOf" srcId="{F9B9AD33-8DE1-CB48-AFB7-26366AE69DBC}" destId="{C0DF2893-1533-D344-B2D2-AB176451AD57}" srcOrd="7" destOrd="0" presId="urn:microsoft.com/office/officeart/2005/8/layout/chevron1"/>
    <dgm:cxn modelId="{7D8FB8F0-FD62-504A-9004-9215E0E3AABC}" type="presParOf" srcId="{F9B9AD33-8DE1-CB48-AFB7-26366AE69DBC}" destId="{61CB00A0-5686-E941-8346-70B7B4B55EDF}" srcOrd="8" destOrd="0" presId="urn:microsoft.com/office/officeart/2005/8/layout/chevron1"/>
    <dgm:cxn modelId="{AC99561F-FD8F-CC4F-B579-0F3019F5C867}" type="presParOf" srcId="{F9B9AD33-8DE1-CB48-AFB7-26366AE69DBC}" destId="{93D4063A-9029-2F43-81C6-8345A19F0643}" srcOrd="9" destOrd="0" presId="urn:microsoft.com/office/officeart/2005/8/layout/chevron1"/>
    <dgm:cxn modelId="{784FE0B7-E1D2-A04B-865A-24DAC67B6CB8}" type="presParOf" srcId="{F9B9AD33-8DE1-CB48-AFB7-26366AE69DBC}" destId="{435AF2E9-0483-7442-A0EA-84AA451404BC}" srcOrd="10" destOrd="0" presId="urn:microsoft.com/office/officeart/2005/8/layout/chevron1"/>
    <dgm:cxn modelId="{F5D2FCD6-DA87-8641-9042-EE06A0E7D148}" type="presParOf" srcId="{F9B9AD33-8DE1-CB48-AFB7-26366AE69DBC}" destId="{7BB4A9CA-85BF-234F-9E76-1B7DA8EDCB32}" srcOrd="11" destOrd="0" presId="urn:microsoft.com/office/officeart/2005/8/layout/chevron1"/>
    <dgm:cxn modelId="{DF496F31-EE55-A64C-AD8C-151841EE6D5F}" type="presParOf" srcId="{F9B9AD33-8DE1-CB48-AFB7-26366AE69DBC}" destId="{48D6DC24-0D9A-C540-A4F9-292E3C74887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4DE6C-8FCC-C445-8F51-BAC9B8218285}">
      <dsp:nvSpPr>
        <dsp:cNvPr id="0" name=""/>
        <dsp:cNvSpPr/>
      </dsp:nvSpPr>
      <dsp:spPr>
        <a:xfrm rot="5400000">
          <a:off x="-117068" y="120089"/>
          <a:ext cx="780454" cy="5463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 rot="-5400000">
        <a:off x="0" y="276180"/>
        <a:ext cx="546318" cy="234136"/>
      </dsp:txXfrm>
    </dsp:sp>
    <dsp:sp modelId="{C36E7A8D-71D3-374E-8F2F-9C90AC25E82B}">
      <dsp:nvSpPr>
        <dsp:cNvPr id="0" name=""/>
        <dsp:cNvSpPr/>
      </dsp:nvSpPr>
      <dsp:spPr>
        <a:xfrm rot="5400000">
          <a:off x="2471766" y="-1922427"/>
          <a:ext cx="507295" cy="435819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Choix du Projet</a:t>
          </a:r>
        </a:p>
      </dsp:txBody>
      <dsp:txXfrm rot="-5400000">
        <a:off x="546318" y="27785"/>
        <a:ext cx="4333428" cy="457767"/>
      </dsp:txXfrm>
    </dsp:sp>
    <dsp:sp modelId="{A06DBBF8-14FC-6A4F-BE3A-B55EE7971C36}">
      <dsp:nvSpPr>
        <dsp:cNvPr id="0" name=""/>
        <dsp:cNvSpPr/>
      </dsp:nvSpPr>
      <dsp:spPr>
        <a:xfrm rot="5400000">
          <a:off x="-117068" y="816320"/>
          <a:ext cx="780454" cy="5463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 rot="-5400000">
        <a:off x="0" y="972411"/>
        <a:ext cx="546318" cy="234136"/>
      </dsp:txXfrm>
    </dsp:sp>
    <dsp:sp modelId="{03459763-8B81-9E4E-9162-CCD65596176E}">
      <dsp:nvSpPr>
        <dsp:cNvPr id="0" name=""/>
        <dsp:cNvSpPr/>
      </dsp:nvSpPr>
      <dsp:spPr>
        <a:xfrm rot="5400000">
          <a:off x="2471766" y="-1226196"/>
          <a:ext cx="507295" cy="435819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Cas d’Utilisation</a:t>
          </a:r>
        </a:p>
      </dsp:txBody>
      <dsp:txXfrm rot="-5400000">
        <a:off x="546318" y="724016"/>
        <a:ext cx="4333428" cy="457767"/>
      </dsp:txXfrm>
    </dsp:sp>
    <dsp:sp modelId="{A66E3102-26A8-C342-9393-B82E33DBC0BB}">
      <dsp:nvSpPr>
        <dsp:cNvPr id="0" name=""/>
        <dsp:cNvSpPr/>
      </dsp:nvSpPr>
      <dsp:spPr>
        <a:xfrm rot="5400000">
          <a:off x="-117068" y="1512552"/>
          <a:ext cx="780454" cy="5463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 rot="-5400000">
        <a:off x="0" y="1668643"/>
        <a:ext cx="546318" cy="234136"/>
      </dsp:txXfrm>
    </dsp:sp>
    <dsp:sp modelId="{B59AF5B9-F903-6C47-90EB-52C32CCFF7E8}">
      <dsp:nvSpPr>
        <dsp:cNvPr id="0" name=""/>
        <dsp:cNvSpPr/>
      </dsp:nvSpPr>
      <dsp:spPr>
        <a:xfrm rot="5400000">
          <a:off x="2471766" y="-529964"/>
          <a:ext cx="507295" cy="435819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Avantages / Inconvénients</a:t>
          </a:r>
        </a:p>
      </dsp:txBody>
      <dsp:txXfrm rot="-5400000">
        <a:off x="546318" y="1420248"/>
        <a:ext cx="4333428" cy="457767"/>
      </dsp:txXfrm>
    </dsp:sp>
    <dsp:sp modelId="{31C057B5-2B18-3941-B83B-98F53CBAADA3}">
      <dsp:nvSpPr>
        <dsp:cNvPr id="0" name=""/>
        <dsp:cNvSpPr/>
      </dsp:nvSpPr>
      <dsp:spPr>
        <a:xfrm rot="5400000">
          <a:off x="-117068" y="2208783"/>
          <a:ext cx="780454" cy="5463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 rot="-5400000">
        <a:off x="0" y="2364874"/>
        <a:ext cx="546318" cy="234136"/>
      </dsp:txXfrm>
    </dsp:sp>
    <dsp:sp modelId="{92987228-659C-784E-B5AC-638718C363F8}">
      <dsp:nvSpPr>
        <dsp:cNvPr id="0" name=""/>
        <dsp:cNvSpPr/>
      </dsp:nvSpPr>
      <dsp:spPr>
        <a:xfrm rot="5400000">
          <a:off x="2471766" y="166267"/>
          <a:ext cx="507295" cy="435819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Diagramme d’Activité</a:t>
          </a:r>
        </a:p>
      </dsp:txBody>
      <dsp:txXfrm rot="-5400000">
        <a:off x="546318" y="2116479"/>
        <a:ext cx="4333428" cy="457767"/>
      </dsp:txXfrm>
    </dsp:sp>
    <dsp:sp modelId="{18CCBF37-A709-234B-B96A-EECAE2CBF2D7}">
      <dsp:nvSpPr>
        <dsp:cNvPr id="0" name=""/>
        <dsp:cNvSpPr/>
      </dsp:nvSpPr>
      <dsp:spPr>
        <a:xfrm rot="5400000">
          <a:off x="-117068" y="2905015"/>
          <a:ext cx="780454" cy="5463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 rot="-5400000">
        <a:off x="0" y="3061106"/>
        <a:ext cx="546318" cy="234136"/>
      </dsp:txXfrm>
    </dsp:sp>
    <dsp:sp modelId="{274315CA-42D3-3547-B5C9-0E5157F7FE2A}">
      <dsp:nvSpPr>
        <dsp:cNvPr id="0" name=""/>
        <dsp:cNvSpPr/>
      </dsp:nvSpPr>
      <dsp:spPr>
        <a:xfrm rot="5400000">
          <a:off x="2471766" y="862498"/>
          <a:ext cx="507295" cy="435819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Smart </a:t>
          </a:r>
          <a:r>
            <a:rPr lang="fr-FR" sz="2700" kern="1200" dirty="0" err="1"/>
            <a:t>Contract</a:t>
          </a:r>
          <a:endParaRPr lang="fr-FR" sz="2700" kern="1200" dirty="0"/>
        </a:p>
      </dsp:txBody>
      <dsp:txXfrm rot="-5400000">
        <a:off x="546318" y="2812710"/>
        <a:ext cx="4333428" cy="457767"/>
      </dsp:txXfrm>
    </dsp:sp>
    <dsp:sp modelId="{F045DFB9-5E05-874A-B3DE-57E2C2A52730}">
      <dsp:nvSpPr>
        <dsp:cNvPr id="0" name=""/>
        <dsp:cNvSpPr/>
      </dsp:nvSpPr>
      <dsp:spPr>
        <a:xfrm rot="5400000">
          <a:off x="-117068" y="3601247"/>
          <a:ext cx="780454" cy="5463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 rot="-5400000">
        <a:off x="0" y="3757338"/>
        <a:ext cx="546318" cy="234136"/>
      </dsp:txXfrm>
    </dsp:sp>
    <dsp:sp modelId="{82A036A4-7100-DF46-98C7-EA99185BDC3C}">
      <dsp:nvSpPr>
        <dsp:cNvPr id="0" name=""/>
        <dsp:cNvSpPr/>
      </dsp:nvSpPr>
      <dsp:spPr>
        <a:xfrm rot="5400000">
          <a:off x="2471766" y="1558730"/>
          <a:ext cx="507295" cy="435819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Démo</a:t>
          </a:r>
        </a:p>
      </dsp:txBody>
      <dsp:txXfrm rot="-5400000">
        <a:off x="546318" y="3508942"/>
        <a:ext cx="4333428" cy="457767"/>
      </dsp:txXfrm>
    </dsp:sp>
    <dsp:sp modelId="{8E7D8B83-CAB5-0143-BCBA-2383B9544EDB}">
      <dsp:nvSpPr>
        <dsp:cNvPr id="0" name=""/>
        <dsp:cNvSpPr/>
      </dsp:nvSpPr>
      <dsp:spPr>
        <a:xfrm rot="5400000">
          <a:off x="-117068" y="4297478"/>
          <a:ext cx="780454" cy="54631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 rot="-5400000">
        <a:off x="0" y="4453569"/>
        <a:ext cx="546318" cy="234136"/>
      </dsp:txXfrm>
    </dsp:sp>
    <dsp:sp modelId="{951E1976-BB30-D54B-938A-34298747E468}">
      <dsp:nvSpPr>
        <dsp:cNvPr id="0" name=""/>
        <dsp:cNvSpPr/>
      </dsp:nvSpPr>
      <dsp:spPr>
        <a:xfrm rot="5400000">
          <a:off x="2471766" y="2254961"/>
          <a:ext cx="507295" cy="4358192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 dirty="0"/>
            <a:t>Conclusion</a:t>
          </a:r>
        </a:p>
      </dsp:txBody>
      <dsp:txXfrm rot="-5400000">
        <a:off x="546318" y="4205173"/>
        <a:ext cx="4333428" cy="457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F3A5D-B33A-6241-8B03-7DE903920717}">
      <dsp:nvSpPr>
        <dsp:cNvPr id="0" name=""/>
        <dsp:cNvSpPr/>
      </dsp:nvSpPr>
      <dsp:spPr>
        <a:xfrm>
          <a:off x="0" y="884292"/>
          <a:ext cx="781159" cy="312463"/>
        </a:xfrm>
        <a:prstGeom prst="chevron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projet</a:t>
          </a:r>
        </a:p>
      </dsp:txBody>
      <dsp:txXfrm>
        <a:off x="156232" y="884292"/>
        <a:ext cx="468696" cy="312463"/>
      </dsp:txXfrm>
    </dsp:sp>
    <dsp:sp modelId="{0256CF63-D2B4-7940-9B97-CCDE4E71BCBB}">
      <dsp:nvSpPr>
        <dsp:cNvPr id="0" name=""/>
        <dsp:cNvSpPr/>
      </dsp:nvSpPr>
      <dsp:spPr>
        <a:xfrm>
          <a:off x="703043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Cas d’Utilisation</a:t>
          </a:r>
        </a:p>
      </dsp:txBody>
      <dsp:txXfrm>
        <a:off x="859275" y="884292"/>
        <a:ext cx="468696" cy="312463"/>
      </dsp:txXfrm>
    </dsp:sp>
    <dsp:sp modelId="{E2A64F7F-5906-9845-B3D6-CC732C1FADA8}">
      <dsp:nvSpPr>
        <dsp:cNvPr id="0" name=""/>
        <dsp:cNvSpPr/>
      </dsp:nvSpPr>
      <dsp:spPr>
        <a:xfrm>
          <a:off x="1406087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Avantages / Inconvénients</a:t>
          </a:r>
        </a:p>
      </dsp:txBody>
      <dsp:txXfrm>
        <a:off x="1562319" y="884292"/>
        <a:ext cx="468696" cy="312463"/>
      </dsp:txXfrm>
    </dsp:sp>
    <dsp:sp modelId="{9BE0DB39-8B78-8645-9EAC-E80C16636E53}">
      <dsp:nvSpPr>
        <dsp:cNvPr id="0" name=""/>
        <dsp:cNvSpPr/>
      </dsp:nvSpPr>
      <dsp:spPr>
        <a:xfrm>
          <a:off x="2109131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Diagramme d’Activité</a:t>
          </a:r>
        </a:p>
      </dsp:txBody>
      <dsp:txXfrm>
        <a:off x="2265363" y="884292"/>
        <a:ext cx="468696" cy="312463"/>
      </dsp:txXfrm>
    </dsp:sp>
    <dsp:sp modelId="{61CB00A0-5686-E941-8346-70B7B4B55EDF}">
      <dsp:nvSpPr>
        <dsp:cNvPr id="0" name=""/>
        <dsp:cNvSpPr/>
      </dsp:nvSpPr>
      <dsp:spPr>
        <a:xfrm>
          <a:off x="2812174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Smart </a:t>
          </a:r>
          <a:r>
            <a:rPr lang="fr-FR" sz="500" kern="1200" dirty="0" err="1"/>
            <a:t>Contract</a:t>
          </a:r>
          <a:endParaRPr lang="fr-FR" sz="500" kern="1200" dirty="0"/>
        </a:p>
      </dsp:txBody>
      <dsp:txXfrm>
        <a:off x="2968406" y="884292"/>
        <a:ext cx="468696" cy="312463"/>
      </dsp:txXfrm>
    </dsp:sp>
    <dsp:sp modelId="{435AF2E9-0483-7442-A0EA-84AA451404BC}">
      <dsp:nvSpPr>
        <dsp:cNvPr id="0" name=""/>
        <dsp:cNvSpPr/>
      </dsp:nvSpPr>
      <dsp:spPr>
        <a:xfrm>
          <a:off x="3515218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Démo</a:t>
          </a:r>
        </a:p>
      </dsp:txBody>
      <dsp:txXfrm>
        <a:off x="3671450" y="884292"/>
        <a:ext cx="468696" cy="312463"/>
      </dsp:txXfrm>
    </dsp:sp>
    <dsp:sp modelId="{48D6DC24-0D9A-C540-A4F9-292E3C748878}">
      <dsp:nvSpPr>
        <dsp:cNvPr id="0" name=""/>
        <dsp:cNvSpPr/>
      </dsp:nvSpPr>
      <dsp:spPr>
        <a:xfrm>
          <a:off x="4218262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Conclusion</a:t>
          </a:r>
        </a:p>
      </dsp:txBody>
      <dsp:txXfrm>
        <a:off x="4374494" y="884292"/>
        <a:ext cx="468696" cy="312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F3A5D-B33A-6241-8B03-7DE903920717}">
      <dsp:nvSpPr>
        <dsp:cNvPr id="0" name=""/>
        <dsp:cNvSpPr/>
      </dsp:nvSpPr>
      <dsp:spPr>
        <a:xfrm>
          <a:off x="0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projet</a:t>
          </a:r>
        </a:p>
      </dsp:txBody>
      <dsp:txXfrm>
        <a:off x="156232" y="884292"/>
        <a:ext cx="468696" cy="312463"/>
      </dsp:txXfrm>
    </dsp:sp>
    <dsp:sp modelId="{0256CF63-D2B4-7940-9B97-CCDE4E71BCBB}">
      <dsp:nvSpPr>
        <dsp:cNvPr id="0" name=""/>
        <dsp:cNvSpPr/>
      </dsp:nvSpPr>
      <dsp:spPr>
        <a:xfrm>
          <a:off x="703043" y="884292"/>
          <a:ext cx="781159" cy="312463"/>
        </a:xfrm>
        <a:prstGeom prst="chevron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Cas d’Utilisation</a:t>
          </a:r>
        </a:p>
      </dsp:txBody>
      <dsp:txXfrm>
        <a:off x="859275" y="884292"/>
        <a:ext cx="468696" cy="312463"/>
      </dsp:txXfrm>
    </dsp:sp>
    <dsp:sp modelId="{E2A64F7F-5906-9845-B3D6-CC732C1FADA8}">
      <dsp:nvSpPr>
        <dsp:cNvPr id="0" name=""/>
        <dsp:cNvSpPr/>
      </dsp:nvSpPr>
      <dsp:spPr>
        <a:xfrm>
          <a:off x="1406087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Avantages / Inconvénients</a:t>
          </a:r>
        </a:p>
      </dsp:txBody>
      <dsp:txXfrm>
        <a:off x="1562319" y="884292"/>
        <a:ext cx="468696" cy="312463"/>
      </dsp:txXfrm>
    </dsp:sp>
    <dsp:sp modelId="{9BE0DB39-8B78-8645-9EAC-E80C16636E53}">
      <dsp:nvSpPr>
        <dsp:cNvPr id="0" name=""/>
        <dsp:cNvSpPr/>
      </dsp:nvSpPr>
      <dsp:spPr>
        <a:xfrm>
          <a:off x="2109131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Diagramme d’Activité</a:t>
          </a:r>
        </a:p>
      </dsp:txBody>
      <dsp:txXfrm>
        <a:off x="2265363" y="884292"/>
        <a:ext cx="468696" cy="312463"/>
      </dsp:txXfrm>
    </dsp:sp>
    <dsp:sp modelId="{61CB00A0-5686-E941-8346-70B7B4B55EDF}">
      <dsp:nvSpPr>
        <dsp:cNvPr id="0" name=""/>
        <dsp:cNvSpPr/>
      </dsp:nvSpPr>
      <dsp:spPr>
        <a:xfrm>
          <a:off x="2812174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Smart </a:t>
          </a:r>
          <a:r>
            <a:rPr lang="fr-FR" sz="500" kern="1200" dirty="0" err="1"/>
            <a:t>Contract</a:t>
          </a:r>
          <a:endParaRPr lang="fr-FR" sz="500" kern="1200" dirty="0"/>
        </a:p>
      </dsp:txBody>
      <dsp:txXfrm>
        <a:off x="2968406" y="884292"/>
        <a:ext cx="468696" cy="312463"/>
      </dsp:txXfrm>
    </dsp:sp>
    <dsp:sp modelId="{435AF2E9-0483-7442-A0EA-84AA451404BC}">
      <dsp:nvSpPr>
        <dsp:cNvPr id="0" name=""/>
        <dsp:cNvSpPr/>
      </dsp:nvSpPr>
      <dsp:spPr>
        <a:xfrm>
          <a:off x="3515218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Démo</a:t>
          </a:r>
        </a:p>
      </dsp:txBody>
      <dsp:txXfrm>
        <a:off x="3671450" y="884292"/>
        <a:ext cx="468696" cy="312463"/>
      </dsp:txXfrm>
    </dsp:sp>
    <dsp:sp modelId="{48D6DC24-0D9A-C540-A4F9-292E3C748878}">
      <dsp:nvSpPr>
        <dsp:cNvPr id="0" name=""/>
        <dsp:cNvSpPr/>
      </dsp:nvSpPr>
      <dsp:spPr>
        <a:xfrm>
          <a:off x="4218262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Conclusion</a:t>
          </a:r>
        </a:p>
      </dsp:txBody>
      <dsp:txXfrm>
        <a:off x="4374494" y="884292"/>
        <a:ext cx="468696" cy="3124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F3A5D-B33A-6241-8B03-7DE903920717}">
      <dsp:nvSpPr>
        <dsp:cNvPr id="0" name=""/>
        <dsp:cNvSpPr/>
      </dsp:nvSpPr>
      <dsp:spPr>
        <a:xfrm>
          <a:off x="0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projet</a:t>
          </a:r>
        </a:p>
      </dsp:txBody>
      <dsp:txXfrm>
        <a:off x="156232" y="884292"/>
        <a:ext cx="468696" cy="312463"/>
      </dsp:txXfrm>
    </dsp:sp>
    <dsp:sp modelId="{0256CF63-D2B4-7940-9B97-CCDE4E71BCBB}">
      <dsp:nvSpPr>
        <dsp:cNvPr id="0" name=""/>
        <dsp:cNvSpPr/>
      </dsp:nvSpPr>
      <dsp:spPr>
        <a:xfrm>
          <a:off x="703043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Cas d’Utilisation</a:t>
          </a:r>
        </a:p>
      </dsp:txBody>
      <dsp:txXfrm>
        <a:off x="859275" y="884292"/>
        <a:ext cx="468696" cy="312463"/>
      </dsp:txXfrm>
    </dsp:sp>
    <dsp:sp modelId="{E2A64F7F-5906-9845-B3D6-CC732C1FADA8}">
      <dsp:nvSpPr>
        <dsp:cNvPr id="0" name=""/>
        <dsp:cNvSpPr/>
      </dsp:nvSpPr>
      <dsp:spPr>
        <a:xfrm>
          <a:off x="1406087" y="884292"/>
          <a:ext cx="781159" cy="312463"/>
        </a:xfrm>
        <a:prstGeom prst="chevron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Avantages / Inconvénients</a:t>
          </a:r>
        </a:p>
      </dsp:txBody>
      <dsp:txXfrm>
        <a:off x="1562319" y="884292"/>
        <a:ext cx="468696" cy="312463"/>
      </dsp:txXfrm>
    </dsp:sp>
    <dsp:sp modelId="{9BE0DB39-8B78-8645-9EAC-E80C16636E53}">
      <dsp:nvSpPr>
        <dsp:cNvPr id="0" name=""/>
        <dsp:cNvSpPr/>
      </dsp:nvSpPr>
      <dsp:spPr>
        <a:xfrm>
          <a:off x="2109131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Diagramme d’Activité</a:t>
          </a:r>
        </a:p>
      </dsp:txBody>
      <dsp:txXfrm>
        <a:off x="2265363" y="884292"/>
        <a:ext cx="468696" cy="312463"/>
      </dsp:txXfrm>
    </dsp:sp>
    <dsp:sp modelId="{61CB00A0-5686-E941-8346-70B7B4B55EDF}">
      <dsp:nvSpPr>
        <dsp:cNvPr id="0" name=""/>
        <dsp:cNvSpPr/>
      </dsp:nvSpPr>
      <dsp:spPr>
        <a:xfrm>
          <a:off x="2812174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Smart </a:t>
          </a:r>
          <a:r>
            <a:rPr lang="fr-FR" sz="500" kern="1200" dirty="0" err="1"/>
            <a:t>Contract</a:t>
          </a:r>
          <a:endParaRPr lang="fr-FR" sz="500" kern="1200" dirty="0"/>
        </a:p>
      </dsp:txBody>
      <dsp:txXfrm>
        <a:off x="2968406" y="884292"/>
        <a:ext cx="468696" cy="312463"/>
      </dsp:txXfrm>
    </dsp:sp>
    <dsp:sp modelId="{435AF2E9-0483-7442-A0EA-84AA451404BC}">
      <dsp:nvSpPr>
        <dsp:cNvPr id="0" name=""/>
        <dsp:cNvSpPr/>
      </dsp:nvSpPr>
      <dsp:spPr>
        <a:xfrm>
          <a:off x="3515218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Démo</a:t>
          </a:r>
        </a:p>
      </dsp:txBody>
      <dsp:txXfrm>
        <a:off x="3671450" y="884292"/>
        <a:ext cx="468696" cy="312463"/>
      </dsp:txXfrm>
    </dsp:sp>
    <dsp:sp modelId="{48D6DC24-0D9A-C540-A4F9-292E3C748878}">
      <dsp:nvSpPr>
        <dsp:cNvPr id="0" name=""/>
        <dsp:cNvSpPr/>
      </dsp:nvSpPr>
      <dsp:spPr>
        <a:xfrm>
          <a:off x="4218262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Conclusion</a:t>
          </a:r>
        </a:p>
      </dsp:txBody>
      <dsp:txXfrm>
        <a:off x="4374494" y="884292"/>
        <a:ext cx="468696" cy="3124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F3A5D-B33A-6241-8B03-7DE903920717}">
      <dsp:nvSpPr>
        <dsp:cNvPr id="0" name=""/>
        <dsp:cNvSpPr/>
      </dsp:nvSpPr>
      <dsp:spPr>
        <a:xfrm>
          <a:off x="0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projet</a:t>
          </a:r>
        </a:p>
      </dsp:txBody>
      <dsp:txXfrm>
        <a:off x="156232" y="884292"/>
        <a:ext cx="468696" cy="312463"/>
      </dsp:txXfrm>
    </dsp:sp>
    <dsp:sp modelId="{0256CF63-D2B4-7940-9B97-CCDE4E71BCBB}">
      <dsp:nvSpPr>
        <dsp:cNvPr id="0" name=""/>
        <dsp:cNvSpPr/>
      </dsp:nvSpPr>
      <dsp:spPr>
        <a:xfrm>
          <a:off x="703043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Cas d’utilisation</a:t>
          </a:r>
        </a:p>
      </dsp:txBody>
      <dsp:txXfrm>
        <a:off x="859275" y="884292"/>
        <a:ext cx="468696" cy="312463"/>
      </dsp:txXfrm>
    </dsp:sp>
    <dsp:sp modelId="{E2A64F7F-5906-9845-B3D6-CC732C1FADA8}">
      <dsp:nvSpPr>
        <dsp:cNvPr id="0" name=""/>
        <dsp:cNvSpPr/>
      </dsp:nvSpPr>
      <dsp:spPr>
        <a:xfrm>
          <a:off x="1406087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Avantages / Inconvénients</a:t>
          </a:r>
        </a:p>
      </dsp:txBody>
      <dsp:txXfrm>
        <a:off x="1562319" y="884292"/>
        <a:ext cx="468696" cy="312463"/>
      </dsp:txXfrm>
    </dsp:sp>
    <dsp:sp modelId="{9BE0DB39-8B78-8645-9EAC-E80C16636E53}">
      <dsp:nvSpPr>
        <dsp:cNvPr id="0" name=""/>
        <dsp:cNvSpPr/>
      </dsp:nvSpPr>
      <dsp:spPr>
        <a:xfrm>
          <a:off x="2109131" y="884292"/>
          <a:ext cx="781159" cy="312463"/>
        </a:xfrm>
        <a:prstGeom prst="chevron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Diagramme d’Activité</a:t>
          </a:r>
        </a:p>
      </dsp:txBody>
      <dsp:txXfrm>
        <a:off x="2265363" y="884292"/>
        <a:ext cx="468696" cy="312463"/>
      </dsp:txXfrm>
    </dsp:sp>
    <dsp:sp modelId="{61CB00A0-5686-E941-8346-70B7B4B55EDF}">
      <dsp:nvSpPr>
        <dsp:cNvPr id="0" name=""/>
        <dsp:cNvSpPr/>
      </dsp:nvSpPr>
      <dsp:spPr>
        <a:xfrm>
          <a:off x="2812174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Smart </a:t>
          </a:r>
          <a:r>
            <a:rPr lang="fr-FR" sz="500" kern="1200" dirty="0" err="1"/>
            <a:t>Contract</a:t>
          </a:r>
          <a:endParaRPr lang="fr-FR" sz="500" kern="1200" dirty="0"/>
        </a:p>
      </dsp:txBody>
      <dsp:txXfrm>
        <a:off x="2968406" y="884292"/>
        <a:ext cx="468696" cy="312463"/>
      </dsp:txXfrm>
    </dsp:sp>
    <dsp:sp modelId="{435AF2E9-0483-7442-A0EA-84AA451404BC}">
      <dsp:nvSpPr>
        <dsp:cNvPr id="0" name=""/>
        <dsp:cNvSpPr/>
      </dsp:nvSpPr>
      <dsp:spPr>
        <a:xfrm>
          <a:off x="3515218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Démo</a:t>
          </a:r>
        </a:p>
      </dsp:txBody>
      <dsp:txXfrm>
        <a:off x="3671450" y="884292"/>
        <a:ext cx="468696" cy="312463"/>
      </dsp:txXfrm>
    </dsp:sp>
    <dsp:sp modelId="{48D6DC24-0D9A-C540-A4F9-292E3C748878}">
      <dsp:nvSpPr>
        <dsp:cNvPr id="0" name=""/>
        <dsp:cNvSpPr/>
      </dsp:nvSpPr>
      <dsp:spPr>
        <a:xfrm>
          <a:off x="4218262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Conclusion</a:t>
          </a:r>
        </a:p>
      </dsp:txBody>
      <dsp:txXfrm>
        <a:off x="4374494" y="884292"/>
        <a:ext cx="468696" cy="3124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F3A5D-B33A-6241-8B03-7DE903920717}">
      <dsp:nvSpPr>
        <dsp:cNvPr id="0" name=""/>
        <dsp:cNvSpPr/>
      </dsp:nvSpPr>
      <dsp:spPr>
        <a:xfrm>
          <a:off x="0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projet</a:t>
          </a:r>
        </a:p>
      </dsp:txBody>
      <dsp:txXfrm>
        <a:off x="156232" y="884292"/>
        <a:ext cx="468696" cy="312463"/>
      </dsp:txXfrm>
    </dsp:sp>
    <dsp:sp modelId="{0256CF63-D2B4-7940-9B97-CCDE4E71BCBB}">
      <dsp:nvSpPr>
        <dsp:cNvPr id="0" name=""/>
        <dsp:cNvSpPr/>
      </dsp:nvSpPr>
      <dsp:spPr>
        <a:xfrm>
          <a:off x="703043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Cas d’utilisation</a:t>
          </a:r>
        </a:p>
      </dsp:txBody>
      <dsp:txXfrm>
        <a:off x="859275" y="884292"/>
        <a:ext cx="468696" cy="312463"/>
      </dsp:txXfrm>
    </dsp:sp>
    <dsp:sp modelId="{E2A64F7F-5906-9845-B3D6-CC732C1FADA8}">
      <dsp:nvSpPr>
        <dsp:cNvPr id="0" name=""/>
        <dsp:cNvSpPr/>
      </dsp:nvSpPr>
      <dsp:spPr>
        <a:xfrm>
          <a:off x="1406087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Avantages / Inconvénients</a:t>
          </a:r>
        </a:p>
      </dsp:txBody>
      <dsp:txXfrm>
        <a:off x="1562319" y="884292"/>
        <a:ext cx="468696" cy="312463"/>
      </dsp:txXfrm>
    </dsp:sp>
    <dsp:sp modelId="{9BE0DB39-8B78-8645-9EAC-E80C16636E53}">
      <dsp:nvSpPr>
        <dsp:cNvPr id="0" name=""/>
        <dsp:cNvSpPr/>
      </dsp:nvSpPr>
      <dsp:spPr>
        <a:xfrm>
          <a:off x="2109131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Diagramme d’Activité</a:t>
          </a:r>
        </a:p>
      </dsp:txBody>
      <dsp:txXfrm>
        <a:off x="2265363" y="884292"/>
        <a:ext cx="468696" cy="312463"/>
      </dsp:txXfrm>
    </dsp:sp>
    <dsp:sp modelId="{61CB00A0-5686-E941-8346-70B7B4B55EDF}">
      <dsp:nvSpPr>
        <dsp:cNvPr id="0" name=""/>
        <dsp:cNvSpPr/>
      </dsp:nvSpPr>
      <dsp:spPr>
        <a:xfrm>
          <a:off x="2812174" y="884292"/>
          <a:ext cx="781159" cy="312463"/>
        </a:xfrm>
        <a:prstGeom prst="chevron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Smart </a:t>
          </a:r>
          <a:r>
            <a:rPr lang="fr-FR" sz="500" kern="1200" dirty="0" err="1"/>
            <a:t>Contract</a:t>
          </a:r>
          <a:endParaRPr lang="fr-FR" sz="500" kern="1200" dirty="0"/>
        </a:p>
      </dsp:txBody>
      <dsp:txXfrm>
        <a:off x="2968406" y="884292"/>
        <a:ext cx="468696" cy="312463"/>
      </dsp:txXfrm>
    </dsp:sp>
    <dsp:sp modelId="{435AF2E9-0483-7442-A0EA-84AA451404BC}">
      <dsp:nvSpPr>
        <dsp:cNvPr id="0" name=""/>
        <dsp:cNvSpPr/>
      </dsp:nvSpPr>
      <dsp:spPr>
        <a:xfrm>
          <a:off x="3515218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Démo</a:t>
          </a:r>
        </a:p>
      </dsp:txBody>
      <dsp:txXfrm>
        <a:off x="3671450" y="884292"/>
        <a:ext cx="468696" cy="312463"/>
      </dsp:txXfrm>
    </dsp:sp>
    <dsp:sp modelId="{48D6DC24-0D9A-C540-A4F9-292E3C748878}">
      <dsp:nvSpPr>
        <dsp:cNvPr id="0" name=""/>
        <dsp:cNvSpPr/>
      </dsp:nvSpPr>
      <dsp:spPr>
        <a:xfrm>
          <a:off x="4218262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Conclusion</a:t>
          </a:r>
        </a:p>
      </dsp:txBody>
      <dsp:txXfrm>
        <a:off x="4374494" y="884292"/>
        <a:ext cx="468696" cy="3124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F3A5D-B33A-6241-8B03-7DE903920717}">
      <dsp:nvSpPr>
        <dsp:cNvPr id="0" name=""/>
        <dsp:cNvSpPr/>
      </dsp:nvSpPr>
      <dsp:spPr>
        <a:xfrm>
          <a:off x="0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projet</a:t>
          </a:r>
        </a:p>
      </dsp:txBody>
      <dsp:txXfrm>
        <a:off x="156232" y="884292"/>
        <a:ext cx="468696" cy="312463"/>
      </dsp:txXfrm>
    </dsp:sp>
    <dsp:sp modelId="{0256CF63-D2B4-7940-9B97-CCDE4E71BCBB}">
      <dsp:nvSpPr>
        <dsp:cNvPr id="0" name=""/>
        <dsp:cNvSpPr/>
      </dsp:nvSpPr>
      <dsp:spPr>
        <a:xfrm>
          <a:off x="703043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Cas d’utilisation</a:t>
          </a:r>
        </a:p>
      </dsp:txBody>
      <dsp:txXfrm>
        <a:off x="859275" y="884292"/>
        <a:ext cx="468696" cy="312463"/>
      </dsp:txXfrm>
    </dsp:sp>
    <dsp:sp modelId="{E2A64F7F-5906-9845-B3D6-CC732C1FADA8}">
      <dsp:nvSpPr>
        <dsp:cNvPr id="0" name=""/>
        <dsp:cNvSpPr/>
      </dsp:nvSpPr>
      <dsp:spPr>
        <a:xfrm>
          <a:off x="1406087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Avantages / Inconvénients</a:t>
          </a:r>
        </a:p>
      </dsp:txBody>
      <dsp:txXfrm>
        <a:off x="1562319" y="884292"/>
        <a:ext cx="468696" cy="312463"/>
      </dsp:txXfrm>
    </dsp:sp>
    <dsp:sp modelId="{9BE0DB39-8B78-8645-9EAC-E80C16636E53}">
      <dsp:nvSpPr>
        <dsp:cNvPr id="0" name=""/>
        <dsp:cNvSpPr/>
      </dsp:nvSpPr>
      <dsp:spPr>
        <a:xfrm>
          <a:off x="2109131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Diagramme d’Activité</a:t>
          </a:r>
        </a:p>
      </dsp:txBody>
      <dsp:txXfrm>
        <a:off x="2265363" y="884292"/>
        <a:ext cx="468696" cy="312463"/>
      </dsp:txXfrm>
    </dsp:sp>
    <dsp:sp modelId="{61CB00A0-5686-E941-8346-70B7B4B55EDF}">
      <dsp:nvSpPr>
        <dsp:cNvPr id="0" name=""/>
        <dsp:cNvSpPr/>
      </dsp:nvSpPr>
      <dsp:spPr>
        <a:xfrm>
          <a:off x="2812174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Smart </a:t>
          </a:r>
          <a:r>
            <a:rPr lang="fr-FR" sz="500" kern="1200" dirty="0" err="1"/>
            <a:t>Contract</a:t>
          </a:r>
          <a:endParaRPr lang="fr-FR" sz="500" kern="1200" dirty="0"/>
        </a:p>
      </dsp:txBody>
      <dsp:txXfrm>
        <a:off x="2968406" y="884292"/>
        <a:ext cx="468696" cy="312463"/>
      </dsp:txXfrm>
    </dsp:sp>
    <dsp:sp modelId="{435AF2E9-0483-7442-A0EA-84AA451404BC}">
      <dsp:nvSpPr>
        <dsp:cNvPr id="0" name=""/>
        <dsp:cNvSpPr/>
      </dsp:nvSpPr>
      <dsp:spPr>
        <a:xfrm>
          <a:off x="3515218" y="884292"/>
          <a:ext cx="781159" cy="312463"/>
        </a:xfrm>
        <a:prstGeom prst="chevron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Démo</a:t>
          </a:r>
        </a:p>
      </dsp:txBody>
      <dsp:txXfrm>
        <a:off x="3671450" y="884292"/>
        <a:ext cx="468696" cy="312463"/>
      </dsp:txXfrm>
    </dsp:sp>
    <dsp:sp modelId="{48D6DC24-0D9A-C540-A4F9-292E3C748878}">
      <dsp:nvSpPr>
        <dsp:cNvPr id="0" name=""/>
        <dsp:cNvSpPr/>
      </dsp:nvSpPr>
      <dsp:spPr>
        <a:xfrm>
          <a:off x="4218262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Conclusion</a:t>
          </a:r>
        </a:p>
      </dsp:txBody>
      <dsp:txXfrm>
        <a:off x="4374494" y="884292"/>
        <a:ext cx="468696" cy="3124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F3A5D-B33A-6241-8B03-7DE903920717}">
      <dsp:nvSpPr>
        <dsp:cNvPr id="0" name=""/>
        <dsp:cNvSpPr/>
      </dsp:nvSpPr>
      <dsp:spPr>
        <a:xfrm>
          <a:off x="0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projet</a:t>
          </a:r>
        </a:p>
      </dsp:txBody>
      <dsp:txXfrm>
        <a:off x="156232" y="884292"/>
        <a:ext cx="468696" cy="312463"/>
      </dsp:txXfrm>
    </dsp:sp>
    <dsp:sp modelId="{0256CF63-D2B4-7940-9B97-CCDE4E71BCBB}">
      <dsp:nvSpPr>
        <dsp:cNvPr id="0" name=""/>
        <dsp:cNvSpPr/>
      </dsp:nvSpPr>
      <dsp:spPr>
        <a:xfrm>
          <a:off x="703043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Cas d’utilisation</a:t>
          </a:r>
        </a:p>
      </dsp:txBody>
      <dsp:txXfrm>
        <a:off x="859275" y="884292"/>
        <a:ext cx="468696" cy="312463"/>
      </dsp:txXfrm>
    </dsp:sp>
    <dsp:sp modelId="{E2A64F7F-5906-9845-B3D6-CC732C1FADA8}">
      <dsp:nvSpPr>
        <dsp:cNvPr id="0" name=""/>
        <dsp:cNvSpPr/>
      </dsp:nvSpPr>
      <dsp:spPr>
        <a:xfrm>
          <a:off x="1406087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Avantages / Inconvénients</a:t>
          </a:r>
        </a:p>
      </dsp:txBody>
      <dsp:txXfrm>
        <a:off x="1562319" y="884292"/>
        <a:ext cx="468696" cy="312463"/>
      </dsp:txXfrm>
    </dsp:sp>
    <dsp:sp modelId="{9BE0DB39-8B78-8645-9EAC-E80C16636E53}">
      <dsp:nvSpPr>
        <dsp:cNvPr id="0" name=""/>
        <dsp:cNvSpPr/>
      </dsp:nvSpPr>
      <dsp:spPr>
        <a:xfrm>
          <a:off x="2109131" y="884292"/>
          <a:ext cx="781159" cy="312463"/>
        </a:xfrm>
        <a:prstGeom prst="chevron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Diagramme d’Activité</a:t>
          </a:r>
        </a:p>
      </dsp:txBody>
      <dsp:txXfrm>
        <a:off x="2265363" y="884292"/>
        <a:ext cx="468696" cy="312463"/>
      </dsp:txXfrm>
    </dsp:sp>
    <dsp:sp modelId="{61CB00A0-5686-E941-8346-70B7B4B55EDF}">
      <dsp:nvSpPr>
        <dsp:cNvPr id="0" name=""/>
        <dsp:cNvSpPr/>
      </dsp:nvSpPr>
      <dsp:spPr>
        <a:xfrm>
          <a:off x="2812174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Smart </a:t>
          </a:r>
          <a:r>
            <a:rPr lang="fr-FR" sz="500" kern="1200" dirty="0" err="1"/>
            <a:t>Contract</a:t>
          </a:r>
          <a:endParaRPr lang="fr-FR" sz="500" kern="1200" dirty="0"/>
        </a:p>
      </dsp:txBody>
      <dsp:txXfrm>
        <a:off x="2968406" y="884292"/>
        <a:ext cx="468696" cy="312463"/>
      </dsp:txXfrm>
    </dsp:sp>
    <dsp:sp modelId="{435AF2E9-0483-7442-A0EA-84AA451404BC}">
      <dsp:nvSpPr>
        <dsp:cNvPr id="0" name=""/>
        <dsp:cNvSpPr/>
      </dsp:nvSpPr>
      <dsp:spPr>
        <a:xfrm>
          <a:off x="3515218" y="884292"/>
          <a:ext cx="781159" cy="31246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Démo</a:t>
          </a:r>
        </a:p>
      </dsp:txBody>
      <dsp:txXfrm>
        <a:off x="3671450" y="884292"/>
        <a:ext cx="468696" cy="312463"/>
      </dsp:txXfrm>
    </dsp:sp>
    <dsp:sp modelId="{48D6DC24-0D9A-C540-A4F9-292E3C748878}">
      <dsp:nvSpPr>
        <dsp:cNvPr id="0" name=""/>
        <dsp:cNvSpPr/>
      </dsp:nvSpPr>
      <dsp:spPr>
        <a:xfrm>
          <a:off x="4218262" y="884292"/>
          <a:ext cx="781159" cy="312463"/>
        </a:xfrm>
        <a:prstGeom prst="chevron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03" tIns="6668" rIns="6668" bIns="6668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Conclusion</a:t>
          </a:r>
        </a:p>
      </dsp:txBody>
      <dsp:txXfrm>
        <a:off x="4374494" y="884292"/>
        <a:ext cx="468696" cy="312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23/09/2020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23/09/2020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Toute la chaine du début de la chaine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Le détail de la transaction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sans qu’un individu ou une entité ne puisse unilatéralement modifier ou supprimer d’informations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6231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AC6040-3FA2-3544-A1BF-704E4A05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9D2995-2C20-E641-8DAC-F1527614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8.png"/><Relationship Id="rId4" Type="http://schemas.openxmlformats.org/officeDocument/2006/relationships/diagramData" Target="../diagrams/data6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pour une image  15" descr="Une image contenant lumière&#10;&#10;Description générée automatiquement">
            <a:extLst>
              <a:ext uri="{FF2B5EF4-FFF2-40B4-BE49-F238E27FC236}">
                <a16:creationId xmlns:a16="http://schemas.microsoft.com/office/drawing/2014/main" id="{715915B2-9595-DE45-B3B0-E6708A0AB1B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1673" r="-2" b="-2"/>
          <a:stretch/>
        </p:blipFill>
        <p:spPr>
          <a:xfrm>
            <a:off x="20" y="10"/>
            <a:ext cx="9780568" cy="6804015"/>
          </a:xfr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tIns="216000" rtlCol="0" anchor="t">
            <a:normAutofit/>
          </a:bodyPr>
          <a:lstStyle/>
          <a:p>
            <a:pPr rtl="0"/>
            <a:r>
              <a:rPr lang="fr-FR" dirty="0"/>
              <a:t>Logistique : Traçabilité des produits  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1500" dirty="0"/>
              <a:t>AMBOULE Georges, BETUM Marc, PERRIN Gauthier / A2IR</a:t>
            </a:r>
          </a:p>
        </p:txBody>
      </p:sp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AF940D4-F600-7840-B9EA-77AFB8A7F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69" y="282341"/>
            <a:ext cx="1538531" cy="832320"/>
          </a:xfrm>
          <a:prstGeom prst="rect">
            <a:avLst/>
          </a:prstGeom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CA762D64-9660-B044-BF95-33383586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1</a:t>
            </a:fld>
            <a:r>
              <a:rPr lang="fr-FR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ce réservé d’image 31" descr="Mains en train d’applaudir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r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108000" rtlCol="0"/>
          <a:lstStyle/>
          <a:p>
            <a:pPr rtl="0">
              <a:lnSpc>
                <a:spcPct val="70000"/>
              </a:lnSpc>
            </a:pPr>
            <a:r>
              <a:rPr lang="fr-FR" sz="4000" dirty="0"/>
              <a:t>Merci de votre attention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r>
              <a:rPr lang="fr-FR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22444-7CC2-4E4D-8E94-3DA0EBA7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DFD7D5-EF5B-9D41-9DBF-460EB2FB19B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2</a:t>
            </a:fld>
            <a:r>
              <a:rPr lang="fr-FR" noProof="0" dirty="0"/>
              <a:t>/10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F1D84E2-2721-2547-B095-7F5E2C0C8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751384"/>
              </p:ext>
            </p:extLst>
          </p:nvPr>
        </p:nvGraphicFramePr>
        <p:xfrm>
          <a:off x="3643744" y="1135732"/>
          <a:ext cx="4904511" cy="496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064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788473"/>
            <a:ext cx="5472000" cy="2999426"/>
          </a:xfrm>
        </p:spPr>
        <p:txBody>
          <a:bodyPr rtlCol="0"/>
          <a:lstStyle/>
          <a:p>
            <a:r>
              <a:rPr lang="fr-FR" sz="2800" dirty="0"/>
              <a:t>Projet viable et temporel</a:t>
            </a:r>
          </a:p>
          <a:p>
            <a:r>
              <a:rPr lang="fr-FR" sz="2800" dirty="0"/>
              <a:t>Mise en place moins complexe</a:t>
            </a:r>
          </a:p>
          <a:p>
            <a:r>
              <a:rPr lang="fr-FR" sz="2800" dirty="0"/>
              <a:t>Effectif d’intervention réduit</a:t>
            </a:r>
          </a:p>
          <a:p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  <p:pic>
        <p:nvPicPr>
          <p:cNvPr id="9" name="Espace réservé d’image 8" descr="Mains sur un téléphone portabl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4800" dirty="0"/>
              <a:t>Choix du Projet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Traçabilité des produits alimentaires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r>
              <a:rPr lang="fr-FR" dirty="0"/>
              <a:t>/10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4194550-5D7C-1B4B-925F-6582284D2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076902"/>
              </p:ext>
            </p:extLst>
          </p:nvPr>
        </p:nvGraphicFramePr>
        <p:xfrm>
          <a:off x="432000" y="-620111"/>
          <a:ext cx="4999422" cy="208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Main écrivant sur un pense-bê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fr-FR" sz="6000" dirty="0"/>
              <a:t>Cas d’Utilisation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/>
              <a:t>Traçabilité des produits alimentaires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Suivi des produits dans la </a:t>
            </a:r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Dématérialisation et digitalisation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Cas de notre projet </a:t>
            </a:r>
            <a:r>
              <a:rPr lang="fr-FR" dirty="0">
                <a:sym typeface="Wingdings" pitchFamily="2" charset="2"/>
              </a:rPr>
              <a:t>:</a:t>
            </a:r>
          </a:p>
          <a:p>
            <a:pPr lvl="1"/>
            <a:r>
              <a:rPr lang="fr-FR" dirty="0">
                <a:sym typeface="Wingdings" pitchFamily="2" charset="2"/>
              </a:rPr>
              <a:t>Organisationnel et transparence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r>
              <a:rPr lang="fr-FR" dirty="0"/>
              <a:t>/10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03B46BC-255D-1F43-A722-5009635569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007296"/>
              </p:ext>
            </p:extLst>
          </p:nvPr>
        </p:nvGraphicFramePr>
        <p:xfrm>
          <a:off x="6682062" y="-620111"/>
          <a:ext cx="4999422" cy="208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Avantages / Inconvénients</a:t>
            </a:r>
          </a:p>
        </p:txBody>
      </p:sp>
      <p:sp>
        <p:nvSpPr>
          <p:cNvPr id="12" name="Rectangle 11" descr="Bloc d’accentuation gauche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fr-FR" dirty="0"/>
              <a:t>Avantages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lvl="1" rtl="0"/>
            <a:r>
              <a:rPr lang="fr-FR" dirty="0"/>
              <a:t>Lutte </a:t>
            </a:r>
            <a:r>
              <a:rPr lang="fr-FR" dirty="0">
                <a:sym typeface="Wingdings" pitchFamily="2" charset="2"/>
              </a:rPr>
              <a:t>contre la </a:t>
            </a:r>
            <a:r>
              <a:rPr lang="fr-FR" dirty="0"/>
              <a:t>fraude </a:t>
            </a:r>
          </a:p>
          <a:p>
            <a:pPr lvl="1" rtl="0"/>
            <a:r>
              <a:rPr lang="fr-FR" dirty="0"/>
              <a:t>Transparence </a:t>
            </a:r>
            <a:r>
              <a:rPr lang="fr-FR" dirty="0">
                <a:sym typeface="Wingdings" pitchFamily="2" charset="2"/>
              </a:rPr>
              <a:t>du </a:t>
            </a:r>
            <a:r>
              <a:rPr lang="fr-FR" dirty="0"/>
              <a:t>suivi </a:t>
            </a:r>
          </a:p>
          <a:p>
            <a:pPr lvl="1" rtl="0"/>
            <a:r>
              <a:rPr lang="fr-FR" dirty="0"/>
              <a:t>Diagnostics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sources de contamination</a:t>
            </a:r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12" descr="Barre d’accentuation droite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fr-FR" dirty="0"/>
              <a:t>Inconvénients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lvl="1" rtl="0"/>
            <a:r>
              <a:rPr lang="fr-FR" dirty="0"/>
              <a:t>Peu de gens formés </a:t>
            </a:r>
          </a:p>
          <a:p>
            <a:pPr lvl="1" rtl="0"/>
            <a:r>
              <a:rPr lang="fr-FR" dirty="0"/>
              <a:t>Non démocratisé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r>
              <a:rPr lang="fr-FR" dirty="0"/>
              <a:t>/10</a:t>
            </a:r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D48D4321-B155-6447-91C9-8874B7B066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196260"/>
              </p:ext>
            </p:extLst>
          </p:nvPr>
        </p:nvGraphicFramePr>
        <p:xfrm>
          <a:off x="6760578" y="-608524"/>
          <a:ext cx="4999422" cy="208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6954124-B823-0641-AAE7-1FA4AF6D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d’Activité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54C1F90-843D-C741-B9A8-3F59DF4A3EC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55E7E20-9FB5-B84C-9928-BBD03DC3039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6</a:t>
            </a:fld>
            <a:r>
              <a:rPr lang="fr-FR" noProof="0" dirty="0"/>
              <a:t>/10</a:t>
            </a:r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0A9B3E51-9A50-8E41-8B0F-E7A908C3C9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75596"/>
              </p:ext>
            </p:extLst>
          </p:nvPr>
        </p:nvGraphicFramePr>
        <p:xfrm>
          <a:off x="6760578" y="-608524"/>
          <a:ext cx="4999422" cy="208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D99B1D7D-E50E-5143-94A1-37F8BC739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800" y="1360600"/>
            <a:ext cx="12192000" cy="49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6268D50-DC78-AD45-A4D9-EB6E9EC8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Smart </a:t>
            </a:r>
            <a:r>
              <a:rPr lang="fr-FR" dirty="0" err="1"/>
              <a:t>Contract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EC8008B-2F71-E94A-9EC6-236807647A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fr-FR" dirty="0"/>
              <a:t>Lien </a:t>
            </a:r>
            <a:r>
              <a:rPr lang="fr-FR" dirty="0" err="1"/>
              <a:t>Github</a:t>
            </a:r>
            <a:r>
              <a:rPr lang="fr-FR" dirty="0"/>
              <a:t> : https://github.com/gotgotdu34/ProjetBlockchain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43DD2147-38C6-477F-B506-5B39A1E06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721" y="1472524"/>
            <a:ext cx="3600450" cy="492718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1A7AF0-2F90-C74B-B321-EB93954537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7</a:t>
            </a:fld>
            <a:r>
              <a:rPr lang="fr-FR" noProof="0" dirty="0"/>
              <a:t>/10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FC5EFFCC-E7A7-C244-BA3C-E1F0BF8543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806912"/>
              </p:ext>
            </p:extLst>
          </p:nvPr>
        </p:nvGraphicFramePr>
        <p:xfrm>
          <a:off x="6760578" y="-608524"/>
          <a:ext cx="4999422" cy="208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39506376-B5EA-4DD2-A210-36AA1D652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1874" y="1473240"/>
            <a:ext cx="3528252" cy="492718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F09135E-DF9A-4FDB-BA82-C3F22A8B18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9682" y="1685612"/>
            <a:ext cx="4242318" cy="46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0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Bureau sur lequel se trouvent un ordinateur, un téléphone, des livre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180000" rtlCol="0" anchor="ctr"/>
          <a:lstStyle/>
          <a:p>
            <a:pPr rtl="0"/>
            <a:r>
              <a:rPr lang="fr-FR" sz="6000" dirty="0"/>
              <a:t>Démonstration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r>
              <a:rPr lang="fr-FR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E74AA500-1ED4-F944-81EE-8CF9CBAA2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300983"/>
              </p:ext>
            </p:extLst>
          </p:nvPr>
        </p:nvGraphicFramePr>
        <p:xfrm>
          <a:off x="277585" y="5546827"/>
          <a:ext cx="4999422" cy="208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59CF1-ED09-F144-B7CC-BA775E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1DC591-00A6-B441-8B36-6CBFCED0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000" dirty="0"/>
              <a:t>Déployer le contrat </a:t>
            </a:r>
          </a:p>
          <a:p>
            <a:endParaRPr lang="fr-FR" sz="3000" dirty="0"/>
          </a:p>
          <a:p>
            <a:r>
              <a:rPr lang="fr-FR" sz="3000" dirty="0"/>
              <a:t>Utilisation pour d’autres produits</a:t>
            </a:r>
          </a:p>
          <a:p>
            <a:endParaRPr lang="fr-FR" sz="3000" dirty="0"/>
          </a:p>
          <a:p>
            <a:r>
              <a:rPr lang="fr-FR" sz="3000" dirty="0"/>
              <a:t>Prise en main difficile</a:t>
            </a:r>
          </a:p>
          <a:p>
            <a:endParaRPr lang="fr-FR" sz="3000" dirty="0"/>
          </a:p>
          <a:p>
            <a:endParaRPr lang="fr-FR" sz="3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037987-35AD-1744-B76B-23D724DB345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9</a:t>
            </a:fld>
            <a:r>
              <a:rPr lang="fr-FR" noProof="0" dirty="0"/>
              <a:t>/10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053E681-8427-E348-9443-71F16413A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016457"/>
              </p:ext>
            </p:extLst>
          </p:nvPr>
        </p:nvGraphicFramePr>
        <p:xfrm>
          <a:off x="6760578" y="-608524"/>
          <a:ext cx="4999422" cy="208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691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273</Words>
  <Application>Microsoft Office PowerPoint</Application>
  <PresentationFormat>Grand écran</PresentationFormat>
  <Paragraphs>111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Corbel</vt:lpstr>
      <vt:lpstr>Times New Roman</vt:lpstr>
      <vt:lpstr>Thème Office</vt:lpstr>
      <vt:lpstr>Logistique : Traçabilité des produits  </vt:lpstr>
      <vt:lpstr>Plan de la présentation</vt:lpstr>
      <vt:lpstr>Choix du Projet </vt:lpstr>
      <vt:lpstr>Cas d’Utilisation</vt:lpstr>
      <vt:lpstr>Avantages / Inconvénients</vt:lpstr>
      <vt:lpstr>Diagramme d’Activité</vt:lpstr>
      <vt:lpstr>Smart Contract</vt:lpstr>
      <vt:lpstr>Démonstration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Logistique : Traçabilité des produits  </dc:title>
  <dc:creator>Marc Betum</dc:creator>
  <cp:lastModifiedBy>Gauthier Perrin</cp:lastModifiedBy>
  <cp:revision>24</cp:revision>
  <dcterms:created xsi:type="dcterms:W3CDTF">2020-09-21T09:48:41Z</dcterms:created>
  <dcterms:modified xsi:type="dcterms:W3CDTF">2020-09-23T21:17:26Z</dcterms:modified>
</cp:coreProperties>
</file>