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56BE6-EEC7-4174-A01B-B1C88C993253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F8BF-00FD-4D79-A839-8EAFC252C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22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F8BF-00FD-4D79-A839-8EAFC252C6E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15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11BB-7F95-4944-ADBE-C589B772CBD3}" type="datetime1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EC14-DDFF-4AFD-A926-D0E0662C4D6A}" type="datetime1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DC69-AC4D-49C1-BDD1-D47EE44838F2}" type="datetime1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DE90-76D9-4F4C-A1FF-E640892B62EB}" type="datetime1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0D07-8677-44F5-93F5-D419AE642E65}" type="datetime1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0951-4DF7-42B6-A24F-F3DBEE3E3042}" type="datetime1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3291-BF49-4E8C-8927-B58A0DFE21B0}" type="datetime1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E1CC-D0B3-46BC-8122-F0414B26DD53}" type="datetime1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B271-F5A3-4E23-814D-0C22AB1F299A}" type="datetime1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17A2-4B02-4167-A6CD-FD181C91FEE5}" type="datetime1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D318-9A6E-4030-ABB0-C7EEB8ED9CF9}" type="datetime1">
              <a:rPr lang="en-US" smtClean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1FC3-EEA3-41C4-93FD-118C4C4F3417}" type="datetime1">
              <a:rPr lang="en-US" smtClean="0"/>
              <a:t>5/18/2015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1D6-A7B5-40F8-B610-49ABAB756DDD}" type="datetime1">
              <a:rPr lang="en-US" smtClean="0"/>
              <a:t>5/18/2015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E1A1-09C7-4398-B774-D58EA80CFEDA}" type="datetime1">
              <a:rPr lang="en-US" smtClean="0"/>
              <a:t>5/18/2015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E15B-7299-4C9F-9C51-8F7F8D1B06B0}" type="datetime1">
              <a:rPr lang="en-US" smtClean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F7E4-A7CA-44E4-9520-97303988D811}" type="datetime1">
              <a:rPr lang="en-US" smtClean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3366-CD2A-450D-9273-636F785E9561}" type="datetime1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: </a:t>
            </a:r>
            <a:br>
              <a:rPr lang="fr-FR" dirty="0" smtClean="0"/>
            </a:b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Night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Projet d’architecture web I4 Initial 2014/2015</a:t>
            </a:r>
          </a:p>
          <a:p>
            <a:r>
              <a:rPr lang="fr-FR" dirty="0" smtClean="0"/>
              <a:t>LE BISSONNAIS Gautier</a:t>
            </a:r>
          </a:p>
          <a:p>
            <a:r>
              <a:rPr lang="fr-FR" dirty="0" smtClean="0"/>
              <a:t>POUGET François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93316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: Fonctionnalité de recherche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596312" cy="388937"/>
          </a:xfrm>
        </p:spPr>
      </p:pic>
      <p:sp>
        <p:nvSpPr>
          <p:cNvPr id="14" name="ZoneTexte 13"/>
          <p:cNvSpPr txBox="1"/>
          <p:nvPr/>
        </p:nvSpPr>
        <p:spPr>
          <a:xfrm>
            <a:off x="677334" y="2644993"/>
            <a:ext cx="8596312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  <a:t>Titre de l’évènement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 d’évènement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Date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Heure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Lieu</a:t>
            </a:r>
          </a:p>
          <a:p>
            <a:pPr lvl="0">
              <a:spcBef>
                <a:spcPts val="1000"/>
              </a:spcBef>
              <a:buClr>
                <a:srgbClr val="90C226"/>
              </a:buClr>
              <a:buSzPct val="80000"/>
            </a:pPr>
            <a:endParaRPr lang="fr-F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1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 : Bilan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67" y="2160588"/>
            <a:ext cx="7127903" cy="3881437"/>
          </a:xfr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6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Invocation du web service</a:t>
            </a:r>
          </a:p>
          <a:p>
            <a:r>
              <a:rPr lang="fr-FR" dirty="0" smtClean="0"/>
              <a:t>Traitement des données renvoyées par le web service</a:t>
            </a:r>
          </a:p>
          <a:p>
            <a:r>
              <a:rPr lang="fr-FR" dirty="0" smtClean="0"/>
              <a:t>Paramétrage de la Google </a:t>
            </a:r>
            <a:r>
              <a:rPr lang="fr-FR" dirty="0" err="1" smtClean="0"/>
              <a:t>map</a:t>
            </a:r>
            <a:endParaRPr lang="fr-FR" dirty="0" smtClean="0"/>
          </a:p>
          <a:p>
            <a:r>
              <a:rPr lang="fr-FR" dirty="0" smtClean="0"/>
              <a:t>Cohérence des données retournées par l’API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90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Conduite d’un projet de la recherche de l’idée à la conclusion</a:t>
            </a:r>
          </a:p>
          <a:p>
            <a:r>
              <a:rPr lang="fr-FR" dirty="0" smtClean="0"/>
              <a:t>Expérience enrichissante</a:t>
            </a:r>
          </a:p>
          <a:p>
            <a:r>
              <a:rPr lang="fr-FR" dirty="0" smtClean="0"/>
              <a:t>Gain de compétence, notamment en web service</a:t>
            </a:r>
          </a:p>
          <a:p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7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votre écoute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 questions?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50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Objectifs du projet</a:t>
            </a:r>
          </a:p>
          <a:p>
            <a:r>
              <a:rPr lang="fr-FR" dirty="0" smtClean="0"/>
              <a:t>Réalisation</a:t>
            </a:r>
          </a:p>
          <a:p>
            <a:r>
              <a:rPr lang="fr-FR" dirty="0" smtClean="0"/>
              <a:t>Difficultés rencontrées</a:t>
            </a:r>
          </a:p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007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: Contexte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à effectuer en groupes</a:t>
            </a:r>
          </a:p>
          <a:p>
            <a:r>
              <a:rPr lang="fr-FR" dirty="0" smtClean="0"/>
              <a:t>Élaboration d’une documentation complète</a:t>
            </a:r>
          </a:p>
          <a:p>
            <a:pPr lvl="1"/>
            <a:r>
              <a:rPr lang="fr-FR" dirty="0" smtClean="0"/>
              <a:t>Fonctionnelle </a:t>
            </a:r>
          </a:p>
          <a:p>
            <a:pPr lvl="1"/>
            <a:r>
              <a:rPr lang="fr-FR" dirty="0" smtClean="0"/>
              <a:t>Technique</a:t>
            </a:r>
          </a:p>
          <a:p>
            <a:r>
              <a:rPr lang="fr-FR" dirty="0" smtClean="0"/>
              <a:t>Démonstration ainsi que présentation orale devant un jury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7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: 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d’un service web</a:t>
            </a:r>
          </a:p>
          <a:p>
            <a:r>
              <a:rPr lang="fr-FR" dirty="0" smtClean="0"/>
              <a:t>Exploitation d’une base de données open-data</a:t>
            </a:r>
          </a:p>
          <a:p>
            <a:r>
              <a:rPr lang="fr-FR" dirty="0" smtClean="0"/>
              <a:t>Création d’un site web ergonomique qui exploite les données</a:t>
            </a:r>
          </a:p>
          <a:p>
            <a:r>
              <a:rPr lang="fr-FR" dirty="0" smtClean="0"/>
              <a:t>40 Heures de travail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1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Trouver un web service</a:t>
            </a:r>
          </a:p>
          <a:p>
            <a:r>
              <a:rPr lang="fr-FR" dirty="0" smtClean="0"/>
              <a:t>Exploiter le web services et les données associées</a:t>
            </a:r>
          </a:p>
          <a:p>
            <a:r>
              <a:rPr lang="fr-FR" dirty="0" smtClean="0"/>
              <a:t>Permettre aux utilisateur du site d’utiliser ces données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9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 : Solution retenue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Site web permettant de prévoir sa soirée</a:t>
            </a:r>
          </a:p>
          <a:p>
            <a:r>
              <a:rPr lang="fr-FR" dirty="0" smtClean="0"/>
              <a:t>Api choisie : </a:t>
            </a:r>
            <a:r>
              <a:rPr lang="fr-FR" dirty="0" err="1" smtClean="0"/>
              <a:t>Eventful</a:t>
            </a:r>
            <a:endParaRPr lang="fr-FR" dirty="0" smtClean="0"/>
          </a:p>
          <a:p>
            <a:r>
              <a:rPr lang="fr-FR" dirty="0" smtClean="0"/>
              <a:t>Possibilité de connaître les </a:t>
            </a:r>
            <a:r>
              <a:rPr lang="fr-FR" dirty="0" err="1" smtClean="0"/>
              <a:t>évenements</a:t>
            </a:r>
            <a:r>
              <a:rPr lang="fr-FR" dirty="0" smtClean="0"/>
              <a:t> a venir près de chez soi</a:t>
            </a:r>
          </a:p>
          <a:p>
            <a:r>
              <a:rPr lang="fr-FR" dirty="0" smtClean="0"/>
              <a:t>Possibilité de prévoir sa soirée a l’avance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Réalisation : Architecture du projet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600200" y="2912165"/>
            <a:ext cx="1550504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200416" y="2912165"/>
            <a:ext cx="1550504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Web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800632" y="2912165"/>
            <a:ext cx="1550504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Service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13" idx="3"/>
          </p:cNvCxnSpPr>
          <p:nvPr/>
        </p:nvCxnSpPr>
        <p:spPr>
          <a:xfrm flipV="1">
            <a:off x="3150704" y="3309730"/>
            <a:ext cx="1049712" cy="4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5750920" y="3130827"/>
            <a:ext cx="1049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5750920" y="3478695"/>
            <a:ext cx="1049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pied de pag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165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 : Détails de l’évènement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6869" y="2160589"/>
            <a:ext cx="2305050" cy="1524000"/>
          </a:xfrm>
          <a:prstGeom prst="rect">
            <a:avLst/>
          </a:prstGeom>
        </p:spPr>
      </p:pic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Titre de l’évènement</a:t>
            </a:r>
          </a:p>
          <a:p>
            <a:r>
              <a:rPr lang="fr-FR" dirty="0" smtClean="0"/>
              <a:t>Date</a:t>
            </a:r>
          </a:p>
          <a:p>
            <a:r>
              <a:rPr lang="fr-FR" dirty="0" smtClean="0"/>
              <a:t>Heure</a:t>
            </a:r>
          </a:p>
          <a:p>
            <a:r>
              <a:rPr lang="fr-FR" dirty="0" smtClean="0"/>
              <a:t>Ville</a:t>
            </a:r>
          </a:p>
          <a:p>
            <a:r>
              <a:rPr lang="fr-FR" dirty="0" smtClean="0"/>
              <a:t>Salle de concert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44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 : Affichage des évènements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Chaque marqueur correspond à un évènement</a:t>
            </a:r>
          </a:p>
          <a:p>
            <a:r>
              <a:rPr lang="fr-FR" dirty="0" smtClean="0"/>
              <a:t>Affichage des détails au clic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54" y="2160588"/>
            <a:ext cx="2673879" cy="3881437"/>
          </a:xfr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: FInd My Night 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8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316</Words>
  <Application>Microsoft Office PowerPoint</Application>
  <PresentationFormat>Grand écran</PresentationFormat>
  <Paragraphs>89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Facette</vt:lpstr>
      <vt:lpstr>Présentation :  Find My Night</vt:lpstr>
      <vt:lpstr>Sommaire</vt:lpstr>
      <vt:lpstr>Introduction : Contexte </vt:lpstr>
      <vt:lpstr>Introduction : Contraintes</vt:lpstr>
      <vt:lpstr>Objectifs</vt:lpstr>
      <vt:lpstr>Réalisation : Solution retenue</vt:lpstr>
      <vt:lpstr>Réalisation : Architecture du projet </vt:lpstr>
      <vt:lpstr>Réalisation : Détails de l’évènement</vt:lpstr>
      <vt:lpstr>Réalisation : Affichage des évènements</vt:lpstr>
      <vt:lpstr>Réalisation : Fonctionnalité de recherche</vt:lpstr>
      <vt:lpstr>Réalisation : Bilan</vt:lpstr>
      <vt:lpstr>Difficultés rencontrées </vt:lpstr>
      <vt:lpstr>Conclusion </vt:lpstr>
      <vt:lpstr>Merci de votre écoute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:  Find My Night</dc:title>
  <dc:creator>Gautier LE BISSONNAIS</dc:creator>
  <cp:lastModifiedBy>Gautier LE BISSONNAIS</cp:lastModifiedBy>
  <cp:revision>9</cp:revision>
  <dcterms:created xsi:type="dcterms:W3CDTF">2015-05-18T11:27:10Z</dcterms:created>
  <dcterms:modified xsi:type="dcterms:W3CDTF">2015-05-18T12:36:38Z</dcterms:modified>
</cp:coreProperties>
</file>