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6D4C-E401-4231-A23A-5428D24E5F82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F81F-ABB4-401B-96DF-A0E299B2B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1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F81F-ABB4-401B-96DF-A0E299B2BA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1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3F81F-ABB4-401B-96DF-A0E299B2BA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Java multithread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BISSONNAIS Gautier</a:t>
            </a:r>
          </a:p>
          <a:p>
            <a:r>
              <a:rPr lang="fr-FR" dirty="0"/>
              <a:t>	</a:t>
            </a:r>
            <a:r>
              <a:rPr lang="fr-FR" dirty="0" smtClean="0"/>
              <a:t>POUGET François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3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Animation </a:t>
            </a:r>
            <a:r>
              <a:rPr lang="fr-FR" sz="2800" dirty="0" smtClean="0"/>
              <a:t>d’image</a:t>
            </a:r>
            <a:endParaRPr lang="fr-FR" sz="2800" dirty="0"/>
          </a:p>
          <a:p>
            <a:r>
              <a:rPr lang="fr-FR" sz="2800" dirty="0" smtClean="0"/>
              <a:t>Utilisation de </a:t>
            </a:r>
            <a:r>
              <a:rPr lang="fr-FR" sz="2800" dirty="0" smtClean="0"/>
              <a:t>Thread</a:t>
            </a:r>
          </a:p>
          <a:p>
            <a:r>
              <a:rPr lang="fr-FR" sz="2800" dirty="0"/>
              <a:t>Invocation du web service</a:t>
            </a:r>
          </a:p>
          <a:p>
            <a:r>
              <a:rPr lang="fr-FR" sz="2800" dirty="0" smtClean="0"/>
              <a:t>Temps </a:t>
            </a:r>
            <a:r>
              <a:rPr lang="fr-FR" sz="2800" smtClean="0"/>
              <a:t>de rafraichissement</a:t>
            </a:r>
            <a:r>
              <a:rPr lang="fr-FR" sz="2800" smtClean="0"/>
              <a:t> </a:t>
            </a:r>
            <a:r>
              <a:rPr lang="fr-FR" sz="2800" dirty="0" smtClean="0"/>
              <a:t>de l’application</a:t>
            </a:r>
            <a:endParaRPr lang="fr-FR" sz="2800" dirty="0" smtClean="0"/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Gain </a:t>
            </a:r>
            <a:r>
              <a:rPr lang="fr-FR" sz="2800" dirty="0"/>
              <a:t>de compétence, notamment en </a:t>
            </a:r>
            <a:r>
              <a:rPr lang="fr-FR" sz="2800" dirty="0" smtClean="0"/>
              <a:t>multithreading </a:t>
            </a:r>
            <a:endParaRPr lang="fr-FR" sz="2800" dirty="0"/>
          </a:p>
          <a:p>
            <a:r>
              <a:rPr lang="fr-FR" sz="2800" dirty="0"/>
              <a:t>Expérience enrichissante</a:t>
            </a:r>
          </a:p>
          <a:p>
            <a:r>
              <a:rPr lang="fr-FR" sz="2800" dirty="0"/>
              <a:t>Gestion de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7955" y="2728148"/>
            <a:ext cx="8596668" cy="388077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Avez-vous des question?</a:t>
            </a: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 du projet</a:t>
            </a:r>
          </a:p>
          <a:p>
            <a:r>
              <a:rPr lang="fr-FR" dirty="0"/>
              <a:t>Réalisation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/>
              <a:t>Bilan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Projet à effectuer en groupes</a:t>
            </a:r>
          </a:p>
          <a:p>
            <a:r>
              <a:rPr lang="fr-FR" sz="2000" dirty="0"/>
              <a:t>Élaboration d’une documentation complète</a:t>
            </a:r>
          </a:p>
          <a:p>
            <a:pPr lvl="1"/>
            <a:r>
              <a:rPr lang="fr-FR" sz="2000" dirty="0"/>
              <a:t>Fonctionnelle </a:t>
            </a:r>
          </a:p>
          <a:p>
            <a:pPr lvl="1"/>
            <a:r>
              <a:rPr lang="fr-FR" sz="2000" dirty="0"/>
              <a:t>Technique</a:t>
            </a:r>
          </a:p>
          <a:p>
            <a:r>
              <a:rPr lang="fr-FR" sz="2000" dirty="0"/>
              <a:t>Démonstration ainsi que présentation orale devant un jury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Utilisation du prince de multithreading </a:t>
            </a:r>
          </a:p>
          <a:p>
            <a:r>
              <a:rPr lang="fr-FR" sz="2800" dirty="0" smtClean="0"/>
              <a:t>Langage Java</a:t>
            </a:r>
          </a:p>
          <a:p>
            <a:r>
              <a:rPr lang="fr-FR" sz="2800" dirty="0" smtClean="0"/>
              <a:t>Gestion de 2 projets</a:t>
            </a:r>
            <a:endParaRPr lang="fr-FR" sz="2800" dirty="0"/>
          </a:p>
          <a:p>
            <a:r>
              <a:rPr lang="fr-FR" sz="2800" dirty="0"/>
              <a:t>40 Heures de travail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Animation d’une image </a:t>
            </a:r>
          </a:p>
          <a:p>
            <a:endParaRPr lang="fr-FR" sz="2800" dirty="0"/>
          </a:p>
          <a:p>
            <a:r>
              <a:rPr lang="fr-FR" sz="2800" dirty="0" smtClean="0"/>
              <a:t>Actualisation de température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Solution retenue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Proposer à l’utilisateur de choisir son image</a:t>
            </a:r>
          </a:p>
          <a:p>
            <a:endParaRPr lang="fr-FR" sz="2800" dirty="0"/>
          </a:p>
          <a:p>
            <a:r>
              <a:rPr lang="fr-FR" sz="2800" dirty="0" smtClean="0"/>
              <a:t>Consulter un web service pour la météo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Architecture </a:t>
            </a:r>
            <a:r>
              <a:rPr lang="fr-FR" dirty="0" smtClean="0"/>
              <a:t>des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08538" y="3739585"/>
            <a:ext cx="2065283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22884" y="2431036"/>
            <a:ext cx="2286000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22884" y="3771117"/>
            <a:ext cx="2286000" cy="9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22884" y="5171090"/>
            <a:ext cx="2286000" cy="8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…</a:t>
            </a:r>
            <a:endParaRPr lang="fr-FR" dirty="0"/>
          </a:p>
        </p:txBody>
      </p:sp>
      <p:cxnSp>
        <p:nvCxnSpPr>
          <p:cNvPr id="9" name="Connecteur droit avec flèche 8"/>
          <p:cNvCxnSpPr>
            <a:endCxn id="5" idx="1"/>
          </p:cNvCxnSpPr>
          <p:nvPr/>
        </p:nvCxnSpPr>
        <p:spPr>
          <a:xfrm flipV="1">
            <a:off x="3358055" y="2927650"/>
            <a:ext cx="2364829" cy="1173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3373821" y="4236199"/>
            <a:ext cx="2349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73821" y="4407243"/>
            <a:ext cx="2349063" cy="1229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Animation d’image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18" y="1813747"/>
            <a:ext cx="8390579" cy="472894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Réalisation: Affichage météo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0" y="1593029"/>
            <a:ext cx="7133978" cy="4981192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21/05/15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Multithreading - LE BISSONNAIS POUGET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227</Words>
  <Application>Microsoft Office PowerPoint</Application>
  <PresentationFormat>Grand écran</PresentationFormat>
  <Paragraphs>81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Présentation Java multithread</vt:lpstr>
      <vt:lpstr>Sommaire</vt:lpstr>
      <vt:lpstr>Introduction : Contexte</vt:lpstr>
      <vt:lpstr>Introduction : Contraintes</vt:lpstr>
      <vt:lpstr>Objectifs</vt:lpstr>
      <vt:lpstr>Réalisation : Solution retenue</vt:lpstr>
      <vt:lpstr>Réalisation : Architecture des projets</vt:lpstr>
      <vt:lpstr>Réalisation: Animation d’image</vt:lpstr>
      <vt:lpstr>Réalisation: Affichage météo</vt:lpstr>
      <vt:lpstr>Difficultés rencontrées </vt:lpstr>
      <vt:lpstr>Conclusion </vt:lpstr>
      <vt:lpstr>Merci de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Java multithread</dc:title>
  <dc:creator>Fran</dc:creator>
  <cp:lastModifiedBy>Fran</cp:lastModifiedBy>
  <cp:revision>10</cp:revision>
  <dcterms:created xsi:type="dcterms:W3CDTF">2015-05-19T10:22:15Z</dcterms:created>
  <dcterms:modified xsi:type="dcterms:W3CDTF">2015-05-21T07:56:56Z</dcterms:modified>
</cp:coreProperties>
</file>