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CBEFC51-3682-4413-B085-C568BF7E5C53}" type="datetimeFigureOut">
              <a:rPr lang="en-IN" smtClean="0"/>
              <a:pPr/>
              <a:t>27-01-2021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BE57D4-471B-4271-B5DB-0AFDCAA169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50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FC51-3682-4413-B085-C568BF7E5C53}" type="datetimeFigureOut">
              <a:rPr lang="en-IN" smtClean="0"/>
              <a:pPr/>
              <a:t>27-01-2021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57D4-471B-4271-B5DB-0AFDCAA169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838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CBEFC51-3682-4413-B085-C568BF7E5C53}" type="datetimeFigureOut">
              <a:rPr lang="en-IN" smtClean="0"/>
              <a:pPr/>
              <a:t>27-01-2021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BE57D4-471B-4271-B5DB-0AFDCAA169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541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CBEFC51-3682-4413-B085-C568BF7E5C53}" type="datetimeFigureOut">
              <a:rPr lang="en-IN" smtClean="0"/>
              <a:pPr/>
              <a:t>27-01-2021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BE57D4-471B-4271-B5DB-0AFDCAA1692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2538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CBEFC51-3682-4413-B085-C568BF7E5C53}" type="datetimeFigureOut">
              <a:rPr lang="en-IN" smtClean="0"/>
              <a:pPr/>
              <a:t>27-01-2021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BE57D4-471B-4271-B5DB-0AFDCAA169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696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FC51-3682-4413-B085-C568BF7E5C53}" type="datetimeFigureOut">
              <a:rPr lang="en-IN" smtClean="0"/>
              <a:pPr/>
              <a:t>27-01-2021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57D4-471B-4271-B5DB-0AFDCAA169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267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FC51-3682-4413-B085-C568BF7E5C53}" type="datetimeFigureOut">
              <a:rPr lang="en-IN" smtClean="0"/>
              <a:pPr/>
              <a:t>27-01-2021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57D4-471B-4271-B5DB-0AFDCAA169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263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FC51-3682-4413-B085-C568BF7E5C53}" type="datetimeFigureOut">
              <a:rPr lang="en-IN" smtClean="0"/>
              <a:pPr/>
              <a:t>27-01-2021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57D4-471B-4271-B5DB-0AFDCAA169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055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CBEFC51-3682-4413-B085-C568BF7E5C53}" type="datetimeFigureOut">
              <a:rPr lang="en-IN" smtClean="0"/>
              <a:pPr/>
              <a:t>27-01-2021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BE57D4-471B-4271-B5DB-0AFDCAA169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974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FC51-3682-4413-B085-C568BF7E5C53}" type="datetimeFigureOut">
              <a:rPr lang="en-IN" smtClean="0"/>
              <a:pPr/>
              <a:t>27-01-2021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57D4-471B-4271-B5DB-0AFDCAA169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357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CBEFC51-3682-4413-B085-C568BF7E5C53}" type="datetimeFigureOut">
              <a:rPr lang="en-IN" smtClean="0"/>
              <a:pPr/>
              <a:t>27-01-2021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BE57D4-471B-4271-B5DB-0AFDCAA169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47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FC51-3682-4413-B085-C568BF7E5C53}" type="datetimeFigureOut">
              <a:rPr lang="en-IN" smtClean="0"/>
              <a:pPr/>
              <a:t>27-01-2021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57D4-471B-4271-B5DB-0AFDCAA169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649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FC51-3682-4413-B085-C568BF7E5C53}" type="datetimeFigureOut">
              <a:rPr lang="en-IN" smtClean="0"/>
              <a:pPr/>
              <a:t>27-01-2021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57D4-471B-4271-B5DB-0AFDCAA169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938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FC51-3682-4413-B085-C568BF7E5C53}" type="datetimeFigureOut">
              <a:rPr lang="en-IN" smtClean="0"/>
              <a:pPr/>
              <a:t>27-01-2021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57D4-471B-4271-B5DB-0AFDCAA169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772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FC51-3682-4413-B085-C568BF7E5C53}" type="datetimeFigureOut">
              <a:rPr lang="en-IN" smtClean="0"/>
              <a:pPr/>
              <a:t>27-01-2021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57D4-471B-4271-B5DB-0AFDCAA169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30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FC51-3682-4413-B085-C568BF7E5C53}" type="datetimeFigureOut">
              <a:rPr lang="en-IN" smtClean="0"/>
              <a:pPr/>
              <a:t>27-01-2021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57D4-471B-4271-B5DB-0AFDCAA169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223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FC51-3682-4413-B085-C568BF7E5C53}" type="datetimeFigureOut">
              <a:rPr lang="en-IN" smtClean="0"/>
              <a:pPr/>
              <a:t>27-01-2021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57D4-471B-4271-B5DB-0AFDCAA169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826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EFC51-3682-4413-B085-C568BF7E5C53}" type="datetimeFigureOut">
              <a:rPr lang="en-IN" smtClean="0"/>
              <a:pPr/>
              <a:t>27-01-2021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E57D4-471B-4271-B5DB-0AFDCAA169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7260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510" y="1802920"/>
            <a:ext cx="10532852" cy="1584041"/>
          </a:xfrm>
        </p:spPr>
        <p:txBody>
          <a:bodyPr>
            <a:normAutofit/>
          </a:bodyPr>
          <a:lstStyle/>
          <a:p>
            <a:r>
              <a:rPr lang="en-IN" sz="5400" dirty="0">
                <a:solidFill>
                  <a:schemeClr val="bg1"/>
                </a:solidFill>
              </a:rPr>
              <a:t/>
            </a:r>
            <a:br>
              <a:rPr lang="en-IN" sz="5400" dirty="0">
                <a:solidFill>
                  <a:schemeClr val="bg1"/>
                </a:solidFill>
              </a:rPr>
            </a:br>
            <a:r>
              <a:rPr lang="en-IN" sz="4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  framework  in  java</a:t>
            </a:r>
            <a:endParaRPr lang="en-IN" sz="4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27899" y="3924301"/>
            <a:ext cx="2859290" cy="685800"/>
          </a:xfrm>
        </p:spPr>
        <p:txBody>
          <a:bodyPr>
            <a:no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Gauttam  Sonkamble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72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801819" cy="959652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collection framework 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09700"/>
            <a:ext cx="10820400" cy="480898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Collection in Java</a:t>
            </a:r>
          </a:p>
          <a:p>
            <a:r>
              <a:rPr lang="en-US" sz="3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Collection represents a single unit of objects, i.e., a group.</a:t>
            </a:r>
          </a:p>
          <a:p>
            <a:r>
              <a:rPr lang="en-US" sz="3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group of individual objects which are represented as a single unit is known as the collection of the objects.</a:t>
            </a:r>
            <a:endParaRPr lang="en-US" sz="33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sz="3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framework in Java</a:t>
            </a:r>
          </a:p>
          <a:p>
            <a:r>
              <a:rPr lang="en-US" sz="3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provides readymade architecture.</a:t>
            </a:r>
          </a:p>
          <a:p>
            <a:r>
              <a:rPr lang="en-US" sz="3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represents a set of classes and interfaces.</a:t>
            </a:r>
          </a:p>
          <a:p>
            <a:r>
              <a:rPr lang="en-US" sz="3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optional</a:t>
            </a:r>
            <a:r>
              <a:rPr lang="en-US" sz="3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3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Collection framework</a:t>
            </a:r>
          </a:p>
          <a:p>
            <a:r>
              <a:rPr lang="en-US" sz="3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Collection framework represents a unified architecture for storing and manipulating a group of objects. It has:</a:t>
            </a:r>
          </a:p>
          <a:p>
            <a:r>
              <a:rPr lang="en-US" sz="3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Interfaces and its implementations, i.e., classes</a:t>
            </a:r>
          </a:p>
          <a:p>
            <a:r>
              <a:rPr lang="en-US" sz="3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r>
              <a:rPr lang="en-US" sz="3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the classes and interfaces of the </a:t>
            </a:r>
            <a:r>
              <a:rPr lang="en-US" sz="3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 framework</a:t>
            </a:r>
            <a:r>
              <a:rPr lang="en-US" sz="3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are in </a:t>
            </a:r>
            <a:r>
              <a:rPr lang="en-US" sz="33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</a:t>
            </a:r>
            <a:r>
              <a:rPr lang="en-US" sz="3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package.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36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011" y="0"/>
            <a:ext cx="12261011" cy="6493585"/>
          </a:xfrm>
        </p:spPr>
      </p:pic>
    </p:spTree>
    <p:extLst>
      <p:ext uri="{BB962C8B-B14F-4D97-AF65-F5344CB8AC3E}">
        <p14:creationId xmlns:p14="http://schemas.microsoft.com/office/powerpoint/2010/main" val="408436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110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Times New Roman</vt:lpstr>
      <vt:lpstr>Vapor Trail</vt:lpstr>
      <vt:lpstr> collection  framework  in  java</vt:lpstr>
      <vt:lpstr>What is collection framework ?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DYP E-Library</dc:title>
  <dc:creator>ASUS</dc:creator>
  <cp:lastModifiedBy>Gauttam Sonkamble</cp:lastModifiedBy>
  <cp:revision>51</cp:revision>
  <dcterms:modified xsi:type="dcterms:W3CDTF">2021-01-27T11:15:27Z</dcterms:modified>
</cp:coreProperties>
</file>