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81" r:id="rId3"/>
    <p:sldId id="271" r:id="rId4"/>
    <p:sldId id="272" r:id="rId5"/>
    <p:sldId id="273" r:id="rId6"/>
    <p:sldId id="278" r:id="rId7"/>
    <p:sldId id="279" r:id="rId8"/>
    <p:sldId id="280" r:id="rId9"/>
    <p:sldId id="274" r:id="rId10"/>
    <p:sldId id="275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364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7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6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0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4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FC51-3682-4413-B085-C568BF7E5C53}" type="datetimeFigureOut">
              <a:rPr lang="en-IN" smtClean="0"/>
              <a:pPr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57D4-471B-4271-B5DB-0AFDCAA16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808" y="1561866"/>
            <a:ext cx="9716219" cy="1825096"/>
          </a:xfrm>
        </p:spPr>
        <p:txBody>
          <a:bodyPr>
            <a:normAutofit/>
          </a:bodyPr>
          <a:lstStyle/>
          <a:p>
            <a:r>
              <a:rPr lang="en-IN" sz="5400" dirty="0"/>
              <a:t/>
            </a:r>
            <a:br>
              <a:rPr lang="en-IN" sz="5400" dirty="0"/>
            </a:br>
            <a:r>
              <a:rPr lang="en-IN" sz="5400" dirty="0" smtClean="0"/>
              <a:t>   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Academy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7899" y="3924301"/>
            <a:ext cx="2859290" cy="685800"/>
          </a:xfrm>
        </p:spPr>
        <p:txBody>
          <a:bodyPr>
            <a:no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Gauttam  Sonkamble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7899" y="4255700"/>
            <a:ext cx="2298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Vaishali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Kalbhor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037" y="1027345"/>
            <a:ext cx="104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1616" y="990600"/>
            <a:ext cx="328495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818989" y="2761862"/>
            <a:ext cx="2850211" cy="4945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contents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5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365" y="906575"/>
            <a:ext cx="78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66" y="439947"/>
            <a:ext cx="4804194" cy="56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252" y="561519"/>
            <a:ext cx="2228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28" y="370935"/>
            <a:ext cx="5147336" cy="5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2720173"/>
            <a:ext cx="3784600" cy="1293028"/>
          </a:xfrm>
        </p:spPr>
        <p:txBody>
          <a:bodyPr>
            <a:noAutofit/>
          </a:bodyPr>
          <a:lstStyle/>
          <a:p>
            <a:r>
              <a:rPr lang="en-IN" sz="4800" b="1" dirty="0" smtClean="0"/>
              <a:t>THANK Y</a:t>
            </a:r>
            <a:r>
              <a:rPr lang="en-IN" sz="4800" b="1" dirty="0"/>
              <a:t>o</a:t>
            </a:r>
            <a:r>
              <a:rPr lang="en-IN" sz="4800" b="1" dirty="0" smtClean="0"/>
              <a:t>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5962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70" y="698741"/>
            <a:ext cx="5358460" cy="5519498"/>
          </a:xfrm>
        </p:spPr>
      </p:pic>
      <p:sp>
        <p:nvSpPr>
          <p:cNvPr id="6" name="Rectangle 5"/>
          <p:cNvSpPr/>
          <p:nvPr/>
        </p:nvSpPr>
        <p:spPr>
          <a:xfrm>
            <a:off x="434897" y="514075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4" y="1164566"/>
            <a:ext cx="6398823" cy="4701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815" y="215660"/>
            <a:ext cx="298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619" y="1069675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4619" y="1069675"/>
            <a:ext cx="187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95" y="879894"/>
            <a:ext cx="7038975" cy="51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135" y="100146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53" y="871268"/>
            <a:ext cx="7736097" cy="48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904" y="587398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437" y="1372402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31" y="1049062"/>
            <a:ext cx="6090249" cy="51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1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619" y="673662"/>
            <a:ext cx="1143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13" y="673662"/>
            <a:ext cx="6452559" cy="53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014" y="828938"/>
            <a:ext cx="782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8" y="582102"/>
            <a:ext cx="6090249" cy="56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644" y="578772"/>
            <a:ext cx="2465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229" y="122575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768" y="-951722"/>
            <a:ext cx="6261424" cy="671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37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39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  Virtual  Academy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DYP E-Library</dc:title>
  <dc:creator>ASUS</dc:creator>
  <cp:lastModifiedBy>Gauttam Sonkamble</cp:lastModifiedBy>
  <cp:revision>50</cp:revision>
  <dcterms:modified xsi:type="dcterms:W3CDTF">2020-02-14T09:58:27Z</dcterms:modified>
</cp:coreProperties>
</file>