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9911" autoAdjust="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Example objectives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At the end of this lesson, you will be able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Save files to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Move files to different locations on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Share files on the team Web server.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0B302-F4DC-4547-9C74-CF794137D16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55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4/22/2022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4/22/2022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4/22/2022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4/22/2022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4/22/2022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4/22/2022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4/22/2022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4/22/2022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4/22/2022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4/22/2022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949061"/>
            <a:ext cx="11277600" cy="1470025"/>
          </a:xfrm>
        </p:spPr>
        <p:txBody>
          <a:bodyPr>
            <a:normAutofit/>
          </a:bodyPr>
          <a:lstStyle/>
          <a:p>
            <a:r>
              <a:rPr lang="en-US" sz="6000" dirty="0" smtClean="0"/>
              <a:t>Core Java Training 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</a:t>
            </a:r>
          </a:p>
          <a:p>
            <a:r>
              <a:rPr lang="en-US" dirty="0" smtClean="0"/>
              <a:t>Gauttam Sonkamble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3: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the intended outcomes for this training session.</a:t>
            </a:r>
          </a:p>
          <a:p>
            <a:r>
              <a:rPr lang="en-US" dirty="0"/>
              <a:t>Each objective should be concise, should contain a verb, and should have a measurable result.</a:t>
            </a:r>
          </a:p>
        </p:txBody>
      </p:sp>
    </p:spTree>
    <p:extLst>
      <p:ext uri="{BB962C8B-B14F-4D97-AF65-F5344CB8AC3E}">
        <p14:creationId xmlns:p14="http://schemas.microsoft.com/office/powerpoint/2010/main" val="415534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3: Content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Add text here. </a:t>
            </a:r>
          </a:p>
          <a:p>
            <a:r>
              <a:rPr lang="en-US" dirty="0"/>
              <a:t>To add a picture, chart, or other content in the right column, click the appropriate icon.</a:t>
            </a:r>
          </a:p>
          <a:p>
            <a:r>
              <a:rPr lang="en-US" dirty="0"/>
              <a:t>To add a slide, click New Slide on the Insert menu, or press CTRL+M.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3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3: Wrap-up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Summarize important points.</a:t>
            </a:r>
          </a:p>
          <a:p>
            <a:r>
              <a:rPr lang="en-US" dirty="0"/>
              <a:t>Allow time for questions.</a:t>
            </a:r>
          </a:p>
        </p:txBody>
      </p:sp>
    </p:spTree>
    <p:extLst>
      <p:ext uri="{BB962C8B-B14F-4D97-AF65-F5344CB8AC3E}">
        <p14:creationId xmlns:p14="http://schemas.microsoft.com/office/powerpoint/2010/main" val="15315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important points from each lesson.</a:t>
            </a:r>
          </a:p>
          <a:p>
            <a:r>
              <a:rPr lang="en-US" dirty="0"/>
              <a:t>Provide resources for more information on subject.</a:t>
            </a:r>
          </a:p>
          <a:p>
            <a:pPr lvl="1"/>
            <a:r>
              <a:rPr lang="en-US" dirty="0"/>
              <a:t>List resources on this slide.</a:t>
            </a:r>
          </a:p>
          <a:p>
            <a:pPr lvl="1"/>
            <a:r>
              <a:rPr lang="en-US" dirty="0"/>
              <a:t>Provide handouts with additional resource material.</a:t>
            </a:r>
          </a:p>
        </p:txBody>
      </p:sp>
    </p:spTree>
    <p:extLst>
      <p:ext uri="{BB962C8B-B14F-4D97-AF65-F5344CB8AC3E}">
        <p14:creationId xmlns:p14="http://schemas.microsoft.com/office/powerpoint/2010/main" val="380951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Prepare a quiz or challenge to assess how much information participants learned.</a:t>
            </a:r>
          </a:p>
          <a:p>
            <a:r>
              <a:rPr lang="en-US" dirty="0"/>
              <a:t>Survey participants to see if they found the training beneficial.</a:t>
            </a:r>
          </a:p>
        </p:txBody>
      </p:sp>
    </p:spTree>
    <p:extLst>
      <p:ext uri="{BB962C8B-B14F-4D97-AF65-F5344CB8AC3E}">
        <p14:creationId xmlns:p14="http://schemas.microsoft.com/office/powerpoint/2010/main" val="68765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Java is an object-oriented programming language developed by Sun Microsystems, and it was released in 1995</a:t>
            </a:r>
            <a:r>
              <a:rPr lang="en-US" sz="3200" dirty="0"/>
              <a:t>. James Gosling initially developed Java in Sun Microsystems (which was later merged with Oracle Corporation). Java is a set of features of C and C++. It has obtained its format from C, and OOP features from C++.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nine fundamental concepts of Java?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Sun </a:t>
            </a:r>
            <a:r>
              <a:rPr lang="en-US" sz="3600" dirty="0"/>
              <a:t>describes Java as a �</a:t>
            </a:r>
            <a:r>
              <a:rPr lang="en-US" sz="3600" b="1" dirty="0"/>
              <a:t>simple, object-oriented, distributed, interpreted, robust, secure, architecture neutral, portable, high-performance, multithreaded, and dynamic language</a:t>
            </a:r>
            <a:r>
              <a:rPr lang="en-US" sz="3600" dirty="0"/>
              <a:t>�.</a:t>
            </a:r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Java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b="1" dirty="0" smtClean="0">
                <a:solidFill>
                  <a:srgbClr val="006699"/>
                </a:solidFill>
                <a:latin typeface="Monaco"/>
              </a:rPr>
              <a:t>public</a:t>
            </a:r>
            <a:r>
              <a:rPr lang="en-US" altLang="en-US" dirty="0" smtClean="0">
                <a:solidFill>
                  <a:srgbClr val="FFFFFF"/>
                </a:solidFill>
                <a:latin typeface="Monaco"/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Monaco"/>
              </a:rPr>
              <a:t>class</a:t>
            </a:r>
            <a:r>
              <a:rPr lang="en-US" altLang="en-US" dirty="0">
                <a:solidFill>
                  <a:srgbClr val="FFFFFF"/>
                </a:solidFill>
                <a:latin typeface="Monaco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Monaco"/>
              </a:rPr>
              <a:t>Example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Monaco"/>
              </a:rPr>
              <a:t>{</a:t>
            </a:r>
            <a:endParaRPr lang="en-US" altLang="en-US" dirty="0">
              <a:solidFill>
                <a:schemeClr val="tx1"/>
              </a:solidFill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solidFill>
                  <a:srgbClr val="008200"/>
                </a:solidFill>
                <a:latin typeface="Monaco"/>
              </a:rPr>
              <a:t>//main method declaration</a:t>
            </a:r>
            <a:endParaRPr lang="en-US" altLang="en-US" dirty="0">
              <a:solidFill>
                <a:schemeClr val="tx1"/>
              </a:solidFill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b="1" dirty="0" smtClean="0">
                <a:solidFill>
                  <a:srgbClr val="006699"/>
                </a:solidFill>
                <a:latin typeface="Monaco"/>
              </a:rPr>
              <a:t>	public</a:t>
            </a:r>
            <a:r>
              <a:rPr lang="en-US" altLang="en-US" dirty="0" smtClean="0">
                <a:solidFill>
                  <a:srgbClr val="FFFFFF"/>
                </a:solidFill>
                <a:latin typeface="Monaco"/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Monaco"/>
              </a:rPr>
              <a:t>static</a:t>
            </a:r>
            <a:r>
              <a:rPr lang="en-US" altLang="en-US" dirty="0">
                <a:solidFill>
                  <a:srgbClr val="FFFFFF"/>
                </a:solidFill>
                <a:latin typeface="Monaco"/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Monaco"/>
              </a:rPr>
              <a:t>void</a:t>
            </a:r>
            <a:r>
              <a:rPr lang="en-US" altLang="en-US" dirty="0">
                <a:solidFill>
                  <a:srgbClr val="FFFFFF"/>
                </a:solidFill>
                <a:latin typeface="Monaco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Monaco"/>
              </a:rPr>
              <a:t>main(String[] </a:t>
            </a:r>
            <a:r>
              <a:rPr lang="en-US" altLang="en-US" dirty="0" err="1">
                <a:solidFill>
                  <a:srgbClr val="000000"/>
                </a:solidFill>
                <a:latin typeface="Monaco"/>
              </a:rPr>
              <a:t>args</a:t>
            </a:r>
            <a:r>
              <a:rPr lang="en-US" altLang="en-US" dirty="0" smtClean="0">
                <a:solidFill>
                  <a:srgbClr val="000000"/>
                </a:solidFill>
                <a:latin typeface="Monaco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Monaco"/>
              </a:rPr>
              <a:t>	{</a:t>
            </a:r>
            <a:endParaRPr lang="en-US" altLang="en-US" dirty="0">
              <a:solidFill>
                <a:schemeClr val="tx1"/>
              </a:solidFill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Monaco"/>
              </a:rPr>
              <a:t>		System.out.println</a:t>
            </a:r>
            <a:r>
              <a:rPr lang="en-US" alt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altLang="en-US" dirty="0">
                <a:solidFill>
                  <a:srgbClr val="0000FF"/>
                </a:solidFill>
                <a:latin typeface="Monaco"/>
              </a:rPr>
              <a:t>"hello world</a:t>
            </a:r>
            <a:r>
              <a:rPr lang="en-US" altLang="en-US" dirty="0" smtClean="0">
                <a:solidFill>
                  <a:srgbClr val="0000FF"/>
                </a:solidFill>
                <a:latin typeface="Monaco"/>
              </a:rPr>
              <a:t>"</a:t>
            </a:r>
            <a:r>
              <a:rPr lang="en-US" altLang="en-US" dirty="0" smtClean="0">
                <a:solidFill>
                  <a:srgbClr val="000000"/>
                </a:solidFill>
                <a:latin typeface="Monaco"/>
              </a:rPr>
              <a:t>);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Monaco"/>
              </a:rPr>
              <a:t>	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dirty="0">
              <a:solidFill>
                <a:srgbClr val="000000"/>
              </a:solidFill>
              <a:latin typeface="Monaco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Monaco"/>
              </a:rPr>
              <a:t>}</a:t>
            </a:r>
            <a:endParaRPr lang="en-US" alt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1: Content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Add text here. </a:t>
            </a:r>
          </a:p>
          <a:p>
            <a:r>
              <a:rPr lang="en-US" dirty="0"/>
              <a:t>To add a picture, chart, or other content in the right column, click the appropriate icon.</a:t>
            </a:r>
          </a:p>
          <a:p>
            <a:r>
              <a:rPr lang="en-US" dirty="0"/>
              <a:t>To add a slide, click New Slide on the Insert menu, or press CTRL+M.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1: 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Summarize important points.</a:t>
            </a:r>
          </a:p>
          <a:p>
            <a:r>
              <a:rPr lang="en-US" dirty="0"/>
              <a:t>Allow time for questions.</a:t>
            </a:r>
          </a:p>
        </p:txBody>
      </p:sp>
    </p:spTree>
    <p:extLst>
      <p:ext uri="{BB962C8B-B14F-4D97-AF65-F5344CB8AC3E}">
        <p14:creationId xmlns:p14="http://schemas.microsoft.com/office/powerpoint/2010/main" val="351434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2: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the intended outcomes for this training session.</a:t>
            </a:r>
          </a:p>
          <a:p>
            <a:r>
              <a:rPr lang="en-US" dirty="0"/>
              <a:t>Each objective should be concise, should contain a verb, and should have a measurable result.</a:t>
            </a:r>
          </a:p>
        </p:txBody>
      </p:sp>
    </p:spTree>
    <p:extLst>
      <p:ext uri="{BB962C8B-B14F-4D97-AF65-F5344CB8AC3E}">
        <p14:creationId xmlns:p14="http://schemas.microsoft.com/office/powerpoint/2010/main" val="304608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2: Content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Add text here. </a:t>
            </a:r>
          </a:p>
          <a:p>
            <a:r>
              <a:rPr lang="en-US" dirty="0"/>
              <a:t>To add a picture, chart, or other content in the right column, click the appropriate icon.</a:t>
            </a:r>
          </a:p>
          <a:p>
            <a:r>
              <a:rPr lang="en-US" dirty="0"/>
              <a:t>To add a slide, click New Slide on the Insert menu, or press CTRL+M.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2: Wrap-up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Summarize important points.</a:t>
            </a:r>
          </a:p>
          <a:p>
            <a:r>
              <a:rPr lang="en-US" dirty="0"/>
              <a:t>Allow time for questions.</a:t>
            </a:r>
          </a:p>
        </p:txBody>
      </p:sp>
    </p:spTree>
    <p:extLst>
      <p:ext uri="{BB962C8B-B14F-4D97-AF65-F5344CB8AC3E}">
        <p14:creationId xmlns:p14="http://schemas.microsoft.com/office/powerpoint/2010/main" val="282259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28</TotalTime>
  <Words>521</Words>
  <Application>Microsoft Office PowerPoint</Application>
  <PresentationFormat>Widescreen</PresentationFormat>
  <Paragraphs>67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Georgia</vt:lpstr>
      <vt:lpstr>Monaco</vt:lpstr>
      <vt:lpstr>Wingdings 2</vt:lpstr>
      <vt:lpstr>Training presentation</vt:lpstr>
      <vt:lpstr>Core Java Training </vt:lpstr>
      <vt:lpstr>Introduction</vt:lpstr>
      <vt:lpstr>What are the nine fundamental concepts of Java?</vt:lpstr>
      <vt:lpstr>Structure Of Java Program</vt:lpstr>
      <vt:lpstr>Lesson 1: Content</vt:lpstr>
      <vt:lpstr>Lesson 1: Wrap-up</vt:lpstr>
      <vt:lpstr>Lesson 2: Objectives</vt:lpstr>
      <vt:lpstr>Lesson 2: Content</vt:lpstr>
      <vt:lpstr>Lesson 2: Wrap-up</vt:lpstr>
      <vt:lpstr>Lesson 3: Objectives</vt:lpstr>
      <vt:lpstr>Lesson 3: Content</vt:lpstr>
      <vt:lpstr>Lesson 3: Wrap-up</vt:lpstr>
      <vt:lpstr>Summary of Training</vt:lpstr>
      <vt:lpstr>Assessment and Evaluation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 Training</dc:title>
  <dc:creator>Gauttam Sonkamble</dc:creator>
  <cp:lastModifiedBy>Gauttam Sonkamble</cp:lastModifiedBy>
  <cp:revision>4</cp:revision>
  <dcterms:created xsi:type="dcterms:W3CDTF">2022-04-22T06:35:28Z</dcterms:created>
  <dcterms:modified xsi:type="dcterms:W3CDTF">2022-04-22T07:03:33Z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