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89" d="100"/>
          <a:sy n="89" d="100"/>
        </p:scale>
        <p:origin x="466" y="6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49061"/>
            <a:ext cx="112776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Bootstrap </a:t>
            </a:r>
            <a:r>
              <a:rPr lang="en-US" sz="6000" dirty="0" smtClean="0"/>
              <a:t>Training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 smtClean="0"/>
              <a:t>Gauttam 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57" y="159588"/>
            <a:ext cx="10972800" cy="1066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665"/>
            <a:ext cx="10972800" cy="55738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/>
              <a:t>Bootstrap is a powerful, feature-packed frontend toolkit. Build </a:t>
            </a:r>
            <a:r>
              <a:rPr lang="en-US" sz="3200" dirty="0" smtClean="0"/>
              <a:t>anything—from </a:t>
            </a:r>
            <a:r>
              <a:rPr lang="en-US" sz="3200" dirty="0"/>
              <a:t>prototype to production—in minutes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/>
              <a:t>Bootstrap is the popular HTML, CSS and JavaScript framework for developing a responsive and mobile friendly website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It is absolutely free to download and use.</a:t>
            </a:r>
          </a:p>
          <a:p>
            <a:r>
              <a:rPr lang="en-US" sz="3200" dirty="0"/>
              <a:t>It is a front-end framework used for easier and faster web development.</a:t>
            </a:r>
          </a:p>
          <a:p>
            <a:r>
              <a:rPr lang="en-US" sz="3200" dirty="0"/>
              <a:t>It includes HTML and CSS based design templates for typography, forms, buttons, tables, navigation, modals, image carousels and many others.</a:t>
            </a:r>
          </a:p>
          <a:p>
            <a:r>
              <a:rPr lang="en-US" sz="3200" dirty="0"/>
              <a:t>It can also use JavaScript plug-ins.</a:t>
            </a:r>
          </a:p>
          <a:p>
            <a:r>
              <a:rPr lang="en-US" sz="3200" dirty="0"/>
              <a:t>It facilitates you to create responsive designs.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15" y="736497"/>
            <a:ext cx="11545019" cy="98341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It is very easy to use. Anybody having basic knowledge of HTML and CSS can use Bootstrap.</a:t>
            </a:r>
          </a:p>
          <a:p>
            <a:pPr algn="just"/>
            <a:r>
              <a:rPr lang="en-US" sz="2000" dirty="0"/>
              <a:t>It facilitates users to develop a responsive website.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815" y="312589"/>
            <a:ext cx="32521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Why use Bootstrap</a:t>
            </a:r>
          </a:p>
          <a:p>
            <a:pPr algn="just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6815" y="1479149"/>
            <a:ext cx="4071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What is a responsive website</a:t>
            </a:r>
          </a:p>
          <a:p>
            <a:pPr algn="just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0332" y="1863870"/>
            <a:ext cx="1025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 website is called responsive website which can automatically adjust itself to look good on all devices, from smart phones to desktops etc.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6815" y="2591133"/>
            <a:ext cx="3838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Bootstrap package contains</a:t>
            </a:r>
          </a:p>
          <a:p>
            <a:pPr algn="just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00332" y="3131389"/>
            <a:ext cx="11136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Scaffolding:</a:t>
            </a:r>
            <a:r>
              <a:rPr lang="en-US" dirty="0"/>
              <a:t> Bootstrap provides a basic structure with Grid System, link styles, and background.</a:t>
            </a:r>
          </a:p>
          <a:p>
            <a:pPr algn="just"/>
            <a:r>
              <a:rPr lang="en-US" b="1" dirty="0"/>
              <a:t>CSS:</a:t>
            </a:r>
            <a:r>
              <a:rPr lang="en-US" dirty="0"/>
              <a:t> Bootstrap comes with the feature of global CSS settings, fundamental HTML elements style and an advanced grid system.</a:t>
            </a:r>
          </a:p>
          <a:p>
            <a:pPr algn="just"/>
            <a:r>
              <a:rPr lang="en-US" b="1" dirty="0"/>
              <a:t>Components:</a:t>
            </a:r>
            <a:r>
              <a:rPr lang="en-US" dirty="0"/>
              <a:t> Bootstrap contains a lot of reusable components built to provide iconography, dropdowns, navigation, alerts, pop-overs, and much more.</a:t>
            </a:r>
          </a:p>
          <a:p>
            <a:pPr algn="just"/>
            <a:r>
              <a:rPr lang="en-US" b="1" dirty="0"/>
              <a:t>JavaScript Plugins:</a:t>
            </a:r>
            <a:r>
              <a:rPr lang="en-US" dirty="0"/>
              <a:t> Bootstrap also contains a lot of custom jQuery plugins. You can easily include them all, or one by one.</a:t>
            </a:r>
          </a:p>
          <a:p>
            <a:pPr algn="just"/>
            <a:r>
              <a:rPr lang="en-US" b="1" dirty="0"/>
              <a:t>Customize:</a:t>
            </a:r>
            <a:r>
              <a:rPr lang="en-US" dirty="0"/>
              <a:t> Bootstrap components are customizable and you can customize Bootstrap's components, LESS variables, and jQuery plugins to get your own style.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65" y="612475"/>
            <a:ext cx="10972800" cy="4571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Steps to Create Bootstrap project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89" y="2070340"/>
            <a:ext cx="11984965" cy="52103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pPr algn="just"/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algn="just"/>
            <a:r>
              <a:rPr lang="en-US" dirty="0"/>
              <a:t>  &lt;head&gt;</a:t>
            </a:r>
          </a:p>
          <a:p>
            <a:pPr algn="just"/>
            <a:r>
              <a:rPr lang="en-US" dirty="0"/>
              <a:t>    &lt;meta charset="utf-8"&gt;</a:t>
            </a:r>
          </a:p>
          <a:p>
            <a:pPr algn="just"/>
            <a:r>
              <a:rPr lang="en-US" dirty="0"/>
              <a:t>    </a:t>
            </a:r>
            <a:r>
              <a:rPr lang="en-US" b="1" dirty="0"/>
              <a:t>&lt;meta name="viewport" content="width=device-width, initial-scale=1"&gt;</a:t>
            </a:r>
          </a:p>
          <a:p>
            <a:pPr algn="just"/>
            <a:r>
              <a:rPr lang="en-US" dirty="0"/>
              <a:t>    &lt;title&gt;Bootstrap demo&lt;/title&gt;</a:t>
            </a:r>
          </a:p>
          <a:p>
            <a:pPr algn="just"/>
            <a:r>
              <a:rPr lang="en-US" dirty="0"/>
              <a:t>  &lt;/head&gt;</a:t>
            </a:r>
          </a:p>
          <a:p>
            <a:pPr algn="just"/>
            <a:r>
              <a:rPr lang="en-US" dirty="0"/>
              <a:t>  &lt;body&gt;</a:t>
            </a:r>
          </a:p>
          <a:p>
            <a:pPr algn="just"/>
            <a:r>
              <a:rPr lang="en-US" dirty="0"/>
              <a:t>    &lt;h1&gt;Hello, world!&lt;/h1&gt;</a:t>
            </a:r>
          </a:p>
          <a:p>
            <a:pPr algn="just"/>
            <a:r>
              <a:rPr lang="en-US" dirty="0"/>
              <a:t>  &lt;/body&gt;</a:t>
            </a:r>
          </a:p>
          <a:p>
            <a:pPr algn="just"/>
            <a:r>
              <a:rPr lang="en-US" dirty="0"/>
              <a:t>&lt;/html&gt;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665" y="813469"/>
            <a:ext cx="116312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dirty="0">
                <a:solidFill>
                  <a:srgbClr val="7030A0"/>
                </a:solidFill>
              </a:rPr>
              <a:t>Create a new index.html file in your project root. Include the &lt;meta name="viewport&gt; tag as well for proper responsive behavior in mobile devices.</a:t>
            </a:r>
            <a:endParaRPr lang="en-IN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1540" y="1302589"/>
            <a:ext cx="10515600" cy="4891177"/>
          </a:xfrm>
        </p:spPr>
        <p:txBody>
          <a:bodyPr>
            <a:normAutofit/>
          </a:bodyPr>
          <a:lstStyle/>
          <a:p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/>
            </a:r>
            <a:br>
              <a:rPr lang="en-IN" dirty="0"/>
            </a:br>
            <a:endParaRPr lang="en-IN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60385" y="475103"/>
            <a:ext cx="12131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2. Include </a:t>
            </a:r>
            <a:r>
              <a:rPr lang="en-US" sz="2400" b="1" dirty="0">
                <a:solidFill>
                  <a:srgbClr val="7030A0"/>
                </a:solidFill>
              </a:rPr>
              <a:t>Bootstrap’s CSS and JS. Place the &lt;link&gt; tag in the &lt;head&gt; for our CSS, and the &lt;script&gt; tag for our JavaScript bundle (including Popper for positioning dropdowns, poppers, and tooltips) before the closing &lt;/body&gt;. 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86" y="1526874"/>
            <a:ext cx="1205110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&lt;!</a:t>
            </a:r>
            <a:r>
              <a:rPr lang="en-US" sz="2000" dirty="0" err="1"/>
              <a:t>doctype</a:t>
            </a:r>
            <a:r>
              <a:rPr lang="en-US" sz="2000" dirty="0"/>
              <a:t> 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&lt;html </a:t>
            </a:r>
            <a:r>
              <a:rPr lang="en-US" sz="2000" dirty="0" err="1"/>
              <a:t>lang</a:t>
            </a:r>
            <a:r>
              <a:rPr lang="en-US" sz="2000" dirty="0"/>
              <a:t>="</a:t>
            </a:r>
            <a:r>
              <a:rPr lang="en-US" sz="2000" dirty="0" err="1"/>
              <a:t>en</a:t>
            </a:r>
            <a:r>
              <a:rPr lang="en-US" sz="2000" dirty="0"/>
              <a:t>"&gt;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  &lt;head&gt;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    &lt;meta charset="utf-8"&gt;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    &lt;meta name="viewport" content="width=device-width, initial-scale=1"&gt;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    &lt;title&gt;Bootstrap demo&lt;/title&gt;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    &lt;link </a:t>
            </a:r>
            <a:r>
              <a:rPr lang="en-US" sz="2000" dirty="0" err="1">
                <a:solidFill>
                  <a:srgbClr val="002060"/>
                </a:solidFill>
              </a:rPr>
              <a:t>href</a:t>
            </a:r>
            <a:r>
              <a:rPr lang="en-US" sz="2000" dirty="0">
                <a:solidFill>
                  <a:srgbClr val="002060"/>
                </a:solidFill>
              </a:rPr>
              <a:t>="https://cdn.jsdelivr.net/</a:t>
            </a:r>
            <a:r>
              <a:rPr lang="en-US" sz="2000" dirty="0" err="1">
                <a:solidFill>
                  <a:srgbClr val="002060"/>
                </a:solidFill>
              </a:rPr>
              <a:t>npm</a:t>
            </a:r>
            <a:r>
              <a:rPr lang="en-US" sz="2000" dirty="0">
                <a:solidFill>
                  <a:srgbClr val="002060"/>
                </a:solidFill>
              </a:rPr>
              <a:t>/bootstrap@5.2.0-beta1/</a:t>
            </a:r>
            <a:r>
              <a:rPr lang="en-US" sz="2000" dirty="0" err="1">
                <a:solidFill>
                  <a:srgbClr val="002060"/>
                </a:solidFill>
              </a:rPr>
              <a:t>dist</a:t>
            </a:r>
            <a:r>
              <a:rPr lang="en-US" sz="2000" dirty="0">
                <a:solidFill>
                  <a:srgbClr val="002060"/>
                </a:solidFill>
              </a:rPr>
              <a:t>/</a:t>
            </a:r>
            <a:r>
              <a:rPr lang="en-US" sz="2000" dirty="0" err="1">
                <a:solidFill>
                  <a:srgbClr val="002060"/>
                </a:solidFill>
              </a:rPr>
              <a:t>css</a:t>
            </a:r>
            <a:r>
              <a:rPr lang="en-US" sz="2000" dirty="0">
                <a:solidFill>
                  <a:srgbClr val="002060"/>
                </a:solidFill>
              </a:rPr>
              <a:t>/bootstrap.min.css" </a:t>
            </a:r>
            <a:r>
              <a:rPr lang="en-US" sz="2000" dirty="0" err="1">
                <a:solidFill>
                  <a:srgbClr val="002060"/>
                </a:solidFill>
              </a:rPr>
              <a:t>rel</a:t>
            </a:r>
            <a:r>
              <a:rPr lang="en-US" sz="2000" dirty="0">
                <a:solidFill>
                  <a:srgbClr val="002060"/>
                </a:solidFill>
              </a:rPr>
              <a:t>="stylesheet" integrity="sha384-0evHe/X+R7YkIZDRvuzKMRqM+OrBnVFBL6DOitfPri4tjfHxaWutUpFmBp4vmVor" </a:t>
            </a:r>
            <a:r>
              <a:rPr lang="en-US" sz="2000" dirty="0" err="1">
                <a:solidFill>
                  <a:srgbClr val="002060"/>
                </a:solidFill>
              </a:rPr>
              <a:t>crossorigin</a:t>
            </a:r>
            <a:r>
              <a:rPr lang="en-US" sz="2000" dirty="0">
                <a:solidFill>
                  <a:srgbClr val="002060"/>
                </a:solidFill>
              </a:rPr>
              <a:t>="anonymous"&gt;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  &lt;/head&gt;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  &lt;body&gt;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    &lt;h1&gt;Hello, world!&lt;/h1&gt;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&lt;</a:t>
            </a:r>
            <a:r>
              <a:rPr lang="en-US" sz="2000" dirty="0" smtClean="0">
                <a:solidFill>
                  <a:srgbClr val="002060"/>
                </a:solidFill>
              </a:rPr>
              <a:t>script </a:t>
            </a:r>
            <a:r>
              <a:rPr lang="en-US" sz="2000" dirty="0" err="1" smtClean="0">
                <a:solidFill>
                  <a:srgbClr val="002060"/>
                </a:solidFill>
              </a:rPr>
              <a:t>src</a:t>
            </a:r>
            <a:r>
              <a:rPr lang="en-US" sz="2000" dirty="0">
                <a:solidFill>
                  <a:srgbClr val="002060"/>
                </a:solidFill>
              </a:rPr>
              <a:t>="https://cdn.jsdelivr.net/</a:t>
            </a:r>
            <a:r>
              <a:rPr lang="en-US" sz="2000" dirty="0" err="1">
                <a:solidFill>
                  <a:srgbClr val="002060"/>
                </a:solidFill>
              </a:rPr>
              <a:t>npm</a:t>
            </a:r>
            <a:r>
              <a:rPr lang="en-US" sz="2000" dirty="0">
                <a:solidFill>
                  <a:srgbClr val="002060"/>
                </a:solidFill>
              </a:rPr>
              <a:t>/bootstrap@5.2.0-beta1/</a:t>
            </a:r>
            <a:r>
              <a:rPr lang="en-US" sz="2000" dirty="0" err="1">
                <a:solidFill>
                  <a:srgbClr val="002060"/>
                </a:solidFill>
              </a:rPr>
              <a:t>dist</a:t>
            </a:r>
            <a:r>
              <a:rPr lang="en-US" sz="2000" dirty="0">
                <a:solidFill>
                  <a:srgbClr val="002060"/>
                </a:solidFill>
              </a:rPr>
              <a:t>/</a:t>
            </a:r>
            <a:r>
              <a:rPr lang="en-US" sz="2000" dirty="0" err="1">
                <a:solidFill>
                  <a:srgbClr val="002060"/>
                </a:solidFill>
              </a:rPr>
              <a:t>js</a:t>
            </a:r>
            <a:r>
              <a:rPr lang="en-US" sz="2000" dirty="0">
                <a:solidFill>
                  <a:srgbClr val="002060"/>
                </a:solidFill>
              </a:rPr>
              <a:t>/bootstrap.bundle.min.js" integrity="sha384-pprn3073KE6tl6bjs2QrFaJGz5/SUsLqktiwsUTF55Jfv3qYSDhgCecCxMW52nD2" </a:t>
            </a:r>
            <a:r>
              <a:rPr lang="en-US" sz="2000" dirty="0" err="1">
                <a:solidFill>
                  <a:srgbClr val="002060"/>
                </a:solidFill>
              </a:rPr>
              <a:t>crossorigin</a:t>
            </a:r>
            <a:r>
              <a:rPr lang="en-US" sz="2000" dirty="0">
                <a:solidFill>
                  <a:srgbClr val="002060"/>
                </a:solidFill>
              </a:rPr>
              <a:t>="anonymous"&gt;&lt;/script&gt;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  &lt;/body&gt;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&lt;/html&gt;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68224"/>
            <a:ext cx="10972800" cy="56853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Container Example</a:t>
            </a:r>
            <a:endParaRPr lang="en-IN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1" y="741871"/>
            <a:ext cx="11329359" cy="5934974"/>
          </a:xfrm>
        </p:spPr>
        <p:txBody>
          <a:bodyPr>
            <a:noAutofit/>
          </a:bodyPr>
          <a:lstStyle/>
          <a:p>
            <a:r>
              <a:rPr lang="en-IN" sz="1400" dirty="0"/>
              <a:t>&lt;!</a:t>
            </a:r>
            <a:r>
              <a:rPr lang="en-IN" sz="1400" dirty="0" err="1"/>
              <a:t>doctype</a:t>
            </a:r>
            <a:r>
              <a:rPr lang="en-IN" sz="1400" dirty="0"/>
              <a:t> html&gt;</a:t>
            </a:r>
          </a:p>
          <a:p>
            <a:r>
              <a:rPr lang="en-IN" sz="1400" dirty="0"/>
              <a:t>&lt;html </a:t>
            </a:r>
            <a:r>
              <a:rPr lang="en-IN" sz="1400" dirty="0" err="1"/>
              <a:t>lang</a:t>
            </a:r>
            <a:r>
              <a:rPr lang="en-IN" sz="1400" dirty="0"/>
              <a:t>="</a:t>
            </a:r>
            <a:r>
              <a:rPr lang="en-IN" sz="1400" dirty="0" err="1"/>
              <a:t>en</a:t>
            </a:r>
            <a:r>
              <a:rPr lang="en-IN" sz="1400" dirty="0"/>
              <a:t>"&gt;</a:t>
            </a:r>
          </a:p>
          <a:p>
            <a:r>
              <a:rPr lang="en-IN" sz="1400" dirty="0"/>
              <a:t>  &lt;head&gt;</a:t>
            </a:r>
          </a:p>
          <a:p>
            <a:r>
              <a:rPr lang="en-IN" sz="1400" dirty="0"/>
              <a:t>    &lt;meta charset="utf-8"&gt;</a:t>
            </a:r>
          </a:p>
          <a:p>
            <a:r>
              <a:rPr lang="en-IN" sz="1400" dirty="0"/>
              <a:t>    &lt;meta name="viewport" content="width=device-width, initial-scale=1"&gt;</a:t>
            </a:r>
          </a:p>
          <a:p>
            <a:r>
              <a:rPr lang="en-IN" sz="1400" dirty="0"/>
              <a:t>    &lt;title&gt;Bootstrap demo&lt;/title&gt;</a:t>
            </a:r>
          </a:p>
          <a:p>
            <a:r>
              <a:rPr lang="en-IN" sz="1400" dirty="0"/>
              <a:t>    &lt;link </a:t>
            </a:r>
            <a:r>
              <a:rPr lang="en-IN" sz="1400" dirty="0" err="1"/>
              <a:t>href</a:t>
            </a:r>
            <a:r>
              <a:rPr lang="en-IN" sz="1400" dirty="0"/>
              <a:t>="https://cdn.jsdelivr.net/</a:t>
            </a:r>
            <a:r>
              <a:rPr lang="en-IN" sz="1400" dirty="0" err="1"/>
              <a:t>npm</a:t>
            </a:r>
            <a:r>
              <a:rPr lang="en-IN" sz="1400" dirty="0"/>
              <a:t>/bootstrap@5.2.0-beta1/</a:t>
            </a:r>
            <a:r>
              <a:rPr lang="en-IN" sz="1400" dirty="0" err="1"/>
              <a:t>dist</a:t>
            </a:r>
            <a:r>
              <a:rPr lang="en-IN" sz="1400" dirty="0"/>
              <a:t>/</a:t>
            </a:r>
            <a:r>
              <a:rPr lang="en-IN" sz="1400" dirty="0" err="1"/>
              <a:t>css</a:t>
            </a:r>
            <a:r>
              <a:rPr lang="en-IN" sz="1400" dirty="0"/>
              <a:t>/bootstrap.min.css" </a:t>
            </a:r>
            <a:r>
              <a:rPr lang="en-IN" sz="1400" dirty="0" err="1"/>
              <a:t>rel</a:t>
            </a:r>
            <a:r>
              <a:rPr lang="en-IN" sz="1400" dirty="0"/>
              <a:t>="stylesheet" integrity="sha384-0evHe/X+R7YkIZDRvuzKMRqM+OrBnVFBL6DOitfPri4tjfHxaWutUpFmBp4vmVor" </a:t>
            </a:r>
            <a:r>
              <a:rPr lang="en-IN" sz="1400" dirty="0" err="1"/>
              <a:t>crossorigin</a:t>
            </a:r>
            <a:r>
              <a:rPr lang="en-IN" sz="1400" dirty="0"/>
              <a:t>="anonymous"&gt;</a:t>
            </a:r>
          </a:p>
          <a:p>
            <a:r>
              <a:rPr lang="en-IN" sz="1400" dirty="0"/>
              <a:t>  &lt;/head&gt;</a:t>
            </a:r>
          </a:p>
          <a:p>
            <a:r>
              <a:rPr lang="en-IN" sz="1400" dirty="0"/>
              <a:t>  &lt;body class="</a:t>
            </a:r>
            <a:r>
              <a:rPr lang="en-IN" sz="1400" dirty="0" err="1"/>
              <a:t>bg</a:t>
            </a:r>
            <a:r>
              <a:rPr lang="en-IN" sz="1400" dirty="0"/>
              <a:t>-warning"&gt;</a:t>
            </a:r>
          </a:p>
          <a:p>
            <a:r>
              <a:rPr lang="en-IN" sz="1400" dirty="0"/>
              <a:t>  </a:t>
            </a:r>
            <a:r>
              <a:rPr lang="en-IN" sz="1400" b="1" dirty="0"/>
              <a:t>&lt;div class="container"&gt;</a:t>
            </a:r>
          </a:p>
          <a:p>
            <a:r>
              <a:rPr lang="en-IN" sz="1400" dirty="0"/>
              <a:t>    &lt;h1 class="text-danger </a:t>
            </a:r>
            <a:r>
              <a:rPr lang="en-IN" sz="1400" dirty="0" err="1"/>
              <a:t>center</a:t>
            </a:r>
            <a:r>
              <a:rPr lang="en-IN" sz="1400" dirty="0"/>
              <a:t>"&gt;Hello, world!&lt;/h1&gt;</a:t>
            </a:r>
          </a:p>
          <a:p>
            <a:r>
              <a:rPr lang="en-IN" sz="1400" dirty="0"/>
              <a:t>	&lt;button type="button" class="</a:t>
            </a:r>
            <a:r>
              <a:rPr lang="en-IN" sz="1400" dirty="0" err="1"/>
              <a:t>btn</a:t>
            </a:r>
            <a:r>
              <a:rPr lang="en-IN" sz="1400" dirty="0"/>
              <a:t> </a:t>
            </a:r>
            <a:r>
              <a:rPr lang="en-IN" sz="1400" dirty="0" err="1"/>
              <a:t>btn</a:t>
            </a:r>
            <a:r>
              <a:rPr lang="en-IN" sz="1400" dirty="0"/>
              <a:t>-primary"&gt;Primary&lt;/button&gt;</a:t>
            </a:r>
          </a:p>
          <a:p>
            <a:r>
              <a:rPr lang="en-IN" sz="1400" dirty="0"/>
              <a:t>	&lt;/div&gt;</a:t>
            </a:r>
          </a:p>
          <a:p>
            <a:r>
              <a:rPr lang="en-IN" sz="1400" dirty="0"/>
              <a:t>	&lt;</a:t>
            </a:r>
            <a:r>
              <a:rPr lang="en-IN" sz="1400" dirty="0" err="1"/>
              <a:t>br</a:t>
            </a:r>
            <a:r>
              <a:rPr lang="en-IN" sz="1400" dirty="0"/>
              <a:t>&gt;&lt;</a:t>
            </a:r>
            <a:r>
              <a:rPr lang="en-IN" sz="1400" dirty="0" err="1"/>
              <a:t>br</a:t>
            </a:r>
            <a:r>
              <a:rPr lang="en-IN" sz="1400" dirty="0" smtClean="0"/>
              <a:t>&gt;</a:t>
            </a:r>
          </a:p>
          <a:p>
            <a:r>
              <a:rPr lang="en-IN" sz="1400" dirty="0"/>
              <a:t>	</a:t>
            </a:r>
            <a:r>
              <a:rPr lang="en-IN" sz="1400" b="1" dirty="0"/>
              <a:t>&lt;div class="container-fluid"&gt;</a:t>
            </a:r>
          </a:p>
          <a:p>
            <a:r>
              <a:rPr lang="en-IN" sz="1400" dirty="0"/>
              <a:t>    &lt;h1 class="text-danger </a:t>
            </a:r>
            <a:r>
              <a:rPr lang="en-IN" sz="1400" dirty="0" err="1"/>
              <a:t>center</a:t>
            </a:r>
            <a:r>
              <a:rPr lang="en-IN" sz="1400" dirty="0"/>
              <a:t>"&gt;Hello, world!&lt;/h1&gt;</a:t>
            </a:r>
          </a:p>
          <a:p>
            <a:r>
              <a:rPr lang="en-IN" sz="1400" dirty="0"/>
              <a:t>	&lt;button type="button" class="</a:t>
            </a:r>
            <a:r>
              <a:rPr lang="en-IN" sz="1400" dirty="0" err="1"/>
              <a:t>btn</a:t>
            </a:r>
            <a:r>
              <a:rPr lang="en-IN" sz="1400" dirty="0"/>
              <a:t> </a:t>
            </a:r>
            <a:r>
              <a:rPr lang="en-IN" sz="1400" dirty="0" err="1"/>
              <a:t>btn</a:t>
            </a:r>
            <a:r>
              <a:rPr lang="en-IN" sz="1400" dirty="0"/>
              <a:t>-primary"&gt;Primary&lt;/button&gt;</a:t>
            </a:r>
          </a:p>
          <a:p>
            <a:r>
              <a:rPr lang="en-IN" sz="1400" dirty="0"/>
              <a:t>	&lt;/div</a:t>
            </a:r>
            <a:r>
              <a:rPr lang="en-IN" sz="1400" dirty="0" smtClean="0"/>
              <a:t>&gt;</a:t>
            </a:r>
            <a:r>
              <a:rPr lang="en-IN" sz="1400" dirty="0"/>
              <a:t>	</a:t>
            </a:r>
          </a:p>
          <a:p>
            <a:r>
              <a:rPr lang="en-IN" sz="1400" dirty="0"/>
              <a:t>    &lt;script </a:t>
            </a:r>
            <a:r>
              <a:rPr lang="en-IN" sz="1400" dirty="0" err="1"/>
              <a:t>src</a:t>
            </a:r>
            <a:r>
              <a:rPr lang="en-IN" sz="1400" dirty="0"/>
              <a:t>="https://cdn.jsdelivr.net/</a:t>
            </a:r>
            <a:r>
              <a:rPr lang="en-IN" sz="1400" dirty="0" err="1"/>
              <a:t>npm</a:t>
            </a:r>
            <a:r>
              <a:rPr lang="en-IN" sz="1400" dirty="0"/>
              <a:t>/bootstrap@5.2.0-beta1/</a:t>
            </a:r>
            <a:r>
              <a:rPr lang="en-IN" sz="1400" dirty="0" err="1"/>
              <a:t>dist</a:t>
            </a:r>
            <a:r>
              <a:rPr lang="en-IN" sz="1400" dirty="0"/>
              <a:t>/</a:t>
            </a:r>
            <a:r>
              <a:rPr lang="en-IN" sz="1400" dirty="0" err="1"/>
              <a:t>js</a:t>
            </a:r>
            <a:r>
              <a:rPr lang="en-IN" sz="1400" dirty="0"/>
              <a:t>/bootstrap.bundle.min.js" integrity="sha384-pprn3073KE6tl6bjs2QrFaJGz5/SUsLqktiwsUTF55Jfv3qYSDhgCecCxMW52nD2" </a:t>
            </a:r>
            <a:r>
              <a:rPr lang="en-IN" sz="1400" dirty="0" err="1"/>
              <a:t>crossorigin</a:t>
            </a:r>
            <a:r>
              <a:rPr lang="en-IN" sz="1400" dirty="0"/>
              <a:t>="anonymous"&gt;&lt;/script&gt;</a:t>
            </a:r>
          </a:p>
          <a:p>
            <a:r>
              <a:rPr lang="en-IN" sz="1400" dirty="0"/>
              <a:t>  &lt;/body&gt;</a:t>
            </a:r>
          </a:p>
          <a:p>
            <a:r>
              <a:rPr lang="en-IN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1049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53" y="228601"/>
            <a:ext cx="10972800" cy="65129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Grid Example</a:t>
            </a:r>
            <a:endParaRPr lang="en-IN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311" y="879895"/>
            <a:ext cx="11527767" cy="5865962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&lt;!</a:t>
            </a:r>
            <a:r>
              <a:rPr lang="en-IN" dirty="0" err="1"/>
              <a:t>doctype</a:t>
            </a:r>
            <a:r>
              <a:rPr lang="en-IN" dirty="0"/>
              <a:t> html&gt;</a:t>
            </a:r>
          </a:p>
          <a:p>
            <a:r>
              <a:rPr lang="en-IN" dirty="0"/>
              <a:t>&lt;html 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  &lt;head&gt;</a:t>
            </a:r>
          </a:p>
          <a:p>
            <a:r>
              <a:rPr lang="en-IN" dirty="0"/>
              <a:t>    &lt;meta charset="utf-8"&gt;</a:t>
            </a:r>
          </a:p>
          <a:p>
            <a:r>
              <a:rPr lang="en-IN" dirty="0"/>
              <a:t>    &lt;meta name="viewport" content="width=device-width, initial-scale=1"&gt;</a:t>
            </a:r>
          </a:p>
          <a:p>
            <a:r>
              <a:rPr lang="en-IN" dirty="0"/>
              <a:t>    &lt;title&gt;Bootstrap demo&lt;/title&gt;</a:t>
            </a:r>
          </a:p>
          <a:p>
            <a:r>
              <a:rPr lang="en-IN" dirty="0"/>
              <a:t>    &lt;link </a:t>
            </a:r>
            <a:r>
              <a:rPr lang="en-IN" dirty="0" err="1"/>
              <a:t>href</a:t>
            </a:r>
            <a:r>
              <a:rPr lang="en-IN" dirty="0"/>
              <a:t>="https://cdn.jsdelivr.net/</a:t>
            </a:r>
            <a:r>
              <a:rPr lang="en-IN" dirty="0" err="1"/>
              <a:t>npm</a:t>
            </a:r>
            <a:r>
              <a:rPr lang="en-IN" dirty="0"/>
              <a:t>/bootstrap@5.2.0-beta1/</a:t>
            </a:r>
            <a:r>
              <a:rPr lang="en-IN" dirty="0" err="1"/>
              <a:t>dist</a:t>
            </a:r>
            <a:r>
              <a:rPr lang="en-IN" dirty="0"/>
              <a:t>/</a:t>
            </a:r>
            <a:r>
              <a:rPr lang="en-IN" dirty="0" err="1"/>
              <a:t>css</a:t>
            </a:r>
            <a:r>
              <a:rPr lang="en-IN" dirty="0"/>
              <a:t>/bootstrap.min.css" </a:t>
            </a:r>
            <a:r>
              <a:rPr lang="en-IN" dirty="0" err="1"/>
              <a:t>rel</a:t>
            </a:r>
            <a:r>
              <a:rPr lang="en-IN" dirty="0"/>
              <a:t>="stylesheet" integrity="sha384-0evHe/X+R7YkIZDRvuzKMRqM+OrBnVFBL6DOitfPri4tjfHxaWutUpFmBp4vmVor" </a:t>
            </a:r>
            <a:r>
              <a:rPr lang="en-IN" dirty="0" err="1"/>
              <a:t>crossorigin</a:t>
            </a:r>
            <a:r>
              <a:rPr lang="en-IN" dirty="0"/>
              <a:t>="anonymous"&gt;</a:t>
            </a:r>
          </a:p>
          <a:p>
            <a:r>
              <a:rPr lang="en-IN" dirty="0"/>
              <a:t>  &lt;/head&gt;</a:t>
            </a:r>
          </a:p>
          <a:p>
            <a:r>
              <a:rPr lang="en-IN" dirty="0"/>
              <a:t>  &lt;body class="</a:t>
            </a:r>
            <a:r>
              <a:rPr lang="en-IN" dirty="0" err="1"/>
              <a:t>bg</a:t>
            </a:r>
            <a:r>
              <a:rPr lang="en-IN" dirty="0"/>
              <a:t>-warning"&gt;</a:t>
            </a:r>
          </a:p>
          <a:p>
            <a:r>
              <a:rPr lang="en-IN" dirty="0"/>
              <a:t>  &lt;div class="container"&gt;</a:t>
            </a:r>
          </a:p>
          <a:p>
            <a:r>
              <a:rPr lang="en-IN" dirty="0"/>
              <a:t>  &lt;div class="row </a:t>
            </a:r>
            <a:r>
              <a:rPr lang="en-IN" dirty="0" err="1"/>
              <a:t>bg</a:t>
            </a:r>
            <a:r>
              <a:rPr lang="en-IN" dirty="0"/>
              <a:t>-success w-100 h-100"&gt;</a:t>
            </a:r>
          </a:p>
          <a:p>
            <a:r>
              <a:rPr lang="en-IN" dirty="0"/>
              <a:t>    &lt;div class="col"&gt;col &lt;</a:t>
            </a:r>
            <a:r>
              <a:rPr lang="en-IN" dirty="0" err="1"/>
              <a:t>br</a:t>
            </a:r>
            <a:r>
              <a:rPr lang="en-IN" dirty="0"/>
              <a:t>&gt; col2 &lt;/div&gt;</a:t>
            </a:r>
          </a:p>
          <a:p>
            <a:r>
              <a:rPr lang="en-IN" dirty="0"/>
              <a:t>    &lt;div class="col"&gt;col&lt;/div&gt;</a:t>
            </a:r>
          </a:p>
          <a:p>
            <a:r>
              <a:rPr lang="en-IN" dirty="0"/>
              <a:t>    &lt;div class="col"&gt;col&lt;/div&gt;</a:t>
            </a:r>
          </a:p>
          <a:p>
            <a:r>
              <a:rPr lang="en-IN" dirty="0"/>
              <a:t>    &lt;div class="col"&gt;col&lt;/div&gt;</a:t>
            </a:r>
          </a:p>
          <a:p>
            <a:r>
              <a:rPr lang="en-IN" dirty="0"/>
              <a:t>  &lt;/div&gt;</a:t>
            </a:r>
          </a:p>
          <a:p>
            <a:r>
              <a:rPr lang="en-IN" dirty="0"/>
              <a:t>  &lt;div class="row </a:t>
            </a:r>
            <a:r>
              <a:rPr lang="en-IN" dirty="0" err="1"/>
              <a:t>bg</a:t>
            </a:r>
            <a:r>
              <a:rPr lang="en-IN" dirty="0"/>
              <a:t>-primary"&gt;</a:t>
            </a:r>
          </a:p>
          <a:p>
            <a:r>
              <a:rPr lang="en-IN" dirty="0"/>
              <a:t>    &lt;div class="col-8"&gt;col-8&lt;/div&gt;</a:t>
            </a:r>
          </a:p>
          <a:p>
            <a:r>
              <a:rPr lang="en-IN" dirty="0"/>
              <a:t>    &lt;div class="col-4"&gt;col-4&lt;/div&gt;</a:t>
            </a:r>
          </a:p>
          <a:p>
            <a:r>
              <a:rPr lang="en-IN" dirty="0"/>
              <a:t>  &lt;/div&gt;</a:t>
            </a:r>
          </a:p>
          <a:p>
            <a:r>
              <a:rPr lang="en-IN" dirty="0"/>
              <a:t>&lt;/div</a:t>
            </a:r>
            <a:r>
              <a:rPr lang="en-IN" dirty="0" smtClean="0"/>
              <a:t>&gt;</a:t>
            </a:r>
            <a:r>
              <a:rPr lang="en-IN" dirty="0"/>
              <a:t>	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    &lt;script </a:t>
            </a:r>
            <a:r>
              <a:rPr lang="en-IN" dirty="0" err="1"/>
              <a:t>src</a:t>
            </a:r>
            <a:r>
              <a:rPr lang="en-IN" dirty="0"/>
              <a:t>="https://cdn.jsdelivr.net/</a:t>
            </a:r>
            <a:r>
              <a:rPr lang="en-IN" dirty="0" err="1"/>
              <a:t>npm</a:t>
            </a:r>
            <a:r>
              <a:rPr lang="en-IN" dirty="0"/>
              <a:t>/bootstrap@5.2.0-beta1/</a:t>
            </a:r>
            <a:r>
              <a:rPr lang="en-IN" dirty="0" err="1"/>
              <a:t>dist</a:t>
            </a:r>
            <a:r>
              <a:rPr lang="en-IN" dirty="0"/>
              <a:t>/</a:t>
            </a:r>
            <a:r>
              <a:rPr lang="en-IN" dirty="0" err="1"/>
              <a:t>js</a:t>
            </a:r>
            <a:r>
              <a:rPr lang="en-IN" dirty="0"/>
              <a:t>/bootstrap.bundle.min.js" integrity="sha384-pprn3073KE6tl6bjs2QrFaJGz5/SUsLqktiwsUTF55Jfv3qYSDhgCecCxMW52nD2" </a:t>
            </a:r>
            <a:r>
              <a:rPr lang="en-IN" dirty="0" err="1"/>
              <a:t>crossorigin</a:t>
            </a:r>
            <a:r>
              <a:rPr lang="en-IN" dirty="0"/>
              <a:t>="anonymous"&gt;&lt;/script&gt;</a:t>
            </a:r>
          </a:p>
          <a:p>
            <a:r>
              <a:rPr lang="en-IN" dirty="0"/>
              <a:t>  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6413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434</TotalTime>
  <Words>807</Words>
  <Application>Microsoft Office PowerPoint</Application>
  <PresentationFormat>Widescreen</PresentationFormat>
  <Paragraphs>112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</vt:lpstr>
      <vt:lpstr>Monaco</vt:lpstr>
      <vt:lpstr>Wingdings 2</vt:lpstr>
      <vt:lpstr>Training presentation</vt:lpstr>
      <vt:lpstr>Bootstrap Training</vt:lpstr>
      <vt:lpstr>Introduction</vt:lpstr>
      <vt:lpstr>PowerPoint Presentation</vt:lpstr>
      <vt:lpstr>Steps to Create Bootstrap project</vt:lpstr>
      <vt:lpstr>  </vt:lpstr>
      <vt:lpstr>Container Example</vt:lpstr>
      <vt:lpstr>Grid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Training</dc:title>
  <dc:creator>Gauttam Sonkamble</dc:creator>
  <cp:lastModifiedBy>Microsoft account</cp:lastModifiedBy>
  <cp:revision>57</cp:revision>
  <dcterms:created xsi:type="dcterms:W3CDTF">2022-04-22T06:35:28Z</dcterms:created>
  <dcterms:modified xsi:type="dcterms:W3CDTF">2022-07-18T13:58:33Z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