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4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221011-1B8A-6A46-9C9F-31F0B410DF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D2945-09E6-6348-8A10-746899FF37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9AEE8-EB61-DE42-9B44-F448F30383F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7491E-6690-4E49-B773-0EEC73408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86E0D-0295-834A-89B7-DF05052A29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15DAD-EB3A-E347-A48E-34ED029595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4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D17-50EC-3046-8D75-542FD4F41B8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4640-A5A0-9347-BDC0-CB48CD3449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2913" y="1143000"/>
            <a:ext cx="6615113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 sex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4640-A5A0-9347-BDC0-CB48CD344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4640-A5A0-9347-BDC0-CB48CD344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2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50E-4663-EA43-B64A-507DBD527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7F11-335A-A34E-820A-B48045EB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90B7-2ABD-B947-809B-CD33482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090A-8C1A-244B-99A1-FB19ABE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9989-14D7-4D4C-A1ED-DD7E6C48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2CE9-C20D-5440-B923-22145A9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DFE0B-6DB7-4341-91F3-7D6B5CAF0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D31B-DB24-114C-A8CE-C6EE8546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E887-FEBE-BA4A-8DF4-FF841C4E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51BA-C1FA-5A49-B3E4-DC2A06AB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96694-67B2-AB4D-A936-31DF28887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3069E-35F5-D549-87CF-167D5D97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7901-970C-1A4E-87A0-5CA37B6A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A571-058D-4248-BCFD-11F49E4B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D5DC-84F0-8949-87C7-89A54D53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B220-9836-C44D-86C8-3ACE5B9A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F964-02A4-F34B-A463-CA7A71B1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F84D-3D3A-3C45-A589-1E49CCF5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2550-0385-9748-899A-8E3A762E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7638-3760-3545-A8B7-EF545995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BE62-227F-B54F-8F54-21972C3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94E6-B864-6D43-B94E-C9ADD8BC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8DF2-3FEA-6C41-9AE0-20D2424A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D37E-0729-C142-A86D-65D276E4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55DD-A300-8941-A4E0-F18BA725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8E33-A7F7-D14B-87D0-09DE4F1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ED9-7010-BC49-98A8-7B3A34C81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3287-C317-E549-805F-9E6A15D1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F834-AAC2-E54D-ACCC-57DDA42E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6ADA-66D4-2041-8E09-71F7724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3C078-CC63-FD45-933A-068FB588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7D5A-CE0E-1A43-8755-4B0DA953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40AE-A527-EE40-B523-10A49888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6AC0-A51E-B046-98BA-B2C36A11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75E1E-BBB2-8643-95B8-3129615E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6759-B2CF-1143-891D-F24B07327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96FA4-88A8-9248-B9B0-13C809FD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C9040-0F3C-6D4F-A9FA-FEFC286A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3165-FA57-E940-9922-89D2A6EA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BA4-8370-A347-ABDD-51CE4AB3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8657-F432-FC4F-B5DE-7CE046D7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CA77-6B71-4C41-8FC1-B275A320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0767A-D5D3-6944-9589-0F4B3C2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C5150-E7DB-254A-AB00-56DC284C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174DE-729E-EB49-9F12-5406179B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222C-1E43-AB4A-9F37-8D02DEB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AE38-5EC5-4A43-94BE-EF1025D6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B807-FC58-EB45-A903-7E25DF00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E5B5-FF45-D745-BF17-8C73E4B0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52C4-4060-C845-9F23-7B1EB988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18A8-478B-E143-8114-21E37CEB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A513-6DED-E846-99E8-0391143F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3573-9341-CA41-B905-456C250C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532BD-5933-BB41-A5FC-3BF56F6F2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AEF7-EC67-A440-8279-A99CD6B3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0612-6665-0A46-BC95-54D6D4CA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7C94F-738C-394D-A427-79FF9CDF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8A41-494F-B740-A3CC-71B70183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ADBAD-0598-AC4D-BB05-39471A8E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939C-9735-3D49-ACB7-F8FB3F90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00EF-4C60-534D-A717-81A9A8DE3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5D89-797D-464C-A869-8B6838DC1F3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7971-7208-664C-8147-0FDEE1121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A766-1700-6C44-BDFF-589138406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2679-E44B-3346-AD56-6A9023AE2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77E87C3-B3C5-4648-BC55-7FE3466DE112}"/>
              </a:ext>
            </a:extLst>
          </p:cNvPr>
          <p:cNvGrpSpPr/>
          <p:nvPr/>
        </p:nvGrpSpPr>
        <p:grpSpPr>
          <a:xfrm>
            <a:off x="446314" y="544286"/>
            <a:ext cx="6542315" cy="4049485"/>
            <a:chOff x="446314" y="544286"/>
            <a:chExt cx="6542315" cy="4049485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903C273-8782-374A-9A34-5ADE086658AF}"/>
                </a:ext>
              </a:extLst>
            </p:cNvPr>
            <p:cNvSpPr/>
            <p:nvPr/>
          </p:nvSpPr>
          <p:spPr>
            <a:xfrm>
              <a:off x="446314" y="544286"/>
              <a:ext cx="6542315" cy="4049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491EFF-B362-5645-8E60-17E93F7329A9}"/>
                </a:ext>
              </a:extLst>
            </p:cNvPr>
            <p:cNvGrpSpPr/>
            <p:nvPr/>
          </p:nvGrpSpPr>
          <p:grpSpPr>
            <a:xfrm>
              <a:off x="664292" y="974839"/>
              <a:ext cx="6087440" cy="3159395"/>
              <a:chOff x="397386" y="910583"/>
              <a:chExt cx="6087440" cy="315939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FE6484F-5589-2E44-AF9A-788F74EA3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86" y="910583"/>
                <a:ext cx="3159395" cy="315939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DF5A57D-11D1-8A43-9A08-02462127B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86939" y="2561333"/>
                <a:ext cx="1667728" cy="150864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D86CFF-5D0C-DF40-A7F4-3F5764C45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09" b="5058"/>
              <a:stretch/>
            </p:blipFill>
            <p:spPr>
              <a:xfrm>
                <a:off x="3556781" y="928668"/>
                <a:ext cx="2928045" cy="15509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93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809A4A-C84C-A74A-87AE-D80092C27853}"/>
              </a:ext>
            </a:extLst>
          </p:cNvPr>
          <p:cNvGrpSpPr/>
          <p:nvPr/>
        </p:nvGrpSpPr>
        <p:grpSpPr>
          <a:xfrm>
            <a:off x="564331" y="300788"/>
            <a:ext cx="6422453" cy="6232358"/>
            <a:chOff x="564331" y="300788"/>
            <a:chExt cx="6422453" cy="62323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9AD2B1-16E7-8D4A-A00E-6CDF3166A1F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64331" y="300788"/>
              <a:ext cx="3116179" cy="62323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2F8AD2-718B-5E46-A71A-16A50C35692C}"/>
                </a:ext>
              </a:extLst>
            </p:cNvPr>
            <p:cNvPicPr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4308" y="300788"/>
              <a:ext cx="3312476" cy="31869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C02C51-D6C0-8348-81DC-A4744A79B44D}"/>
                </a:ext>
              </a:extLst>
            </p:cNvPr>
            <p:cNvPicPr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99181" y="3487785"/>
              <a:ext cx="3268931" cy="14977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897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</Words>
  <Application>Microsoft Macintosh PowerPoint</Application>
  <PresentationFormat>Panorámica</PresentationFormat>
  <Paragraphs>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Nicole Thompson</cp:lastModifiedBy>
  <cp:revision>22</cp:revision>
  <dcterms:created xsi:type="dcterms:W3CDTF">2020-10-26T04:54:13Z</dcterms:created>
  <dcterms:modified xsi:type="dcterms:W3CDTF">2021-01-13T22:50:00Z</dcterms:modified>
</cp:coreProperties>
</file>