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64D1A-5BFD-4CBA-BC71-2A38794A3367}" type="datetimeFigureOut">
              <a:rPr lang="hu-HU" smtClean="0"/>
              <a:t>2024. 10. 23.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54F98-A3AC-443A-8A46-8E60CCD853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7642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54F98-A3AC-443A-8A46-8E60CCD8531E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111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54F98-A3AC-443A-8A46-8E60CCD8531E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0669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54F98-A3AC-443A-8A46-8E60CCD8531E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763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438DF12-F2F5-4640-BCAB-C811F4019264}" type="datetimeFigureOut">
              <a:rPr lang="hu-HU" smtClean="0"/>
              <a:t>2024. 10. 23.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327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12-F2F5-4640-BCAB-C811F4019264}" type="datetimeFigureOut">
              <a:rPr lang="hu-HU" smtClean="0"/>
              <a:t>2024. 10. 23.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57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12-F2F5-4640-BCAB-C811F4019264}" type="datetimeFigureOut">
              <a:rPr lang="hu-HU" smtClean="0"/>
              <a:t>2024. 10. 23.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9132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12-F2F5-4640-BCAB-C811F4019264}" type="datetimeFigureOut">
              <a:rPr lang="hu-HU" smtClean="0"/>
              <a:t>2024. 10. 23.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7231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12-F2F5-4640-BCAB-C811F4019264}" type="datetimeFigureOut">
              <a:rPr lang="hu-HU" smtClean="0"/>
              <a:t>2024. 10. 23.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6859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12-F2F5-4640-BCAB-C811F4019264}" type="datetimeFigureOut">
              <a:rPr lang="hu-HU" smtClean="0"/>
              <a:t>2024. 10. 23.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246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12-F2F5-4640-BCAB-C811F4019264}" type="datetimeFigureOut">
              <a:rPr lang="hu-HU" smtClean="0"/>
              <a:t>2024. 10. 23.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1819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438DF12-F2F5-4640-BCAB-C811F4019264}" type="datetimeFigureOut">
              <a:rPr lang="hu-HU" smtClean="0"/>
              <a:t>2024. 10. 23.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2936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438DF12-F2F5-4640-BCAB-C811F4019264}" type="datetimeFigureOut">
              <a:rPr lang="hu-HU" smtClean="0"/>
              <a:t>2024. 10. 23.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395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12-F2F5-4640-BCAB-C811F4019264}" type="datetimeFigureOut">
              <a:rPr lang="hu-HU" smtClean="0"/>
              <a:t>2024. 10. 23.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369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12-F2F5-4640-BCAB-C811F4019264}" type="datetimeFigureOut">
              <a:rPr lang="hu-HU" smtClean="0"/>
              <a:t>2024. 10. 23.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389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12-F2F5-4640-BCAB-C811F4019264}" type="datetimeFigureOut">
              <a:rPr lang="hu-HU" smtClean="0"/>
              <a:t>2024. 10. 23.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872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12-F2F5-4640-BCAB-C811F4019264}" type="datetimeFigureOut">
              <a:rPr lang="hu-HU" smtClean="0"/>
              <a:t>2024. 10. 23.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897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12-F2F5-4640-BCAB-C811F4019264}" type="datetimeFigureOut">
              <a:rPr lang="hu-HU" smtClean="0"/>
              <a:t>2024. 10. 23.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868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12-F2F5-4640-BCAB-C811F4019264}" type="datetimeFigureOut">
              <a:rPr lang="hu-HU" smtClean="0"/>
              <a:t>2024. 10. 23.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249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12-F2F5-4640-BCAB-C811F4019264}" type="datetimeFigureOut">
              <a:rPr lang="hu-HU" smtClean="0"/>
              <a:t>2024. 10. 23.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485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12-F2F5-4640-BCAB-C811F4019264}" type="datetimeFigureOut">
              <a:rPr lang="hu-HU" smtClean="0"/>
              <a:t>2024. 10. 23.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971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438DF12-F2F5-4640-BCAB-C811F4019264}" type="datetimeFigureOut">
              <a:rPr lang="hu-HU" smtClean="0"/>
              <a:t>2024. 10. 23.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21940E6-BF35-46A2-AED6-739C19694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608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eb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796652-1324-B5B9-3CAC-8917FF4DB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7200" dirty="0" err="1">
                <a:latin typeface="Stencil" panose="040409050D0802020404" pitchFamily="82" charset="0"/>
              </a:rPr>
              <a:t>VérnyomásNapló</a:t>
            </a:r>
            <a:endParaRPr lang="hu-HU" sz="7200" dirty="0">
              <a:latin typeface="Stencil" panose="040409050D0802020404" pitchFamily="82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A60D0D6-753F-8866-4A51-E24A5D12E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KészítettE</a:t>
            </a:r>
            <a:r>
              <a:rPr lang="hu-HU" dirty="0"/>
              <a:t>: Tulák Marcell Bence, Gavala Norbert</a:t>
            </a:r>
          </a:p>
        </p:txBody>
      </p:sp>
    </p:spTree>
    <p:extLst>
      <p:ext uri="{BB962C8B-B14F-4D97-AF65-F5344CB8AC3E}">
        <p14:creationId xmlns:p14="http://schemas.microsoft.com/office/powerpoint/2010/main" val="902960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a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00F321-2277-3174-962C-88F60ECF9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054" y="2099733"/>
            <a:ext cx="10280341" cy="2677648"/>
          </a:xfrm>
        </p:spPr>
        <p:txBody>
          <a:bodyPr/>
          <a:lstStyle/>
          <a:p>
            <a:r>
              <a:rPr lang="hu-HU" sz="7200" dirty="0"/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20564B9-9869-2A81-0BD3-428F8DB9B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:)</a:t>
            </a:r>
          </a:p>
        </p:txBody>
      </p:sp>
    </p:spTree>
    <p:extLst>
      <p:ext uri="{BB962C8B-B14F-4D97-AF65-F5344CB8AC3E}">
        <p14:creationId xmlns:p14="http://schemas.microsoft.com/office/powerpoint/2010/main" val="2128755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B486AF-F761-9020-9921-96FD8ED6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800" dirty="0">
                <a:latin typeface="Unispace" panose="02000809060000020004" pitchFamily="49" charset="0"/>
              </a:rPr>
              <a:t>A magas vérnyomás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A408FF-582D-0735-8444-29CC44281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61" y="2603500"/>
            <a:ext cx="6714478" cy="3416300"/>
          </a:xfrm>
        </p:spPr>
        <p:txBody>
          <a:bodyPr/>
          <a:lstStyle/>
          <a:p>
            <a:r>
              <a:rPr lang="hu-HU" sz="3600" dirty="0"/>
              <a:t>Manapság rengeteg ember szenved a magas vérnyomással.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5396ADC-B986-1228-91F3-E0DDCD1D0D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43" r="2668"/>
          <a:stretch/>
        </p:blipFill>
        <p:spPr>
          <a:xfrm>
            <a:off x="7167239" y="2308194"/>
            <a:ext cx="4483224" cy="447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587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DB0F68-9D7F-B906-9B5C-746A56E0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800" dirty="0">
                <a:latin typeface="Unispace" panose="02000809060000020004" pitchFamily="49" charset="0"/>
              </a:rPr>
              <a:t>Munkamegosztás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6E7FB8-AA47-60D3-3AE8-53F5DAFF6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2603500"/>
            <a:ext cx="9277165" cy="3416300"/>
          </a:xfrm>
        </p:spPr>
        <p:txBody>
          <a:bodyPr>
            <a:normAutofit/>
          </a:bodyPr>
          <a:lstStyle/>
          <a:p>
            <a:r>
              <a:rPr lang="hu-HU" sz="3600" dirty="0"/>
              <a:t>Tulák Marcell Bence: Dokumentáció, </a:t>
            </a:r>
            <a:r>
              <a:rPr lang="hu-HU" sz="3600" dirty="0" err="1"/>
              <a:t>Trello</a:t>
            </a:r>
            <a:r>
              <a:rPr lang="hu-HU" sz="3600" dirty="0"/>
              <a:t>, Program</a:t>
            </a:r>
          </a:p>
          <a:p>
            <a:r>
              <a:rPr lang="hu-HU" sz="3600" dirty="0"/>
              <a:t>Gavala Norbert: PPT, </a:t>
            </a:r>
            <a:r>
              <a:rPr lang="hu-HU" sz="3600" dirty="0" err="1"/>
              <a:t>Github</a:t>
            </a:r>
            <a:r>
              <a:rPr lang="hu-HU" sz="3600" dirty="0"/>
              <a:t>, Program</a:t>
            </a:r>
          </a:p>
        </p:txBody>
      </p:sp>
    </p:spTree>
    <p:extLst>
      <p:ext uri="{BB962C8B-B14F-4D97-AF65-F5344CB8AC3E}">
        <p14:creationId xmlns:p14="http://schemas.microsoft.com/office/powerpoint/2010/main" val="18118938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F3B72-8A83-D27C-71A6-B9A8B7DC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800" dirty="0">
                <a:latin typeface="Unispace" panose="02000809060000020004" pitchFamily="49" charset="0"/>
              </a:rPr>
              <a:t>Főbb funkciók: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DB0251-C998-0E06-D82C-4984D850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0" y="2603500"/>
            <a:ext cx="11256886" cy="3416300"/>
          </a:xfrm>
        </p:spPr>
        <p:txBody>
          <a:bodyPr>
            <a:normAutofit/>
          </a:bodyPr>
          <a:lstStyle/>
          <a:p>
            <a:r>
              <a:rPr lang="hu-HU" sz="3600" dirty="0"/>
              <a:t>Adatok beolvasása</a:t>
            </a:r>
          </a:p>
          <a:p>
            <a:r>
              <a:rPr lang="hu-HU" sz="3600" dirty="0"/>
              <a:t>Műveletek adatokkal</a:t>
            </a:r>
          </a:p>
          <a:p>
            <a:r>
              <a:rPr lang="hu-HU" sz="3600" dirty="0"/>
              <a:t>Mentés</a:t>
            </a:r>
          </a:p>
        </p:txBody>
      </p:sp>
    </p:spTree>
    <p:extLst>
      <p:ext uri="{BB962C8B-B14F-4D97-AF65-F5344CB8AC3E}">
        <p14:creationId xmlns:p14="http://schemas.microsoft.com/office/powerpoint/2010/main" val="2491529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B62348-EED8-49DA-6247-824F342D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800" dirty="0">
                <a:latin typeface="Unispace" panose="02000809060000020004" pitchFamily="49" charset="0"/>
              </a:rPr>
              <a:t>Fejlesztési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96C49E-8DE7-EBFA-38FA-5CC72213D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94" y="2603500"/>
            <a:ext cx="9501219" cy="3416300"/>
          </a:xfrm>
        </p:spPr>
        <p:txBody>
          <a:bodyPr>
            <a:normAutofit/>
          </a:bodyPr>
          <a:lstStyle/>
          <a:p>
            <a:r>
              <a:rPr lang="hu-HU" sz="3200" dirty="0"/>
              <a:t>Visual </a:t>
            </a:r>
            <a:r>
              <a:rPr lang="hu-HU" sz="3200" dirty="0" err="1"/>
              <a:t>Studio</a:t>
            </a:r>
            <a:r>
              <a:rPr lang="hu-HU" sz="3200" dirty="0"/>
              <a:t> 2022</a:t>
            </a:r>
          </a:p>
          <a:p>
            <a:r>
              <a:rPr lang="hu-HU" sz="3200" dirty="0" err="1"/>
              <a:t>Trello</a:t>
            </a:r>
            <a:endParaRPr lang="hu-HU" sz="3200" dirty="0"/>
          </a:p>
          <a:p>
            <a:r>
              <a:rPr lang="hu-HU" sz="3200" dirty="0" err="1"/>
              <a:t>Github</a:t>
            </a:r>
            <a:endParaRPr lang="hu-HU" sz="3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4296398-D7BC-6141-FD84-A572BD800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35" y="4714112"/>
            <a:ext cx="2035129" cy="203512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3D77268-8763-33BF-2E7F-B3369FBA1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100" y="4746394"/>
            <a:ext cx="2035129" cy="203512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CDFAB89-D3D9-431F-2011-09A3CFE7D6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40" y="4750170"/>
            <a:ext cx="2035128" cy="203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950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942341-73EC-491B-DD87-EE02A64A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36611" cy="706964"/>
          </a:xfrm>
        </p:spPr>
        <p:txBody>
          <a:bodyPr/>
          <a:lstStyle/>
          <a:p>
            <a:r>
              <a:rPr lang="hu-HU" sz="4800" dirty="0">
                <a:latin typeface="Unispace" panose="02000809060000020004" pitchFamily="49" charset="0"/>
              </a:rPr>
              <a:t>Fejlesztői környezet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F0CD543-B020-13ED-F896-8DB195BC2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40" y="2603500"/>
            <a:ext cx="9598873" cy="3416300"/>
          </a:xfrm>
        </p:spPr>
        <p:txBody>
          <a:bodyPr>
            <a:normAutofit/>
          </a:bodyPr>
          <a:lstStyle/>
          <a:p>
            <a:r>
              <a:rPr lang="hu-HU" sz="2800" dirty="0"/>
              <a:t>C# WPF Alkalmazás</a:t>
            </a:r>
          </a:p>
          <a:p>
            <a:r>
              <a:rPr lang="hu-HU" sz="2800" dirty="0"/>
              <a:t>.NET 4.8 keretrendszer</a:t>
            </a:r>
          </a:p>
          <a:p>
            <a:r>
              <a:rPr lang="hu-HU" sz="2800" dirty="0"/>
              <a:t>Visual </a:t>
            </a:r>
            <a:r>
              <a:rPr lang="hu-HU" sz="2800" dirty="0" err="1"/>
              <a:t>Studio</a:t>
            </a:r>
            <a:r>
              <a:rPr lang="hu-HU" sz="2800" dirty="0"/>
              <a:t> 2022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7DCFA4C-3BBD-4EE1-3E40-5894A155D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953" y="4811079"/>
            <a:ext cx="1710186" cy="1710186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42F90F30-87E7-7D0A-4528-BB2FEBBEB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8692" y="4814902"/>
            <a:ext cx="3334136" cy="1876642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28DF2F4F-3B8D-A04D-9B5A-BA1BF83B0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124" y="4812149"/>
            <a:ext cx="5089752" cy="188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027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0FC9DE-4928-743C-F5F3-BEEB60F2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Unispace" panose="02000809060000020004" pitchFamily="49" charset="0"/>
              </a:rPr>
              <a:t>Felhasználói Felület (UI)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B20587-775F-AA12-73A7-610D25912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2033B3C-C0B2-F62E-AD84-96668F4990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0" t="1718" r="1" b="900"/>
          <a:stretch/>
        </p:blipFill>
        <p:spPr>
          <a:xfrm>
            <a:off x="2379600" y="2339736"/>
            <a:ext cx="7432799" cy="431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42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6D43A6-9368-DBAB-F7E8-FBF7746D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93" y="973668"/>
            <a:ext cx="10688715" cy="706964"/>
          </a:xfrm>
        </p:spPr>
        <p:txBody>
          <a:bodyPr/>
          <a:lstStyle/>
          <a:p>
            <a:r>
              <a:rPr lang="hu-HU" sz="4800" dirty="0">
                <a:latin typeface="Unispace" panose="02000809060000020004" pitchFamily="49" charset="0"/>
              </a:rPr>
              <a:t>Vérnyomástípus megállapítás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A08273-B264-E4F6-F8DB-28D8A562C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F7727AB-546E-9F2F-6B4D-16A28DDBF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32" y="2353339"/>
            <a:ext cx="7834019" cy="436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75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917CE9-89C9-A72A-3B66-B7AB244F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800" dirty="0">
                <a:latin typeface="Unispace" panose="02000809060000020004" pitchFamily="49" charset="0"/>
              </a:rPr>
              <a:t>Felvétel/Módosítás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A58930-A3C1-FBEF-0579-1861D87FE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63BCC05-5782-14A8-1F96-7341F2B6C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8" y="3077990"/>
            <a:ext cx="10840963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70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tanácstere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84</Words>
  <Application>Microsoft Office PowerPoint</Application>
  <PresentationFormat>Szélesvásznú</PresentationFormat>
  <Paragraphs>27</Paragraphs>
  <Slides>10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Stencil</vt:lpstr>
      <vt:lpstr>Unispace</vt:lpstr>
      <vt:lpstr>Wingdings 3</vt:lpstr>
      <vt:lpstr>Ion tanácsterem</vt:lpstr>
      <vt:lpstr>VérnyomásNapló</vt:lpstr>
      <vt:lpstr>A magas vérnyomás</vt:lpstr>
      <vt:lpstr>Munkamegosztás</vt:lpstr>
      <vt:lpstr>Főbb funkciók:</vt:lpstr>
      <vt:lpstr>Fejlesztési eszközök</vt:lpstr>
      <vt:lpstr>Fejlesztői környezet</vt:lpstr>
      <vt:lpstr>Felhasználói Felület (UI)</vt:lpstr>
      <vt:lpstr>Vérnyomástípus megállapítás</vt:lpstr>
      <vt:lpstr>Felvétel/Módosítás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Norbert Gavala</dc:creator>
  <cp:lastModifiedBy>Norbert Gavala</cp:lastModifiedBy>
  <cp:revision>11</cp:revision>
  <dcterms:created xsi:type="dcterms:W3CDTF">2024-10-23T15:12:14Z</dcterms:created>
  <dcterms:modified xsi:type="dcterms:W3CDTF">2024-10-23T17:15:51Z</dcterms:modified>
</cp:coreProperties>
</file>