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8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09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04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12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155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8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852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0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49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80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0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41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2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8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0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188795-AF71-42DC-B320-223644548ED4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1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8D8A5-7B6B-2787-02BD-874F9431C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Két fős 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D4C1C0-4664-D5AB-C718-3EDA8EECA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Tulák Marcell, Gavala Norbert</a:t>
            </a:r>
          </a:p>
        </p:txBody>
      </p:sp>
    </p:spTree>
    <p:extLst>
      <p:ext uri="{BB962C8B-B14F-4D97-AF65-F5344CB8AC3E}">
        <p14:creationId xmlns:p14="http://schemas.microsoft.com/office/powerpoint/2010/main" val="46083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494975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65A0C7-5BBB-5195-A522-F38BD8F1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0" y="1125742"/>
            <a:ext cx="6125430" cy="543000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691FB40-4C07-0F09-44E3-72FDF6B79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"/>
          <a:stretch/>
        </p:blipFill>
        <p:spPr>
          <a:xfrm>
            <a:off x="6272640" y="1104737"/>
            <a:ext cx="5420481" cy="464852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3844219-7179-76A7-3AD2-45AC5035A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27" y="5753262"/>
            <a:ext cx="229584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3960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A2C316-AA16-1ADB-18E0-BCA0D0977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4" b="6852"/>
          <a:stretch/>
        </p:blipFill>
        <p:spPr>
          <a:xfrm>
            <a:off x="219074" y="1181100"/>
            <a:ext cx="1146973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7D429-E8F4-ED73-14FC-E09EFD647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84639"/>
            <a:ext cx="8825658" cy="1195981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DEB1B5-FE60-F141-56DB-38B8D6AB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3E50D70-6A13-ED33-A98E-E95F300F5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54" y="2428907"/>
            <a:ext cx="8870041" cy="35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8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08C9B-A64B-F475-ED7D-D95A5FFD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2CCF04-1C47-ADC6-4715-1F925B1A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41596" cy="3416300"/>
          </a:xfrm>
        </p:spPr>
        <p:txBody>
          <a:bodyPr>
            <a:normAutofit/>
          </a:bodyPr>
          <a:lstStyle/>
          <a:p>
            <a:r>
              <a:rPr lang="hu-HU" sz="3200" dirty="0"/>
              <a:t>A feladat az volt, hogy kellett egy olyan program, amely képes segíteni egy ingatlan közvetítőnek. </a:t>
            </a:r>
          </a:p>
          <a:p>
            <a:r>
              <a:rPr lang="hu-HU" sz="3200" dirty="0"/>
              <a:t>Képes felvenni adatokat, módosítani, törölni.</a:t>
            </a:r>
          </a:p>
          <a:p>
            <a:r>
              <a:rPr lang="hu-HU" sz="3200" dirty="0"/>
              <a:t>Képes ügyfelekhez ingatlanokat társítani.</a:t>
            </a:r>
          </a:p>
        </p:txBody>
      </p:sp>
    </p:spTree>
    <p:extLst>
      <p:ext uri="{BB962C8B-B14F-4D97-AF65-F5344CB8AC3E}">
        <p14:creationId xmlns:p14="http://schemas.microsoft.com/office/powerpoint/2010/main" val="86659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DB299-4B8D-9369-AA59-922C6CA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Egy kis marketing…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94976E-D2B4-32F6-04BB-D0581D42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333625"/>
            <a:ext cx="11029950" cy="4524375"/>
          </a:xfrm>
        </p:spPr>
        <p:txBody>
          <a:bodyPr>
            <a:normAutofit/>
          </a:bodyPr>
          <a:lstStyle/>
          <a:p>
            <a:r>
              <a:rPr lang="hu-HU" sz="3200" dirty="0"/>
              <a:t>Miért válassza a mi programunkat? </a:t>
            </a:r>
          </a:p>
          <a:p>
            <a:r>
              <a:rPr lang="hu-HU" sz="3200" dirty="0"/>
              <a:t>Mert a mi programunkkal képes adatokat felvinni, tárolni, módosítani. </a:t>
            </a:r>
          </a:p>
          <a:p>
            <a:r>
              <a:rPr lang="hu-HU" sz="3200" dirty="0"/>
              <a:t>A programunkkal képes ügyfelekhez ingatlanokat társítani. </a:t>
            </a:r>
          </a:p>
          <a:p>
            <a:r>
              <a:rPr lang="hu-HU" sz="3200" dirty="0"/>
              <a:t>A programunk modern és átlátható menürendszerrel rendelkezik.</a:t>
            </a:r>
          </a:p>
        </p:txBody>
      </p:sp>
    </p:spTree>
    <p:extLst>
      <p:ext uri="{BB962C8B-B14F-4D97-AF65-F5344CB8AC3E}">
        <p14:creationId xmlns:p14="http://schemas.microsoft.com/office/powerpoint/2010/main" val="28335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47571C-260F-2F2C-C85F-E8CF5E31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7A17F4-E8CC-1206-7AF3-5E09DDAA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603500"/>
            <a:ext cx="11506199" cy="3416300"/>
          </a:xfrm>
        </p:spPr>
        <p:txBody>
          <a:bodyPr>
            <a:normAutofit/>
          </a:bodyPr>
          <a:lstStyle/>
          <a:p>
            <a:r>
              <a:rPr lang="hu-HU" sz="3600" dirty="0"/>
              <a:t>Norbert: Osztályok, Menürendszer, Fájlírás, PPT</a:t>
            </a:r>
          </a:p>
          <a:p>
            <a:r>
              <a:rPr lang="hu-HU" sz="3600" dirty="0"/>
              <a:t>Marcell: Beolvasás, Menürendszer, </a:t>
            </a:r>
            <a:r>
              <a:rPr lang="hu-HU" sz="3600"/>
              <a:t>Szöveges </a:t>
            </a:r>
            <a:r>
              <a:rPr lang="hu-HU" sz="3600" smtClean="0"/>
              <a:t>Dokumentum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16462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4" y="979670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CABA0D-3D8A-C8C2-A5B2-153D7648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5" y="355262"/>
            <a:ext cx="4296375" cy="24196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22CDAEE-C094-7F86-7A5F-0A8660149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30"/>
          <a:stretch/>
        </p:blipFill>
        <p:spPr>
          <a:xfrm>
            <a:off x="127445" y="2774950"/>
            <a:ext cx="2238687" cy="37782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999A648-5A02-EC67-4D49-43C71B6A3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638" y="2774950"/>
            <a:ext cx="2324424" cy="390579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682991E-CCA4-1E51-F947-31BD1AA53F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047"/>
          <a:stretch/>
        </p:blipFill>
        <p:spPr>
          <a:xfrm>
            <a:off x="4773887" y="2408995"/>
            <a:ext cx="3982006" cy="403943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E2AF09F9-A0F5-ACDF-0AD0-7FD7D7592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137" y="2504525"/>
            <a:ext cx="257210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6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29" y="340144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EC4DBE-7A89-2C3F-39F6-734FBC80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3" y="1051957"/>
            <a:ext cx="7335274" cy="46202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679F323-B75D-B192-F569-E67C2FD4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35" y="3362092"/>
            <a:ext cx="700185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3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70D728A-79F8-E279-A970-B2A93375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2" y="1894870"/>
            <a:ext cx="10850489" cy="433448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</p:spTree>
    <p:extLst>
      <p:ext uri="{BB962C8B-B14F-4D97-AF65-F5344CB8AC3E}">
        <p14:creationId xmlns:p14="http://schemas.microsoft.com/office/powerpoint/2010/main" val="197487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FE8F7C4-76CE-3C4C-51BA-68947598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6" y="947920"/>
            <a:ext cx="9192908" cy="575390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</p:spTree>
    <p:extLst>
      <p:ext uri="{BB962C8B-B14F-4D97-AF65-F5344CB8AC3E}">
        <p14:creationId xmlns:p14="http://schemas.microsoft.com/office/powerpoint/2010/main" val="334792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E83614-A7EA-6D91-17CB-73D74F92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8" y="210434"/>
            <a:ext cx="6477904" cy="35152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75504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4E7C02E-72E3-D867-D358-FA1798CA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48" y="3057967"/>
            <a:ext cx="643979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117</Words>
  <Application>Microsoft Office PowerPoint</Application>
  <PresentationFormat>Szélesvásznú</PresentationFormat>
  <Paragraphs>22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tanácsterem</vt:lpstr>
      <vt:lpstr>Két fős program</vt:lpstr>
      <vt:lpstr>A feladat</vt:lpstr>
      <vt:lpstr>Egy kis marketing…</vt:lpstr>
      <vt:lpstr>A munkamegosztás</vt:lpstr>
      <vt:lpstr>A program</vt:lpstr>
      <vt:lpstr>A program</vt:lpstr>
      <vt:lpstr>A program</vt:lpstr>
      <vt:lpstr>A program</vt:lpstr>
      <vt:lpstr>A program</vt:lpstr>
      <vt:lpstr>A program</vt:lpstr>
      <vt:lpstr>A program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Két fős program</dc:title>
  <dc:creator>Norbert Gavala</dc:creator>
  <cp:lastModifiedBy>Tulák Marcell Bence</cp:lastModifiedBy>
  <cp:revision>8</cp:revision>
  <dcterms:created xsi:type="dcterms:W3CDTF">2023-05-19T15:31:07Z</dcterms:created>
  <dcterms:modified xsi:type="dcterms:W3CDTF">2023-09-18T06:14:37Z</dcterms:modified>
</cp:coreProperties>
</file>