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00"/>
    <a:srgbClr val="FF00CA"/>
    <a:srgbClr val="F7FF00"/>
    <a:srgbClr val="00FFFF"/>
    <a:srgbClr val="848CFF"/>
    <a:srgbClr val="CC72FF"/>
    <a:srgbClr val="00D223"/>
    <a:srgbClr val="E90012"/>
    <a:srgbClr val="8FD8A9"/>
    <a:srgbClr val="233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6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3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2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1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5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9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CE5-148F-B346-A88F-026E982FB0E4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7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A66FCE5-148F-B346-A88F-026E982FB0E4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E0875-6F8A-7A4D-954E-89237AD148EB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676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917A-7970-B846-9E4D-2CF6BADE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271" y="2536544"/>
            <a:ext cx="7842599" cy="195326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A200"/>
                </a:solidFill>
              </a:rPr>
              <a:t>Gaven’s Dog Walkers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D10E2-88B2-F649-AFD2-684077DE9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9115" y="0"/>
            <a:ext cx="5357600" cy="183907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8FD8A9"/>
                </a:solidFill>
              </a:rPr>
              <a:t>Home</a:t>
            </a:r>
          </a:p>
        </p:txBody>
      </p:sp>
      <p:pic>
        <p:nvPicPr>
          <p:cNvPr id="5" name="Graphic 4" descr="Dog">
            <a:extLst>
              <a:ext uri="{FF2B5EF4-FFF2-40B4-BE49-F238E27FC236}">
                <a16:creationId xmlns:a16="http://schemas.microsoft.com/office/drawing/2014/main" id="{22A12478-4E52-3343-8695-68F5B5B6A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6920" y="290384"/>
            <a:ext cx="914400" cy="91440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21312E-00A4-8E4C-9AC5-653CD2A49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327896"/>
              </p:ext>
            </p:extLst>
          </p:nvPr>
        </p:nvGraphicFramePr>
        <p:xfrm>
          <a:off x="1212413" y="290384"/>
          <a:ext cx="7222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668">
                  <a:extLst>
                    <a:ext uri="{9D8B030D-6E8A-4147-A177-3AD203B41FA5}">
                      <a16:colId xmlns:a16="http://schemas.microsoft.com/office/drawing/2014/main" val="692782669"/>
                    </a:ext>
                  </a:extLst>
                </a:gridCol>
                <a:gridCol w="1805668">
                  <a:extLst>
                    <a:ext uri="{9D8B030D-6E8A-4147-A177-3AD203B41FA5}">
                      <a16:colId xmlns:a16="http://schemas.microsoft.com/office/drawing/2014/main" val="3810018855"/>
                    </a:ext>
                  </a:extLst>
                </a:gridCol>
                <a:gridCol w="1805668">
                  <a:extLst>
                    <a:ext uri="{9D8B030D-6E8A-4147-A177-3AD203B41FA5}">
                      <a16:colId xmlns:a16="http://schemas.microsoft.com/office/drawing/2014/main" val="3338790104"/>
                    </a:ext>
                  </a:extLst>
                </a:gridCol>
                <a:gridCol w="1805668">
                  <a:extLst>
                    <a:ext uri="{9D8B030D-6E8A-4147-A177-3AD203B41FA5}">
                      <a16:colId xmlns:a16="http://schemas.microsoft.com/office/drawing/2014/main" val="16929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hlinkClick r:id="" action="ppaction://hlinkshowjump?jump=firstslide"/>
                        </a:rPr>
                        <a:t>Home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nextslide"/>
                        </a:rPr>
                        <a:t>Pricing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 action="ppaction://hlinksldjump"/>
                        </a:rPr>
                        <a:t>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5" action="ppaction://hlinksldjump"/>
                        </a:rPr>
                        <a:t>About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8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95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C401-BD2E-AE49-807F-FA3047E0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1265256"/>
            <a:ext cx="7958331" cy="107722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Pricing</a:t>
            </a:r>
          </a:p>
        </p:txBody>
      </p:sp>
      <p:pic>
        <p:nvPicPr>
          <p:cNvPr id="5" name="Content Placeholder 4" descr="Dog">
            <a:extLst>
              <a:ext uri="{FF2B5EF4-FFF2-40B4-BE49-F238E27FC236}">
                <a16:creationId xmlns:a16="http://schemas.microsoft.com/office/drawing/2014/main" id="{B40E3CBD-0414-3B46-ABEB-C8E3D4725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350856"/>
            <a:ext cx="914400" cy="914400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B48756-5E49-8C4C-9ECE-9E2348A7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48286"/>
              </p:ext>
            </p:extLst>
          </p:nvPr>
        </p:nvGraphicFramePr>
        <p:xfrm>
          <a:off x="2032000" y="43721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27826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00188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87901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29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firstslide"/>
                        </a:rPr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 action="ppaction://hlinksldjump"/>
                        </a:rPr>
                        <a:t>Pricing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nextslide"/>
                        </a:rPr>
                        <a:t>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lastslide"/>
                        </a:rPr>
                        <a:t>About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807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166B65-BD79-8042-9A8E-9D4B2A34BA33}"/>
              </a:ext>
            </a:extLst>
          </p:cNvPr>
          <p:cNvSpPr txBox="1"/>
          <p:nvPr/>
        </p:nvSpPr>
        <p:spPr>
          <a:xfrm>
            <a:off x="5114247" y="2058434"/>
            <a:ext cx="7077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CA"/>
                </a:solidFill>
              </a:rPr>
              <a:t>1 Mile=$7.49 </a:t>
            </a:r>
          </a:p>
          <a:p>
            <a:r>
              <a:rPr lang="en-US" sz="2400" dirty="0">
                <a:solidFill>
                  <a:srgbClr val="F7FF00"/>
                </a:solidFill>
              </a:rPr>
              <a:t>2 Mile=$15.00</a:t>
            </a:r>
          </a:p>
        </p:txBody>
      </p:sp>
    </p:spTree>
    <p:extLst>
      <p:ext uri="{BB962C8B-B14F-4D97-AF65-F5344CB8AC3E}">
        <p14:creationId xmlns:p14="http://schemas.microsoft.com/office/powerpoint/2010/main" val="62238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og">
            <a:extLst>
              <a:ext uri="{FF2B5EF4-FFF2-40B4-BE49-F238E27FC236}">
                <a16:creationId xmlns:a16="http://schemas.microsoft.com/office/drawing/2014/main" id="{40B3D248-6929-1944-BFA6-819244BFD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350856"/>
            <a:ext cx="914400" cy="9144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194C079-EE4B-984A-80D3-7E14D344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1558070"/>
            <a:ext cx="7958331" cy="107722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Reviews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4CDBC2ED-1E90-1747-AEC3-81007361C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31979"/>
              </p:ext>
            </p:extLst>
          </p:nvPr>
        </p:nvGraphicFramePr>
        <p:xfrm>
          <a:off x="2032000" y="43721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27826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00188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87901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29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firstslide"/>
                        </a:rPr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 action="ppaction://hlinksldjump"/>
                        </a:rPr>
                        <a:t>Pricing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5" action="ppaction://hlinksldjump"/>
                        </a:rPr>
                        <a:t>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6" action="ppaction://hlinksldjump"/>
                        </a:rPr>
                        <a:t>About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807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06074F-44AB-4C41-96F5-B2FB58B23399}"/>
              </a:ext>
            </a:extLst>
          </p:cNvPr>
          <p:cNvSpPr txBox="1"/>
          <p:nvPr/>
        </p:nvSpPr>
        <p:spPr>
          <a:xfrm>
            <a:off x="2032000" y="2876764"/>
            <a:ext cx="8909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48CFF"/>
                </a:solidFill>
              </a:rPr>
              <a:t>This is the Best service I have received-Alex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00FFFF"/>
                </a:solidFill>
              </a:rPr>
              <a:t>This service is worth the costs-Zoey</a:t>
            </a:r>
          </a:p>
        </p:txBody>
      </p:sp>
    </p:spTree>
    <p:extLst>
      <p:ext uri="{BB962C8B-B14F-4D97-AF65-F5344CB8AC3E}">
        <p14:creationId xmlns:p14="http://schemas.microsoft.com/office/powerpoint/2010/main" val="169054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9999-AB15-A04F-803B-EDCB45B4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161" y="1516973"/>
            <a:ext cx="7958331" cy="107722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About Us</a:t>
            </a:r>
          </a:p>
        </p:txBody>
      </p:sp>
      <p:pic>
        <p:nvPicPr>
          <p:cNvPr id="5" name="Content Placeholder 4" descr="Dog">
            <a:extLst>
              <a:ext uri="{FF2B5EF4-FFF2-40B4-BE49-F238E27FC236}">
                <a16:creationId xmlns:a16="http://schemas.microsoft.com/office/drawing/2014/main" id="{DFF0DCC7-9119-2E40-A7D6-2971AFEF4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350856"/>
            <a:ext cx="914400" cy="914400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F9C718-176F-3D46-9E0C-278074EC2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94821"/>
              </p:ext>
            </p:extLst>
          </p:nvPr>
        </p:nvGraphicFramePr>
        <p:xfrm>
          <a:off x="1777492" y="5200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27826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00188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87901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29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firstslide"/>
                        </a:rPr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 action="ppaction://hlinksldjump"/>
                        </a:rPr>
                        <a:t>Pricing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previousslide"/>
                        </a:rPr>
                        <a:t>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lastslide"/>
                        </a:rPr>
                        <a:t>About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807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FCEA8B-5F54-EF43-9B1D-A3E5A8A2CE6D}"/>
              </a:ext>
            </a:extLst>
          </p:cNvPr>
          <p:cNvSpPr txBox="1"/>
          <p:nvPr/>
        </p:nvSpPr>
        <p:spPr>
          <a:xfrm>
            <a:off x="1859622" y="3066813"/>
            <a:ext cx="924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90012"/>
                </a:solidFill>
              </a:rPr>
              <a:t>We are a small-time dog </a:t>
            </a:r>
            <a:r>
              <a:rPr lang="en-US" sz="2400" dirty="0">
                <a:solidFill>
                  <a:srgbClr val="00D223"/>
                </a:solidFill>
              </a:rPr>
              <a:t>walking company </a:t>
            </a:r>
          </a:p>
          <a:p>
            <a:r>
              <a:rPr lang="en-US" sz="2400" dirty="0">
                <a:solidFill>
                  <a:srgbClr val="00D223"/>
                </a:solidFill>
              </a:rPr>
              <a:t>that is based in the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CC72FF"/>
                </a:solidFill>
              </a:rPr>
              <a:t>city of Beatrice.</a:t>
            </a:r>
          </a:p>
        </p:txBody>
      </p:sp>
    </p:spTree>
    <p:extLst>
      <p:ext uri="{BB962C8B-B14F-4D97-AF65-F5344CB8AC3E}">
        <p14:creationId xmlns:p14="http://schemas.microsoft.com/office/powerpoint/2010/main" val="888282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{FCDA4CEA-6DA9-734E-9C21-DF2AD3841451}tf16401378</Template>
  <TotalTime>221</TotalTime>
  <Words>66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Gaven’s Dog Walkers</vt:lpstr>
      <vt:lpstr>Pricing</vt:lpstr>
      <vt:lpstr>Reviews</vt:lpstr>
      <vt:lpstr>About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GAVEN JURGENS</dc:creator>
  <cp:lastModifiedBy>GAVEN JURGENS</cp:lastModifiedBy>
  <cp:revision>6</cp:revision>
  <dcterms:created xsi:type="dcterms:W3CDTF">2021-11-02T01:38:49Z</dcterms:created>
  <dcterms:modified xsi:type="dcterms:W3CDTF">2021-11-22T23:30:56Z</dcterms:modified>
</cp:coreProperties>
</file>