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B945-D781-9E44-A8B0-A137CC83B515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C13F1D61-01D9-4645-AA6C-D595F9D3FC7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13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B945-D781-9E44-A8B0-A137CC83B515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1D61-01D9-4645-AA6C-D595F9D3F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60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B945-D781-9E44-A8B0-A137CC83B515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1D61-01D9-4645-AA6C-D595F9D3F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0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B945-D781-9E44-A8B0-A137CC83B515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1D61-01D9-4645-AA6C-D595F9D3FC7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680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B945-D781-9E44-A8B0-A137CC83B515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1D61-01D9-4645-AA6C-D595F9D3F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7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B945-D781-9E44-A8B0-A137CC83B515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1D61-01D9-4645-AA6C-D595F9D3FC7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250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B945-D781-9E44-A8B0-A137CC83B515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1D61-01D9-4645-AA6C-D595F9D3F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28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B945-D781-9E44-A8B0-A137CC83B515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1D61-01D9-4645-AA6C-D595F9D3FC7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79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B945-D781-9E44-A8B0-A137CC83B515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1D61-01D9-4645-AA6C-D595F9D3F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5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B945-D781-9E44-A8B0-A137CC83B515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1D61-01D9-4645-AA6C-D595F9D3F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96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B945-D781-9E44-A8B0-A137CC83B515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1D61-01D9-4645-AA6C-D595F9D3F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6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3C5B945-D781-9E44-A8B0-A137CC83B515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F1D61-01D9-4645-AA6C-D595F9D3FC72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13758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D9999-AB15-A04F-803B-EDCB45B44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7161" y="1516973"/>
            <a:ext cx="7958331" cy="107722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About Us</a:t>
            </a:r>
          </a:p>
        </p:txBody>
      </p:sp>
      <p:pic>
        <p:nvPicPr>
          <p:cNvPr id="5" name="Content Placeholder 4" descr="Dog">
            <a:extLst>
              <a:ext uri="{FF2B5EF4-FFF2-40B4-BE49-F238E27FC236}">
                <a16:creationId xmlns:a16="http://schemas.microsoft.com/office/drawing/2014/main" id="{DFF0DCC7-9119-2E40-A7D6-2971AFEF4B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7600" y="350856"/>
            <a:ext cx="914400" cy="914400"/>
          </a:xfr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1F9C718-176F-3D46-9E0C-278074EC2C68}"/>
              </a:ext>
            </a:extLst>
          </p:cNvPr>
          <p:cNvGraphicFramePr>
            <a:graphicFrameLocks noGrp="1"/>
          </p:cNvGraphicFramePr>
          <p:nvPr/>
        </p:nvGraphicFramePr>
        <p:xfrm>
          <a:off x="1777492" y="52004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927826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100188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387901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929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" action="ppaction://hlinkshowjump?jump=firstslide"/>
                        </a:rPr>
                        <a:t>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" action="ppaction://noaction"/>
                        </a:rPr>
                        <a:t>Pricing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" action="ppaction://hlinkshowjump?jump=previousslide"/>
                        </a:rPr>
                        <a:t>Reviews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" action="ppaction://hlinkshowjump?jump=lastslide"/>
                        </a:rPr>
                        <a:t>About 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68077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0FCEA8B-5F54-EF43-9B1D-A3E5A8A2CE6D}"/>
              </a:ext>
            </a:extLst>
          </p:cNvPr>
          <p:cNvSpPr txBox="1"/>
          <p:nvPr/>
        </p:nvSpPr>
        <p:spPr>
          <a:xfrm>
            <a:off x="1859622" y="3066813"/>
            <a:ext cx="9246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90012"/>
                </a:solidFill>
              </a:rPr>
              <a:t>We are a small-time dog </a:t>
            </a:r>
            <a:r>
              <a:rPr lang="en-US" sz="2400" dirty="0">
                <a:solidFill>
                  <a:srgbClr val="00D223"/>
                </a:solidFill>
              </a:rPr>
              <a:t>walking company </a:t>
            </a:r>
          </a:p>
          <a:p>
            <a:r>
              <a:rPr lang="en-US" sz="2400" dirty="0">
                <a:solidFill>
                  <a:srgbClr val="00D223"/>
                </a:solidFill>
              </a:rPr>
              <a:t>that is based in the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rgbClr val="CC72FF"/>
                </a:solidFill>
              </a:rPr>
              <a:t>city of Beatrice.</a:t>
            </a:r>
          </a:p>
        </p:txBody>
      </p:sp>
    </p:spTree>
    <p:extLst>
      <p:ext uri="{BB962C8B-B14F-4D97-AF65-F5344CB8AC3E}">
        <p14:creationId xmlns:p14="http://schemas.microsoft.com/office/powerpoint/2010/main" val="8882828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{FCDA4CEA-6DA9-734E-9C21-DF2AD3841451}tf16401378</Template>
  <TotalTime>5</TotalTime>
  <Words>23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MS Shell Dlg 2</vt:lpstr>
      <vt:lpstr>Wingdings</vt:lpstr>
      <vt:lpstr>Wingdings 3</vt:lpstr>
      <vt:lpstr>Madison</vt:lpstr>
      <vt:lpstr>About 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Us</dc:title>
  <dc:creator>GAVEN JURGENS</dc:creator>
  <cp:lastModifiedBy>GAVEN JURGENS</cp:lastModifiedBy>
  <cp:revision>1</cp:revision>
  <dcterms:created xsi:type="dcterms:W3CDTF">2021-11-24T00:11:31Z</dcterms:created>
  <dcterms:modified xsi:type="dcterms:W3CDTF">2021-11-24T00:16:43Z</dcterms:modified>
</cp:coreProperties>
</file>