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0A39DEC-83DA-8641-B276-38A37CA0CEF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6B1A-9C4C-1841-89B1-AD308323F97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9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401-BD2E-AE49-807F-FA3047E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265256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Pricing</a:t>
            </a:r>
          </a:p>
        </p:txBody>
      </p:sp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B40E3CBD-0414-3B46-ABEB-C8E3D4725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B48756-5E49-8C4C-9ECE-9E2348A7240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372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nextslide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lastslide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166B65-BD79-8042-9A8E-9D4B2A34BA33}"/>
              </a:ext>
            </a:extLst>
          </p:cNvPr>
          <p:cNvSpPr txBox="1"/>
          <p:nvPr/>
        </p:nvSpPr>
        <p:spPr>
          <a:xfrm>
            <a:off x="5114247" y="2058434"/>
            <a:ext cx="707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CA"/>
                </a:solidFill>
              </a:rPr>
              <a:t>1 Mile=$7.49 </a:t>
            </a:r>
          </a:p>
          <a:p>
            <a:r>
              <a:rPr lang="en-US" sz="2400" dirty="0">
                <a:solidFill>
                  <a:srgbClr val="F7FF00"/>
                </a:solidFill>
              </a:rPr>
              <a:t>2 Mile=$15.00</a:t>
            </a:r>
          </a:p>
        </p:txBody>
      </p:sp>
    </p:spTree>
    <p:extLst>
      <p:ext uri="{BB962C8B-B14F-4D97-AF65-F5344CB8AC3E}">
        <p14:creationId xmlns:p14="http://schemas.microsoft.com/office/powerpoint/2010/main" val="622388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5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</dc:title>
  <dc:creator>GAVEN JURGENS</dc:creator>
  <cp:lastModifiedBy>GAVEN JURGENS</cp:lastModifiedBy>
  <cp:revision>1</cp:revision>
  <dcterms:created xsi:type="dcterms:W3CDTF">2021-11-24T00:10:15Z</dcterms:created>
  <dcterms:modified xsi:type="dcterms:W3CDTF">2021-11-24T00:16:10Z</dcterms:modified>
</cp:coreProperties>
</file>