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  <a:srgbClr val="FF00CA"/>
    <a:srgbClr val="F7FF00"/>
    <a:srgbClr val="00FFFF"/>
    <a:srgbClr val="848CFF"/>
    <a:srgbClr val="CC72FF"/>
    <a:srgbClr val="00D223"/>
    <a:srgbClr val="E90012"/>
    <a:srgbClr val="8FD8A9"/>
    <a:srgbClr val="233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66FCE5-148F-B346-A88F-026E982FB0E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7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917A-7970-B846-9E4D-2CF6BADE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271" y="2536544"/>
            <a:ext cx="7842599" cy="19532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A200"/>
                </a:solidFill>
              </a:rPr>
              <a:t>Gaven’s Dog Walkers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10E2-88B2-F649-AFD2-684077DE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115" y="0"/>
            <a:ext cx="5357600" cy="183907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8FD8A9"/>
                </a:solidFill>
              </a:rPr>
              <a:t>Home</a:t>
            </a:r>
          </a:p>
        </p:txBody>
      </p:sp>
      <p:pic>
        <p:nvPicPr>
          <p:cNvPr id="5" name="Graphic 4" descr="Dog">
            <a:extLst>
              <a:ext uri="{FF2B5EF4-FFF2-40B4-BE49-F238E27FC236}">
                <a16:creationId xmlns:a16="http://schemas.microsoft.com/office/drawing/2014/main" id="{22A12478-4E52-3343-8695-68F5B5B6A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6920" y="290384"/>
            <a:ext cx="914400" cy="9144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21312E-00A4-8E4C-9AC5-653CD2A4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27896"/>
              </p:ext>
            </p:extLst>
          </p:nvPr>
        </p:nvGraphicFramePr>
        <p:xfrm>
          <a:off x="1212413" y="290384"/>
          <a:ext cx="7222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8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hlinkClick r:id="" action="ppaction://hlinkshowjump?jump=firstslide"/>
                        </a:rPr>
                        <a:t>Home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nextslide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5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226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Gaven’s Dog Walkers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GAVEN JURGENS</dc:creator>
  <cp:lastModifiedBy>GAVEN JURGENS</cp:lastModifiedBy>
  <cp:revision>8</cp:revision>
  <dcterms:created xsi:type="dcterms:W3CDTF">2021-11-02T01:38:49Z</dcterms:created>
  <dcterms:modified xsi:type="dcterms:W3CDTF">2021-11-24T00:13:36Z</dcterms:modified>
</cp:coreProperties>
</file>