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1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7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7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5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E1266BD-E338-2A42-B890-27031401B4A6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2EC7-8D3E-C942-AA3D-A9861BB2D0F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67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g">
            <a:extLst>
              <a:ext uri="{FF2B5EF4-FFF2-40B4-BE49-F238E27FC236}">
                <a16:creationId xmlns:a16="http://schemas.microsoft.com/office/drawing/2014/main" id="{40B3D248-6929-1944-BFA6-819244BFD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50856"/>
            <a:ext cx="914400" cy="9144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194C079-EE4B-984A-80D3-7E14D344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558070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Reviews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CDBC2ED-1E90-1747-AEC3-81007361C7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372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2782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0018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8790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2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firstslide"/>
                        </a:rPr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noaction"/>
                        </a:rPr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 action="ppaction://hlinksldjump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noaction"/>
                        </a:rPr>
                        <a:t>About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0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06074F-44AB-4C41-96F5-B2FB58B23399}"/>
              </a:ext>
            </a:extLst>
          </p:cNvPr>
          <p:cNvSpPr txBox="1"/>
          <p:nvPr/>
        </p:nvSpPr>
        <p:spPr>
          <a:xfrm>
            <a:off x="2032000" y="2876764"/>
            <a:ext cx="890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48CFF"/>
                </a:solidFill>
              </a:rPr>
              <a:t>This is the Best service I have received-Alex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00FFFF"/>
                </a:solidFill>
              </a:rPr>
              <a:t>This service is worth the costs-Zoey</a:t>
            </a:r>
          </a:p>
        </p:txBody>
      </p:sp>
    </p:spTree>
    <p:extLst>
      <p:ext uri="{BB962C8B-B14F-4D97-AF65-F5344CB8AC3E}">
        <p14:creationId xmlns:p14="http://schemas.microsoft.com/office/powerpoint/2010/main" val="1690548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{FCDA4CEA-6DA9-734E-9C21-DF2AD3841451}tf16401378</Template>
  <TotalTime>5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Reviews</dc:title>
  <dc:creator>GAVEN JURGENS</dc:creator>
  <cp:lastModifiedBy>GAVEN JURGENS</cp:lastModifiedBy>
  <cp:revision>1</cp:revision>
  <dcterms:created xsi:type="dcterms:W3CDTF">2021-11-24T00:10:58Z</dcterms:created>
  <dcterms:modified xsi:type="dcterms:W3CDTF">2021-11-24T00:16:27Z</dcterms:modified>
</cp:coreProperties>
</file>