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00"/>
    <a:srgbClr val="FF00CA"/>
    <a:srgbClr val="F7FF00"/>
    <a:srgbClr val="00FFFF"/>
    <a:srgbClr val="848CFF"/>
    <a:srgbClr val="CC72FF"/>
    <a:srgbClr val="00D223"/>
    <a:srgbClr val="E90012"/>
    <a:srgbClr val="8FD8A9"/>
    <a:srgbClr val="233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6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8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3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2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1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5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2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9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7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676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917A-7970-B846-9E4D-2CF6BADE9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271" y="2536544"/>
            <a:ext cx="7842599" cy="195326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A200"/>
                </a:solidFill>
              </a:rPr>
              <a:t>Gaven’s Dog Walkers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D10E2-88B2-F649-AFD2-684077DE9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9115" y="0"/>
            <a:ext cx="5357600" cy="183907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8FD8A9"/>
                </a:solidFill>
              </a:rPr>
              <a:t>Home</a:t>
            </a:r>
          </a:p>
        </p:txBody>
      </p:sp>
      <p:pic>
        <p:nvPicPr>
          <p:cNvPr id="5" name="Graphic 4" descr="Dog">
            <a:extLst>
              <a:ext uri="{FF2B5EF4-FFF2-40B4-BE49-F238E27FC236}">
                <a16:creationId xmlns:a16="http://schemas.microsoft.com/office/drawing/2014/main" id="{22A12478-4E52-3343-8695-68F5B5B6A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6920" y="290384"/>
            <a:ext cx="914400" cy="91440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21312E-00A4-8E4C-9AC5-653CD2A49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327896"/>
              </p:ext>
            </p:extLst>
          </p:nvPr>
        </p:nvGraphicFramePr>
        <p:xfrm>
          <a:off x="1212413" y="290384"/>
          <a:ext cx="7222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668">
                  <a:extLst>
                    <a:ext uri="{9D8B030D-6E8A-4147-A177-3AD203B41FA5}">
                      <a16:colId xmlns:a16="http://schemas.microsoft.com/office/drawing/2014/main" val="692782669"/>
                    </a:ext>
                  </a:extLst>
                </a:gridCol>
                <a:gridCol w="1805668">
                  <a:extLst>
                    <a:ext uri="{9D8B030D-6E8A-4147-A177-3AD203B41FA5}">
                      <a16:colId xmlns:a16="http://schemas.microsoft.com/office/drawing/2014/main" val="3810018855"/>
                    </a:ext>
                  </a:extLst>
                </a:gridCol>
                <a:gridCol w="1805668">
                  <a:extLst>
                    <a:ext uri="{9D8B030D-6E8A-4147-A177-3AD203B41FA5}">
                      <a16:colId xmlns:a16="http://schemas.microsoft.com/office/drawing/2014/main" val="3338790104"/>
                    </a:ext>
                  </a:extLst>
                </a:gridCol>
                <a:gridCol w="1805668">
                  <a:extLst>
                    <a:ext uri="{9D8B030D-6E8A-4147-A177-3AD203B41FA5}">
                      <a16:colId xmlns:a16="http://schemas.microsoft.com/office/drawing/2014/main" val="16929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hlinkClick r:id="" action="ppaction://hlinkshowjump?jump=firstslide"/>
                        </a:rPr>
                        <a:t>Home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hlinkshowjump?jump=nextslide"/>
                        </a:rPr>
                        <a:t>Pricing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noaction"/>
                        </a:rPr>
                        <a:t>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noaction"/>
                        </a:rPr>
                        <a:t>About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8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956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{FCDA4CEA-6DA9-734E-9C21-DF2AD3841451}tf16401378</Template>
  <TotalTime>226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Gaven’s Dog Walkers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GAVEN JURGENS</dc:creator>
  <cp:lastModifiedBy>GAVEN JURGENS</cp:lastModifiedBy>
  <cp:revision>10</cp:revision>
  <dcterms:created xsi:type="dcterms:W3CDTF">2021-11-02T01:38:49Z</dcterms:created>
  <dcterms:modified xsi:type="dcterms:W3CDTF">2021-11-24T00:31:01Z</dcterms:modified>
</cp:coreProperties>
</file>