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Lst>
  <p:notesMasterIdLst>
    <p:notesMasterId r:id="rId126"/>
  </p:notesMasterIdLst>
  <p:sldIdLst>
    <p:sldId id="2641" r:id="rId3"/>
    <p:sldId id="2062" r:id="rId4"/>
    <p:sldId id="2696" r:id="rId5"/>
    <p:sldId id="1304" r:id="rId6"/>
    <p:sldId id="2090" r:id="rId7"/>
    <p:sldId id="2761" r:id="rId8"/>
    <p:sldId id="258" r:id="rId9"/>
    <p:sldId id="259" r:id="rId10"/>
    <p:sldId id="261" r:id="rId11"/>
    <p:sldId id="262" r:id="rId12"/>
    <p:sldId id="2762" r:id="rId13"/>
    <p:sldId id="2697" r:id="rId14"/>
    <p:sldId id="2763" r:id="rId15"/>
    <p:sldId id="2091" r:id="rId16"/>
    <p:sldId id="267" r:id="rId17"/>
    <p:sldId id="2092" r:id="rId18"/>
    <p:sldId id="268" r:id="rId19"/>
    <p:sldId id="2093" r:id="rId20"/>
    <p:sldId id="308" r:id="rId21"/>
    <p:sldId id="309" r:id="rId22"/>
    <p:sldId id="2699" r:id="rId23"/>
    <p:sldId id="2094" r:id="rId24"/>
    <p:sldId id="2100" r:id="rId25"/>
    <p:sldId id="269" r:id="rId26"/>
    <p:sldId id="2764" r:id="rId27"/>
    <p:sldId id="2765" r:id="rId28"/>
    <p:sldId id="2766" r:id="rId29"/>
    <p:sldId id="2767" r:id="rId30"/>
    <p:sldId id="270" r:id="rId31"/>
    <p:sldId id="2095" r:id="rId32"/>
    <p:sldId id="2701" r:id="rId33"/>
    <p:sldId id="2768" r:id="rId34"/>
    <p:sldId id="271" r:id="rId35"/>
    <p:sldId id="2769" r:id="rId36"/>
    <p:sldId id="2700" r:id="rId37"/>
    <p:sldId id="2770" r:id="rId38"/>
    <p:sldId id="272" r:id="rId39"/>
    <p:sldId id="273" r:id="rId40"/>
    <p:sldId id="274" r:id="rId41"/>
    <p:sldId id="2098" r:id="rId42"/>
    <p:sldId id="2703" r:id="rId43"/>
    <p:sldId id="2772" r:id="rId44"/>
    <p:sldId id="2783" r:id="rId45"/>
    <p:sldId id="2773" r:id="rId46"/>
    <p:sldId id="277" r:id="rId47"/>
    <p:sldId id="278" r:id="rId48"/>
    <p:sldId id="2775" r:id="rId49"/>
    <p:sldId id="2774" r:id="rId50"/>
    <p:sldId id="279" r:id="rId51"/>
    <p:sldId id="2777" r:id="rId52"/>
    <p:sldId id="2776" r:id="rId53"/>
    <p:sldId id="280" r:id="rId54"/>
    <p:sldId id="2778" r:id="rId55"/>
    <p:sldId id="281" r:id="rId56"/>
    <p:sldId id="2780" r:id="rId57"/>
    <p:sldId id="2779" r:id="rId58"/>
    <p:sldId id="2781" r:id="rId59"/>
    <p:sldId id="282" r:id="rId60"/>
    <p:sldId id="283" r:id="rId61"/>
    <p:sldId id="2782" r:id="rId62"/>
    <p:sldId id="2788" r:id="rId63"/>
    <p:sldId id="2789" r:id="rId64"/>
    <p:sldId id="2790" r:id="rId65"/>
    <p:sldId id="2791" r:id="rId66"/>
    <p:sldId id="2792" r:id="rId67"/>
    <p:sldId id="257" r:id="rId68"/>
    <p:sldId id="2786" r:id="rId69"/>
    <p:sldId id="2787" r:id="rId70"/>
    <p:sldId id="260" r:id="rId71"/>
    <p:sldId id="2797" r:id="rId72"/>
    <p:sldId id="2798" r:id="rId73"/>
    <p:sldId id="2799" r:id="rId74"/>
    <p:sldId id="2800" r:id="rId75"/>
    <p:sldId id="289" r:id="rId76"/>
    <p:sldId id="2794" r:id="rId77"/>
    <p:sldId id="2801" r:id="rId78"/>
    <p:sldId id="2796" r:id="rId79"/>
    <p:sldId id="2802" r:id="rId80"/>
    <p:sldId id="2757" r:id="rId81"/>
    <p:sldId id="2758" r:id="rId82"/>
    <p:sldId id="2759" r:id="rId83"/>
    <p:sldId id="2097" r:id="rId84"/>
    <p:sldId id="2101" r:id="rId85"/>
    <p:sldId id="2760" r:id="rId86"/>
    <p:sldId id="2108" r:id="rId87"/>
    <p:sldId id="2109" r:id="rId88"/>
    <p:sldId id="2110" r:id="rId89"/>
    <p:sldId id="2112" r:id="rId90"/>
    <p:sldId id="1337" r:id="rId91"/>
    <p:sldId id="2113" r:id="rId92"/>
    <p:sldId id="1340" r:id="rId93"/>
    <p:sldId id="1343" r:id="rId94"/>
    <p:sldId id="1344" r:id="rId95"/>
    <p:sldId id="1345" r:id="rId96"/>
    <p:sldId id="1346" r:id="rId97"/>
    <p:sldId id="1347" r:id="rId98"/>
    <p:sldId id="2115" r:id="rId99"/>
    <p:sldId id="2114" r:id="rId100"/>
    <p:sldId id="2116" r:id="rId101"/>
    <p:sldId id="1348" r:id="rId102"/>
    <p:sldId id="1349" r:id="rId103"/>
    <p:sldId id="1350" r:id="rId104"/>
    <p:sldId id="1351" r:id="rId105"/>
    <p:sldId id="1353" r:id="rId106"/>
    <p:sldId id="1355" r:id="rId107"/>
    <p:sldId id="1356" r:id="rId108"/>
    <p:sldId id="1358" r:id="rId109"/>
    <p:sldId id="1359" r:id="rId110"/>
    <p:sldId id="2584" r:id="rId111"/>
    <p:sldId id="2585" r:id="rId112"/>
    <p:sldId id="1360" r:id="rId113"/>
    <p:sldId id="2119" r:id="rId114"/>
    <p:sldId id="2118" r:id="rId115"/>
    <p:sldId id="2586" r:id="rId116"/>
    <p:sldId id="2120" r:id="rId117"/>
    <p:sldId id="1366" r:id="rId118"/>
    <p:sldId id="1367" r:id="rId119"/>
    <p:sldId id="1368" r:id="rId120"/>
    <p:sldId id="1369" r:id="rId121"/>
    <p:sldId id="2117" r:id="rId122"/>
    <p:sldId id="1372" r:id="rId123"/>
    <p:sldId id="2121" r:id="rId124"/>
    <p:sldId id="2587" r:id="rId125"/>
  </p:sldIdLst>
  <p:sldSz cx="9144000" cy="6858000" type="screen4x3"/>
  <p:notesSz cx="6858000" cy="9144000"/>
  <p:defaultTextStyle>
    <a:defPPr>
      <a:defRPr lang="zh-CN"/>
    </a:defPPr>
    <a:lvl1pPr algn="l" rtl="0" eaLnBrk="0" fontAlgn="base" hangingPunct="0">
      <a:spcBef>
        <a:spcPct val="0"/>
      </a:spcBef>
      <a:spcAft>
        <a:spcPct val="0"/>
      </a:spcAft>
      <a:defRPr sz="26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6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6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6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6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6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6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6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6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9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D5D"/>
    <a:srgbClr val="FF00FF"/>
    <a:srgbClr val="0000FF"/>
    <a:srgbClr val="8FFFE2"/>
    <a:srgbClr val="DB577D"/>
    <a:srgbClr val="E0E8E5"/>
    <a:srgbClr val="8751FF"/>
    <a:srgbClr val="BED0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34" autoAdjust="0"/>
    <p:restoredTop sz="94578" autoAdjust="0"/>
  </p:normalViewPr>
  <p:slideViewPr>
    <p:cSldViewPr>
      <p:cViewPr varScale="1">
        <p:scale>
          <a:sx n="93" d="100"/>
          <a:sy n="93" d="100"/>
        </p:scale>
        <p:origin x="1171" y="82"/>
      </p:cViewPr>
      <p:guideLst>
        <p:guide orient="horz" pos="2160"/>
        <p:guide pos="291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308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viewProps" Target="viewProp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slide" Target="slides/slide111.xml"/><Relationship Id="rId118" Type="http://schemas.openxmlformats.org/officeDocument/2006/relationships/slide" Target="slides/slide116.xml"/><Relationship Id="rId12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124" Type="http://schemas.openxmlformats.org/officeDocument/2006/relationships/slide" Target="slides/slide122.xml"/><Relationship Id="rId129"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3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61" Type="http://schemas.openxmlformats.org/officeDocument/2006/relationships/slide" Target="slides/slide59.xml"/><Relationship Id="rId82" Type="http://schemas.openxmlformats.org/officeDocument/2006/relationships/slide" Target="slides/slide8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8.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5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D35EEE97-6F01-4FBB-ACBA-DCB2F8FE51BD}"/>
              </a:ext>
            </a:extLst>
          </p:cNvPr>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buFontTx/>
              <a:buNone/>
              <a:defRPr sz="1200"/>
            </a:lvl1pPr>
          </a:lstStyle>
          <a:p>
            <a:pPr>
              <a:defRPr/>
            </a:pPr>
            <a:endParaRPr lang="en-US" altLang="zh-CN"/>
          </a:p>
        </p:txBody>
      </p:sp>
      <p:sp>
        <p:nvSpPr>
          <p:cNvPr id="27651" name="Rectangle 3">
            <a:extLst>
              <a:ext uri="{FF2B5EF4-FFF2-40B4-BE49-F238E27FC236}">
                <a16:creationId xmlns:a16="http://schemas.microsoft.com/office/drawing/2014/main" id="{77EFB69A-E892-4B24-A41A-19B9ED1F3B1E}"/>
              </a:ext>
            </a:extLst>
          </p:cNvPr>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buFontTx/>
              <a:buNone/>
              <a:defRPr sz="1200"/>
            </a:lvl1pPr>
          </a:lstStyle>
          <a:p>
            <a:pPr>
              <a:defRPr/>
            </a:pPr>
            <a:endParaRPr lang="en-US" altLang="zh-CN"/>
          </a:p>
        </p:txBody>
      </p:sp>
      <p:sp>
        <p:nvSpPr>
          <p:cNvPr id="6148" name="Rectangle 4">
            <a:extLst>
              <a:ext uri="{FF2B5EF4-FFF2-40B4-BE49-F238E27FC236}">
                <a16:creationId xmlns:a16="http://schemas.microsoft.com/office/drawing/2014/main" id="{E532A1D6-E9C4-4225-B1A7-B8C75D0D8368}"/>
              </a:ext>
            </a:extLst>
          </p:cNvPr>
          <p:cNvSpPr>
            <a:spLocks noGrp="1" noRot="1" noChangeAspect="1" noChangeArrowheads="1" noTextEdit="1"/>
          </p:cNvSpPr>
          <p:nvPr>
            <p:ph type="sldImg" idx="4294967295"/>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a:extLst>
              <a:ext uri="{FF2B5EF4-FFF2-40B4-BE49-F238E27FC236}">
                <a16:creationId xmlns:a16="http://schemas.microsoft.com/office/drawing/2014/main" id="{BE9D9DBC-CD93-4A66-AD89-EFDA63E11F55}"/>
              </a:ext>
            </a:extLst>
          </p:cNvPr>
          <p:cNvSpPr>
            <a:spLocks noGrp="1" noChangeArrowheads="1"/>
          </p:cNvSpPr>
          <p:nvPr>
            <p:ph type="body" sz="quarter" idx="4294967295"/>
          </p:nvPr>
        </p:nvSpPr>
        <p:spPr bwMode="auto">
          <a:xfrm>
            <a:off x="914400" y="4343400"/>
            <a:ext cx="5029200" cy="4114800"/>
          </a:xfrm>
          <a:prstGeom prst="rect">
            <a:avLst/>
          </a:prstGeom>
          <a:noFill/>
          <a:ln>
            <a:noFill/>
          </a:ln>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7654" name="Rectangle 6">
            <a:extLst>
              <a:ext uri="{FF2B5EF4-FFF2-40B4-BE49-F238E27FC236}">
                <a16:creationId xmlns:a16="http://schemas.microsoft.com/office/drawing/2014/main" id="{DDDA90ED-37A7-4CDD-8028-351738FC51A1}"/>
              </a:ext>
            </a:extLst>
          </p:cNvPr>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buFontTx/>
              <a:buNone/>
              <a:defRPr sz="1200"/>
            </a:lvl1pPr>
          </a:lstStyle>
          <a:p>
            <a:pPr>
              <a:defRPr/>
            </a:pPr>
            <a:endParaRPr lang="en-US" altLang="zh-CN"/>
          </a:p>
        </p:txBody>
      </p:sp>
      <p:sp>
        <p:nvSpPr>
          <p:cNvPr id="27655" name="Rectangle 7">
            <a:extLst>
              <a:ext uri="{FF2B5EF4-FFF2-40B4-BE49-F238E27FC236}">
                <a16:creationId xmlns:a16="http://schemas.microsoft.com/office/drawing/2014/main" id="{FBE11353-6767-4D2E-82B5-36531612D8F6}"/>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a:lvl1pPr>
          </a:lstStyle>
          <a:p>
            <a:pPr>
              <a:defRPr/>
            </a:pPr>
            <a:fld id="{DE280743-7C0A-4977-9536-03E0F3E97A3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E280743-7C0A-4977-9536-03E0F3E97A38}" type="slidenum">
              <a:rPr lang="en-US" altLang="zh-CN" smtClean="0"/>
              <a:pPr>
                <a:defRPr/>
              </a:pPr>
              <a:t>10</a:t>
            </a:fld>
            <a:endParaRPr lang="en-US" altLang="zh-CN"/>
          </a:p>
        </p:txBody>
      </p:sp>
    </p:spTree>
    <p:extLst>
      <p:ext uri="{BB962C8B-B14F-4D97-AF65-F5344CB8AC3E}">
        <p14:creationId xmlns:p14="http://schemas.microsoft.com/office/powerpoint/2010/main" val="1507344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F65AC471-C35F-45A1-AA41-F14F7D62C0C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fld id="{264818F7-7581-476F-9AC3-CCFBEF6FC305}" type="slidenum">
              <a:rPr lang="en-US" altLang="zh-CN" sz="1200" smtClean="0"/>
              <a:pPr/>
              <a:t>101</a:t>
            </a:fld>
            <a:endParaRPr lang="en-US" altLang="zh-CN" sz="1200"/>
          </a:p>
        </p:txBody>
      </p:sp>
      <p:sp>
        <p:nvSpPr>
          <p:cNvPr id="74755" name="Rectangle 2">
            <a:extLst>
              <a:ext uri="{FF2B5EF4-FFF2-40B4-BE49-F238E27FC236}">
                <a16:creationId xmlns:a16="http://schemas.microsoft.com/office/drawing/2014/main" id="{52A7F71B-13B7-4105-901B-C4C97E77834E}"/>
              </a:ext>
            </a:extLst>
          </p:cNvPr>
          <p:cNvSpPr>
            <a:spLocks noGrp="1" noRot="1" noChangeAspect="1" noChangeArrowheads="1" noTextEdit="1"/>
          </p:cNvSpPr>
          <p:nvPr>
            <p:ph type="sldImg" idx="4294967295"/>
          </p:nvPr>
        </p:nvSpPr>
        <p:spPr>
          <a:xfrm>
            <a:off x="1150938" y="692150"/>
            <a:ext cx="4556125" cy="3416300"/>
          </a:xfrm>
          <a:ln w="12700">
            <a:solidFill>
              <a:schemeClr val="tx1"/>
            </a:solidFill>
          </a:ln>
        </p:spPr>
      </p:sp>
      <p:sp>
        <p:nvSpPr>
          <p:cNvPr id="74756" name="Rectangle 3">
            <a:extLst>
              <a:ext uri="{FF2B5EF4-FFF2-40B4-BE49-F238E27FC236}">
                <a16:creationId xmlns:a16="http://schemas.microsoft.com/office/drawing/2014/main" id="{16A5EF1E-A117-42D4-9BE2-555FCA019F9C}"/>
              </a:ext>
            </a:extLst>
          </p:cNvPr>
          <p:cNvSpPr>
            <a:spLocks noGrp="1" noChangeArrowheads="1"/>
          </p:cNvSpPr>
          <p:nvPr>
            <p:ph type="body" idx="4294967295"/>
          </p:nvPr>
        </p:nvSpPr>
        <p:spPr/>
        <p:txBody>
          <a:bodyPr lIns="92066" tIns="46033" rIns="92066" bIns="46033"/>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spTree>
      <p:nvGrpSpPr>
        <p:cNvPr id="1" name=""/>
        <p:cNvGrpSpPr/>
        <p:nvPr/>
      </p:nvGrpSpPr>
      <p:grpSpPr>
        <a:xfrm>
          <a:off x="0" y="0"/>
          <a:ext cx="0" cy="0"/>
          <a:chOff x="0" y="0"/>
          <a:chExt cx="0" cy="0"/>
        </a:xfrm>
      </p:grpSpPr>
      <p:grpSp>
        <p:nvGrpSpPr>
          <p:cNvPr id="4" name="组合 1244161">
            <a:extLst>
              <a:ext uri="{FF2B5EF4-FFF2-40B4-BE49-F238E27FC236}">
                <a16:creationId xmlns:a16="http://schemas.microsoft.com/office/drawing/2014/main" id="{94C6672F-FB7A-4A52-8A3E-23CE0D5972AC}"/>
              </a:ext>
            </a:extLst>
          </p:cNvPr>
          <p:cNvGrpSpPr>
            <a:grpSpLocks/>
          </p:cNvGrpSpPr>
          <p:nvPr/>
        </p:nvGrpSpPr>
        <p:grpSpPr bwMode="auto">
          <a:xfrm>
            <a:off x="0" y="2133600"/>
            <a:ext cx="9009063" cy="1052513"/>
            <a:chOff x="0" y="1536"/>
            <a:chExt cx="5675" cy="663"/>
          </a:xfrm>
        </p:grpSpPr>
        <p:grpSp>
          <p:nvGrpSpPr>
            <p:cNvPr id="5" name="组合 1244162">
              <a:extLst>
                <a:ext uri="{FF2B5EF4-FFF2-40B4-BE49-F238E27FC236}">
                  <a16:creationId xmlns:a16="http://schemas.microsoft.com/office/drawing/2014/main" id="{41099A7C-B964-4E93-B01C-9587E1552D8D}"/>
                </a:ext>
              </a:extLst>
            </p:cNvPr>
            <p:cNvGrpSpPr>
              <a:grpSpLocks/>
            </p:cNvGrpSpPr>
            <p:nvPr/>
          </p:nvGrpSpPr>
          <p:grpSpPr bwMode="auto">
            <a:xfrm>
              <a:off x="183" y="1604"/>
              <a:ext cx="448" cy="299"/>
              <a:chOff x="720" y="336"/>
              <a:chExt cx="624" cy="432"/>
            </a:xfrm>
          </p:grpSpPr>
          <p:sp>
            <p:nvSpPr>
              <p:cNvPr id="12" name="矩形 1244163">
                <a:extLst>
                  <a:ext uri="{FF2B5EF4-FFF2-40B4-BE49-F238E27FC236}">
                    <a16:creationId xmlns:a16="http://schemas.microsoft.com/office/drawing/2014/main" id="{F3F9A0EE-F8C2-488C-945F-581259E2B51E}"/>
                  </a:ext>
                </a:extLst>
              </p:cNvPr>
              <p:cNvSpPr>
                <a:spLocks noChangeArrowheads="1"/>
              </p:cNvSpPr>
              <p:nvPr/>
            </p:nvSpPr>
            <p:spPr bwMode="auto">
              <a:xfrm>
                <a:off x="720" y="336"/>
                <a:ext cx="384" cy="432"/>
              </a:xfrm>
              <a:prstGeom prst="rect">
                <a:avLst/>
              </a:prstGeom>
              <a:solidFill>
                <a:schemeClr val="folHlink"/>
              </a:solidFill>
              <a:ln>
                <a:noFill/>
              </a:ln>
            </p:spPr>
            <p:txBody>
              <a:bodyPr/>
              <a:lstStyle>
                <a:lvl1pPr>
                  <a:defRPr sz="2600">
                    <a:solidFill>
                      <a:schemeClr val="tx1"/>
                    </a:solidFill>
                    <a:latin typeface="Times New Roman" panose="02020603050405020304" pitchFamily="18" charset="0"/>
                    <a:ea typeface="宋体" panose="02010600030101010101" pitchFamily="2" charset="-122"/>
                  </a:defRPr>
                </a:lvl1pPr>
                <a:lvl2pPr>
                  <a:defRPr sz="2600">
                    <a:solidFill>
                      <a:schemeClr val="tx1"/>
                    </a:solidFill>
                    <a:latin typeface="Times New Roman" panose="02020603050405020304" pitchFamily="18" charset="0"/>
                    <a:ea typeface="宋体" panose="02010600030101010101" pitchFamily="2" charset="-122"/>
                  </a:defRPr>
                </a:lvl2pPr>
                <a:lvl3pPr>
                  <a:defRPr sz="2600">
                    <a:solidFill>
                      <a:schemeClr val="tx1"/>
                    </a:solidFill>
                    <a:latin typeface="Times New Roman" panose="02020603050405020304" pitchFamily="18" charset="0"/>
                    <a:ea typeface="宋体" panose="02010600030101010101" pitchFamily="2" charset="-122"/>
                  </a:defRPr>
                </a:lvl3pPr>
                <a:lvl4pPr>
                  <a:defRPr sz="2600">
                    <a:solidFill>
                      <a:schemeClr val="tx1"/>
                    </a:solidFill>
                    <a:latin typeface="Times New Roman" panose="02020603050405020304" pitchFamily="18" charset="0"/>
                    <a:ea typeface="宋体" panose="02010600030101010101" pitchFamily="2" charset="-122"/>
                  </a:defRPr>
                </a:lvl4pPr>
                <a:lvl5pPr>
                  <a:defRPr sz="26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13" name="矩形 1244164">
                <a:extLst>
                  <a:ext uri="{FF2B5EF4-FFF2-40B4-BE49-F238E27FC236}">
                    <a16:creationId xmlns:a16="http://schemas.microsoft.com/office/drawing/2014/main" id="{72DAA858-01DE-4F1F-900E-35C1016996B4}"/>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p:spPr>
            <p:txBody>
              <a:bodyPr/>
              <a:lstStyle>
                <a:lvl1pPr>
                  <a:defRPr sz="2600">
                    <a:solidFill>
                      <a:schemeClr val="tx1"/>
                    </a:solidFill>
                    <a:latin typeface="Times New Roman" panose="02020603050405020304" pitchFamily="18" charset="0"/>
                    <a:ea typeface="宋体" panose="02010600030101010101" pitchFamily="2" charset="-122"/>
                  </a:defRPr>
                </a:lvl1pPr>
                <a:lvl2pPr>
                  <a:defRPr sz="2600">
                    <a:solidFill>
                      <a:schemeClr val="tx1"/>
                    </a:solidFill>
                    <a:latin typeface="Times New Roman" panose="02020603050405020304" pitchFamily="18" charset="0"/>
                    <a:ea typeface="宋体" panose="02010600030101010101" pitchFamily="2" charset="-122"/>
                  </a:defRPr>
                </a:lvl2pPr>
                <a:lvl3pPr>
                  <a:defRPr sz="2600">
                    <a:solidFill>
                      <a:schemeClr val="tx1"/>
                    </a:solidFill>
                    <a:latin typeface="Times New Roman" panose="02020603050405020304" pitchFamily="18" charset="0"/>
                    <a:ea typeface="宋体" panose="02010600030101010101" pitchFamily="2" charset="-122"/>
                  </a:defRPr>
                </a:lvl3pPr>
                <a:lvl4pPr>
                  <a:defRPr sz="2600">
                    <a:solidFill>
                      <a:schemeClr val="tx1"/>
                    </a:solidFill>
                    <a:latin typeface="Times New Roman" panose="02020603050405020304" pitchFamily="18" charset="0"/>
                    <a:ea typeface="宋体" panose="02010600030101010101" pitchFamily="2" charset="-122"/>
                  </a:defRPr>
                </a:lvl4pPr>
                <a:lvl5pPr>
                  <a:defRPr sz="26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grpSp>
        <p:grpSp>
          <p:nvGrpSpPr>
            <p:cNvPr id="6" name="组合 1244165">
              <a:extLst>
                <a:ext uri="{FF2B5EF4-FFF2-40B4-BE49-F238E27FC236}">
                  <a16:creationId xmlns:a16="http://schemas.microsoft.com/office/drawing/2014/main" id="{6DEC4C5C-1654-40FB-93E9-F4B0B101BE53}"/>
                </a:ext>
              </a:extLst>
            </p:cNvPr>
            <p:cNvGrpSpPr>
              <a:grpSpLocks/>
            </p:cNvGrpSpPr>
            <p:nvPr/>
          </p:nvGrpSpPr>
          <p:grpSpPr bwMode="auto">
            <a:xfrm>
              <a:off x="261" y="1870"/>
              <a:ext cx="465" cy="299"/>
              <a:chOff x="912" y="2640"/>
              <a:chExt cx="672" cy="432"/>
            </a:xfrm>
          </p:grpSpPr>
          <p:sp>
            <p:nvSpPr>
              <p:cNvPr id="10" name="矩形 1244166">
                <a:extLst>
                  <a:ext uri="{FF2B5EF4-FFF2-40B4-BE49-F238E27FC236}">
                    <a16:creationId xmlns:a16="http://schemas.microsoft.com/office/drawing/2014/main" id="{40AD863F-0C83-45CD-8266-A4931FCD4BF2}"/>
                  </a:ext>
                </a:extLst>
              </p:cNvPr>
              <p:cNvSpPr>
                <a:spLocks noChangeArrowheads="1"/>
              </p:cNvSpPr>
              <p:nvPr/>
            </p:nvSpPr>
            <p:spPr bwMode="auto">
              <a:xfrm>
                <a:off x="912" y="2640"/>
                <a:ext cx="384" cy="432"/>
              </a:xfrm>
              <a:prstGeom prst="rect">
                <a:avLst/>
              </a:prstGeom>
              <a:solidFill>
                <a:schemeClr val="accent2"/>
              </a:solidFill>
              <a:ln>
                <a:noFill/>
              </a:ln>
            </p:spPr>
            <p:txBody>
              <a:bodyPr/>
              <a:lstStyle>
                <a:lvl1pPr>
                  <a:defRPr sz="2600">
                    <a:solidFill>
                      <a:schemeClr val="tx1"/>
                    </a:solidFill>
                    <a:latin typeface="Times New Roman" panose="02020603050405020304" pitchFamily="18" charset="0"/>
                    <a:ea typeface="宋体" panose="02010600030101010101" pitchFamily="2" charset="-122"/>
                  </a:defRPr>
                </a:lvl1pPr>
                <a:lvl2pPr>
                  <a:defRPr sz="2600">
                    <a:solidFill>
                      <a:schemeClr val="tx1"/>
                    </a:solidFill>
                    <a:latin typeface="Times New Roman" panose="02020603050405020304" pitchFamily="18" charset="0"/>
                    <a:ea typeface="宋体" panose="02010600030101010101" pitchFamily="2" charset="-122"/>
                  </a:defRPr>
                </a:lvl2pPr>
                <a:lvl3pPr>
                  <a:defRPr sz="2600">
                    <a:solidFill>
                      <a:schemeClr val="tx1"/>
                    </a:solidFill>
                    <a:latin typeface="Times New Roman" panose="02020603050405020304" pitchFamily="18" charset="0"/>
                    <a:ea typeface="宋体" panose="02010600030101010101" pitchFamily="2" charset="-122"/>
                  </a:defRPr>
                </a:lvl3pPr>
                <a:lvl4pPr>
                  <a:defRPr sz="2600">
                    <a:solidFill>
                      <a:schemeClr val="tx1"/>
                    </a:solidFill>
                    <a:latin typeface="Times New Roman" panose="02020603050405020304" pitchFamily="18" charset="0"/>
                    <a:ea typeface="宋体" panose="02010600030101010101" pitchFamily="2" charset="-122"/>
                  </a:defRPr>
                </a:lvl4pPr>
                <a:lvl5pPr>
                  <a:defRPr sz="26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11" name="矩形 1244167">
                <a:extLst>
                  <a:ext uri="{FF2B5EF4-FFF2-40B4-BE49-F238E27FC236}">
                    <a16:creationId xmlns:a16="http://schemas.microsoft.com/office/drawing/2014/main" id="{DA4FE83C-AF80-4756-B00A-0256E93B145B}"/>
                  </a:ext>
                </a:extLst>
              </p:cNvPr>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p:spPr>
            <p:txBody>
              <a:bodyPr/>
              <a:lstStyle>
                <a:lvl1pPr>
                  <a:defRPr sz="2600">
                    <a:solidFill>
                      <a:schemeClr val="tx1"/>
                    </a:solidFill>
                    <a:latin typeface="Times New Roman" panose="02020603050405020304" pitchFamily="18" charset="0"/>
                    <a:ea typeface="宋体" panose="02010600030101010101" pitchFamily="2" charset="-122"/>
                  </a:defRPr>
                </a:lvl1pPr>
                <a:lvl2pPr>
                  <a:defRPr sz="2600">
                    <a:solidFill>
                      <a:schemeClr val="tx1"/>
                    </a:solidFill>
                    <a:latin typeface="Times New Roman" panose="02020603050405020304" pitchFamily="18" charset="0"/>
                    <a:ea typeface="宋体" panose="02010600030101010101" pitchFamily="2" charset="-122"/>
                  </a:defRPr>
                </a:lvl2pPr>
                <a:lvl3pPr>
                  <a:defRPr sz="2600">
                    <a:solidFill>
                      <a:schemeClr val="tx1"/>
                    </a:solidFill>
                    <a:latin typeface="Times New Roman" panose="02020603050405020304" pitchFamily="18" charset="0"/>
                    <a:ea typeface="宋体" panose="02010600030101010101" pitchFamily="2" charset="-122"/>
                  </a:defRPr>
                </a:lvl3pPr>
                <a:lvl4pPr>
                  <a:defRPr sz="2600">
                    <a:solidFill>
                      <a:schemeClr val="tx1"/>
                    </a:solidFill>
                    <a:latin typeface="Times New Roman" panose="02020603050405020304" pitchFamily="18" charset="0"/>
                    <a:ea typeface="宋体" panose="02010600030101010101" pitchFamily="2" charset="-122"/>
                  </a:defRPr>
                </a:lvl4pPr>
                <a:lvl5pPr>
                  <a:defRPr sz="26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grpSp>
        <p:sp>
          <p:nvSpPr>
            <p:cNvPr id="7" name="矩形 1244168">
              <a:extLst>
                <a:ext uri="{FF2B5EF4-FFF2-40B4-BE49-F238E27FC236}">
                  <a16:creationId xmlns:a16="http://schemas.microsoft.com/office/drawing/2014/main" id="{1AB05A0B-A944-4A4F-AEF2-C87A9E729F44}"/>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p:spPr>
          <p:txBody>
            <a:bodyPr/>
            <a:lstStyle>
              <a:lvl1pPr>
                <a:defRPr sz="2600">
                  <a:solidFill>
                    <a:schemeClr val="tx1"/>
                  </a:solidFill>
                  <a:latin typeface="Times New Roman" panose="02020603050405020304" pitchFamily="18" charset="0"/>
                  <a:ea typeface="宋体" panose="02010600030101010101" pitchFamily="2" charset="-122"/>
                </a:defRPr>
              </a:lvl1pPr>
              <a:lvl2pPr>
                <a:defRPr sz="2600">
                  <a:solidFill>
                    <a:schemeClr val="tx1"/>
                  </a:solidFill>
                  <a:latin typeface="Times New Roman" panose="02020603050405020304" pitchFamily="18" charset="0"/>
                  <a:ea typeface="宋体" panose="02010600030101010101" pitchFamily="2" charset="-122"/>
                </a:defRPr>
              </a:lvl2pPr>
              <a:lvl3pPr>
                <a:defRPr sz="2600">
                  <a:solidFill>
                    <a:schemeClr val="tx1"/>
                  </a:solidFill>
                  <a:latin typeface="Times New Roman" panose="02020603050405020304" pitchFamily="18" charset="0"/>
                  <a:ea typeface="宋体" panose="02010600030101010101" pitchFamily="2" charset="-122"/>
                </a:defRPr>
              </a:lvl3pPr>
              <a:lvl4pPr>
                <a:defRPr sz="2600">
                  <a:solidFill>
                    <a:schemeClr val="tx1"/>
                  </a:solidFill>
                  <a:latin typeface="Times New Roman" panose="02020603050405020304" pitchFamily="18" charset="0"/>
                  <a:ea typeface="宋体" panose="02010600030101010101" pitchFamily="2" charset="-122"/>
                </a:defRPr>
              </a:lvl4pPr>
              <a:lvl5pPr>
                <a:defRPr sz="26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8" name="矩形 1244169">
              <a:extLst>
                <a:ext uri="{FF2B5EF4-FFF2-40B4-BE49-F238E27FC236}">
                  <a16:creationId xmlns:a16="http://schemas.microsoft.com/office/drawing/2014/main" id="{31013E81-ECE3-49F2-94BB-8B146A6436D5}"/>
                </a:ext>
              </a:extLst>
            </p:cNvPr>
            <p:cNvSpPr>
              <a:spLocks noChangeArrowheads="1"/>
            </p:cNvSpPr>
            <p:nvPr/>
          </p:nvSpPr>
          <p:spPr bwMode="auto">
            <a:xfrm>
              <a:off x="400" y="1536"/>
              <a:ext cx="20" cy="663"/>
            </a:xfrm>
            <a:prstGeom prst="rect">
              <a:avLst/>
            </a:prstGeom>
            <a:solidFill>
              <a:schemeClr val="bg2"/>
            </a:solidFill>
            <a:ln>
              <a:noFill/>
            </a:ln>
          </p:spPr>
          <p:txBody>
            <a:bodyPr/>
            <a:lstStyle>
              <a:lvl1pPr>
                <a:defRPr sz="2600">
                  <a:solidFill>
                    <a:schemeClr val="tx1"/>
                  </a:solidFill>
                  <a:latin typeface="Times New Roman" panose="02020603050405020304" pitchFamily="18" charset="0"/>
                  <a:ea typeface="宋体" panose="02010600030101010101" pitchFamily="2" charset="-122"/>
                </a:defRPr>
              </a:lvl1pPr>
              <a:lvl2pPr>
                <a:defRPr sz="2600">
                  <a:solidFill>
                    <a:schemeClr val="tx1"/>
                  </a:solidFill>
                  <a:latin typeface="Times New Roman" panose="02020603050405020304" pitchFamily="18" charset="0"/>
                  <a:ea typeface="宋体" panose="02010600030101010101" pitchFamily="2" charset="-122"/>
                </a:defRPr>
              </a:lvl2pPr>
              <a:lvl3pPr>
                <a:defRPr sz="2600">
                  <a:solidFill>
                    <a:schemeClr val="tx1"/>
                  </a:solidFill>
                  <a:latin typeface="Times New Roman" panose="02020603050405020304" pitchFamily="18" charset="0"/>
                  <a:ea typeface="宋体" panose="02010600030101010101" pitchFamily="2" charset="-122"/>
                </a:defRPr>
              </a:lvl3pPr>
              <a:lvl4pPr>
                <a:defRPr sz="2600">
                  <a:solidFill>
                    <a:schemeClr val="tx1"/>
                  </a:solidFill>
                  <a:latin typeface="Times New Roman" panose="02020603050405020304" pitchFamily="18" charset="0"/>
                  <a:ea typeface="宋体" panose="02010600030101010101" pitchFamily="2" charset="-122"/>
                </a:defRPr>
              </a:lvl4pPr>
              <a:lvl5pPr>
                <a:defRPr sz="26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9" name="矩形 1244170">
              <a:extLst>
                <a:ext uri="{FF2B5EF4-FFF2-40B4-BE49-F238E27FC236}">
                  <a16:creationId xmlns:a16="http://schemas.microsoft.com/office/drawing/2014/main" id="{9079E71D-3F7F-4AF1-B237-85DCF294CE85}"/>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p:spPr>
          <p:txBody>
            <a:bodyPr/>
            <a:lstStyle>
              <a:lvl1pPr>
                <a:defRPr sz="2600">
                  <a:solidFill>
                    <a:schemeClr val="tx1"/>
                  </a:solidFill>
                  <a:latin typeface="Times New Roman" panose="02020603050405020304" pitchFamily="18" charset="0"/>
                  <a:ea typeface="宋体" panose="02010600030101010101" pitchFamily="2" charset="-122"/>
                </a:defRPr>
              </a:lvl1pPr>
              <a:lvl2pPr>
                <a:defRPr sz="2600">
                  <a:solidFill>
                    <a:schemeClr val="tx1"/>
                  </a:solidFill>
                  <a:latin typeface="Times New Roman" panose="02020603050405020304" pitchFamily="18" charset="0"/>
                  <a:ea typeface="宋体" panose="02010600030101010101" pitchFamily="2" charset="-122"/>
                </a:defRPr>
              </a:lvl2pPr>
              <a:lvl3pPr>
                <a:defRPr sz="2600">
                  <a:solidFill>
                    <a:schemeClr val="tx1"/>
                  </a:solidFill>
                  <a:latin typeface="Times New Roman" panose="02020603050405020304" pitchFamily="18" charset="0"/>
                  <a:ea typeface="宋体" panose="02010600030101010101" pitchFamily="2" charset="-122"/>
                </a:defRPr>
              </a:lvl3pPr>
              <a:lvl4pPr>
                <a:defRPr sz="2600">
                  <a:solidFill>
                    <a:schemeClr val="tx1"/>
                  </a:solidFill>
                  <a:latin typeface="Times New Roman" panose="02020603050405020304" pitchFamily="18" charset="0"/>
                  <a:ea typeface="宋体" panose="02010600030101010101" pitchFamily="2" charset="-122"/>
                </a:defRPr>
              </a:lvl4pPr>
              <a:lvl5pPr>
                <a:defRPr sz="26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grpSp>
      <p:sp>
        <p:nvSpPr>
          <p:cNvPr id="1244172" name="标题 1244171"/>
          <p:cNvSpPr>
            <a:spLocks noGrp="1"/>
          </p:cNvSpPr>
          <p:nvPr>
            <p:ph type="ctrTitle"/>
          </p:nvPr>
        </p:nvSpPr>
        <p:spPr>
          <a:xfrm>
            <a:off x="990600" y="1676400"/>
            <a:ext cx="7772400" cy="1462088"/>
          </a:xfrm>
          <a:prstGeom prst="rect">
            <a:avLst/>
          </a:prstGeom>
          <a:noFill/>
          <a:ln w="9525">
            <a:noFill/>
          </a:ln>
        </p:spPr>
        <p:txBody>
          <a:bodyPr/>
          <a:lstStyle>
            <a:lvl1pPr lvl="0">
              <a:defRPr/>
            </a:lvl1pPr>
          </a:lstStyle>
          <a:p>
            <a:pPr lvl="0"/>
            <a:r>
              <a:rPr lang="zh-CN" altLang="en-US" noProof="1"/>
              <a:t>单击此处编辑母版标题样式</a:t>
            </a:r>
          </a:p>
        </p:txBody>
      </p:sp>
      <p:sp>
        <p:nvSpPr>
          <p:cNvPr id="1244173" name="副标题 1244172"/>
          <p:cNvSpPr>
            <a:spLocks noGrp="1"/>
          </p:cNvSpPr>
          <p:nvPr>
            <p:ph type="subTitle" idx="1"/>
          </p:nvPr>
        </p:nvSpPr>
        <p:spPr>
          <a:xfrm>
            <a:off x="1371600" y="3886200"/>
            <a:ext cx="6400800" cy="1752600"/>
          </a:xfrm>
          <a:prstGeom prst="rect">
            <a:avLst/>
          </a:prstGeom>
          <a:noFill/>
          <a:ln w="9525">
            <a:noFill/>
          </a:ln>
        </p:spPr>
        <p:txBody>
          <a:bodyPr/>
          <a:lstStyle>
            <a:lvl1pPr marL="0" lvl="0" indent="0" algn="ctr">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lvl="0"/>
            <a:r>
              <a:rPr lang="zh-CN" altLang="en-US" noProof="1"/>
              <a:t>单击此处编辑母版副标题样式</a:t>
            </a:r>
          </a:p>
        </p:txBody>
      </p:sp>
      <p:sp>
        <p:nvSpPr>
          <p:cNvPr id="14" name="日期占位符 1244173">
            <a:extLst>
              <a:ext uri="{FF2B5EF4-FFF2-40B4-BE49-F238E27FC236}">
                <a16:creationId xmlns:a16="http://schemas.microsoft.com/office/drawing/2014/main" id="{3AE5970D-5556-4C10-9A0C-F52E6E133416}"/>
              </a:ext>
            </a:extLst>
          </p:cNvPr>
          <p:cNvSpPr>
            <a:spLocks noGrp="1"/>
          </p:cNvSpPr>
          <p:nvPr>
            <p:ph type="dt" sz="half" idx="10"/>
          </p:nvPr>
        </p:nvSpPr>
        <p:spPr>
          <a:xfrm>
            <a:off x="990600" y="6248400"/>
            <a:ext cx="1905000" cy="457200"/>
          </a:xfrm>
        </p:spPr>
        <p:txBody>
          <a:bodyPr/>
          <a:lstStyle>
            <a:lvl1pPr>
              <a:defRPr>
                <a:solidFill>
                  <a:schemeClr val="bg2"/>
                </a:solidFill>
                <a:cs typeface="+mn-ea"/>
              </a:defRPr>
            </a:lvl1pPr>
          </a:lstStyle>
          <a:p>
            <a:pPr>
              <a:defRPr/>
            </a:pPr>
            <a:fld id="{10B51B5F-CBF6-483D-ABAF-3A80EDBC04E0}" type="datetime1">
              <a:rPr lang="zh-CN" altLang="en-US"/>
              <a:pPr>
                <a:defRPr/>
              </a:pPr>
              <a:t>2022/4/27</a:t>
            </a:fld>
            <a:endParaRPr lang="zh-CN" altLang="en-US">
              <a:cs typeface="+mn-cs"/>
            </a:endParaRPr>
          </a:p>
        </p:txBody>
      </p:sp>
      <p:sp>
        <p:nvSpPr>
          <p:cNvPr id="15" name="页脚占位符 1244174">
            <a:extLst>
              <a:ext uri="{FF2B5EF4-FFF2-40B4-BE49-F238E27FC236}">
                <a16:creationId xmlns:a16="http://schemas.microsoft.com/office/drawing/2014/main" id="{56441972-A766-4C84-BAA9-2831E9DE8B1D}"/>
              </a:ext>
            </a:extLst>
          </p:cNvPr>
          <p:cNvSpPr>
            <a:spLocks noGrp="1"/>
          </p:cNvSpPr>
          <p:nvPr>
            <p:ph type="ftr" sz="quarter" idx="11"/>
          </p:nvPr>
        </p:nvSpPr>
        <p:spPr>
          <a:xfrm>
            <a:off x="3429000" y="6248400"/>
            <a:ext cx="2895600" cy="457200"/>
          </a:xfrm>
        </p:spPr>
        <p:txBody>
          <a:bodyPr/>
          <a:lstStyle>
            <a:lvl1pPr>
              <a:defRPr>
                <a:solidFill>
                  <a:schemeClr val="bg2"/>
                </a:solidFill>
              </a:defRPr>
            </a:lvl1pPr>
          </a:lstStyle>
          <a:p>
            <a:pPr>
              <a:defRPr/>
            </a:pPr>
            <a:endParaRPr lang="zh-CN" altLang="en-US"/>
          </a:p>
        </p:txBody>
      </p:sp>
      <p:sp>
        <p:nvSpPr>
          <p:cNvPr id="16" name="灯片编号占位符 1244175">
            <a:extLst>
              <a:ext uri="{FF2B5EF4-FFF2-40B4-BE49-F238E27FC236}">
                <a16:creationId xmlns:a16="http://schemas.microsoft.com/office/drawing/2014/main" id="{19E6B1D0-C457-4985-AA39-8F7D9E0D4E60}"/>
              </a:ext>
            </a:extLst>
          </p:cNvPr>
          <p:cNvSpPr>
            <a:spLocks noGrp="1"/>
          </p:cNvSpPr>
          <p:nvPr>
            <p:ph type="sldNum" sz="quarter" idx="12"/>
          </p:nvPr>
        </p:nvSpPr>
        <p:spPr>
          <a:xfrm>
            <a:off x="6858000" y="6248400"/>
            <a:ext cx="1905000" cy="457200"/>
          </a:xfrm>
        </p:spPr>
        <p:txBody>
          <a:bodyPr/>
          <a:lstStyle>
            <a:lvl1pPr>
              <a:defRPr>
                <a:solidFill>
                  <a:schemeClr val="bg2"/>
                </a:solidFill>
              </a:defRPr>
            </a:lvl1pPr>
          </a:lstStyle>
          <a:p>
            <a:pPr>
              <a:defRPr/>
            </a:pPr>
            <a:fld id="{E4B5EFF9-E9E9-42F9-B26A-59AFB81E3974}" type="slidenum">
              <a:rPr lang="zh-CN" altLang="en-US"/>
              <a:pPr>
                <a:defRPr/>
              </a:pPr>
              <a:t>‹#›</a:t>
            </a:fld>
            <a:endParaRPr lang="zh-CN" altLang="en-US"/>
          </a:p>
        </p:txBody>
      </p:sp>
    </p:spTree>
    <p:extLst>
      <p:ext uri="{BB962C8B-B14F-4D97-AF65-F5344CB8AC3E}">
        <p14:creationId xmlns:p14="http://schemas.microsoft.com/office/powerpoint/2010/main" val="373686880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1243146">
            <a:extLst>
              <a:ext uri="{FF2B5EF4-FFF2-40B4-BE49-F238E27FC236}">
                <a16:creationId xmlns:a16="http://schemas.microsoft.com/office/drawing/2014/main" id="{CC958622-CDA2-4BE6-8A84-6FB4811CBD03}"/>
              </a:ext>
            </a:extLst>
          </p:cNvPr>
          <p:cNvSpPr>
            <a:spLocks noGrp="1"/>
          </p:cNvSpPr>
          <p:nvPr>
            <p:ph type="dt" sz="half" idx="10"/>
          </p:nvPr>
        </p:nvSpPr>
        <p:spPr>
          <a:ln/>
        </p:spPr>
        <p:txBody>
          <a:bodyPr/>
          <a:lstStyle>
            <a:lvl1pPr>
              <a:defRPr/>
            </a:lvl1pPr>
          </a:lstStyle>
          <a:p>
            <a:pPr>
              <a:defRPr/>
            </a:pPr>
            <a:endParaRPr lang="zh-CN" altLang="en-US"/>
          </a:p>
        </p:txBody>
      </p:sp>
      <p:sp>
        <p:nvSpPr>
          <p:cNvPr id="5" name="页脚占位符 1243147">
            <a:extLst>
              <a:ext uri="{FF2B5EF4-FFF2-40B4-BE49-F238E27FC236}">
                <a16:creationId xmlns:a16="http://schemas.microsoft.com/office/drawing/2014/main" id="{C6B3EDBB-592C-407E-94F5-0DE57EAB39A4}"/>
              </a:ext>
            </a:extLst>
          </p:cNvPr>
          <p:cNvSpPr>
            <a:spLocks noGrp="1"/>
          </p:cNvSpPr>
          <p:nvPr>
            <p:ph type="ftr" sz="quarter" idx="11"/>
          </p:nvPr>
        </p:nvSpPr>
        <p:spPr>
          <a:ln/>
        </p:spPr>
        <p:txBody>
          <a:bodyPr/>
          <a:lstStyle>
            <a:lvl1pPr>
              <a:defRPr/>
            </a:lvl1pPr>
          </a:lstStyle>
          <a:p>
            <a:pPr>
              <a:defRPr/>
            </a:pPr>
            <a:endParaRPr lang="zh-CN" altLang="en-US"/>
          </a:p>
        </p:txBody>
      </p:sp>
      <p:sp>
        <p:nvSpPr>
          <p:cNvPr id="6" name="灯片编号占位符 1243148">
            <a:extLst>
              <a:ext uri="{FF2B5EF4-FFF2-40B4-BE49-F238E27FC236}">
                <a16:creationId xmlns:a16="http://schemas.microsoft.com/office/drawing/2014/main" id="{F427FFAD-CC67-4DEB-96B9-4EBC2AD5729F}"/>
              </a:ext>
            </a:extLst>
          </p:cNvPr>
          <p:cNvSpPr>
            <a:spLocks noGrp="1"/>
          </p:cNvSpPr>
          <p:nvPr>
            <p:ph type="sldNum" sz="quarter" idx="12"/>
          </p:nvPr>
        </p:nvSpPr>
        <p:spPr>
          <a:ln/>
        </p:spPr>
        <p:txBody>
          <a:bodyPr/>
          <a:lstStyle>
            <a:lvl1pPr>
              <a:defRPr/>
            </a:lvl1pPr>
          </a:lstStyle>
          <a:p>
            <a:pPr>
              <a:defRPr/>
            </a:pPr>
            <a:fld id="{456E2237-61AF-420B-BB6C-9E3B3FA4A930}" type="slidenum">
              <a:rPr lang="zh-CN" altLang="en-US"/>
              <a:pPr>
                <a:defRPr/>
              </a:pPr>
              <a:t>‹#›</a:t>
            </a:fld>
            <a:endParaRPr lang="zh-CN" altLang="en-US">
              <a:latin typeface="Times New Roman" panose="02020603050405020304" pitchFamily="18" charset="0"/>
            </a:endParaRPr>
          </a:p>
        </p:txBody>
      </p:sp>
    </p:spTree>
    <p:extLst>
      <p:ext uri="{BB962C8B-B14F-4D97-AF65-F5344CB8AC3E}">
        <p14:creationId xmlns:p14="http://schemas.microsoft.com/office/powerpoint/2010/main" val="1325692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41344" y="214313"/>
            <a:ext cx="2013744" cy="59182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900113" y="214313"/>
            <a:ext cx="5924492" cy="59182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1243146">
            <a:extLst>
              <a:ext uri="{FF2B5EF4-FFF2-40B4-BE49-F238E27FC236}">
                <a16:creationId xmlns:a16="http://schemas.microsoft.com/office/drawing/2014/main" id="{ACA2ADD1-B29F-485B-8D9E-B23C5C718B7B}"/>
              </a:ext>
            </a:extLst>
          </p:cNvPr>
          <p:cNvSpPr>
            <a:spLocks noGrp="1"/>
          </p:cNvSpPr>
          <p:nvPr>
            <p:ph type="dt" sz="half" idx="10"/>
          </p:nvPr>
        </p:nvSpPr>
        <p:spPr>
          <a:ln/>
        </p:spPr>
        <p:txBody>
          <a:bodyPr/>
          <a:lstStyle>
            <a:lvl1pPr>
              <a:defRPr/>
            </a:lvl1pPr>
          </a:lstStyle>
          <a:p>
            <a:pPr>
              <a:defRPr/>
            </a:pPr>
            <a:endParaRPr lang="zh-CN" altLang="en-US"/>
          </a:p>
        </p:txBody>
      </p:sp>
      <p:sp>
        <p:nvSpPr>
          <p:cNvPr id="5" name="页脚占位符 1243147">
            <a:extLst>
              <a:ext uri="{FF2B5EF4-FFF2-40B4-BE49-F238E27FC236}">
                <a16:creationId xmlns:a16="http://schemas.microsoft.com/office/drawing/2014/main" id="{C3735B4C-0FE3-4417-A4DD-4E16B99FEC50}"/>
              </a:ext>
            </a:extLst>
          </p:cNvPr>
          <p:cNvSpPr>
            <a:spLocks noGrp="1"/>
          </p:cNvSpPr>
          <p:nvPr>
            <p:ph type="ftr" sz="quarter" idx="11"/>
          </p:nvPr>
        </p:nvSpPr>
        <p:spPr>
          <a:ln/>
        </p:spPr>
        <p:txBody>
          <a:bodyPr/>
          <a:lstStyle>
            <a:lvl1pPr>
              <a:defRPr/>
            </a:lvl1pPr>
          </a:lstStyle>
          <a:p>
            <a:pPr>
              <a:defRPr/>
            </a:pPr>
            <a:endParaRPr lang="zh-CN" altLang="en-US"/>
          </a:p>
        </p:txBody>
      </p:sp>
      <p:sp>
        <p:nvSpPr>
          <p:cNvPr id="6" name="灯片编号占位符 1243148">
            <a:extLst>
              <a:ext uri="{FF2B5EF4-FFF2-40B4-BE49-F238E27FC236}">
                <a16:creationId xmlns:a16="http://schemas.microsoft.com/office/drawing/2014/main" id="{78965CED-BE24-4D5F-BB99-B279E299DF0A}"/>
              </a:ext>
            </a:extLst>
          </p:cNvPr>
          <p:cNvSpPr>
            <a:spLocks noGrp="1"/>
          </p:cNvSpPr>
          <p:nvPr>
            <p:ph type="sldNum" sz="quarter" idx="12"/>
          </p:nvPr>
        </p:nvSpPr>
        <p:spPr>
          <a:ln/>
        </p:spPr>
        <p:txBody>
          <a:bodyPr/>
          <a:lstStyle>
            <a:lvl1pPr>
              <a:defRPr/>
            </a:lvl1pPr>
          </a:lstStyle>
          <a:p>
            <a:pPr>
              <a:defRPr/>
            </a:pPr>
            <a:fld id="{0998300D-40FC-4A2B-9B4A-FAC3D4137EC9}" type="slidenum">
              <a:rPr lang="zh-CN" altLang="en-US"/>
              <a:pPr>
                <a:defRPr/>
              </a:pPr>
              <a:t>‹#›</a:t>
            </a:fld>
            <a:endParaRPr lang="zh-CN" altLang="en-US">
              <a:latin typeface="Times New Roman" panose="02020603050405020304" pitchFamily="18" charset="0"/>
            </a:endParaRPr>
          </a:p>
        </p:txBody>
      </p:sp>
    </p:spTree>
    <p:extLst>
      <p:ext uri="{BB962C8B-B14F-4D97-AF65-F5344CB8AC3E}">
        <p14:creationId xmlns:p14="http://schemas.microsoft.com/office/powerpoint/2010/main" val="4994668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7551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Blank">
    <p:bg>
      <p:bgPr>
        <a:solidFill>
          <a:schemeClr val="bg1"/>
        </a:solidFill>
        <a:effectLst/>
      </p:bgPr>
    </p:bg>
    <p:spTree>
      <p:nvGrpSpPr>
        <p:cNvPr id="1" name=""/>
        <p:cNvGrpSpPr/>
        <p:nvPr/>
      </p:nvGrpSpPr>
      <p:grpSpPr>
        <a:xfrm>
          <a:off x="0" y="0"/>
          <a:ext cx="0" cy="0"/>
          <a:chOff x="0" y="0"/>
          <a:chExt cx="0" cy="0"/>
        </a:xfrm>
      </p:grpSpPr>
      <p:sp>
        <p:nvSpPr>
          <p:cNvPr id="2" name="Holder 2">
            <a:extLst>
              <a:ext uri="{FF2B5EF4-FFF2-40B4-BE49-F238E27FC236}">
                <a16:creationId xmlns:a16="http://schemas.microsoft.com/office/drawing/2014/main" id="{C553F1DC-E0D3-49F7-A42B-754E2452FDF9}"/>
              </a:ext>
            </a:extLst>
          </p:cNvPr>
          <p:cNvSpPr>
            <a:spLocks noGrp="1"/>
          </p:cNvSpPr>
          <p:nvPr>
            <p:ph type="ftr" sz="quarter" idx="10"/>
          </p:nvPr>
        </p:nvSpPr>
        <p:spPr/>
        <p:txBody>
          <a:bodyPr lIns="0" tIns="0" rIns="0" bIns="0"/>
          <a:lstStyle>
            <a:lvl1pPr algn="ctr">
              <a:defRPr>
                <a:solidFill>
                  <a:schemeClr val="tx1">
                    <a:tint val="75000"/>
                  </a:schemeClr>
                </a:solidFill>
                <a:cs typeface="宋体" panose="02010600030101010101" pitchFamily="2" charset="-122"/>
              </a:defRPr>
            </a:lvl1pPr>
          </a:lstStyle>
          <a:p>
            <a:pPr>
              <a:defRPr/>
            </a:pPr>
            <a:endParaRPr/>
          </a:p>
        </p:txBody>
      </p:sp>
      <p:sp>
        <p:nvSpPr>
          <p:cNvPr id="3" name="Holder 3">
            <a:extLst>
              <a:ext uri="{FF2B5EF4-FFF2-40B4-BE49-F238E27FC236}">
                <a16:creationId xmlns:a16="http://schemas.microsoft.com/office/drawing/2014/main" id="{07F7E6FE-0A39-4FDF-9126-7756709D1694}"/>
              </a:ext>
            </a:extLst>
          </p:cNvPr>
          <p:cNvSpPr>
            <a:spLocks noGrp="1"/>
          </p:cNvSpPr>
          <p:nvPr>
            <p:ph type="dt" sz="half" idx="11"/>
          </p:nvPr>
        </p:nvSpPr>
        <p:spPr/>
        <p:txBody>
          <a:bodyPr vert="horz" wrap="square" lIns="0" tIns="0" rIns="0" bIns="0" numCol="1" anchorCtr="0" compatLnSpc="1"/>
          <a:lstStyle>
            <a:lvl1pPr algn="l">
              <a:defRPr>
                <a:solidFill>
                  <a:schemeClr val="tx1">
                    <a:tint val="75000"/>
                  </a:schemeClr>
                </a:solidFill>
                <a:latin typeface="Times New Roman" panose="02020603050405020304" pitchFamily="18" charset="0"/>
                <a:cs typeface="宋体" panose="02010600030101010101" pitchFamily="2" charset="-122"/>
              </a:defRPr>
            </a:lvl1pPr>
          </a:lstStyle>
          <a:p>
            <a:pPr>
              <a:defRPr/>
            </a:pPr>
            <a:fld id="{A931BE64-3F5F-48A7-B293-5311DEC88996}" type="datetimeFigureOut">
              <a:rPr lang="en-US"/>
              <a:pPr>
                <a:defRPr/>
              </a:pPr>
              <a:t>4/27/2022</a:t>
            </a:fld>
            <a:endParaRPr lang="en-US"/>
          </a:p>
        </p:txBody>
      </p:sp>
      <p:sp>
        <p:nvSpPr>
          <p:cNvPr id="4" name="Holder 4">
            <a:extLst>
              <a:ext uri="{FF2B5EF4-FFF2-40B4-BE49-F238E27FC236}">
                <a16:creationId xmlns:a16="http://schemas.microsoft.com/office/drawing/2014/main" id="{85D5D692-C782-4D04-88A2-BFAC61F8CED9}"/>
              </a:ext>
            </a:extLst>
          </p:cNvPr>
          <p:cNvSpPr>
            <a:spLocks noGrp="1"/>
          </p:cNvSpPr>
          <p:nvPr>
            <p:ph type="sldNum" sz="quarter" idx="12"/>
          </p:nvPr>
        </p:nvSpPr>
        <p:spPr/>
        <p:txBody>
          <a:bodyPr lIns="0" tIns="0" rIns="0" bIns="0"/>
          <a:lstStyle>
            <a:lvl1pPr>
              <a:defRPr dirty="0">
                <a:solidFill>
                  <a:srgbClr val="898989"/>
                </a:solidFill>
                <a:ea typeface="楷体_GB2312" pitchFamily="49" charset="-122"/>
              </a:defRPr>
            </a:lvl1pPr>
          </a:lstStyle>
          <a:p>
            <a:pPr>
              <a:defRPr/>
            </a:pPr>
            <a:fld id="{2E2EE206-0FE2-4C48-A72B-9125F11B33E1}" type="slidenum">
              <a:rPr lang="en-US" altLang="zh-CN"/>
              <a:pPr>
                <a:defRPr/>
              </a:pPr>
              <a:t>‹#›</a:t>
            </a:fld>
            <a:endParaRPr lang="en-US" altLang="zh-CN"/>
          </a:p>
        </p:txBody>
      </p:sp>
    </p:spTree>
    <p:extLst>
      <p:ext uri="{BB962C8B-B14F-4D97-AF65-F5344CB8AC3E}">
        <p14:creationId xmlns:p14="http://schemas.microsoft.com/office/powerpoint/2010/main" val="35664404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
        <p:nvSpPr>
          <p:cNvPr id="4" name="Rectangle 4">
            <a:extLst>
              <a:ext uri="{FF2B5EF4-FFF2-40B4-BE49-F238E27FC236}">
                <a16:creationId xmlns:a16="http://schemas.microsoft.com/office/drawing/2014/main" id="{97859E11-D799-44AD-8DE9-3910DEA1C200}"/>
              </a:ext>
            </a:extLst>
          </p:cNvPr>
          <p:cNvSpPr>
            <a:spLocks noGrp="1" noChangeArrowheads="1"/>
          </p:cNvSpPr>
          <p:nvPr>
            <p:ph type="dt" sz="half" idx="10"/>
          </p:nvPr>
        </p:nvSpPr>
        <p:spPr>
          <a:ln/>
        </p:spPr>
        <p:txBody>
          <a:bodyPr/>
          <a:lstStyle>
            <a:lvl1pPr>
              <a:defRPr/>
            </a:lvl1pPr>
          </a:lstStyle>
          <a:p>
            <a:pPr>
              <a:defRPr/>
            </a:pPr>
            <a:fld id="{CCFA023B-2943-497C-B842-37C16CB2164D}" type="datetime1">
              <a:rPr lang="zh-CN" altLang="en-US"/>
              <a:pPr>
                <a:defRPr/>
              </a:pPr>
              <a:t>2022/4/27</a:t>
            </a:fld>
            <a:endParaRPr lang="en-US" altLang="zh-CN"/>
          </a:p>
        </p:txBody>
      </p:sp>
      <p:sp>
        <p:nvSpPr>
          <p:cNvPr id="5" name="Rectangle 5">
            <a:extLst>
              <a:ext uri="{FF2B5EF4-FFF2-40B4-BE49-F238E27FC236}">
                <a16:creationId xmlns:a16="http://schemas.microsoft.com/office/drawing/2014/main" id="{6CF0A66C-EFBA-4987-86DD-38A91C5CD0B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AF2985B-C9DD-4683-8335-A7987041710B}"/>
              </a:ext>
            </a:extLst>
          </p:cNvPr>
          <p:cNvSpPr>
            <a:spLocks noGrp="1" noChangeArrowheads="1"/>
          </p:cNvSpPr>
          <p:nvPr>
            <p:ph type="sldNum" sz="quarter" idx="12"/>
          </p:nvPr>
        </p:nvSpPr>
        <p:spPr>
          <a:ln/>
        </p:spPr>
        <p:txBody>
          <a:bodyPr/>
          <a:lstStyle>
            <a:lvl1pPr>
              <a:defRPr/>
            </a:lvl1pPr>
          </a:lstStyle>
          <a:p>
            <a:pPr>
              <a:defRPr/>
            </a:pPr>
            <a:fld id="{EC537F9C-18C5-493B-93D8-E20EE14EE79F}" type="slidenum">
              <a:rPr lang="en-US" altLang="zh-CN"/>
              <a:pPr>
                <a:defRPr/>
              </a:pPr>
              <a:t>‹#›</a:t>
            </a:fld>
            <a:endParaRPr lang="en-US" altLang="zh-CN"/>
          </a:p>
        </p:txBody>
      </p:sp>
    </p:spTree>
    <p:extLst>
      <p:ext uri="{BB962C8B-B14F-4D97-AF65-F5344CB8AC3E}">
        <p14:creationId xmlns:p14="http://schemas.microsoft.com/office/powerpoint/2010/main" val="4242874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69B2FF33-51DC-462B-A013-6F32BC0BE477}"/>
              </a:ext>
            </a:extLst>
          </p:cNvPr>
          <p:cNvSpPr>
            <a:spLocks noGrp="1" noChangeArrowheads="1"/>
          </p:cNvSpPr>
          <p:nvPr>
            <p:ph type="dt" sz="half" idx="10"/>
          </p:nvPr>
        </p:nvSpPr>
        <p:spPr>
          <a:ln/>
        </p:spPr>
        <p:txBody>
          <a:bodyPr/>
          <a:lstStyle>
            <a:lvl1pPr>
              <a:defRPr/>
            </a:lvl1pPr>
          </a:lstStyle>
          <a:p>
            <a:pPr>
              <a:defRPr/>
            </a:pPr>
            <a:fld id="{63CA07A9-5AA6-471F-B265-B83FBF3DE855}" type="datetime1">
              <a:rPr lang="zh-CN" altLang="en-US"/>
              <a:pPr>
                <a:defRPr/>
              </a:pPr>
              <a:t>2022/4/27</a:t>
            </a:fld>
            <a:endParaRPr lang="en-US" altLang="zh-CN"/>
          </a:p>
        </p:txBody>
      </p:sp>
      <p:sp>
        <p:nvSpPr>
          <p:cNvPr id="5" name="Rectangle 5">
            <a:extLst>
              <a:ext uri="{FF2B5EF4-FFF2-40B4-BE49-F238E27FC236}">
                <a16:creationId xmlns:a16="http://schemas.microsoft.com/office/drawing/2014/main" id="{17855A30-A009-4DD1-99DC-1327B5DF7F6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F3AA291E-95B1-4EF6-B90F-0FCD15F1587A}"/>
              </a:ext>
            </a:extLst>
          </p:cNvPr>
          <p:cNvSpPr>
            <a:spLocks noGrp="1" noChangeArrowheads="1"/>
          </p:cNvSpPr>
          <p:nvPr>
            <p:ph type="sldNum" sz="quarter" idx="12"/>
          </p:nvPr>
        </p:nvSpPr>
        <p:spPr>
          <a:ln/>
        </p:spPr>
        <p:txBody>
          <a:bodyPr/>
          <a:lstStyle>
            <a:lvl1pPr>
              <a:defRPr/>
            </a:lvl1pPr>
          </a:lstStyle>
          <a:p>
            <a:pPr>
              <a:defRPr/>
            </a:pPr>
            <a:fld id="{623C9205-13D8-4A0C-A2A0-1D16D1D797B0}" type="slidenum">
              <a:rPr lang="en-US" altLang="zh-CN"/>
              <a:pPr>
                <a:defRPr/>
              </a:pPr>
              <a:t>‹#›</a:t>
            </a:fld>
            <a:endParaRPr lang="en-US" altLang="zh-CN"/>
          </a:p>
        </p:txBody>
      </p:sp>
    </p:spTree>
    <p:extLst>
      <p:ext uri="{BB962C8B-B14F-4D97-AF65-F5344CB8AC3E}">
        <p14:creationId xmlns:p14="http://schemas.microsoft.com/office/powerpoint/2010/main" val="7511587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Rectangle 4">
            <a:extLst>
              <a:ext uri="{FF2B5EF4-FFF2-40B4-BE49-F238E27FC236}">
                <a16:creationId xmlns:a16="http://schemas.microsoft.com/office/drawing/2014/main" id="{C471FF4B-2862-4078-8C87-717486874619}"/>
              </a:ext>
            </a:extLst>
          </p:cNvPr>
          <p:cNvSpPr>
            <a:spLocks noGrp="1" noChangeArrowheads="1"/>
          </p:cNvSpPr>
          <p:nvPr>
            <p:ph type="dt" sz="half" idx="10"/>
          </p:nvPr>
        </p:nvSpPr>
        <p:spPr>
          <a:ln/>
        </p:spPr>
        <p:txBody>
          <a:bodyPr/>
          <a:lstStyle>
            <a:lvl1pPr>
              <a:defRPr/>
            </a:lvl1pPr>
          </a:lstStyle>
          <a:p>
            <a:pPr>
              <a:defRPr/>
            </a:pPr>
            <a:fld id="{4C1E6BE4-4F16-44A3-A273-A0A5127A0418}" type="datetime1">
              <a:rPr lang="zh-CN" altLang="en-US"/>
              <a:pPr>
                <a:defRPr/>
              </a:pPr>
              <a:t>2022/4/27</a:t>
            </a:fld>
            <a:endParaRPr lang="en-US" altLang="zh-CN"/>
          </a:p>
        </p:txBody>
      </p:sp>
      <p:sp>
        <p:nvSpPr>
          <p:cNvPr id="5" name="Rectangle 5">
            <a:extLst>
              <a:ext uri="{FF2B5EF4-FFF2-40B4-BE49-F238E27FC236}">
                <a16:creationId xmlns:a16="http://schemas.microsoft.com/office/drawing/2014/main" id="{0768C0BA-254D-4FBF-9924-BB5095DA043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049E450B-A0B0-4350-B043-465E29A508D8}"/>
              </a:ext>
            </a:extLst>
          </p:cNvPr>
          <p:cNvSpPr>
            <a:spLocks noGrp="1" noChangeArrowheads="1"/>
          </p:cNvSpPr>
          <p:nvPr>
            <p:ph type="sldNum" sz="quarter" idx="12"/>
          </p:nvPr>
        </p:nvSpPr>
        <p:spPr>
          <a:ln/>
        </p:spPr>
        <p:txBody>
          <a:bodyPr/>
          <a:lstStyle>
            <a:lvl1pPr>
              <a:defRPr/>
            </a:lvl1pPr>
          </a:lstStyle>
          <a:p>
            <a:pPr>
              <a:defRPr/>
            </a:pPr>
            <a:fld id="{BDBE1F89-4B27-459C-BFB9-86FE0F3FBEB9}" type="slidenum">
              <a:rPr lang="en-US" altLang="zh-CN"/>
              <a:pPr>
                <a:defRPr/>
              </a:pPr>
              <a:t>‹#›</a:t>
            </a:fld>
            <a:endParaRPr lang="en-US" altLang="zh-CN"/>
          </a:p>
        </p:txBody>
      </p:sp>
    </p:spTree>
    <p:extLst>
      <p:ext uri="{BB962C8B-B14F-4D97-AF65-F5344CB8AC3E}">
        <p14:creationId xmlns:p14="http://schemas.microsoft.com/office/powerpoint/2010/main" val="20167132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2504"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4">
            <a:extLst>
              <a:ext uri="{FF2B5EF4-FFF2-40B4-BE49-F238E27FC236}">
                <a16:creationId xmlns:a16="http://schemas.microsoft.com/office/drawing/2014/main" id="{D386190F-6AA4-4259-9CC3-2C1D079CC37A}"/>
              </a:ext>
            </a:extLst>
          </p:cNvPr>
          <p:cNvSpPr>
            <a:spLocks noGrp="1" noChangeArrowheads="1"/>
          </p:cNvSpPr>
          <p:nvPr>
            <p:ph type="dt" sz="half" idx="10"/>
          </p:nvPr>
        </p:nvSpPr>
        <p:spPr>
          <a:ln/>
        </p:spPr>
        <p:txBody>
          <a:bodyPr/>
          <a:lstStyle>
            <a:lvl1pPr>
              <a:defRPr/>
            </a:lvl1pPr>
          </a:lstStyle>
          <a:p>
            <a:pPr>
              <a:defRPr/>
            </a:pPr>
            <a:fld id="{E10C0B61-BD3D-43B1-A496-D3D0FA522416}" type="datetime1">
              <a:rPr lang="zh-CN" altLang="en-US"/>
              <a:pPr>
                <a:defRPr/>
              </a:pPr>
              <a:t>2022/4/27</a:t>
            </a:fld>
            <a:endParaRPr lang="en-US" altLang="zh-CN"/>
          </a:p>
        </p:txBody>
      </p:sp>
      <p:sp>
        <p:nvSpPr>
          <p:cNvPr id="6" name="Rectangle 5">
            <a:extLst>
              <a:ext uri="{FF2B5EF4-FFF2-40B4-BE49-F238E27FC236}">
                <a16:creationId xmlns:a16="http://schemas.microsoft.com/office/drawing/2014/main" id="{9399B2DC-4EA8-4926-89A0-FE967B90345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A67EA879-6CC5-4166-8EAA-6ADFD33B71CF}"/>
              </a:ext>
            </a:extLst>
          </p:cNvPr>
          <p:cNvSpPr>
            <a:spLocks noGrp="1" noChangeArrowheads="1"/>
          </p:cNvSpPr>
          <p:nvPr>
            <p:ph type="sldNum" sz="quarter" idx="12"/>
          </p:nvPr>
        </p:nvSpPr>
        <p:spPr>
          <a:ln/>
        </p:spPr>
        <p:txBody>
          <a:bodyPr/>
          <a:lstStyle>
            <a:lvl1pPr>
              <a:defRPr/>
            </a:lvl1pPr>
          </a:lstStyle>
          <a:p>
            <a:pPr>
              <a:defRPr/>
            </a:pPr>
            <a:fld id="{0CC45052-7471-4C4F-B79E-00ED15D03F8C}" type="slidenum">
              <a:rPr lang="en-US" altLang="zh-CN"/>
              <a:pPr>
                <a:defRPr/>
              </a:pPr>
              <a:t>‹#›</a:t>
            </a:fld>
            <a:endParaRPr lang="en-US" altLang="zh-CN"/>
          </a:p>
        </p:txBody>
      </p:sp>
    </p:spTree>
    <p:extLst>
      <p:ext uri="{BB962C8B-B14F-4D97-AF65-F5344CB8AC3E}">
        <p14:creationId xmlns:p14="http://schemas.microsoft.com/office/powerpoint/2010/main" val="27061184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4">
            <a:extLst>
              <a:ext uri="{FF2B5EF4-FFF2-40B4-BE49-F238E27FC236}">
                <a16:creationId xmlns:a16="http://schemas.microsoft.com/office/drawing/2014/main" id="{2188019B-8A1F-455E-96E0-89235594FAD8}"/>
              </a:ext>
            </a:extLst>
          </p:cNvPr>
          <p:cNvSpPr>
            <a:spLocks noGrp="1" noChangeArrowheads="1"/>
          </p:cNvSpPr>
          <p:nvPr>
            <p:ph type="dt" sz="half" idx="10"/>
          </p:nvPr>
        </p:nvSpPr>
        <p:spPr>
          <a:ln/>
        </p:spPr>
        <p:txBody>
          <a:bodyPr/>
          <a:lstStyle>
            <a:lvl1pPr>
              <a:defRPr/>
            </a:lvl1pPr>
          </a:lstStyle>
          <a:p>
            <a:pPr>
              <a:defRPr/>
            </a:pPr>
            <a:fld id="{6247E634-CD56-4AA0-88DA-19A03327BCBD}" type="datetime1">
              <a:rPr lang="zh-CN" altLang="en-US"/>
              <a:pPr>
                <a:defRPr/>
              </a:pPr>
              <a:t>2022/4/27</a:t>
            </a:fld>
            <a:endParaRPr lang="en-US" altLang="zh-CN"/>
          </a:p>
        </p:txBody>
      </p:sp>
      <p:sp>
        <p:nvSpPr>
          <p:cNvPr id="8" name="Rectangle 5">
            <a:extLst>
              <a:ext uri="{FF2B5EF4-FFF2-40B4-BE49-F238E27FC236}">
                <a16:creationId xmlns:a16="http://schemas.microsoft.com/office/drawing/2014/main" id="{F2429086-D216-45EA-99A8-E5FCFCC6560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DCFCFF72-6C0D-471E-A655-7A00D532C952}"/>
              </a:ext>
            </a:extLst>
          </p:cNvPr>
          <p:cNvSpPr>
            <a:spLocks noGrp="1" noChangeArrowheads="1"/>
          </p:cNvSpPr>
          <p:nvPr>
            <p:ph type="sldNum" sz="quarter" idx="12"/>
          </p:nvPr>
        </p:nvSpPr>
        <p:spPr>
          <a:ln/>
        </p:spPr>
        <p:txBody>
          <a:bodyPr/>
          <a:lstStyle>
            <a:lvl1pPr>
              <a:defRPr/>
            </a:lvl1pPr>
          </a:lstStyle>
          <a:p>
            <a:pPr>
              <a:defRPr/>
            </a:pPr>
            <a:fld id="{767C4E82-4A9C-449E-A17E-541A13F6D939}" type="slidenum">
              <a:rPr lang="en-US" altLang="zh-CN"/>
              <a:pPr>
                <a:defRPr/>
              </a:pPr>
              <a:t>‹#›</a:t>
            </a:fld>
            <a:endParaRPr lang="en-US" altLang="zh-CN"/>
          </a:p>
        </p:txBody>
      </p:sp>
    </p:spTree>
    <p:extLst>
      <p:ext uri="{BB962C8B-B14F-4D97-AF65-F5344CB8AC3E}">
        <p14:creationId xmlns:p14="http://schemas.microsoft.com/office/powerpoint/2010/main" val="14760786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4">
            <a:extLst>
              <a:ext uri="{FF2B5EF4-FFF2-40B4-BE49-F238E27FC236}">
                <a16:creationId xmlns:a16="http://schemas.microsoft.com/office/drawing/2014/main" id="{BEDCB4FA-854C-4A5B-94B4-EA17413AC627}"/>
              </a:ext>
            </a:extLst>
          </p:cNvPr>
          <p:cNvSpPr>
            <a:spLocks noGrp="1" noChangeArrowheads="1"/>
          </p:cNvSpPr>
          <p:nvPr>
            <p:ph type="dt" sz="half" idx="10"/>
          </p:nvPr>
        </p:nvSpPr>
        <p:spPr>
          <a:ln/>
        </p:spPr>
        <p:txBody>
          <a:bodyPr/>
          <a:lstStyle>
            <a:lvl1pPr>
              <a:defRPr/>
            </a:lvl1pPr>
          </a:lstStyle>
          <a:p>
            <a:pPr>
              <a:defRPr/>
            </a:pPr>
            <a:fld id="{9D604C73-9C68-44B4-BF9B-1F8AFD602E77}" type="datetime1">
              <a:rPr lang="zh-CN" altLang="en-US"/>
              <a:pPr>
                <a:defRPr/>
              </a:pPr>
              <a:t>2022/4/27</a:t>
            </a:fld>
            <a:endParaRPr lang="en-US" altLang="zh-CN"/>
          </a:p>
        </p:txBody>
      </p:sp>
      <p:sp>
        <p:nvSpPr>
          <p:cNvPr id="4" name="Rectangle 5">
            <a:extLst>
              <a:ext uri="{FF2B5EF4-FFF2-40B4-BE49-F238E27FC236}">
                <a16:creationId xmlns:a16="http://schemas.microsoft.com/office/drawing/2014/main" id="{9A22390C-022D-4740-AE50-EAB7C7F686B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5D62B36B-E8FA-4823-A9EE-78D90BD7D3F9}"/>
              </a:ext>
            </a:extLst>
          </p:cNvPr>
          <p:cNvSpPr>
            <a:spLocks noGrp="1" noChangeArrowheads="1"/>
          </p:cNvSpPr>
          <p:nvPr>
            <p:ph type="sldNum" sz="quarter" idx="12"/>
          </p:nvPr>
        </p:nvSpPr>
        <p:spPr>
          <a:ln/>
        </p:spPr>
        <p:txBody>
          <a:bodyPr/>
          <a:lstStyle>
            <a:lvl1pPr>
              <a:defRPr/>
            </a:lvl1pPr>
          </a:lstStyle>
          <a:p>
            <a:pPr>
              <a:defRPr/>
            </a:pPr>
            <a:fld id="{4CCC4F0D-A74E-43F2-9D03-990AE1FF0ED8}" type="slidenum">
              <a:rPr lang="en-US" altLang="zh-CN"/>
              <a:pPr>
                <a:defRPr/>
              </a:pPr>
              <a:t>‹#›</a:t>
            </a:fld>
            <a:endParaRPr lang="en-US" altLang="zh-CN"/>
          </a:p>
        </p:txBody>
      </p:sp>
    </p:spTree>
    <p:extLst>
      <p:ext uri="{BB962C8B-B14F-4D97-AF65-F5344CB8AC3E}">
        <p14:creationId xmlns:p14="http://schemas.microsoft.com/office/powerpoint/2010/main" val="3643092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1243146">
            <a:extLst>
              <a:ext uri="{FF2B5EF4-FFF2-40B4-BE49-F238E27FC236}">
                <a16:creationId xmlns:a16="http://schemas.microsoft.com/office/drawing/2014/main" id="{43663A76-B003-4393-8AB4-9C2EE95D4FFC}"/>
              </a:ext>
            </a:extLst>
          </p:cNvPr>
          <p:cNvSpPr>
            <a:spLocks noGrp="1"/>
          </p:cNvSpPr>
          <p:nvPr>
            <p:ph type="dt" sz="half" idx="10"/>
          </p:nvPr>
        </p:nvSpPr>
        <p:spPr>
          <a:ln/>
        </p:spPr>
        <p:txBody>
          <a:bodyPr/>
          <a:lstStyle>
            <a:lvl1pPr>
              <a:defRPr/>
            </a:lvl1pPr>
          </a:lstStyle>
          <a:p>
            <a:pPr>
              <a:defRPr/>
            </a:pPr>
            <a:endParaRPr lang="zh-CN" altLang="en-US"/>
          </a:p>
        </p:txBody>
      </p:sp>
      <p:sp>
        <p:nvSpPr>
          <p:cNvPr id="5" name="页脚占位符 1243147">
            <a:extLst>
              <a:ext uri="{FF2B5EF4-FFF2-40B4-BE49-F238E27FC236}">
                <a16:creationId xmlns:a16="http://schemas.microsoft.com/office/drawing/2014/main" id="{504E2E16-FDA5-4420-AD7C-C7F57DB5DF20}"/>
              </a:ext>
            </a:extLst>
          </p:cNvPr>
          <p:cNvSpPr>
            <a:spLocks noGrp="1"/>
          </p:cNvSpPr>
          <p:nvPr>
            <p:ph type="ftr" sz="quarter" idx="11"/>
          </p:nvPr>
        </p:nvSpPr>
        <p:spPr>
          <a:ln/>
        </p:spPr>
        <p:txBody>
          <a:bodyPr/>
          <a:lstStyle>
            <a:lvl1pPr>
              <a:defRPr/>
            </a:lvl1pPr>
          </a:lstStyle>
          <a:p>
            <a:pPr>
              <a:defRPr/>
            </a:pPr>
            <a:endParaRPr lang="zh-CN" altLang="en-US"/>
          </a:p>
        </p:txBody>
      </p:sp>
      <p:sp>
        <p:nvSpPr>
          <p:cNvPr id="6" name="灯片编号占位符 1243148">
            <a:extLst>
              <a:ext uri="{FF2B5EF4-FFF2-40B4-BE49-F238E27FC236}">
                <a16:creationId xmlns:a16="http://schemas.microsoft.com/office/drawing/2014/main" id="{FD3594D0-C76E-4886-BF41-CE7D6CBC50B9}"/>
              </a:ext>
            </a:extLst>
          </p:cNvPr>
          <p:cNvSpPr>
            <a:spLocks noGrp="1"/>
          </p:cNvSpPr>
          <p:nvPr>
            <p:ph type="sldNum" sz="quarter" idx="12"/>
          </p:nvPr>
        </p:nvSpPr>
        <p:spPr>
          <a:ln/>
        </p:spPr>
        <p:txBody>
          <a:bodyPr/>
          <a:lstStyle>
            <a:lvl1pPr>
              <a:defRPr/>
            </a:lvl1pPr>
          </a:lstStyle>
          <a:p>
            <a:pPr>
              <a:defRPr/>
            </a:pPr>
            <a:fld id="{40673C9D-C45F-427C-8155-A829E9F5DBB9}" type="slidenum">
              <a:rPr lang="zh-CN" altLang="en-US"/>
              <a:pPr>
                <a:defRPr/>
              </a:pPr>
              <a:t>‹#›</a:t>
            </a:fld>
            <a:endParaRPr lang="zh-CN" altLang="en-US">
              <a:latin typeface="Times New Roman" panose="02020603050405020304" pitchFamily="18" charset="0"/>
            </a:endParaRPr>
          </a:p>
        </p:txBody>
      </p:sp>
    </p:spTree>
    <p:extLst>
      <p:ext uri="{BB962C8B-B14F-4D97-AF65-F5344CB8AC3E}">
        <p14:creationId xmlns:p14="http://schemas.microsoft.com/office/powerpoint/2010/main" val="2836291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3B4AC905-B59D-4D5F-9C9A-AB58ED6D18C9}"/>
              </a:ext>
            </a:extLst>
          </p:cNvPr>
          <p:cNvSpPr>
            <a:spLocks noGrp="1" noChangeArrowheads="1"/>
          </p:cNvSpPr>
          <p:nvPr>
            <p:ph type="dt" sz="half" idx="10"/>
          </p:nvPr>
        </p:nvSpPr>
        <p:spPr>
          <a:ln/>
        </p:spPr>
        <p:txBody>
          <a:bodyPr/>
          <a:lstStyle>
            <a:lvl1pPr>
              <a:defRPr/>
            </a:lvl1pPr>
          </a:lstStyle>
          <a:p>
            <a:pPr>
              <a:defRPr/>
            </a:pPr>
            <a:fld id="{39975335-650A-497C-9250-26AEC80177A5}" type="datetime1">
              <a:rPr lang="zh-CN" altLang="en-US"/>
              <a:pPr>
                <a:defRPr/>
              </a:pPr>
              <a:t>2022/4/27</a:t>
            </a:fld>
            <a:endParaRPr lang="en-US" altLang="zh-CN"/>
          </a:p>
        </p:txBody>
      </p:sp>
      <p:sp>
        <p:nvSpPr>
          <p:cNvPr id="3" name="Rectangle 5">
            <a:extLst>
              <a:ext uri="{FF2B5EF4-FFF2-40B4-BE49-F238E27FC236}">
                <a16:creationId xmlns:a16="http://schemas.microsoft.com/office/drawing/2014/main" id="{704750CF-DBCE-45AE-B7E3-8AEEB8FC1DA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40A45962-A30F-4817-B7B4-59D9AB6EE0E0}"/>
              </a:ext>
            </a:extLst>
          </p:cNvPr>
          <p:cNvSpPr>
            <a:spLocks noGrp="1" noChangeArrowheads="1"/>
          </p:cNvSpPr>
          <p:nvPr>
            <p:ph type="sldNum" sz="quarter" idx="12"/>
          </p:nvPr>
        </p:nvSpPr>
        <p:spPr>
          <a:ln/>
        </p:spPr>
        <p:txBody>
          <a:bodyPr/>
          <a:lstStyle>
            <a:lvl1pPr>
              <a:defRPr/>
            </a:lvl1pPr>
          </a:lstStyle>
          <a:p>
            <a:pPr>
              <a:defRPr/>
            </a:pPr>
            <a:fld id="{6E6FB580-5BB8-4D5E-A711-A1D4B7B67975}" type="slidenum">
              <a:rPr lang="en-US" altLang="zh-CN"/>
              <a:pPr>
                <a:defRPr/>
              </a:pPr>
              <a:t>‹#›</a:t>
            </a:fld>
            <a:endParaRPr lang="en-US" altLang="zh-CN"/>
          </a:p>
        </p:txBody>
      </p:sp>
    </p:spTree>
    <p:extLst>
      <p:ext uri="{BB962C8B-B14F-4D97-AF65-F5344CB8AC3E}">
        <p14:creationId xmlns:p14="http://schemas.microsoft.com/office/powerpoint/2010/main" val="12482216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Rectangle 4">
            <a:extLst>
              <a:ext uri="{FF2B5EF4-FFF2-40B4-BE49-F238E27FC236}">
                <a16:creationId xmlns:a16="http://schemas.microsoft.com/office/drawing/2014/main" id="{B08F8029-3798-413B-8762-FD2140A540C3}"/>
              </a:ext>
            </a:extLst>
          </p:cNvPr>
          <p:cNvSpPr>
            <a:spLocks noGrp="1" noChangeArrowheads="1"/>
          </p:cNvSpPr>
          <p:nvPr>
            <p:ph type="dt" sz="half" idx="10"/>
          </p:nvPr>
        </p:nvSpPr>
        <p:spPr>
          <a:ln/>
        </p:spPr>
        <p:txBody>
          <a:bodyPr/>
          <a:lstStyle>
            <a:lvl1pPr>
              <a:defRPr/>
            </a:lvl1pPr>
          </a:lstStyle>
          <a:p>
            <a:pPr>
              <a:defRPr/>
            </a:pPr>
            <a:fld id="{032CA4DD-9BB8-4022-8FF4-94B7E9551C41}" type="datetime1">
              <a:rPr lang="zh-CN" altLang="en-US"/>
              <a:pPr>
                <a:defRPr/>
              </a:pPr>
              <a:t>2022/4/27</a:t>
            </a:fld>
            <a:endParaRPr lang="en-US" altLang="zh-CN"/>
          </a:p>
        </p:txBody>
      </p:sp>
      <p:sp>
        <p:nvSpPr>
          <p:cNvPr id="6" name="Rectangle 5">
            <a:extLst>
              <a:ext uri="{FF2B5EF4-FFF2-40B4-BE49-F238E27FC236}">
                <a16:creationId xmlns:a16="http://schemas.microsoft.com/office/drawing/2014/main" id="{727AEB12-53E0-4A21-82BD-5CF14CD0236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8CBC2481-AF07-46DA-8DEC-2E1FA31DB6E0}"/>
              </a:ext>
            </a:extLst>
          </p:cNvPr>
          <p:cNvSpPr>
            <a:spLocks noGrp="1" noChangeArrowheads="1"/>
          </p:cNvSpPr>
          <p:nvPr>
            <p:ph type="sldNum" sz="quarter" idx="12"/>
          </p:nvPr>
        </p:nvSpPr>
        <p:spPr>
          <a:ln/>
        </p:spPr>
        <p:txBody>
          <a:bodyPr/>
          <a:lstStyle>
            <a:lvl1pPr>
              <a:defRPr/>
            </a:lvl1pPr>
          </a:lstStyle>
          <a:p>
            <a:pPr>
              <a:defRPr/>
            </a:pPr>
            <a:fld id="{E5CB789B-0C5F-4495-AF38-D8B62DEED919}" type="slidenum">
              <a:rPr lang="en-US" altLang="zh-CN"/>
              <a:pPr>
                <a:defRPr/>
              </a:pPr>
              <a:t>‹#›</a:t>
            </a:fld>
            <a:endParaRPr lang="en-US" altLang="zh-CN"/>
          </a:p>
        </p:txBody>
      </p:sp>
    </p:spTree>
    <p:extLst>
      <p:ext uri="{BB962C8B-B14F-4D97-AF65-F5344CB8AC3E}">
        <p14:creationId xmlns:p14="http://schemas.microsoft.com/office/powerpoint/2010/main" val="36955585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p>
        </p:txBody>
      </p:sp>
      <p:sp>
        <p:nvSpPr>
          <p:cNvPr id="5" name="Rectangle 4">
            <a:extLst>
              <a:ext uri="{FF2B5EF4-FFF2-40B4-BE49-F238E27FC236}">
                <a16:creationId xmlns:a16="http://schemas.microsoft.com/office/drawing/2014/main" id="{2AB3895E-9BFD-4F6F-B09F-A0B9F00F4B02}"/>
              </a:ext>
            </a:extLst>
          </p:cNvPr>
          <p:cNvSpPr>
            <a:spLocks noGrp="1" noChangeArrowheads="1"/>
          </p:cNvSpPr>
          <p:nvPr>
            <p:ph type="dt" sz="half" idx="10"/>
          </p:nvPr>
        </p:nvSpPr>
        <p:spPr>
          <a:ln/>
        </p:spPr>
        <p:txBody>
          <a:bodyPr/>
          <a:lstStyle>
            <a:lvl1pPr>
              <a:defRPr/>
            </a:lvl1pPr>
          </a:lstStyle>
          <a:p>
            <a:pPr>
              <a:defRPr/>
            </a:pPr>
            <a:fld id="{A26E46B8-115A-470E-8314-AA5347A71205}" type="datetime1">
              <a:rPr lang="zh-CN" altLang="en-US"/>
              <a:pPr>
                <a:defRPr/>
              </a:pPr>
              <a:t>2022/4/27</a:t>
            </a:fld>
            <a:endParaRPr lang="en-US" altLang="zh-CN"/>
          </a:p>
        </p:txBody>
      </p:sp>
      <p:sp>
        <p:nvSpPr>
          <p:cNvPr id="6" name="Rectangle 5">
            <a:extLst>
              <a:ext uri="{FF2B5EF4-FFF2-40B4-BE49-F238E27FC236}">
                <a16:creationId xmlns:a16="http://schemas.microsoft.com/office/drawing/2014/main" id="{860D9801-B768-41D1-9FC7-F3E06E5744C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D18A9445-8376-4F0D-B76F-7AEC7A6AA84F}"/>
              </a:ext>
            </a:extLst>
          </p:cNvPr>
          <p:cNvSpPr>
            <a:spLocks noGrp="1" noChangeArrowheads="1"/>
          </p:cNvSpPr>
          <p:nvPr>
            <p:ph type="sldNum" sz="quarter" idx="12"/>
          </p:nvPr>
        </p:nvSpPr>
        <p:spPr>
          <a:ln/>
        </p:spPr>
        <p:txBody>
          <a:bodyPr/>
          <a:lstStyle>
            <a:lvl1pPr>
              <a:defRPr/>
            </a:lvl1pPr>
          </a:lstStyle>
          <a:p>
            <a:pPr>
              <a:defRPr/>
            </a:pPr>
            <a:fld id="{E955CBAB-A3E5-4B0A-A5CA-376C547A5685}" type="slidenum">
              <a:rPr lang="en-US" altLang="zh-CN"/>
              <a:pPr>
                <a:defRPr/>
              </a:pPr>
              <a:t>‹#›</a:t>
            </a:fld>
            <a:endParaRPr lang="en-US" altLang="zh-CN"/>
          </a:p>
        </p:txBody>
      </p:sp>
    </p:spTree>
    <p:extLst>
      <p:ext uri="{BB962C8B-B14F-4D97-AF65-F5344CB8AC3E}">
        <p14:creationId xmlns:p14="http://schemas.microsoft.com/office/powerpoint/2010/main" val="33844813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FEBC630E-93AD-46FD-9D0F-85CDC2C4E987}"/>
              </a:ext>
            </a:extLst>
          </p:cNvPr>
          <p:cNvSpPr>
            <a:spLocks noGrp="1" noChangeArrowheads="1"/>
          </p:cNvSpPr>
          <p:nvPr>
            <p:ph type="dt" sz="half" idx="10"/>
          </p:nvPr>
        </p:nvSpPr>
        <p:spPr>
          <a:ln/>
        </p:spPr>
        <p:txBody>
          <a:bodyPr/>
          <a:lstStyle>
            <a:lvl1pPr>
              <a:defRPr/>
            </a:lvl1pPr>
          </a:lstStyle>
          <a:p>
            <a:pPr>
              <a:defRPr/>
            </a:pPr>
            <a:fld id="{CE94AD0C-A8D0-4F47-B27D-BAB878D3D849}" type="datetime1">
              <a:rPr lang="zh-CN" altLang="en-US"/>
              <a:pPr>
                <a:defRPr/>
              </a:pPr>
              <a:t>2022/4/27</a:t>
            </a:fld>
            <a:endParaRPr lang="en-US" altLang="zh-CN"/>
          </a:p>
        </p:txBody>
      </p:sp>
      <p:sp>
        <p:nvSpPr>
          <p:cNvPr id="5" name="Rectangle 5">
            <a:extLst>
              <a:ext uri="{FF2B5EF4-FFF2-40B4-BE49-F238E27FC236}">
                <a16:creationId xmlns:a16="http://schemas.microsoft.com/office/drawing/2014/main" id="{533A89B1-CC4E-4A50-ADC5-0DBA77FE778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1395AD3F-0418-4EA2-AA14-1AE775D6ED03}"/>
              </a:ext>
            </a:extLst>
          </p:cNvPr>
          <p:cNvSpPr>
            <a:spLocks noGrp="1" noChangeArrowheads="1"/>
          </p:cNvSpPr>
          <p:nvPr>
            <p:ph type="sldNum" sz="quarter" idx="12"/>
          </p:nvPr>
        </p:nvSpPr>
        <p:spPr>
          <a:ln/>
        </p:spPr>
        <p:txBody>
          <a:bodyPr/>
          <a:lstStyle>
            <a:lvl1pPr>
              <a:defRPr/>
            </a:lvl1pPr>
          </a:lstStyle>
          <a:p>
            <a:pPr>
              <a:defRPr/>
            </a:pPr>
            <a:fld id="{D1AFA624-0F07-40D6-81C0-87731191226F}" type="slidenum">
              <a:rPr lang="en-US" altLang="zh-CN"/>
              <a:pPr>
                <a:defRPr/>
              </a:pPr>
              <a:t>‹#›</a:t>
            </a:fld>
            <a:endParaRPr lang="en-US" altLang="zh-CN"/>
          </a:p>
        </p:txBody>
      </p:sp>
    </p:spTree>
    <p:extLst>
      <p:ext uri="{BB962C8B-B14F-4D97-AF65-F5344CB8AC3E}">
        <p14:creationId xmlns:p14="http://schemas.microsoft.com/office/powerpoint/2010/main" val="42764672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4945F0C5-2692-48CD-B9FF-50CB374BC0F4}"/>
              </a:ext>
            </a:extLst>
          </p:cNvPr>
          <p:cNvSpPr>
            <a:spLocks noGrp="1" noChangeArrowheads="1"/>
          </p:cNvSpPr>
          <p:nvPr>
            <p:ph type="dt" sz="half" idx="10"/>
          </p:nvPr>
        </p:nvSpPr>
        <p:spPr>
          <a:ln/>
        </p:spPr>
        <p:txBody>
          <a:bodyPr/>
          <a:lstStyle>
            <a:lvl1pPr>
              <a:defRPr/>
            </a:lvl1pPr>
          </a:lstStyle>
          <a:p>
            <a:pPr>
              <a:defRPr/>
            </a:pPr>
            <a:fld id="{48B96A6D-9450-4835-8C69-475FE8D45FCE}" type="datetime1">
              <a:rPr lang="zh-CN" altLang="en-US"/>
              <a:pPr>
                <a:defRPr/>
              </a:pPr>
              <a:t>2022/4/27</a:t>
            </a:fld>
            <a:endParaRPr lang="en-US" altLang="zh-CN"/>
          </a:p>
        </p:txBody>
      </p:sp>
      <p:sp>
        <p:nvSpPr>
          <p:cNvPr id="5" name="Rectangle 5">
            <a:extLst>
              <a:ext uri="{FF2B5EF4-FFF2-40B4-BE49-F238E27FC236}">
                <a16:creationId xmlns:a16="http://schemas.microsoft.com/office/drawing/2014/main" id="{DE270F3D-73E8-470C-A5B7-17ACC5D07C1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822BC5B-6BD2-4E5F-8407-73B61A1FCD3B}"/>
              </a:ext>
            </a:extLst>
          </p:cNvPr>
          <p:cNvSpPr>
            <a:spLocks noGrp="1" noChangeArrowheads="1"/>
          </p:cNvSpPr>
          <p:nvPr>
            <p:ph type="sldNum" sz="quarter" idx="12"/>
          </p:nvPr>
        </p:nvSpPr>
        <p:spPr>
          <a:ln/>
        </p:spPr>
        <p:txBody>
          <a:bodyPr/>
          <a:lstStyle>
            <a:lvl1pPr>
              <a:defRPr/>
            </a:lvl1pPr>
          </a:lstStyle>
          <a:p>
            <a:pPr>
              <a:defRPr/>
            </a:pPr>
            <a:fld id="{F37ADD0B-7D47-4D2E-8281-32F9A5BD2E1B}" type="slidenum">
              <a:rPr lang="en-US" altLang="zh-CN"/>
              <a:pPr>
                <a:defRPr/>
              </a:pPr>
              <a:t>‹#›</a:t>
            </a:fld>
            <a:endParaRPr lang="en-US" altLang="zh-CN"/>
          </a:p>
        </p:txBody>
      </p:sp>
    </p:spTree>
    <p:extLst>
      <p:ext uri="{BB962C8B-B14F-4D97-AF65-F5344CB8AC3E}">
        <p14:creationId xmlns:p14="http://schemas.microsoft.com/office/powerpoint/2010/main" val="1049674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日期占位符 1243146">
            <a:extLst>
              <a:ext uri="{FF2B5EF4-FFF2-40B4-BE49-F238E27FC236}">
                <a16:creationId xmlns:a16="http://schemas.microsoft.com/office/drawing/2014/main" id="{E7B81B54-195F-46EE-8636-E41490A336A3}"/>
              </a:ext>
            </a:extLst>
          </p:cNvPr>
          <p:cNvSpPr>
            <a:spLocks noGrp="1"/>
          </p:cNvSpPr>
          <p:nvPr>
            <p:ph type="dt" sz="half" idx="10"/>
          </p:nvPr>
        </p:nvSpPr>
        <p:spPr>
          <a:ln/>
        </p:spPr>
        <p:txBody>
          <a:bodyPr/>
          <a:lstStyle>
            <a:lvl1pPr>
              <a:defRPr/>
            </a:lvl1pPr>
          </a:lstStyle>
          <a:p>
            <a:pPr>
              <a:defRPr/>
            </a:pPr>
            <a:endParaRPr lang="zh-CN" altLang="en-US"/>
          </a:p>
        </p:txBody>
      </p:sp>
      <p:sp>
        <p:nvSpPr>
          <p:cNvPr id="5" name="页脚占位符 1243147">
            <a:extLst>
              <a:ext uri="{FF2B5EF4-FFF2-40B4-BE49-F238E27FC236}">
                <a16:creationId xmlns:a16="http://schemas.microsoft.com/office/drawing/2014/main" id="{7FFE1B08-AB2A-4F0A-9DBA-3B717B900EF8}"/>
              </a:ext>
            </a:extLst>
          </p:cNvPr>
          <p:cNvSpPr>
            <a:spLocks noGrp="1"/>
          </p:cNvSpPr>
          <p:nvPr>
            <p:ph type="ftr" sz="quarter" idx="11"/>
          </p:nvPr>
        </p:nvSpPr>
        <p:spPr>
          <a:ln/>
        </p:spPr>
        <p:txBody>
          <a:bodyPr/>
          <a:lstStyle>
            <a:lvl1pPr>
              <a:defRPr/>
            </a:lvl1pPr>
          </a:lstStyle>
          <a:p>
            <a:pPr>
              <a:defRPr/>
            </a:pPr>
            <a:endParaRPr lang="zh-CN" altLang="en-US"/>
          </a:p>
        </p:txBody>
      </p:sp>
      <p:sp>
        <p:nvSpPr>
          <p:cNvPr id="6" name="灯片编号占位符 1243148">
            <a:extLst>
              <a:ext uri="{FF2B5EF4-FFF2-40B4-BE49-F238E27FC236}">
                <a16:creationId xmlns:a16="http://schemas.microsoft.com/office/drawing/2014/main" id="{E78B8394-62E7-442E-A28B-A32EB12524E5}"/>
              </a:ext>
            </a:extLst>
          </p:cNvPr>
          <p:cNvSpPr>
            <a:spLocks noGrp="1"/>
          </p:cNvSpPr>
          <p:nvPr>
            <p:ph type="sldNum" sz="quarter" idx="12"/>
          </p:nvPr>
        </p:nvSpPr>
        <p:spPr>
          <a:ln/>
        </p:spPr>
        <p:txBody>
          <a:bodyPr/>
          <a:lstStyle>
            <a:lvl1pPr>
              <a:defRPr/>
            </a:lvl1pPr>
          </a:lstStyle>
          <a:p>
            <a:pPr>
              <a:defRPr/>
            </a:pPr>
            <a:fld id="{333860CD-1AC1-440A-BB94-D8FBBA22BF0E}" type="slidenum">
              <a:rPr lang="zh-CN" altLang="en-US"/>
              <a:pPr>
                <a:defRPr/>
              </a:pPr>
              <a:t>‹#›</a:t>
            </a:fld>
            <a:endParaRPr lang="zh-CN" altLang="en-US">
              <a:latin typeface="Times New Roman" panose="02020603050405020304" pitchFamily="18" charset="0"/>
            </a:endParaRPr>
          </a:p>
        </p:txBody>
      </p:sp>
    </p:spTree>
    <p:extLst>
      <p:ext uri="{BB962C8B-B14F-4D97-AF65-F5344CB8AC3E}">
        <p14:creationId xmlns:p14="http://schemas.microsoft.com/office/powerpoint/2010/main" val="3854895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900113" y="1628775"/>
            <a:ext cx="3946938" cy="45037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5008150" y="1628775"/>
            <a:ext cx="3946938" cy="45037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1243146">
            <a:extLst>
              <a:ext uri="{FF2B5EF4-FFF2-40B4-BE49-F238E27FC236}">
                <a16:creationId xmlns:a16="http://schemas.microsoft.com/office/drawing/2014/main" id="{B7EF5E22-FAA6-44B1-A139-074AE6406684}"/>
              </a:ext>
            </a:extLst>
          </p:cNvPr>
          <p:cNvSpPr>
            <a:spLocks noGrp="1"/>
          </p:cNvSpPr>
          <p:nvPr>
            <p:ph type="dt" sz="half" idx="10"/>
          </p:nvPr>
        </p:nvSpPr>
        <p:spPr>
          <a:ln/>
        </p:spPr>
        <p:txBody>
          <a:bodyPr/>
          <a:lstStyle>
            <a:lvl1pPr>
              <a:defRPr/>
            </a:lvl1pPr>
          </a:lstStyle>
          <a:p>
            <a:pPr>
              <a:defRPr/>
            </a:pPr>
            <a:endParaRPr lang="zh-CN" altLang="en-US"/>
          </a:p>
        </p:txBody>
      </p:sp>
      <p:sp>
        <p:nvSpPr>
          <p:cNvPr id="6" name="页脚占位符 1243147">
            <a:extLst>
              <a:ext uri="{FF2B5EF4-FFF2-40B4-BE49-F238E27FC236}">
                <a16:creationId xmlns:a16="http://schemas.microsoft.com/office/drawing/2014/main" id="{4F0A6989-DF58-4672-8750-BB6318406A0A}"/>
              </a:ext>
            </a:extLst>
          </p:cNvPr>
          <p:cNvSpPr>
            <a:spLocks noGrp="1"/>
          </p:cNvSpPr>
          <p:nvPr>
            <p:ph type="ftr" sz="quarter" idx="11"/>
          </p:nvPr>
        </p:nvSpPr>
        <p:spPr>
          <a:ln/>
        </p:spPr>
        <p:txBody>
          <a:bodyPr/>
          <a:lstStyle>
            <a:lvl1pPr>
              <a:defRPr/>
            </a:lvl1pPr>
          </a:lstStyle>
          <a:p>
            <a:pPr>
              <a:defRPr/>
            </a:pPr>
            <a:endParaRPr lang="zh-CN" altLang="en-US"/>
          </a:p>
        </p:txBody>
      </p:sp>
      <p:sp>
        <p:nvSpPr>
          <p:cNvPr id="7" name="灯片编号占位符 1243148">
            <a:extLst>
              <a:ext uri="{FF2B5EF4-FFF2-40B4-BE49-F238E27FC236}">
                <a16:creationId xmlns:a16="http://schemas.microsoft.com/office/drawing/2014/main" id="{17BF986D-1345-4FA0-941D-67487924DBCD}"/>
              </a:ext>
            </a:extLst>
          </p:cNvPr>
          <p:cNvSpPr>
            <a:spLocks noGrp="1"/>
          </p:cNvSpPr>
          <p:nvPr>
            <p:ph type="sldNum" sz="quarter" idx="12"/>
          </p:nvPr>
        </p:nvSpPr>
        <p:spPr>
          <a:ln/>
        </p:spPr>
        <p:txBody>
          <a:bodyPr/>
          <a:lstStyle>
            <a:lvl1pPr>
              <a:defRPr/>
            </a:lvl1pPr>
          </a:lstStyle>
          <a:p>
            <a:pPr>
              <a:defRPr/>
            </a:pPr>
            <a:fld id="{CBEEA9BF-D000-429C-A30A-09A93CCC8175}" type="slidenum">
              <a:rPr lang="zh-CN" altLang="en-US"/>
              <a:pPr>
                <a:defRPr/>
              </a:pPr>
              <a:t>‹#›</a:t>
            </a:fld>
            <a:endParaRPr lang="zh-CN" altLang="en-US">
              <a:latin typeface="Times New Roman" panose="02020603050405020304" pitchFamily="18" charset="0"/>
            </a:endParaRPr>
          </a:p>
        </p:txBody>
      </p:sp>
    </p:spTree>
    <p:extLst>
      <p:ext uri="{BB962C8B-B14F-4D97-AF65-F5344CB8AC3E}">
        <p14:creationId xmlns:p14="http://schemas.microsoft.com/office/powerpoint/2010/main" val="354487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1243146">
            <a:extLst>
              <a:ext uri="{FF2B5EF4-FFF2-40B4-BE49-F238E27FC236}">
                <a16:creationId xmlns:a16="http://schemas.microsoft.com/office/drawing/2014/main" id="{CD93F39C-7BAC-4B9B-B966-0C7623CCB358}"/>
              </a:ext>
            </a:extLst>
          </p:cNvPr>
          <p:cNvSpPr>
            <a:spLocks noGrp="1"/>
          </p:cNvSpPr>
          <p:nvPr>
            <p:ph type="dt" sz="half" idx="10"/>
          </p:nvPr>
        </p:nvSpPr>
        <p:spPr>
          <a:ln/>
        </p:spPr>
        <p:txBody>
          <a:bodyPr/>
          <a:lstStyle>
            <a:lvl1pPr>
              <a:defRPr/>
            </a:lvl1pPr>
          </a:lstStyle>
          <a:p>
            <a:pPr>
              <a:defRPr/>
            </a:pPr>
            <a:endParaRPr lang="zh-CN" altLang="en-US"/>
          </a:p>
        </p:txBody>
      </p:sp>
      <p:sp>
        <p:nvSpPr>
          <p:cNvPr id="8" name="页脚占位符 1243147">
            <a:extLst>
              <a:ext uri="{FF2B5EF4-FFF2-40B4-BE49-F238E27FC236}">
                <a16:creationId xmlns:a16="http://schemas.microsoft.com/office/drawing/2014/main" id="{D308412D-EB2B-4EBA-B244-C073D69CB4D8}"/>
              </a:ext>
            </a:extLst>
          </p:cNvPr>
          <p:cNvSpPr>
            <a:spLocks noGrp="1"/>
          </p:cNvSpPr>
          <p:nvPr>
            <p:ph type="ftr" sz="quarter" idx="11"/>
          </p:nvPr>
        </p:nvSpPr>
        <p:spPr>
          <a:ln/>
        </p:spPr>
        <p:txBody>
          <a:bodyPr/>
          <a:lstStyle>
            <a:lvl1pPr>
              <a:defRPr/>
            </a:lvl1pPr>
          </a:lstStyle>
          <a:p>
            <a:pPr>
              <a:defRPr/>
            </a:pPr>
            <a:endParaRPr lang="zh-CN" altLang="en-US"/>
          </a:p>
        </p:txBody>
      </p:sp>
      <p:sp>
        <p:nvSpPr>
          <p:cNvPr id="9" name="灯片编号占位符 1243148">
            <a:extLst>
              <a:ext uri="{FF2B5EF4-FFF2-40B4-BE49-F238E27FC236}">
                <a16:creationId xmlns:a16="http://schemas.microsoft.com/office/drawing/2014/main" id="{BDFF8D25-D120-4281-A3CE-A4FB93A6BD94}"/>
              </a:ext>
            </a:extLst>
          </p:cNvPr>
          <p:cNvSpPr>
            <a:spLocks noGrp="1"/>
          </p:cNvSpPr>
          <p:nvPr>
            <p:ph type="sldNum" sz="quarter" idx="12"/>
          </p:nvPr>
        </p:nvSpPr>
        <p:spPr>
          <a:ln/>
        </p:spPr>
        <p:txBody>
          <a:bodyPr/>
          <a:lstStyle>
            <a:lvl1pPr>
              <a:defRPr/>
            </a:lvl1pPr>
          </a:lstStyle>
          <a:p>
            <a:pPr>
              <a:defRPr/>
            </a:pPr>
            <a:fld id="{325680DD-BB84-46B9-9EFF-FC177DE4CD43}" type="slidenum">
              <a:rPr lang="zh-CN" altLang="en-US"/>
              <a:pPr>
                <a:defRPr/>
              </a:pPr>
              <a:t>‹#›</a:t>
            </a:fld>
            <a:endParaRPr lang="zh-CN" altLang="en-US">
              <a:latin typeface="Times New Roman" panose="02020603050405020304" pitchFamily="18" charset="0"/>
            </a:endParaRPr>
          </a:p>
        </p:txBody>
      </p:sp>
    </p:spTree>
    <p:extLst>
      <p:ext uri="{BB962C8B-B14F-4D97-AF65-F5344CB8AC3E}">
        <p14:creationId xmlns:p14="http://schemas.microsoft.com/office/powerpoint/2010/main" val="1577062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1243146">
            <a:extLst>
              <a:ext uri="{FF2B5EF4-FFF2-40B4-BE49-F238E27FC236}">
                <a16:creationId xmlns:a16="http://schemas.microsoft.com/office/drawing/2014/main" id="{7B9471C1-17D1-4220-BB93-1C7BC9BAFA10}"/>
              </a:ext>
            </a:extLst>
          </p:cNvPr>
          <p:cNvSpPr>
            <a:spLocks noGrp="1"/>
          </p:cNvSpPr>
          <p:nvPr>
            <p:ph type="dt" sz="half" idx="10"/>
          </p:nvPr>
        </p:nvSpPr>
        <p:spPr>
          <a:ln/>
        </p:spPr>
        <p:txBody>
          <a:bodyPr/>
          <a:lstStyle>
            <a:lvl1pPr>
              <a:defRPr/>
            </a:lvl1pPr>
          </a:lstStyle>
          <a:p>
            <a:pPr>
              <a:defRPr/>
            </a:pPr>
            <a:endParaRPr lang="zh-CN" altLang="en-US"/>
          </a:p>
        </p:txBody>
      </p:sp>
      <p:sp>
        <p:nvSpPr>
          <p:cNvPr id="4" name="页脚占位符 1243147">
            <a:extLst>
              <a:ext uri="{FF2B5EF4-FFF2-40B4-BE49-F238E27FC236}">
                <a16:creationId xmlns:a16="http://schemas.microsoft.com/office/drawing/2014/main" id="{DE757D4C-EBE8-4612-80F1-E0F294FE1996}"/>
              </a:ext>
            </a:extLst>
          </p:cNvPr>
          <p:cNvSpPr>
            <a:spLocks noGrp="1"/>
          </p:cNvSpPr>
          <p:nvPr>
            <p:ph type="ftr" sz="quarter" idx="11"/>
          </p:nvPr>
        </p:nvSpPr>
        <p:spPr>
          <a:ln/>
        </p:spPr>
        <p:txBody>
          <a:bodyPr/>
          <a:lstStyle>
            <a:lvl1pPr>
              <a:defRPr/>
            </a:lvl1pPr>
          </a:lstStyle>
          <a:p>
            <a:pPr>
              <a:defRPr/>
            </a:pPr>
            <a:endParaRPr lang="zh-CN" altLang="en-US"/>
          </a:p>
        </p:txBody>
      </p:sp>
      <p:sp>
        <p:nvSpPr>
          <p:cNvPr id="5" name="灯片编号占位符 1243148">
            <a:extLst>
              <a:ext uri="{FF2B5EF4-FFF2-40B4-BE49-F238E27FC236}">
                <a16:creationId xmlns:a16="http://schemas.microsoft.com/office/drawing/2014/main" id="{E8D4A704-055B-4530-8141-8629DA391085}"/>
              </a:ext>
            </a:extLst>
          </p:cNvPr>
          <p:cNvSpPr>
            <a:spLocks noGrp="1"/>
          </p:cNvSpPr>
          <p:nvPr>
            <p:ph type="sldNum" sz="quarter" idx="12"/>
          </p:nvPr>
        </p:nvSpPr>
        <p:spPr>
          <a:ln/>
        </p:spPr>
        <p:txBody>
          <a:bodyPr/>
          <a:lstStyle>
            <a:lvl1pPr>
              <a:defRPr/>
            </a:lvl1pPr>
          </a:lstStyle>
          <a:p>
            <a:pPr>
              <a:defRPr/>
            </a:pPr>
            <a:fld id="{B11B3E7D-AAEC-450E-84CA-39080B8063F8}" type="slidenum">
              <a:rPr lang="zh-CN" altLang="en-US"/>
              <a:pPr>
                <a:defRPr/>
              </a:pPr>
              <a:t>‹#›</a:t>
            </a:fld>
            <a:endParaRPr lang="zh-CN" altLang="en-US">
              <a:latin typeface="Times New Roman" panose="02020603050405020304" pitchFamily="18" charset="0"/>
            </a:endParaRPr>
          </a:p>
        </p:txBody>
      </p:sp>
    </p:spTree>
    <p:extLst>
      <p:ext uri="{BB962C8B-B14F-4D97-AF65-F5344CB8AC3E}">
        <p14:creationId xmlns:p14="http://schemas.microsoft.com/office/powerpoint/2010/main" val="476490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243146">
            <a:extLst>
              <a:ext uri="{FF2B5EF4-FFF2-40B4-BE49-F238E27FC236}">
                <a16:creationId xmlns:a16="http://schemas.microsoft.com/office/drawing/2014/main" id="{568B08AA-A3A6-4D5A-9BB6-5FFB6A4A694A}"/>
              </a:ext>
            </a:extLst>
          </p:cNvPr>
          <p:cNvSpPr>
            <a:spLocks noGrp="1"/>
          </p:cNvSpPr>
          <p:nvPr>
            <p:ph type="dt" sz="half" idx="10"/>
          </p:nvPr>
        </p:nvSpPr>
        <p:spPr>
          <a:ln/>
        </p:spPr>
        <p:txBody>
          <a:bodyPr/>
          <a:lstStyle>
            <a:lvl1pPr>
              <a:defRPr/>
            </a:lvl1pPr>
          </a:lstStyle>
          <a:p>
            <a:pPr>
              <a:defRPr/>
            </a:pPr>
            <a:endParaRPr lang="zh-CN" altLang="en-US"/>
          </a:p>
        </p:txBody>
      </p:sp>
      <p:sp>
        <p:nvSpPr>
          <p:cNvPr id="3" name="页脚占位符 1243147">
            <a:extLst>
              <a:ext uri="{FF2B5EF4-FFF2-40B4-BE49-F238E27FC236}">
                <a16:creationId xmlns:a16="http://schemas.microsoft.com/office/drawing/2014/main" id="{4C2B2140-B043-481A-82C7-4AA2B78A954C}"/>
              </a:ext>
            </a:extLst>
          </p:cNvPr>
          <p:cNvSpPr>
            <a:spLocks noGrp="1"/>
          </p:cNvSpPr>
          <p:nvPr>
            <p:ph type="ftr" sz="quarter" idx="11"/>
          </p:nvPr>
        </p:nvSpPr>
        <p:spPr>
          <a:ln/>
        </p:spPr>
        <p:txBody>
          <a:bodyPr/>
          <a:lstStyle>
            <a:lvl1pPr>
              <a:defRPr/>
            </a:lvl1pPr>
          </a:lstStyle>
          <a:p>
            <a:pPr>
              <a:defRPr/>
            </a:pPr>
            <a:endParaRPr lang="zh-CN" altLang="en-US"/>
          </a:p>
        </p:txBody>
      </p:sp>
      <p:sp>
        <p:nvSpPr>
          <p:cNvPr id="4" name="灯片编号占位符 1243148">
            <a:extLst>
              <a:ext uri="{FF2B5EF4-FFF2-40B4-BE49-F238E27FC236}">
                <a16:creationId xmlns:a16="http://schemas.microsoft.com/office/drawing/2014/main" id="{C6027BEE-D782-4735-9782-1CA39AD2A71E}"/>
              </a:ext>
            </a:extLst>
          </p:cNvPr>
          <p:cNvSpPr>
            <a:spLocks noGrp="1"/>
          </p:cNvSpPr>
          <p:nvPr>
            <p:ph type="sldNum" sz="quarter" idx="12"/>
          </p:nvPr>
        </p:nvSpPr>
        <p:spPr>
          <a:ln/>
        </p:spPr>
        <p:txBody>
          <a:bodyPr/>
          <a:lstStyle>
            <a:lvl1pPr>
              <a:defRPr/>
            </a:lvl1pPr>
          </a:lstStyle>
          <a:p>
            <a:pPr>
              <a:defRPr/>
            </a:pPr>
            <a:fld id="{C5522B8E-BB2B-41E9-8A66-29E9D7EF746B}" type="slidenum">
              <a:rPr lang="zh-CN" altLang="en-US"/>
              <a:pPr>
                <a:defRPr/>
              </a:pPr>
              <a:t>‹#›</a:t>
            </a:fld>
            <a:endParaRPr lang="zh-CN" altLang="en-US">
              <a:latin typeface="Times New Roman" panose="02020603050405020304" pitchFamily="18" charset="0"/>
            </a:endParaRPr>
          </a:p>
        </p:txBody>
      </p:sp>
    </p:spTree>
    <p:extLst>
      <p:ext uri="{BB962C8B-B14F-4D97-AF65-F5344CB8AC3E}">
        <p14:creationId xmlns:p14="http://schemas.microsoft.com/office/powerpoint/2010/main" val="2480791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日期占位符 1243146">
            <a:extLst>
              <a:ext uri="{FF2B5EF4-FFF2-40B4-BE49-F238E27FC236}">
                <a16:creationId xmlns:a16="http://schemas.microsoft.com/office/drawing/2014/main" id="{34B1E94A-299D-49E5-AA2B-D4406EC76C9B}"/>
              </a:ext>
            </a:extLst>
          </p:cNvPr>
          <p:cNvSpPr>
            <a:spLocks noGrp="1"/>
          </p:cNvSpPr>
          <p:nvPr>
            <p:ph type="dt" sz="half" idx="10"/>
          </p:nvPr>
        </p:nvSpPr>
        <p:spPr>
          <a:ln/>
        </p:spPr>
        <p:txBody>
          <a:bodyPr/>
          <a:lstStyle>
            <a:lvl1pPr>
              <a:defRPr/>
            </a:lvl1pPr>
          </a:lstStyle>
          <a:p>
            <a:pPr>
              <a:defRPr/>
            </a:pPr>
            <a:endParaRPr lang="zh-CN" altLang="en-US"/>
          </a:p>
        </p:txBody>
      </p:sp>
      <p:sp>
        <p:nvSpPr>
          <p:cNvPr id="6" name="页脚占位符 1243147">
            <a:extLst>
              <a:ext uri="{FF2B5EF4-FFF2-40B4-BE49-F238E27FC236}">
                <a16:creationId xmlns:a16="http://schemas.microsoft.com/office/drawing/2014/main" id="{843BE15F-AB7A-4E93-8C4D-44F8E308D734}"/>
              </a:ext>
            </a:extLst>
          </p:cNvPr>
          <p:cNvSpPr>
            <a:spLocks noGrp="1"/>
          </p:cNvSpPr>
          <p:nvPr>
            <p:ph type="ftr" sz="quarter" idx="11"/>
          </p:nvPr>
        </p:nvSpPr>
        <p:spPr>
          <a:ln/>
        </p:spPr>
        <p:txBody>
          <a:bodyPr/>
          <a:lstStyle>
            <a:lvl1pPr>
              <a:defRPr/>
            </a:lvl1pPr>
          </a:lstStyle>
          <a:p>
            <a:pPr>
              <a:defRPr/>
            </a:pPr>
            <a:endParaRPr lang="zh-CN" altLang="en-US"/>
          </a:p>
        </p:txBody>
      </p:sp>
      <p:sp>
        <p:nvSpPr>
          <p:cNvPr id="7" name="灯片编号占位符 1243148">
            <a:extLst>
              <a:ext uri="{FF2B5EF4-FFF2-40B4-BE49-F238E27FC236}">
                <a16:creationId xmlns:a16="http://schemas.microsoft.com/office/drawing/2014/main" id="{66DA59EA-8A81-497F-A683-295E10579660}"/>
              </a:ext>
            </a:extLst>
          </p:cNvPr>
          <p:cNvSpPr>
            <a:spLocks noGrp="1"/>
          </p:cNvSpPr>
          <p:nvPr>
            <p:ph type="sldNum" sz="quarter" idx="12"/>
          </p:nvPr>
        </p:nvSpPr>
        <p:spPr>
          <a:ln/>
        </p:spPr>
        <p:txBody>
          <a:bodyPr/>
          <a:lstStyle>
            <a:lvl1pPr>
              <a:defRPr/>
            </a:lvl1pPr>
          </a:lstStyle>
          <a:p>
            <a:pPr>
              <a:defRPr/>
            </a:pPr>
            <a:fld id="{F30AE739-D72A-41D7-AFB0-36F44D67C009}" type="slidenum">
              <a:rPr lang="zh-CN" altLang="en-US"/>
              <a:pPr>
                <a:defRPr/>
              </a:pPr>
              <a:t>‹#›</a:t>
            </a:fld>
            <a:endParaRPr lang="zh-CN" altLang="en-US">
              <a:latin typeface="Times New Roman" panose="02020603050405020304" pitchFamily="18" charset="0"/>
            </a:endParaRPr>
          </a:p>
        </p:txBody>
      </p:sp>
    </p:spTree>
    <p:extLst>
      <p:ext uri="{BB962C8B-B14F-4D97-AF65-F5344CB8AC3E}">
        <p14:creationId xmlns:p14="http://schemas.microsoft.com/office/powerpoint/2010/main" val="3801200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p>
        </p:txBody>
      </p:sp>
      <p:sp>
        <p:nvSpPr>
          <p:cNvPr id="5" name="日期占位符 1243146">
            <a:extLst>
              <a:ext uri="{FF2B5EF4-FFF2-40B4-BE49-F238E27FC236}">
                <a16:creationId xmlns:a16="http://schemas.microsoft.com/office/drawing/2014/main" id="{1BAB7510-0F86-4C77-96B8-2084B2FBC371}"/>
              </a:ext>
            </a:extLst>
          </p:cNvPr>
          <p:cNvSpPr>
            <a:spLocks noGrp="1"/>
          </p:cNvSpPr>
          <p:nvPr>
            <p:ph type="dt" sz="half" idx="10"/>
          </p:nvPr>
        </p:nvSpPr>
        <p:spPr>
          <a:ln/>
        </p:spPr>
        <p:txBody>
          <a:bodyPr/>
          <a:lstStyle>
            <a:lvl1pPr>
              <a:defRPr/>
            </a:lvl1pPr>
          </a:lstStyle>
          <a:p>
            <a:pPr>
              <a:defRPr/>
            </a:pPr>
            <a:endParaRPr lang="zh-CN" altLang="en-US"/>
          </a:p>
        </p:txBody>
      </p:sp>
      <p:sp>
        <p:nvSpPr>
          <p:cNvPr id="6" name="页脚占位符 1243147">
            <a:extLst>
              <a:ext uri="{FF2B5EF4-FFF2-40B4-BE49-F238E27FC236}">
                <a16:creationId xmlns:a16="http://schemas.microsoft.com/office/drawing/2014/main" id="{1FF71DC7-8605-42D6-8A73-FE4AFCAB4B84}"/>
              </a:ext>
            </a:extLst>
          </p:cNvPr>
          <p:cNvSpPr>
            <a:spLocks noGrp="1"/>
          </p:cNvSpPr>
          <p:nvPr>
            <p:ph type="ftr" sz="quarter" idx="11"/>
          </p:nvPr>
        </p:nvSpPr>
        <p:spPr>
          <a:ln/>
        </p:spPr>
        <p:txBody>
          <a:bodyPr/>
          <a:lstStyle>
            <a:lvl1pPr>
              <a:defRPr/>
            </a:lvl1pPr>
          </a:lstStyle>
          <a:p>
            <a:pPr>
              <a:defRPr/>
            </a:pPr>
            <a:endParaRPr lang="zh-CN" altLang="en-US"/>
          </a:p>
        </p:txBody>
      </p:sp>
      <p:sp>
        <p:nvSpPr>
          <p:cNvPr id="7" name="灯片编号占位符 1243148">
            <a:extLst>
              <a:ext uri="{FF2B5EF4-FFF2-40B4-BE49-F238E27FC236}">
                <a16:creationId xmlns:a16="http://schemas.microsoft.com/office/drawing/2014/main" id="{302E0EBC-7A21-4F5D-8EE0-510DC99B373A}"/>
              </a:ext>
            </a:extLst>
          </p:cNvPr>
          <p:cNvSpPr>
            <a:spLocks noGrp="1"/>
          </p:cNvSpPr>
          <p:nvPr>
            <p:ph type="sldNum" sz="quarter" idx="12"/>
          </p:nvPr>
        </p:nvSpPr>
        <p:spPr>
          <a:ln/>
        </p:spPr>
        <p:txBody>
          <a:bodyPr/>
          <a:lstStyle>
            <a:lvl1pPr>
              <a:defRPr/>
            </a:lvl1pPr>
          </a:lstStyle>
          <a:p>
            <a:pPr>
              <a:defRPr/>
            </a:pPr>
            <a:fld id="{835A08A1-4DC3-4BE0-86E8-055FF8F404BB}" type="slidenum">
              <a:rPr lang="zh-CN" altLang="en-US"/>
              <a:pPr>
                <a:defRPr/>
              </a:pPr>
              <a:t>‹#›</a:t>
            </a:fld>
            <a:endParaRPr lang="zh-CN" altLang="en-US">
              <a:latin typeface="Times New Roman" panose="02020603050405020304" pitchFamily="18" charset="0"/>
            </a:endParaRPr>
          </a:p>
        </p:txBody>
      </p:sp>
    </p:spTree>
    <p:extLst>
      <p:ext uri="{BB962C8B-B14F-4D97-AF65-F5344CB8AC3E}">
        <p14:creationId xmlns:p14="http://schemas.microsoft.com/office/powerpoint/2010/main" val="66343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矩形 1243137">
            <a:extLst>
              <a:ext uri="{FF2B5EF4-FFF2-40B4-BE49-F238E27FC236}">
                <a16:creationId xmlns:a16="http://schemas.microsoft.com/office/drawing/2014/main" id="{B399E14A-8AC9-40CD-8D36-EF691EF4A8E5}"/>
              </a:ext>
            </a:extLst>
          </p:cNvPr>
          <p:cNvSpPr>
            <a:spLocks noChangeArrowheads="1"/>
          </p:cNvSpPr>
          <p:nvPr/>
        </p:nvSpPr>
        <p:spPr bwMode="auto">
          <a:xfrm>
            <a:off x="417513" y="612775"/>
            <a:ext cx="438150" cy="474663"/>
          </a:xfrm>
          <a:prstGeom prst="rect">
            <a:avLst/>
          </a:prstGeom>
          <a:solidFill>
            <a:schemeClr val="accent2"/>
          </a:solidFill>
          <a:ln>
            <a:noFill/>
          </a:ln>
        </p:spPr>
        <p:txBody>
          <a:bodyPr wrap="none" anchor="ctr"/>
          <a:lstStyle>
            <a:lvl1pPr>
              <a:defRPr sz="2600">
                <a:solidFill>
                  <a:schemeClr val="tx1"/>
                </a:solidFill>
                <a:latin typeface="Times New Roman" panose="02020603050405020304" pitchFamily="18" charset="0"/>
                <a:ea typeface="宋体" panose="02010600030101010101" pitchFamily="2" charset="-122"/>
              </a:defRPr>
            </a:lvl1pPr>
            <a:lvl2pPr>
              <a:defRPr sz="2600">
                <a:solidFill>
                  <a:schemeClr val="tx1"/>
                </a:solidFill>
                <a:latin typeface="Times New Roman" panose="02020603050405020304" pitchFamily="18" charset="0"/>
                <a:ea typeface="宋体" panose="02010600030101010101" pitchFamily="2" charset="-122"/>
              </a:defRPr>
            </a:lvl2pPr>
            <a:lvl3pPr>
              <a:defRPr sz="2600">
                <a:solidFill>
                  <a:schemeClr val="tx1"/>
                </a:solidFill>
                <a:latin typeface="Times New Roman" panose="02020603050405020304" pitchFamily="18" charset="0"/>
                <a:ea typeface="宋体" panose="02010600030101010101" pitchFamily="2" charset="-122"/>
              </a:defRPr>
            </a:lvl3pPr>
            <a:lvl4pPr>
              <a:defRPr sz="2600">
                <a:solidFill>
                  <a:schemeClr val="tx1"/>
                </a:solidFill>
                <a:latin typeface="Times New Roman" panose="02020603050405020304" pitchFamily="18" charset="0"/>
                <a:ea typeface="宋体" panose="02010600030101010101" pitchFamily="2" charset="-122"/>
              </a:defRPr>
            </a:lvl4pPr>
            <a:lvl5pPr>
              <a:defRPr sz="26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defRPr/>
            </a:pPr>
            <a:endParaRPr lang="zh-CN" altLang="en-US" sz="2400">
              <a:latin typeface="Tahoma" panose="020B0604030504040204" pitchFamily="34" charset="0"/>
            </a:endParaRPr>
          </a:p>
        </p:txBody>
      </p:sp>
      <p:sp>
        <p:nvSpPr>
          <p:cNvPr id="1027" name="矩形 1243138">
            <a:extLst>
              <a:ext uri="{FF2B5EF4-FFF2-40B4-BE49-F238E27FC236}">
                <a16:creationId xmlns:a16="http://schemas.microsoft.com/office/drawing/2014/main" id="{8A660A48-6C8B-4DF7-854D-FD7F86989B25}"/>
              </a:ext>
            </a:extLst>
          </p:cNvPr>
          <p:cNvSpPr>
            <a:spLocks noChangeArrowheads="1"/>
          </p:cNvSpPr>
          <p:nvPr/>
        </p:nvSpPr>
        <p:spPr bwMode="auto">
          <a:xfrm>
            <a:off x="800100" y="612775"/>
            <a:ext cx="328613" cy="474663"/>
          </a:xfrm>
          <a:prstGeom prst="rect">
            <a:avLst/>
          </a:prstGeom>
          <a:gradFill rotWithShape="0">
            <a:gsLst>
              <a:gs pos="0">
                <a:schemeClr val="accent2"/>
              </a:gs>
              <a:gs pos="100000">
                <a:schemeClr val="bg1"/>
              </a:gs>
            </a:gsLst>
            <a:lin ang="0" scaled="1"/>
          </a:gradFill>
          <a:ln>
            <a:noFill/>
          </a:ln>
        </p:spPr>
        <p:txBody>
          <a:bodyPr wrap="none" anchor="ctr"/>
          <a:lstStyle>
            <a:lvl1pPr>
              <a:defRPr sz="2600">
                <a:solidFill>
                  <a:schemeClr val="tx1"/>
                </a:solidFill>
                <a:latin typeface="Times New Roman" panose="02020603050405020304" pitchFamily="18" charset="0"/>
                <a:ea typeface="宋体" panose="02010600030101010101" pitchFamily="2" charset="-122"/>
              </a:defRPr>
            </a:lvl1pPr>
            <a:lvl2pPr>
              <a:defRPr sz="2600">
                <a:solidFill>
                  <a:schemeClr val="tx1"/>
                </a:solidFill>
                <a:latin typeface="Times New Roman" panose="02020603050405020304" pitchFamily="18" charset="0"/>
                <a:ea typeface="宋体" panose="02010600030101010101" pitchFamily="2" charset="-122"/>
              </a:defRPr>
            </a:lvl2pPr>
            <a:lvl3pPr>
              <a:defRPr sz="2600">
                <a:solidFill>
                  <a:schemeClr val="tx1"/>
                </a:solidFill>
                <a:latin typeface="Times New Roman" panose="02020603050405020304" pitchFamily="18" charset="0"/>
                <a:ea typeface="宋体" panose="02010600030101010101" pitchFamily="2" charset="-122"/>
              </a:defRPr>
            </a:lvl3pPr>
            <a:lvl4pPr>
              <a:defRPr sz="2600">
                <a:solidFill>
                  <a:schemeClr val="tx1"/>
                </a:solidFill>
                <a:latin typeface="Times New Roman" panose="02020603050405020304" pitchFamily="18" charset="0"/>
                <a:ea typeface="宋体" panose="02010600030101010101" pitchFamily="2" charset="-122"/>
              </a:defRPr>
            </a:lvl4pPr>
            <a:lvl5pPr>
              <a:defRPr sz="26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defRPr/>
            </a:pPr>
            <a:endParaRPr lang="zh-CN" altLang="en-US" sz="2400">
              <a:latin typeface="Tahoma" panose="020B0604030504040204" pitchFamily="34" charset="0"/>
            </a:endParaRPr>
          </a:p>
        </p:txBody>
      </p:sp>
      <p:sp>
        <p:nvSpPr>
          <p:cNvPr id="1028" name="矩形 1243139">
            <a:extLst>
              <a:ext uri="{FF2B5EF4-FFF2-40B4-BE49-F238E27FC236}">
                <a16:creationId xmlns:a16="http://schemas.microsoft.com/office/drawing/2014/main" id="{AF28C2A9-46E8-4024-9584-6FAE2D5CC24C}"/>
              </a:ext>
            </a:extLst>
          </p:cNvPr>
          <p:cNvSpPr>
            <a:spLocks noChangeArrowheads="1"/>
          </p:cNvSpPr>
          <p:nvPr/>
        </p:nvSpPr>
        <p:spPr bwMode="auto">
          <a:xfrm>
            <a:off x="541338" y="1035050"/>
            <a:ext cx="422275" cy="474663"/>
          </a:xfrm>
          <a:prstGeom prst="rect">
            <a:avLst/>
          </a:prstGeom>
          <a:solidFill>
            <a:schemeClr val="folHlink"/>
          </a:solidFill>
          <a:ln>
            <a:noFill/>
          </a:ln>
        </p:spPr>
        <p:txBody>
          <a:bodyPr wrap="none" anchor="ctr"/>
          <a:lstStyle>
            <a:lvl1pPr>
              <a:defRPr sz="2600">
                <a:solidFill>
                  <a:schemeClr val="tx1"/>
                </a:solidFill>
                <a:latin typeface="Times New Roman" panose="02020603050405020304" pitchFamily="18" charset="0"/>
                <a:ea typeface="宋体" panose="02010600030101010101" pitchFamily="2" charset="-122"/>
              </a:defRPr>
            </a:lvl1pPr>
            <a:lvl2pPr>
              <a:defRPr sz="2600">
                <a:solidFill>
                  <a:schemeClr val="tx1"/>
                </a:solidFill>
                <a:latin typeface="Times New Roman" panose="02020603050405020304" pitchFamily="18" charset="0"/>
                <a:ea typeface="宋体" panose="02010600030101010101" pitchFamily="2" charset="-122"/>
              </a:defRPr>
            </a:lvl2pPr>
            <a:lvl3pPr>
              <a:defRPr sz="2600">
                <a:solidFill>
                  <a:schemeClr val="tx1"/>
                </a:solidFill>
                <a:latin typeface="Times New Roman" panose="02020603050405020304" pitchFamily="18" charset="0"/>
                <a:ea typeface="宋体" panose="02010600030101010101" pitchFamily="2" charset="-122"/>
              </a:defRPr>
            </a:lvl3pPr>
            <a:lvl4pPr>
              <a:defRPr sz="2600">
                <a:solidFill>
                  <a:schemeClr val="tx1"/>
                </a:solidFill>
                <a:latin typeface="Times New Roman" panose="02020603050405020304" pitchFamily="18" charset="0"/>
                <a:ea typeface="宋体" panose="02010600030101010101" pitchFamily="2" charset="-122"/>
              </a:defRPr>
            </a:lvl4pPr>
            <a:lvl5pPr>
              <a:defRPr sz="26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defRPr/>
            </a:pPr>
            <a:endParaRPr lang="zh-CN" altLang="en-US" sz="2400">
              <a:latin typeface="Tahoma" panose="020B0604030504040204" pitchFamily="34" charset="0"/>
            </a:endParaRPr>
          </a:p>
        </p:txBody>
      </p:sp>
      <p:sp>
        <p:nvSpPr>
          <p:cNvPr id="1029" name="矩形 1243140">
            <a:extLst>
              <a:ext uri="{FF2B5EF4-FFF2-40B4-BE49-F238E27FC236}">
                <a16:creationId xmlns:a16="http://schemas.microsoft.com/office/drawing/2014/main" id="{42388D1A-0B2F-4745-BD6B-8CE0E3D20BC2}"/>
              </a:ext>
            </a:extLst>
          </p:cNvPr>
          <p:cNvSpPr>
            <a:spLocks noChangeArrowheads="1"/>
          </p:cNvSpPr>
          <p:nvPr/>
        </p:nvSpPr>
        <p:spPr bwMode="auto">
          <a:xfrm>
            <a:off x="911225" y="1035050"/>
            <a:ext cx="368300" cy="474663"/>
          </a:xfrm>
          <a:prstGeom prst="rect">
            <a:avLst/>
          </a:prstGeom>
          <a:gradFill rotWithShape="0">
            <a:gsLst>
              <a:gs pos="0">
                <a:schemeClr val="folHlink"/>
              </a:gs>
              <a:gs pos="100000">
                <a:schemeClr val="bg1"/>
              </a:gs>
            </a:gsLst>
            <a:lin ang="0" scaled="1"/>
          </a:gradFill>
          <a:ln>
            <a:noFill/>
          </a:ln>
        </p:spPr>
        <p:txBody>
          <a:bodyPr wrap="none" anchor="ctr"/>
          <a:lstStyle>
            <a:lvl1pPr>
              <a:defRPr sz="2600">
                <a:solidFill>
                  <a:schemeClr val="tx1"/>
                </a:solidFill>
                <a:latin typeface="Times New Roman" panose="02020603050405020304" pitchFamily="18" charset="0"/>
                <a:ea typeface="宋体" panose="02010600030101010101" pitchFamily="2" charset="-122"/>
              </a:defRPr>
            </a:lvl1pPr>
            <a:lvl2pPr>
              <a:defRPr sz="2600">
                <a:solidFill>
                  <a:schemeClr val="tx1"/>
                </a:solidFill>
                <a:latin typeface="Times New Roman" panose="02020603050405020304" pitchFamily="18" charset="0"/>
                <a:ea typeface="宋体" panose="02010600030101010101" pitchFamily="2" charset="-122"/>
              </a:defRPr>
            </a:lvl2pPr>
            <a:lvl3pPr>
              <a:defRPr sz="2600">
                <a:solidFill>
                  <a:schemeClr val="tx1"/>
                </a:solidFill>
                <a:latin typeface="Times New Roman" panose="02020603050405020304" pitchFamily="18" charset="0"/>
                <a:ea typeface="宋体" panose="02010600030101010101" pitchFamily="2" charset="-122"/>
              </a:defRPr>
            </a:lvl3pPr>
            <a:lvl4pPr>
              <a:defRPr sz="2600">
                <a:solidFill>
                  <a:schemeClr val="tx1"/>
                </a:solidFill>
                <a:latin typeface="Times New Roman" panose="02020603050405020304" pitchFamily="18" charset="0"/>
                <a:ea typeface="宋体" panose="02010600030101010101" pitchFamily="2" charset="-122"/>
              </a:defRPr>
            </a:lvl4pPr>
            <a:lvl5pPr>
              <a:defRPr sz="26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defRPr/>
            </a:pPr>
            <a:endParaRPr lang="zh-CN" altLang="en-US" sz="2400">
              <a:latin typeface="Tahoma" panose="020B0604030504040204" pitchFamily="34" charset="0"/>
            </a:endParaRPr>
          </a:p>
        </p:txBody>
      </p:sp>
      <p:sp>
        <p:nvSpPr>
          <p:cNvPr id="1030" name="矩形 1243141">
            <a:extLst>
              <a:ext uri="{FF2B5EF4-FFF2-40B4-BE49-F238E27FC236}">
                <a16:creationId xmlns:a16="http://schemas.microsoft.com/office/drawing/2014/main" id="{A1530D4B-C537-44E4-AD0D-885B4D207064}"/>
              </a:ext>
            </a:extLst>
          </p:cNvPr>
          <p:cNvSpPr>
            <a:spLocks noChangeArrowheads="1"/>
          </p:cNvSpPr>
          <p:nvPr/>
        </p:nvSpPr>
        <p:spPr bwMode="auto">
          <a:xfrm>
            <a:off x="127000" y="962025"/>
            <a:ext cx="560388" cy="422275"/>
          </a:xfrm>
          <a:prstGeom prst="rect">
            <a:avLst/>
          </a:prstGeom>
          <a:gradFill rotWithShape="0">
            <a:gsLst>
              <a:gs pos="0">
                <a:schemeClr val="bg1"/>
              </a:gs>
              <a:gs pos="100000">
                <a:schemeClr val="hlink"/>
              </a:gs>
            </a:gsLst>
            <a:lin ang="18900000" scaled="1"/>
          </a:gradFill>
          <a:ln>
            <a:noFill/>
          </a:ln>
        </p:spPr>
        <p:txBody>
          <a:bodyPr wrap="none" anchor="ctr"/>
          <a:lstStyle>
            <a:lvl1pPr>
              <a:defRPr sz="2600">
                <a:solidFill>
                  <a:schemeClr val="tx1"/>
                </a:solidFill>
                <a:latin typeface="Times New Roman" panose="02020603050405020304" pitchFamily="18" charset="0"/>
                <a:ea typeface="宋体" panose="02010600030101010101" pitchFamily="2" charset="-122"/>
              </a:defRPr>
            </a:lvl1pPr>
            <a:lvl2pPr>
              <a:defRPr sz="2600">
                <a:solidFill>
                  <a:schemeClr val="tx1"/>
                </a:solidFill>
                <a:latin typeface="Times New Roman" panose="02020603050405020304" pitchFamily="18" charset="0"/>
                <a:ea typeface="宋体" panose="02010600030101010101" pitchFamily="2" charset="-122"/>
              </a:defRPr>
            </a:lvl2pPr>
            <a:lvl3pPr>
              <a:defRPr sz="2600">
                <a:solidFill>
                  <a:schemeClr val="tx1"/>
                </a:solidFill>
                <a:latin typeface="Times New Roman" panose="02020603050405020304" pitchFamily="18" charset="0"/>
                <a:ea typeface="宋体" panose="02010600030101010101" pitchFamily="2" charset="-122"/>
              </a:defRPr>
            </a:lvl3pPr>
            <a:lvl4pPr>
              <a:defRPr sz="2600">
                <a:solidFill>
                  <a:schemeClr val="tx1"/>
                </a:solidFill>
                <a:latin typeface="Times New Roman" panose="02020603050405020304" pitchFamily="18" charset="0"/>
                <a:ea typeface="宋体" panose="02010600030101010101" pitchFamily="2" charset="-122"/>
              </a:defRPr>
            </a:lvl4pPr>
            <a:lvl5pPr>
              <a:defRPr sz="26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defRPr/>
            </a:pPr>
            <a:endParaRPr lang="zh-CN" altLang="en-US" sz="2400">
              <a:latin typeface="Tahoma" panose="020B0604030504040204" pitchFamily="34" charset="0"/>
            </a:endParaRPr>
          </a:p>
        </p:txBody>
      </p:sp>
      <p:sp>
        <p:nvSpPr>
          <p:cNvPr id="1031" name="矩形 1243142">
            <a:extLst>
              <a:ext uri="{FF2B5EF4-FFF2-40B4-BE49-F238E27FC236}">
                <a16:creationId xmlns:a16="http://schemas.microsoft.com/office/drawing/2014/main" id="{2E545ECC-7AE1-4483-8892-291B82F8E9C9}"/>
              </a:ext>
            </a:extLst>
          </p:cNvPr>
          <p:cNvSpPr>
            <a:spLocks noChangeArrowheads="1"/>
          </p:cNvSpPr>
          <p:nvPr/>
        </p:nvSpPr>
        <p:spPr bwMode="auto">
          <a:xfrm>
            <a:off x="762000" y="504825"/>
            <a:ext cx="31750" cy="1052513"/>
          </a:xfrm>
          <a:prstGeom prst="rect">
            <a:avLst/>
          </a:prstGeom>
          <a:solidFill>
            <a:schemeClr val="bg2"/>
          </a:solidFill>
          <a:ln>
            <a:noFill/>
          </a:ln>
        </p:spPr>
        <p:txBody>
          <a:bodyPr wrap="none" anchor="ctr"/>
          <a:lstStyle>
            <a:lvl1pPr>
              <a:defRPr sz="2600">
                <a:solidFill>
                  <a:schemeClr val="tx1"/>
                </a:solidFill>
                <a:latin typeface="Times New Roman" panose="02020603050405020304" pitchFamily="18" charset="0"/>
                <a:ea typeface="宋体" panose="02010600030101010101" pitchFamily="2" charset="-122"/>
              </a:defRPr>
            </a:lvl1pPr>
            <a:lvl2pPr>
              <a:defRPr sz="2600">
                <a:solidFill>
                  <a:schemeClr val="tx1"/>
                </a:solidFill>
                <a:latin typeface="Times New Roman" panose="02020603050405020304" pitchFamily="18" charset="0"/>
                <a:ea typeface="宋体" panose="02010600030101010101" pitchFamily="2" charset="-122"/>
              </a:defRPr>
            </a:lvl2pPr>
            <a:lvl3pPr>
              <a:defRPr sz="2600">
                <a:solidFill>
                  <a:schemeClr val="tx1"/>
                </a:solidFill>
                <a:latin typeface="Times New Roman" panose="02020603050405020304" pitchFamily="18" charset="0"/>
                <a:ea typeface="宋体" panose="02010600030101010101" pitchFamily="2" charset="-122"/>
              </a:defRPr>
            </a:lvl3pPr>
            <a:lvl4pPr>
              <a:defRPr sz="2600">
                <a:solidFill>
                  <a:schemeClr val="tx1"/>
                </a:solidFill>
                <a:latin typeface="Times New Roman" panose="02020603050405020304" pitchFamily="18" charset="0"/>
                <a:ea typeface="宋体" panose="02010600030101010101" pitchFamily="2" charset="-122"/>
              </a:defRPr>
            </a:lvl4pPr>
            <a:lvl5pPr>
              <a:defRPr sz="26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defRPr/>
            </a:pPr>
            <a:endParaRPr lang="zh-CN" altLang="en-US" sz="2400">
              <a:latin typeface="Tahoma" panose="020B0604030504040204" pitchFamily="34" charset="0"/>
            </a:endParaRPr>
          </a:p>
        </p:txBody>
      </p:sp>
      <p:sp>
        <p:nvSpPr>
          <p:cNvPr id="1032" name="矩形 1243143">
            <a:extLst>
              <a:ext uri="{FF2B5EF4-FFF2-40B4-BE49-F238E27FC236}">
                <a16:creationId xmlns:a16="http://schemas.microsoft.com/office/drawing/2014/main" id="{33561551-967C-402C-9629-E1CACE74F13C}"/>
              </a:ext>
            </a:extLst>
          </p:cNvPr>
          <p:cNvSpPr>
            <a:spLocks noChangeArrowheads="1"/>
          </p:cNvSpPr>
          <p:nvPr/>
        </p:nvSpPr>
        <p:spPr bwMode="auto">
          <a:xfrm>
            <a:off x="442913" y="1295400"/>
            <a:ext cx="8226425" cy="31750"/>
          </a:xfrm>
          <a:prstGeom prst="rect">
            <a:avLst/>
          </a:prstGeom>
          <a:gradFill rotWithShape="0">
            <a:gsLst>
              <a:gs pos="0">
                <a:schemeClr val="bg2"/>
              </a:gs>
              <a:gs pos="100000">
                <a:schemeClr val="bg1"/>
              </a:gs>
            </a:gsLst>
            <a:lin ang="0" scaled="1"/>
          </a:gradFill>
          <a:ln>
            <a:noFill/>
          </a:ln>
        </p:spPr>
        <p:txBody>
          <a:bodyPr wrap="none" anchor="ctr"/>
          <a:lstStyle>
            <a:lvl1pPr>
              <a:defRPr sz="2600">
                <a:solidFill>
                  <a:schemeClr val="tx1"/>
                </a:solidFill>
                <a:latin typeface="Times New Roman" panose="02020603050405020304" pitchFamily="18" charset="0"/>
                <a:ea typeface="宋体" panose="02010600030101010101" pitchFamily="2" charset="-122"/>
              </a:defRPr>
            </a:lvl1pPr>
            <a:lvl2pPr>
              <a:defRPr sz="2600">
                <a:solidFill>
                  <a:schemeClr val="tx1"/>
                </a:solidFill>
                <a:latin typeface="Times New Roman" panose="02020603050405020304" pitchFamily="18" charset="0"/>
                <a:ea typeface="宋体" panose="02010600030101010101" pitchFamily="2" charset="-122"/>
              </a:defRPr>
            </a:lvl2pPr>
            <a:lvl3pPr>
              <a:defRPr sz="2600">
                <a:solidFill>
                  <a:schemeClr val="tx1"/>
                </a:solidFill>
                <a:latin typeface="Times New Roman" panose="02020603050405020304" pitchFamily="18" charset="0"/>
                <a:ea typeface="宋体" panose="02010600030101010101" pitchFamily="2" charset="-122"/>
              </a:defRPr>
            </a:lvl3pPr>
            <a:lvl4pPr>
              <a:defRPr sz="2600">
                <a:solidFill>
                  <a:schemeClr val="tx1"/>
                </a:solidFill>
                <a:latin typeface="Times New Roman" panose="02020603050405020304" pitchFamily="18" charset="0"/>
                <a:ea typeface="宋体" panose="02010600030101010101" pitchFamily="2" charset="-122"/>
              </a:defRPr>
            </a:lvl4pPr>
            <a:lvl5pPr>
              <a:defRPr sz="26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defRPr/>
            </a:pPr>
            <a:endParaRPr lang="zh-CN" altLang="en-US" sz="2400">
              <a:latin typeface="Tahoma" panose="020B0604030504040204" pitchFamily="34" charset="0"/>
            </a:endParaRPr>
          </a:p>
        </p:txBody>
      </p:sp>
      <p:sp>
        <p:nvSpPr>
          <p:cNvPr id="1033" name="标题 1243144">
            <a:extLst>
              <a:ext uri="{FF2B5EF4-FFF2-40B4-BE49-F238E27FC236}">
                <a16:creationId xmlns:a16="http://schemas.microsoft.com/office/drawing/2014/main" id="{E32BA9F1-12BA-48EF-AD70-9E31A8E7F32F}"/>
              </a:ext>
            </a:extLst>
          </p:cNvPr>
          <p:cNvSpPr>
            <a:spLocks noGrp="1" noChangeArrowheads="1"/>
          </p:cNvSpPr>
          <p:nvPr>
            <p:ph type="title" idx="4294967295"/>
          </p:nvPr>
        </p:nvSpPr>
        <p:spPr bwMode="auto">
          <a:xfrm>
            <a:off x="1150938" y="214313"/>
            <a:ext cx="7793037"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34" name="文本占位符 1243145">
            <a:extLst>
              <a:ext uri="{FF2B5EF4-FFF2-40B4-BE49-F238E27FC236}">
                <a16:creationId xmlns:a16="http://schemas.microsoft.com/office/drawing/2014/main" id="{406A8D1F-F272-4720-B5D7-9E34658A2EFD}"/>
              </a:ext>
            </a:extLst>
          </p:cNvPr>
          <p:cNvSpPr>
            <a:spLocks noGrp="1" noChangeArrowheads="1"/>
          </p:cNvSpPr>
          <p:nvPr>
            <p:ph type="body" idx="4294967295"/>
          </p:nvPr>
        </p:nvSpPr>
        <p:spPr bwMode="auto">
          <a:xfrm>
            <a:off x="900113" y="1628775"/>
            <a:ext cx="8054975" cy="450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243147" name="日期占位符 1243146">
            <a:extLst>
              <a:ext uri="{FF2B5EF4-FFF2-40B4-BE49-F238E27FC236}">
                <a16:creationId xmlns:a16="http://schemas.microsoft.com/office/drawing/2014/main" id="{8BD60627-9017-419A-8F18-58553CE7079B}"/>
              </a:ext>
            </a:extLst>
          </p:cNvPr>
          <p:cNvSpPr>
            <a:spLocks noGrp="1"/>
          </p:cNvSpPr>
          <p:nvPr>
            <p:ph type="dt" sz="half" idx="2"/>
          </p:nvPr>
        </p:nvSpPr>
        <p:spPr>
          <a:xfrm>
            <a:off x="1162050" y="6243638"/>
            <a:ext cx="1905000" cy="457200"/>
          </a:xfrm>
          <a:prstGeom prst="rect">
            <a:avLst/>
          </a:prstGeom>
          <a:noFill/>
          <a:ln w="9525">
            <a:noFill/>
          </a:ln>
        </p:spPr>
        <p:txBody>
          <a:bodyPr anchor="b"/>
          <a:lstStyle>
            <a:lvl1pPr eaLnBrk="1" hangingPunct="1">
              <a:buFont typeface="Arial" panose="020B0604020202020204" pitchFamily="34" charset="0"/>
              <a:buNone/>
              <a:defRPr sz="1400" noProof="1">
                <a:latin typeface="Tahoma" panose="020B0604030504040204" pitchFamily="34" charset="0"/>
              </a:defRPr>
            </a:lvl1pPr>
          </a:lstStyle>
          <a:p>
            <a:pPr>
              <a:defRPr/>
            </a:pPr>
            <a:endParaRPr lang="zh-CN" altLang="en-US"/>
          </a:p>
        </p:txBody>
      </p:sp>
      <p:sp>
        <p:nvSpPr>
          <p:cNvPr id="1243148" name="页脚占位符 1243147">
            <a:extLst>
              <a:ext uri="{FF2B5EF4-FFF2-40B4-BE49-F238E27FC236}">
                <a16:creationId xmlns:a16="http://schemas.microsoft.com/office/drawing/2014/main" id="{A1E3B206-F3AB-4809-B22C-177272C5688E}"/>
              </a:ext>
            </a:extLst>
          </p:cNvPr>
          <p:cNvSpPr>
            <a:spLocks noGrp="1"/>
          </p:cNvSpPr>
          <p:nvPr>
            <p:ph type="ftr" sz="quarter" idx="3"/>
          </p:nvPr>
        </p:nvSpPr>
        <p:spPr>
          <a:xfrm>
            <a:off x="3657600" y="6243638"/>
            <a:ext cx="2895600" cy="457200"/>
          </a:xfrm>
          <a:prstGeom prst="rect">
            <a:avLst/>
          </a:prstGeom>
          <a:noFill/>
          <a:ln w="9525">
            <a:noFill/>
          </a:ln>
        </p:spPr>
        <p:txBody>
          <a:bodyPr anchor="b"/>
          <a:lstStyle>
            <a:lvl1pPr algn="ctr" eaLnBrk="1" hangingPunct="1">
              <a:buFont typeface="Arial" panose="020B0604020202020204" pitchFamily="34" charset="0"/>
              <a:buNone/>
              <a:defRPr sz="1400" noProof="1">
                <a:latin typeface="Tahoma" panose="020B0604030504040204" pitchFamily="34" charset="0"/>
              </a:defRPr>
            </a:lvl1pPr>
          </a:lstStyle>
          <a:p>
            <a:pPr>
              <a:defRPr/>
            </a:pPr>
            <a:endParaRPr lang="zh-CN" altLang="en-US"/>
          </a:p>
        </p:txBody>
      </p:sp>
      <p:sp>
        <p:nvSpPr>
          <p:cNvPr id="1243149" name="灯片编号占位符 1243148">
            <a:extLst>
              <a:ext uri="{FF2B5EF4-FFF2-40B4-BE49-F238E27FC236}">
                <a16:creationId xmlns:a16="http://schemas.microsoft.com/office/drawing/2014/main" id="{CF7B36C9-B118-46F4-99F0-52C05C719C1B}"/>
              </a:ext>
            </a:extLst>
          </p:cNvPr>
          <p:cNvSpPr>
            <a:spLocks noGrp="1"/>
          </p:cNvSpPr>
          <p:nvPr>
            <p:ph type="sldNum" sz="quarter" idx="4"/>
          </p:nvPr>
        </p:nvSpPr>
        <p:spPr>
          <a:xfrm>
            <a:off x="7042150" y="6243638"/>
            <a:ext cx="1905000" cy="457200"/>
          </a:xfrm>
          <a:prstGeom prst="rect">
            <a:avLst/>
          </a:prstGeom>
          <a:noFill/>
          <a:ln w="9525">
            <a:noFill/>
          </a:ln>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400">
                <a:latin typeface="Tahoma" panose="020B0604030504040204" pitchFamily="34" charset="0"/>
              </a:defRPr>
            </a:lvl1pPr>
          </a:lstStyle>
          <a:p>
            <a:pPr>
              <a:defRPr/>
            </a:pPr>
            <a:fld id="{26BD9F3D-0C20-47A8-9640-B013E1CAFAD5}" type="slidenum">
              <a:rPr lang="zh-CN" altLang="en-US"/>
              <a:pPr>
                <a:defRPr/>
              </a:pPr>
              <a:t>‹#›</a:t>
            </a:fld>
            <a:endParaRPr lang="zh-CN" altLang="en-US">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725"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26" r:id="rId12"/>
    <p:sldLayoutId id="2147483727" r:id="rId13"/>
  </p:sldLayoutIdLst>
  <p:txStyles>
    <p:titleStyle>
      <a:lvl1pPr algn="l" rtl="0" eaLnBrk="0" fontAlgn="base" hangingPunct="0">
        <a:spcBef>
          <a:spcPct val="0"/>
        </a:spcBef>
        <a:spcAft>
          <a:spcPct val="0"/>
        </a:spcAft>
        <a:defRPr sz="4400" b="1" kern="1200">
          <a:solidFill>
            <a:schemeClr val="tx1"/>
          </a:solidFill>
          <a:latin typeface="+mj-lt"/>
          <a:ea typeface="+mj-ea"/>
          <a:cs typeface="+mj-cs"/>
        </a:defRPr>
      </a:lvl1pPr>
      <a:lvl2pPr algn="l" rtl="0" eaLnBrk="0" fontAlgn="base" hangingPunct="0">
        <a:spcBef>
          <a:spcPct val="0"/>
        </a:spcBef>
        <a:spcAft>
          <a:spcPct val="0"/>
        </a:spcAft>
        <a:defRPr sz="4400" b="1">
          <a:solidFill>
            <a:schemeClr val="tx1"/>
          </a:solidFill>
          <a:latin typeface="Tahoma" panose="020B0604030504040204" pitchFamily="34" charset="0"/>
          <a:ea typeface="黑体" panose="02010609060101010101" pitchFamily="49" charset="-122"/>
        </a:defRPr>
      </a:lvl2pPr>
      <a:lvl3pPr algn="l" rtl="0" eaLnBrk="0" fontAlgn="base" hangingPunct="0">
        <a:spcBef>
          <a:spcPct val="0"/>
        </a:spcBef>
        <a:spcAft>
          <a:spcPct val="0"/>
        </a:spcAft>
        <a:defRPr sz="4400" b="1">
          <a:solidFill>
            <a:schemeClr val="tx1"/>
          </a:solidFill>
          <a:latin typeface="Tahoma" panose="020B0604030504040204" pitchFamily="34" charset="0"/>
          <a:ea typeface="黑体" panose="02010609060101010101" pitchFamily="49" charset="-122"/>
        </a:defRPr>
      </a:lvl3pPr>
      <a:lvl4pPr algn="l" rtl="0" eaLnBrk="0" fontAlgn="base" hangingPunct="0">
        <a:spcBef>
          <a:spcPct val="0"/>
        </a:spcBef>
        <a:spcAft>
          <a:spcPct val="0"/>
        </a:spcAft>
        <a:defRPr sz="4400" b="1">
          <a:solidFill>
            <a:schemeClr val="tx1"/>
          </a:solidFill>
          <a:latin typeface="Tahoma" panose="020B0604030504040204" pitchFamily="34" charset="0"/>
          <a:ea typeface="黑体" panose="02010609060101010101" pitchFamily="49" charset="-122"/>
        </a:defRPr>
      </a:lvl4pPr>
      <a:lvl5pPr algn="l" rtl="0" eaLnBrk="0" fontAlgn="base" hangingPunct="0">
        <a:spcBef>
          <a:spcPct val="0"/>
        </a:spcBef>
        <a:spcAft>
          <a:spcPct val="0"/>
        </a:spcAft>
        <a:defRPr sz="4400" b="1">
          <a:solidFill>
            <a:schemeClr val="tx1"/>
          </a:solidFill>
          <a:latin typeface="Tahoma" panose="020B0604030504040204" pitchFamily="34" charset="0"/>
          <a:ea typeface="黑体" panose="02010609060101010101" pitchFamily="49" charset="-122"/>
        </a:defRPr>
      </a:lvl5pPr>
      <a:lvl6pPr marL="457200" algn="l" rtl="0" fontAlgn="base">
        <a:spcBef>
          <a:spcPct val="0"/>
        </a:spcBef>
        <a:spcAft>
          <a:spcPct val="0"/>
        </a:spcAft>
        <a:defRPr sz="4400" b="1">
          <a:solidFill>
            <a:schemeClr val="tx1"/>
          </a:solidFill>
          <a:latin typeface="Tahoma" panose="020B0604030504040204" pitchFamily="34" charset="0"/>
          <a:ea typeface="黑体" panose="02010609060101010101" pitchFamily="49" charset="-122"/>
        </a:defRPr>
      </a:lvl6pPr>
      <a:lvl7pPr marL="914400" algn="l" rtl="0" fontAlgn="base">
        <a:spcBef>
          <a:spcPct val="0"/>
        </a:spcBef>
        <a:spcAft>
          <a:spcPct val="0"/>
        </a:spcAft>
        <a:defRPr sz="4400" b="1">
          <a:solidFill>
            <a:schemeClr val="tx1"/>
          </a:solidFill>
          <a:latin typeface="Tahoma" panose="020B0604030504040204" pitchFamily="34" charset="0"/>
          <a:ea typeface="黑体" panose="02010609060101010101" pitchFamily="49" charset="-122"/>
        </a:defRPr>
      </a:lvl7pPr>
      <a:lvl8pPr marL="1371600" algn="l" rtl="0" fontAlgn="base">
        <a:spcBef>
          <a:spcPct val="0"/>
        </a:spcBef>
        <a:spcAft>
          <a:spcPct val="0"/>
        </a:spcAft>
        <a:defRPr sz="4400" b="1">
          <a:solidFill>
            <a:schemeClr val="tx1"/>
          </a:solidFill>
          <a:latin typeface="Tahoma" panose="020B0604030504040204" pitchFamily="34" charset="0"/>
          <a:ea typeface="黑体" panose="02010609060101010101" pitchFamily="49" charset="-122"/>
        </a:defRPr>
      </a:lvl8pPr>
      <a:lvl9pPr marL="1828800" algn="l" rtl="0" fontAlgn="base">
        <a:spcBef>
          <a:spcPct val="0"/>
        </a:spcBef>
        <a:spcAft>
          <a:spcPct val="0"/>
        </a:spcAft>
        <a:defRPr sz="4400" b="1">
          <a:solidFill>
            <a:schemeClr val="tx1"/>
          </a:solidFill>
          <a:latin typeface="Tahoma" panose="020B060403050404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b="1"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1"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1"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1"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1"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26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26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26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26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26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26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26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26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3399FF"/>
            </a:gs>
            <a:gs pos="100000">
              <a:schemeClr val="bg1"/>
            </a:gs>
          </a:gsLst>
          <a:lin ang="5400000" scaled="1"/>
        </a:gra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ECD1090F-D8A1-4305-AFD1-3438522DFC0F}"/>
              </a:ext>
            </a:extLst>
          </p:cNvPr>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Rectangle 3">
            <a:extLst>
              <a:ext uri="{FF2B5EF4-FFF2-40B4-BE49-F238E27FC236}">
                <a16:creationId xmlns:a16="http://schemas.microsoft.com/office/drawing/2014/main" id="{986C1DB8-0BA4-45B1-8B0C-1CE9D40D0C1A}"/>
              </a:ext>
            </a:extLst>
          </p:cNvPr>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5364" name="Rectangle 4">
            <a:extLst>
              <a:ext uri="{FF2B5EF4-FFF2-40B4-BE49-F238E27FC236}">
                <a16:creationId xmlns:a16="http://schemas.microsoft.com/office/drawing/2014/main" id="{93AFE71E-CB40-4B6F-BD1F-6CFFA47561BA}"/>
              </a:ext>
            </a:extLst>
          </p:cNvPr>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eaLnBrk="1" hangingPunct="1">
              <a:buFontTx/>
              <a:buNone/>
              <a:defRPr sz="1400">
                <a:latin typeface="+mn-lt"/>
              </a:defRPr>
            </a:lvl1pPr>
          </a:lstStyle>
          <a:p>
            <a:pPr>
              <a:defRPr/>
            </a:pPr>
            <a:fld id="{8EBAFB91-3CC3-4601-BE3E-33414E437A10}" type="datetime1">
              <a:rPr lang="zh-CN" altLang="en-US"/>
              <a:pPr>
                <a:defRPr/>
              </a:pPr>
              <a:t>2022/4/27</a:t>
            </a:fld>
            <a:endParaRPr lang="en-US" altLang="zh-CN"/>
          </a:p>
        </p:txBody>
      </p:sp>
      <p:sp>
        <p:nvSpPr>
          <p:cNvPr id="15365" name="Rectangle 5">
            <a:extLst>
              <a:ext uri="{FF2B5EF4-FFF2-40B4-BE49-F238E27FC236}">
                <a16:creationId xmlns:a16="http://schemas.microsoft.com/office/drawing/2014/main" id="{FD941E03-2884-4DAD-B354-D117239E8E0F}"/>
              </a:ext>
            </a:extLst>
          </p:cNvPr>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buFontTx/>
              <a:buNone/>
              <a:defRPr sz="1400">
                <a:latin typeface="+mn-lt"/>
              </a:defRPr>
            </a:lvl1pPr>
          </a:lstStyle>
          <a:p>
            <a:pPr>
              <a:defRPr/>
            </a:pPr>
            <a:endParaRPr lang="en-US" altLang="zh-CN"/>
          </a:p>
        </p:txBody>
      </p:sp>
      <p:sp>
        <p:nvSpPr>
          <p:cNvPr id="15366" name="Rectangle 6">
            <a:extLst>
              <a:ext uri="{FF2B5EF4-FFF2-40B4-BE49-F238E27FC236}">
                <a16:creationId xmlns:a16="http://schemas.microsoft.com/office/drawing/2014/main" id="{C512A9F4-BBE4-4C0D-BACE-2F715C809681}"/>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400">
                <a:latin typeface="Arial" panose="020B0604020202020204" pitchFamily="34" charset="0"/>
              </a:defRPr>
            </a:lvl1pPr>
          </a:lstStyle>
          <a:p>
            <a:pPr>
              <a:defRPr/>
            </a:pPr>
            <a:fld id="{F4DDF0AD-8768-44A9-AD8B-F5E804B74323}"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sldNum="0" hdr="0" ftr="0"/>
  <p:txStyles>
    <p:titleStyle>
      <a:lvl1pPr algn="ctr" rtl="0" eaLnBrk="0" fontAlgn="base" hangingPunct="0">
        <a:spcBef>
          <a:spcPct val="0"/>
        </a:spcBef>
        <a:spcAft>
          <a:spcPct val="0"/>
        </a:spcAft>
        <a:defRPr sz="4400" b="1" kern="1200">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44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44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4400" b="1">
          <a:solidFill>
            <a:schemeClr val="tx2"/>
          </a:solidFill>
          <a:latin typeface="黑体" panose="02010609060101010101" pitchFamily="49" charset="-122"/>
          <a:ea typeface="黑体" panose="02010609060101010101" pitchFamily="49" charset="-122"/>
        </a:defRPr>
      </a:lvl5pPr>
      <a:lvl6pPr marL="457200" algn="ctr" rtl="0" eaLnBrk="0" fontAlgn="base" hangingPunct="0">
        <a:spcBef>
          <a:spcPct val="0"/>
        </a:spcBef>
        <a:spcAft>
          <a:spcPct val="0"/>
        </a:spcAft>
        <a:defRPr sz="4400" b="1">
          <a:solidFill>
            <a:schemeClr val="tx2"/>
          </a:solidFill>
          <a:latin typeface="黑体" panose="02010609060101010101" pitchFamily="49" charset="-122"/>
          <a:ea typeface="黑体" panose="02010609060101010101" pitchFamily="49" charset="-122"/>
        </a:defRPr>
      </a:lvl6pPr>
      <a:lvl7pPr marL="914400" algn="ctr" rtl="0" eaLnBrk="0" fontAlgn="base" hangingPunct="0">
        <a:spcBef>
          <a:spcPct val="0"/>
        </a:spcBef>
        <a:spcAft>
          <a:spcPct val="0"/>
        </a:spcAft>
        <a:defRPr sz="4400" b="1">
          <a:solidFill>
            <a:schemeClr val="tx2"/>
          </a:solidFill>
          <a:latin typeface="黑体" panose="02010609060101010101" pitchFamily="49" charset="-122"/>
          <a:ea typeface="黑体" panose="02010609060101010101" pitchFamily="49" charset="-122"/>
        </a:defRPr>
      </a:lvl7pPr>
      <a:lvl8pPr marL="1371600" algn="ctr" rtl="0" eaLnBrk="0" fontAlgn="base" hangingPunct="0">
        <a:spcBef>
          <a:spcPct val="0"/>
        </a:spcBef>
        <a:spcAft>
          <a:spcPct val="0"/>
        </a:spcAft>
        <a:defRPr sz="4400" b="1">
          <a:solidFill>
            <a:schemeClr val="tx2"/>
          </a:solidFill>
          <a:latin typeface="黑体" panose="02010609060101010101" pitchFamily="49" charset="-122"/>
          <a:ea typeface="黑体" panose="02010609060101010101" pitchFamily="49" charset="-122"/>
        </a:defRPr>
      </a:lvl8pPr>
      <a:lvl9pPr marL="1828800" algn="ctr" rtl="0" eaLnBrk="0" fontAlgn="base" hangingPunct="0">
        <a:spcBef>
          <a:spcPct val="0"/>
        </a:spcBef>
        <a:spcAft>
          <a:spcPct val="0"/>
        </a:spcAft>
        <a:defRPr sz="4400" b="1">
          <a:solidFill>
            <a:schemeClr val="tx2"/>
          </a:solidFill>
          <a:latin typeface="黑体" panose="02010609060101010101" pitchFamily="49" charset="-122"/>
          <a:ea typeface="黑体" panose="02010609060101010101" pitchFamily="49"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26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26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26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26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26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26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26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26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157.emf"/><Relationship Id="rId4" Type="http://schemas.openxmlformats.org/officeDocument/2006/relationships/oleObject" Target="../embeddings/oleObject12.bin"/></Relationships>
</file>

<file path=ppt/slides/_rels/slide10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158.emf"/></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0.xml"/><Relationship Id="rId1" Type="http://schemas.openxmlformats.org/officeDocument/2006/relationships/vmlDrawing" Target="../drawings/vmlDrawing11.vml"/><Relationship Id="rId5" Type="http://schemas.openxmlformats.org/officeDocument/2006/relationships/image" Target="../media/image160.png"/><Relationship Id="rId4" Type="http://schemas.openxmlformats.org/officeDocument/2006/relationships/image" Target="../media/image159.emf"/></Relationships>
</file>

<file path=ppt/slides/_rels/slide116.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audio" Target="../media/audio1.wav"/><Relationship Id="rId1" Type="http://schemas.openxmlformats.org/officeDocument/2006/relationships/slideLayout" Target="../slideLayouts/slideLayout20.xml"/></Relationships>
</file>

<file path=ppt/slides/_rels/slide11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7.png"/><Relationship Id="rId1" Type="http://schemas.openxmlformats.org/officeDocument/2006/relationships/slideLayout" Target="../slideLayouts/slideLayout12.xml"/><Relationship Id="rId5" Type="http://schemas.openxmlformats.org/officeDocument/2006/relationships/image" Target="../media/image37.png"/><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9.png"/><Relationship Id="rId7" Type="http://schemas.openxmlformats.org/officeDocument/2006/relationships/image" Target="../media/image42.png"/><Relationship Id="rId2" Type="http://schemas.openxmlformats.org/officeDocument/2006/relationships/image" Target="../media/image38.png"/><Relationship Id="rId1" Type="http://schemas.openxmlformats.org/officeDocument/2006/relationships/slideLayout" Target="../slideLayouts/slideLayout12.xml"/><Relationship Id="rId6" Type="http://schemas.openxmlformats.org/officeDocument/2006/relationships/image" Target="../media/image41.png"/><Relationship Id="rId11" Type="http://schemas.openxmlformats.org/officeDocument/2006/relationships/image" Target="../media/image46.png"/><Relationship Id="rId5" Type="http://schemas.openxmlformats.org/officeDocument/2006/relationships/image" Target="../media/image27.png"/><Relationship Id="rId10" Type="http://schemas.openxmlformats.org/officeDocument/2006/relationships/image" Target="../media/image45.png"/><Relationship Id="rId4" Type="http://schemas.openxmlformats.org/officeDocument/2006/relationships/image" Target="../media/image40.png"/><Relationship Id="rId9" Type="http://schemas.openxmlformats.org/officeDocument/2006/relationships/image" Target="../media/image44.png"/></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oleObject" Target="../embeddings/oleObject3.bin"/><Relationship Id="rId4" Type="http://schemas.openxmlformats.org/officeDocument/2006/relationships/image" Target="../media/image47.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48.png"/><Relationship Id="rId1" Type="http://schemas.openxmlformats.org/officeDocument/2006/relationships/slideLayout" Target="../slideLayouts/slideLayout1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25.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56.png"/><Relationship Id="rId7" Type="http://schemas.openxmlformats.org/officeDocument/2006/relationships/image" Target="../media/image48.png"/><Relationship Id="rId12" Type="http://schemas.openxmlformats.org/officeDocument/2006/relationships/image" Target="../media/image53.png"/><Relationship Id="rId2" Type="http://schemas.openxmlformats.org/officeDocument/2006/relationships/image" Target="../media/image55.png"/><Relationship Id="rId1" Type="http://schemas.openxmlformats.org/officeDocument/2006/relationships/slideLayout" Target="../slideLayouts/slideLayout12.xml"/><Relationship Id="rId6" Type="http://schemas.openxmlformats.org/officeDocument/2006/relationships/image" Target="../media/image59.png"/><Relationship Id="rId11" Type="http://schemas.openxmlformats.org/officeDocument/2006/relationships/image" Target="../media/image52.png"/><Relationship Id="rId5" Type="http://schemas.openxmlformats.org/officeDocument/2006/relationships/image" Target="../media/image58.png"/><Relationship Id="rId10" Type="http://schemas.openxmlformats.org/officeDocument/2006/relationships/image" Target="../media/image51.png"/><Relationship Id="rId4" Type="http://schemas.openxmlformats.org/officeDocument/2006/relationships/image" Target="../media/image57.png"/><Relationship Id="rId9" Type="http://schemas.openxmlformats.org/officeDocument/2006/relationships/image" Target="../media/image50.png"/></Relationships>
</file>

<file path=ppt/slides/_rels/slide26.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56.png"/><Relationship Id="rId7" Type="http://schemas.openxmlformats.org/officeDocument/2006/relationships/image" Target="../media/image48.png"/><Relationship Id="rId12" Type="http://schemas.openxmlformats.org/officeDocument/2006/relationships/image" Target="../media/image53.png"/><Relationship Id="rId2" Type="http://schemas.openxmlformats.org/officeDocument/2006/relationships/image" Target="../media/image55.png"/><Relationship Id="rId1" Type="http://schemas.openxmlformats.org/officeDocument/2006/relationships/slideLayout" Target="../slideLayouts/slideLayout12.xml"/><Relationship Id="rId6" Type="http://schemas.openxmlformats.org/officeDocument/2006/relationships/image" Target="../media/image59.png"/><Relationship Id="rId11" Type="http://schemas.openxmlformats.org/officeDocument/2006/relationships/image" Target="../media/image52.png"/><Relationship Id="rId5" Type="http://schemas.openxmlformats.org/officeDocument/2006/relationships/image" Target="../media/image58.png"/><Relationship Id="rId10" Type="http://schemas.openxmlformats.org/officeDocument/2006/relationships/image" Target="../media/image51.png"/><Relationship Id="rId4" Type="http://schemas.openxmlformats.org/officeDocument/2006/relationships/image" Target="../media/image57.png"/><Relationship Id="rId9" Type="http://schemas.openxmlformats.org/officeDocument/2006/relationships/image" Target="../media/image50.png"/></Relationships>
</file>

<file path=ppt/slides/_rels/slide27.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image" Target="../media/image31.png"/><Relationship Id="rId3" Type="http://schemas.openxmlformats.org/officeDocument/2006/relationships/image" Target="../media/image56.png"/><Relationship Id="rId7" Type="http://schemas.openxmlformats.org/officeDocument/2006/relationships/image" Target="../media/image60.png"/><Relationship Id="rId12" Type="http://schemas.openxmlformats.org/officeDocument/2006/relationships/image" Target="../media/image52.png"/><Relationship Id="rId2" Type="http://schemas.openxmlformats.org/officeDocument/2006/relationships/image" Target="../media/image55.png"/><Relationship Id="rId16" Type="http://schemas.openxmlformats.org/officeDocument/2006/relationships/image" Target="../media/image62.png"/><Relationship Id="rId1" Type="http://schemas.openxmlformats.org/officeDocument/2006/relationships/slideLayout" Target="../slideLayouts/slideLayout12.xml"/><Relationship Id="rId6" Type="http://schemas.openxmlformats.org/officeDocument/2006/relationships/image" Target="../media/image59.png"/><Relationship Id="rId11" Type="http://schemas.openxmlformats.org/officeDocument/2006/relationships/image" Target="../media/image51.png"/><Relationship Id="rId5" Type="http://schemas.openxmlformats.org/officeDocument/2006/relationships/image" Target="../media/image58.png"/><Relationship Id="rId15" Type="http://schemas.openxmlformats.org/officeDocument/2006/relationships/image" Target="../media/image53.png"/><Relationship Id="rId10" Type="http://schemas.openxmlformats.org/officeDocument/2006/relationships/image" Target="../media/image50.png"/><Relationship Id="rId4" Type="http://schemas.openxmlformats.org/officeDocument/2006/relationships/image" Target="../media/image57.png"/><Relationship Id="rId9" Type="http://schemas.openxmlformats.org/officeDocument/2006/relationships/image" Target="../media/image49.png"/><Relationship Id="rId14" Type="http://schemas.openxmlformats.org/officeDocument/2006/relationships/image" Target="../media/image61.png"/></Relationships>
</file>

<file path=ppt/slides/_rels/slide28.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image" Target="../media/image31.png"/><Relationship Id="rId3" Type="http://schemas.openxmlformats.org/officeDocument/2006/relationships/image" Target="../media/image56.png"/><Relationship Id="rId7" Type="http://schemas.openxmlformats.org/officeDocument/2006/relationships/image" Target="../media/image60.png"/><Relationship Id="rId12" Type="http://schemas.openxmlformats.org/officeDocument/2006/relationships/image" Target="../media/image52.png"/><Relationship Id="rId2" Type="http://schemas.openxmlformats.org/officeDocument/2006/relationships/image" Target="../media/image55.png"/><Relationship Id="rId16" Type="http://schemas.openxmlformats.org/officeDocument/2006/relationships/image" Target="../media/image62.png"/><Relationship Id="rId1" Type="http://schemas.openxmlformats.org/officeDocument/2006/relationships/slideLayout" Target="../slideLayouts/slideLayout12.xml"/><Relationship Id="rId6" Type="http://schemas.openxmlformats.org/officeDocument/2006/relationships/image" Target="../media/image59.png"/><Relationship Id="rId11" Type="http://schemas.openxmlformats.org/officeDocument/2006/relationships/image" Target="../media/image51.png"/><Relationship Id="rId5" Type="http://schemas.openxmlformats.org/officeDocument/2006/relationships/image" Target="../media/image58.png"/><Relationship Id="rId15" Type="http://schemas.openxmlformats.org/officeDocument/2006/relationships/image" Target="../media/image53.png"/><Relationship Id="rId10" Type="http://schemas.openxmlformats.org/officeDocument/2006/relationships/image" Target="../media/image50.png"/><Relationship Id="rId4" Type="http://schemas.openxmlformats.org/officeDocument/2006/relationships/image" Target="../media/image57.png"/><Relationship Id="rId9" Type="http://schemas.openxmlformats.org/officeDocument/2006/relationships/image" Target="../media/image49.png"/><Relationship Id="rId14" Type="http://schemas.openxmlformats.org/officeDocument/2006/relationships/image" Target="../media/image61.png"/></Relationships>
</file>

<file path=ppt/slides/_rels/slide2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12.xml"/><Relationship Id="rId5" Type="http://schemas.openxmlformats.org/officeDocument/2006/relationships/image" Target="../media/image66.png"/><Relationship Id="rId4" Type="http://schemas.openxmlformats.org/officeDocument/2006/relationships/image" Target="../media/image65.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12.xml"/><Relationship Id="rId5" Type="http://schemas.openxmlformats.org/officeDocument/2006/relationships/image" Target="../media/image31.png"/><Relationship Id="rId4" Type="http://schemas.openxmlformats.org/officeDocument/2006/relationships/image" Target="../media/image69.png"/></Relationships>
</file>

<file path=ppt/slides/_rels/slide3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31.png"/><Relationship Id="rId1" Type="http://schemas.openxmlformats.org/officeDocument/2006/relationships/slideLayout" Target="../slideLayouts/slideLayout12.xml"/><Relationship Id="rId5" Type="http://schemas.openxmlformats.org/officeDocument/2006/relationships/image" Target="../media/image69.png"/><Relationship Id="rId4" Type="http://schemas.openxmlformats.org/officeDocument/2006/relationships/image" Target="../media/image68.png"/></Relationships>
</file>

<file path=ppt/slides/_rels/slide3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31.png"/><Relationship Id="rId1" Type="http://schemas.openxmlformats.org/officeDocument/2006/relationships/slideLayout" Target="../slideLayouts/slideLayout12.xml"/><Relationship Id="rId5" Type="http://schemas.openxmlformats.org/officeDocument/2006/relationships/image" Target="../media/image69.png"/><Relationship Id="rId4" Type="http://schemas.openxmlformats.org/officeDocument/2006/relationships/image" Target="../media/image6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12.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31.png"/></Relationships>
</file>

<file path=ppt/slides/_rels/slide39.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12.xml"/><Relationship Id="rId4" Type="http://schemas.openxmlformats.org/officeDocument/2006/relationships/image" Target="../media/image77.png"/></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78.png"/><Relationship Id="rId7" Type="http://schemas.openxmlformats.org/officeDocument/2006/relationships/image" Target="../media/image82.png"/><Relationship Id="rId2" Type="http://schemas.openxmlformats.org/officeDocument/2006/relationships/image" Target="../media/image30.png"/><Relationship Id="rId1" Type="http://schemas.openxmlformats.org/officeDocument/2006/relationships/slideLayout" Target="../slideLayouts/slideLayout12.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79.png"/></Relationships>
</file>

<file path=ppt/slides/_rels/slide45.xml.rels><?xml version="1.0" encoding="UTF-8" standalone="yes"?>
<Relationships xmlns="http://schemas.openxmlformats.org/package/2006/relationships"><Relationship Id="rId8" Type="http://schemas.openxmlformats.org/officeDocument/2006/relationships/image" Target="../media/image86.png"/><Relationship Id="rId3" Type="http://schemas.openxmlformats.org/officeDocument/2006/relationships/image" Target="../media/image30.png"/><Relationship Id="rId7" Type="http://schemas.openxmlformats.org/officeDocument/2006/relationships/image" Target="../media/image85.png"/><Relationship Id="rId2" Type="http://schemas.openxmlformats.org/officeDocument/2006/relationships/image" Target="../media/image83.png"/><Relationship Id="rId1" Type="http://schemas.openxmlformats.org/officeDocument/2006/relationships/slideLayout" Target="../slideLayouts/slideLayout12.xml"/><Relationship Id="rId6" Type="http://schemas.openxmlformats.org/officeDocument/2006/relationships/image" Target="../media/image84.png"/><Relationship Id="rId11" Type="http://schemas.openxmlformats.org/officeDocument/2006/relationships/image" Target="../media/image80.png"/><Relationship Id="rId5" Type="http://schemas.openxmlformats.org/officeDocument/2006/relationships/image" Target="../media/image79.png"/><Relationship Id="rId10" Type="http://schemas.openxmlformats.org/officeDocument/2006/relationships/image" Target="../media/image82.png"/><Relationship Id="rId4" Type="http://schemas.openxmlformats.org/officeDocument/2006/relationships/image" Target="../media/image78.png"/><Relationship Id="rId9" Type="http://schemas.openxmlformats.org/officeDocument/2006/relationships/image" Target="../media/image81.png"/></Relationships>
</file>

<file path=ppt/slides/_rels/slide46.xml.rels><?xml version="1.0" encoding="UTF-8" standalone="yes"?>
<Relationships xmlns="http://schemas.openxmlformats.org/package/2006/relationships"><Relationship Id="rId8" Type="http://schemas.openxmlformats.org/officeDocument/2006/relationships/image" Target="../media/image92.png"/><Relationship Id="rId3" Type="http://schemas.openxmlformats.org/officeDocument/2006/relationships/image" Target="../media/image31.png"/><Relationship Id="rId7" Type="http://schemas.openxmlformats.org/officeDocument/2006/relationships/image" Target="../media/image91.png"/><Relationship Id="rId2" Type="http://schemas.openxmlformats.org/officeDocument/2006/relationships/image" Target="../media/image87.png"/><Relationship Id="rId1" Type="http://schemas.openxmlformats.org/officeDocument/2006/relationships/slideLayout" Target="../slideLayouts/slideLayout12.xml"/><Relationship Id="rId6" Type="http://schemas.openxmlformats.org/officeDocument/2006/relationships/image" Target="../media/image90.png"/><Relationship Id="rId5" Type="http://schemas.openxmlformats.org/officeDocument/2006/relationships/image" Target="../media/image89.png"/><Relationship Id="rId4" Type="http://schemas.openxmlformats.org/officeDocument/2006/relationships/image" Target="../media/image88.png"/><Relationship Id="rId9" Type="http://schemas.openxmlformats.org/officeDocument/2006/relationships/image" Target="../media/image93.png"/></Relationships>
</file>

<file path=ppt/slides/_rels/slide47.xml.rels><?xml version="1.0" encoding="UTF-8" standalone="yes"?>
<Relationships xmlns="http://schemas.openxmlformats.org/package/2006/relationships"><Relationship Id="rId8" Type="http://schemas.openxmlformats.org/officeDocument/2006/relationships/image" Target="../media/image94.png"/><Relationship Id="rId3" Type="http://schemas.openxmlformats.org/officeDocument/2006/relationships/image" Target="../media/image31.png"/><Relationship Id="rId7" Type="http://schemas.openxmlformats.org/officeDocument/2006/relationships/image" Target="../media/image91.png"/><Relationship Id="rId12" Type="http://schemas.openxmlformats.org/officeDocument/2006/relationships/image" Target="../media/image93.png"/><Relationship Id="rId2" Type="http://schemas.openxmlformats.org/officeDocument/2006/relationships/image" Target="../media/image87.png"/><Relationship Id="rId1" Type="http://schemas.openxmlformats.org/officeDocument/2006/relationships/slideLayout" Target="../slideLayouts/slideLayout12.xml"/><Relationship Id="rId6" Type="http://schemas.openxmlformats.org/officeDocument/2006/relationships/image" Target="../media/image90.png"/><Relationship Id="rId11" Type="http://schemas.openxmlformats.org/officeDocument/2006/relationships/image" Target="../media/image92.png"/><Relationship Id="rId5" Type="http://schemas.openxmlformats.org/officeDocument/2006/relationships/image" Target="../media/image89.png"/><Relationship Id="rId10" Type="http://schemas.openxmlformats.org/officeDocument/2006/relationships/image" Target="../media/image96.png"/><Relationship Id="rId4" Type="http://schemas.openxmlformats.org/officeDocument/2006/relationships/image" Target="../media/image88.png"/><Relationship Id="rId9" Type="http://schemas.openxmlformats.org/officeDocument/2006/relationships/image" Target="../media/image95.png"/></Relationships>
</file>

<file path=ppt/slides/_rels/slide48.xml.rels><?xml version="1.0" encoding="UTF-8" standalone="yes"?>
<Relationships xmlns="http://schemas.openxmlformats.org/package/2006/relationships"><Relationship Id="rId8" Type="http://schemas.openxmlformats.org/officeDocument/2006/relationships/image" Target="../media/image90.png"/><Relationship Id="rId13" Type="http://schemas.openxmlformats.org/officeDocument/2006/relationships/image" Target="../media/image92.png"/><Relationship Id="rId3" Type="http://schemas.openxmlformats.org/officeDocument/2006/relationships/image" Target="../media/image97.png"/><Relationship Id="rId7" Type="http://schemas.openxmlformats.org/officeDocument/2006/relationships/image" Target="../media/image89.png"/><Relationship Id="rId12" Type="http://schemas.openxmlformats.org/officeDocument/2006/relationships/image" Target="../media/image96.png"/><Relationship Id="rId2" Type="http://schemas.openxmlformats.org/officeDocument/2006/relationships/image" Target="../media/image87.png"/><Relationship Id="rId1" Type="http://schemas.openxmlformats.org/officeDocument/2006/relationships/slideLayout" Target="../slideLayouts/slideLayout12.xml"/><Relationship Id="rId6" Type="http://schemas.openxmlformats.org/officeDocument/2006/relationships/image" Target="../media/image88.png"/><Relationship Id="rId11" Type="http://schemas.openxmlformats.org/officeDocument/2006/relationships/image" Target="../media/image95.png"/><Relationship Id="rId5" Type="http://schemas.openxmlformats.org/officeDocument/2006/relationships/image" Target="../media/image31.png"/><Relationship Id="rId10" Type="http://schemas.openxmlformats.org/officeDocument/2006/relationships/image" Target="../media/image94.png"/><Relationship Id="rId4" Type="http://schemas.openxmlformats.org/officeDocument/2006/relationships/image" Target="../media/image30.png"/><Relationship Id="rId9" Type="http://schemas.openxmlformats.org/officeDocument/2006/relationships/image" Target="../media/image91.png"/><Relationship Id="rId14" Type="http://schemas.openxmlformats.org/officeDocument/2006/relationships/image" Target="../media/image98.png"/></Relationships>
</file>

<file path=ppt/slides/_rels/slide4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99.png"/><Relationship Id="rId1" Type="http://schemas.openxmlformats.org/officeDocument/2006/relationships/slideLayout" Target="../slideLayouts/slideLayout12.xml"/><Relationship Id="rId5" Type="http://schemas.openxmlformats.org/officeDocument/2006/relationships/image" Target="../media/image101.png"/><Relationship Id="rId4" Type="http://schemas.openxmlformats.org/officeDocument/2006/relationships/image" Target="../media/image10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99.png"/><Relationship Id="rId1" Type="http://schemas.openxmlformats.org/officeDocument/2006/relationships/slideLayout" Target="../slideLayouts/slideLayout12.xml"/><Relationship Id="rId5" Type="http://schemas.openxmlformats.org/officeDocument/2006/relationships/image" Target="../media/image101.png"/><Relationship Id="rId4" Type="http://schemas.openxmlformats.org/officeDocument/2006/relationships/image" Target="../media/image100.png"/></Relationships>
</file>

<file path=ppt/slides/_rels/slide5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99.png"/><Relationship Id="rId1" Type="http://schemas.openxmlformats.org/officeDocument/2006/relationships/slideLayout" Target="../slideLayouts/slideLayout12.xml"/><Relationship Id="rId6" Type="http://schemas.openxmlformats.org/officeDocument/2006/relationships/image" Target="../media/image102.png"/><Relationship Id="rId5" Type="http://schemas.openxmlformats.org/officeDocument/2006/relationships/image" Target="../media/image101.png"/><Relationship Id="rId4" Type="http://schemas.openxmlformats.org/officeDocument/2006/relationships/image" Target="../media/image100.png"/></Relationships>
</file>

<file path=ppt/slides/_rels/slide52.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2.xml"/><Relationship Id="rId5" Type="http://schemas.openxmlformats.org/officeDocument/2006/relationships/image" Target="../media/image103.png"/><Relationship Id="rId4" Type="http://schemas.openxmlformats.org/officeDocument/2006/relationships/image" Target="../media/image104.png"/></Relationships>
</file>

<file path=ppt/slides/_rels/slide5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76.png"/><Relationship Id="rId1" Type="http://schemas.openxmlformats.org/officeDocument/2006/relationships/slideLayout" Target="../slideLayouts/slideLayout12.xml"/><Relationship Id="rId4" Type="http://schemas.openxmlformats.org/officeDocument/2006/relationships/image" Target="../media/image105.png"/></Relationships>
</file>

<file path=ppt/slides/_rels/slide5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06.png"/><Relationship Id="rId1" Type="http://schemas.openxmlformats.org/officeDocument/2006/relationships/slideLayout" Target="../slideLayouts/slideLayout12.xml"/><Relationship Id="rId6" Type="http://schemas.openxmlformats.org/officeDocument/2006/relationships/image" Target="../media/image105.png"/><Relationship Id="rId5" Type="http://schemas.openxmlformats.org/officeDocument/2006/relationships/image" Target="../media/image31.png"/><Relationship Id="rId4" Type="http://schemas.openxmlformats.org/officeDocument/2006/relationships/image" Target="../media/image76.png"/></Relationships>
</file>

<file path=ppt/slides/_rels/slide56.xml.rels><?xml version="1.0" encoding="UTF-8" standalone="yes"?>
<Relationships xmlns="http://schemas.openxmlformats.org/package/2006/relationships"><Relationship Id="rId8" Type="http://schemas.openxmlformats.org/officeDocument/2006/relationships/image" Target="../media/image110.png"/><Relationship Id="rId3" Type="http://schemas.openxmlformats.org/officeDocument/2006/relationships/image" Target="../media/image107.png"/><Relationship Id="rId7" Type="http://schemas.openxmlformats.org/officeDocument/2006/relationships/image" Target="../media/image76.png"/><Relationship Id="rId12" Type="http://schemas.openxmlformats.org/officeDocument/2006/relationships/image" Target="../media/image105.png"/><Relationship Id="rId2" Type="http://schemas.openxmlformats.org/officeDocument/2006/relationships/image" Target="../media/image75.png"/><Relationship Id="rId1" Type="http://schemas.openxmlformats.org/officeDocument/2006/relationships/slideLayout" Target="../slideLayouts/slideLayout12.xml"/><Relationship Id="rId6" Type="http://schemas.openxmlformats.org/officeDocument/2006/relationships/image" Target="../media/image109.png"/><Relationship Id="rId11" Type="http://schemas.openxmlformats.org/officeDocument/2006/relationships/image" Target="../media/image31.png"/><Relationship Id="rId5" Type="http://schemas.openxmlformats.org/officeDocument/2006/relationships/image" Target="../media/image30.png"/><Relationship Id="rId10" Type="http://schemas.openxmlformats.org/officeDocument/2006/relationships/image" Target="../media/image106.png"/><Relationship Id="rId4" Type="http://schemas.openxmlformats.org/officeDocument/2006/relationships/image" Target="../media/image108.png"/><Relationship Id="rId9" Type="http://schemas.openxmlformats.org/officeDocument/2006/relationships/image" Target="../media/image11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12.xml"/><Relationship Id="rId5" Type="http://schemas.openxmlformats.org/officeDocument/2006/relationships/image" Target="../media/image114.png"/><Relationship Id="rId4" Type="http://schemas.openxmlformats.org/officeDocument/2006/relationships/image" Target="../media/image30.png"/></Relationships>
</file>

<file path=ppt/slides/_rels/slide59.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12.xml"/><Relationship Id="rId6" Type="http://schemas.openxmlformats.org/officeDocument/2006/relationships/image" Target="../media/image116.png"/><Relationship Id="rId5" Type="http://schemas.openxmlformats.org/officeDocument/2006/relationships/image" Target="../media/image115.png"/><Relationship Id="rId4" Type="http://schemas.openxmlformats.org/officeDocument/2006/relationships/image" Target="../media/image30.pn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117.png"/><Relationship Id="rId1" Type="http://schemas.openxmlformats.org/officeDocument/2006/relationships/slideLayout" Target="../slideLayouts/slideLayout2.xml"/><Relationship Id="rId5" Type="http://schemas.openxmlformats.org/officeDocument/2006/relationships/image" Target="../media/image120.png"/><Relationship Id="rId4" Type="http://schemas.openxmlformats.org/officeDocument/2006/relationships/image" Target="../media/image119.png"/></Relationships>
</file>

<file path=ppt/slides/_rels/slide62.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image" Target="../media/image121.png"/><Relationship Id="rId1" Type="http://schemas.openxmlformats.org/officeDocument/2006/relationships/slideLayout" Target="../slideLayouts/slideLayout2.xml"/><Relationship Id="rId4" Type="http://schemas.openxmlformats.org/officeDocument/2006/relationships/image" Target="../media/image123.png"/></Relationships>
</file>

<file path=ppt/slides/_rels/slide63.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image" Target="../media/image121.png"/><Relationship Id="rId1" Type="http://schemas.openxmlformats.org/officeDocument/2006/relationships/slideLayout" Target="../slideLayouts/slideLayout2.xml"/><Relationship Id="rId5" Type="http://schemas.openxmlformats.org/officeDocument/2006/relationships/image" Target="../media/image124.png"/><Relationship Id="rId4" Type="http://schemas.openxmlformats.org/officeDocument/2006/relationships/image" Target="../media/image123.png"/></Relationships>
</file>

<file path=ppt/slides/_rels/slide64.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image" Target="../media/image125.png"/><Relationship Id="rId1" Type="http://schemas.openxmlformats.org/officeDocument/2006/relationships/slideLayout" Target="../slideLayouts/slideLayout2.xml"/><Relationship Id="rId4" Type="http://schemas.openxmlformats.org/officeDocument/2006/relationships/image" Target="../media/image127.png"/></Relationships>
</file>

<file path=ppt/slides/_rels/slide65.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28.png"/><Relationship Id="rId1" Type="http://schemas.openxmlformats.org/officeDocument/2006/relationships/slideLayout" Target="../slideLayouts/slideLayout2.xml"/><Relationship Id="rId4" Type="http://schemas.openxmlformats.org/officeDocument/2006/relationships/image" Target="../media/image129.png"/></Relationships>
</file>

<file path=ppt/slides/_rels/slide66.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1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134.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6" Type="http://schemas.openxmlformats.org/officeDocument/2006/relationships/image" Target="../media/image18.png"/><Relationship Id="rId1" Type="http://schemas.openxmlformats.org/officeDocument/2006/relationships/slideLayout" Target="../slideLayouts/slideLayout1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70.xml.rels><?xml version="1.0" encoding="UTF-8" standalone="yes"?>
<Relationships xmlns="http://schemas.openxmlformats.org/package/2006/relationships"><Relationship Id="rId3" Type="http://schemas.openxmlformats.org/officeDocument/2006/relationships/image" Target="../media/image136.png"/><Relationship Id="rId2" Type="http://schemas.openxmlformats.org/officeDocument/2006/relationships/image" Target="../media/image135.png"/><Relationship Id="rId1" Type="http://schemas.openxmlformats.org/officeDocument/2006/relationships/slideLayout" Target="../slideLayouts/slideLayout2.xml"/><Relationship Id="rId6" Type="http://schemas.openxmlformats.org/officeDocument/2006/relationships/image" Target="../media/image138.png"/><Relationship Id="rId5" Type="http://schemas.openxmlformats.org/officeDocument/2006/relationships/image" Target="../media/image123.png"/><Relationship Id="rId4" Type="http://schemas.openxmlformats.org/officeDocument/2006/relationships/image" Target="../media/image137.png"/></Relationships>
</file>

<file path=ppt/slides/_rels/slide71.xml.rels><?xml version="1.0" encoding="UTF-8" standalone="yes"?>
<Relationships xmlns="http://schemas.openxmlformats.org/package/2006/relationships"><Relationship Id="rId3" Type="http://schemas.openxmlformats.org/officeDocument/2006/relationships/image" Target="../media/image137.png"/><Relationship Id="rId2" Type="http://schemas.openxmlformats.org/officeDocument/2006/relationships/image" Target="../media/image139.png"/><Relationship Id="rId1" Type="http://schemas.openxmlformats.org/officeDocument/2006/relationships/slideLayout" Target="../slideLayouts/slideLayout2.xml"/><Relationship Id="rId6" Type="http://schemas.openxmlformats.org/officeDocument/2006/relationships/image" Target="../media/image141.png"/><Relationship Id="rId5" Type="http://schemas.openxmlformats.org/officeDocument/2006/relationships/image" Target="../media/image140.png"/><Relationship Id="rId4" Type="http://schemas.openxmlformats.org/officeDocument/2006/relationships/image" Target="../media/image123.png"/></Relationships>
</file>

<file path=ppt/slides/_rels/slide72.xml.rels><?xml version="1.0" encoding="UTF-8" standalone="yes"?>
<Relationships xmlns="http://schemas.openxmlformats.org/package/2006/relationships"><Relationship Id="rId8" Type="http://schemas.openxmlformats.org/officeDocument/2006/relationships/image" Target="../media/image148.png"/><Relationship Id="rId3" Type="http://schemas.openxmlformats.org/officeDocument/2006/relationships/image" Target="../media/image143.png"/><Relationship Id="rId7" Type="http://schemas.openxmlformats.org/officeDocument/2006/relationships/image" Target="../media/image147.png"/><Relationship Id="rId2" Type="http://schemas.openxmlformats.org/officeDocument/2006/relationships/image" Target="../media/image142.png"/><Relationship Id="rId1" Type="http://schemas.openxmlformats.org/officeDocument/2006/relationships/slideLayout" Target="../slideLayouts/slideLayout2.xml"/><Relationship Id="rId6" Type="http://schemas.openxmlformats.org/officeDocument/2006/relationships/image" Target="../media/image146.png"/><Relationship Id="rId5" Type="http://schemas.openxmlformats.org/officeDocument/2006/relationships/image" Target="../media/image145.png"/><Relationship Id="rId4" Type="http://schemas.openxmlformats.org/officeDocument/2006/relationships/image" Target="../media/image144.png"/><Relationship Id="rId9" Type="http://schemas.openxmlformats.org/officeDocument/2006/relationships/image" Target="../media/image149.png"/></Relationships>
</file>

<file path=ppt/slides/_rels/slide73.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2.png"/><Relationship Id="rId1" Type="http://schemas.openxmlformats.org/officeDocument/2006/relationships/slideLayout" Target="../slideLayouts/slideLayout2.xml"/><Relationship Id="rId5" Type="http://schemas.openxmlformats.org/officeDocument/2006/relationships/image" Target="../media/image152.png"/><Relationship Id="rId4" Type="http://schemas.openxmlformats.org/officeDocument/2006/relationships/image" Target="../media/image151.png"/></Relationships>
</file>

<file path=ppt/slides/_rels/slide74.xml.rels><?xml version="1.0" encoding="UTF-8" standalone="yes"?>
<Relationships xmlns="http://schemas.openxmlformats.org/package/2006/relationships"><Relationship Id="rId2" Type="http://schemas.openxmlformats.org/officeDocument/2006/relationships/image" Target="../media/image13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5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54.wmf"/></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6.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image" Target="../media/image22.png"/><Relationship Id="rId11" Type="http://schemas.openxmlformats.org/officeDocument/2006/relationships/image" Target="../media/image15.png"/><Relationship Id="rId5" Type="http://schemas.openxmlformats.org/officeDocument/2006/relationships/image" Target="../media/image21.png"/><Relationship Id="rId10" Type="http://schemas.openxmlformats.org/officeDocument/2006/relationships/image" Target="../media/image14.pn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18.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oleObject" Target="../embeddings/oleObject6.bin"/><Relationship Id="rId4" Type="http://schemas.openxmlformats.org/officeDocument/2006/relationships/image" Target="../media/image154.wmf"/></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oleObject" Target="../embeddings/oleObject8.bin"/><Relationship Id="rId4" Type="http://schemas.openxmlformats.org/officeDocument/2006/relationships/image" Target="../media/image154.wmf"/></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54.wmf"/></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0.xml"/><Relationship Id="rId1" Type="http://schemas.openxmlformats.org/officeDocument/2006/relationships/vmlDrawing" Target="../drawings/vmlDrawing7.vml"/><Relationship Id="rId6" Type="http://schemas.openxmlformats.org/officeDocument/2006/relationships/image" Target="../media/image155.png"/><Relationship Id="rId5" Type="http://schemas.openxmlformats.org/officeDocument/2006/relationships/oleObject" Target="../embeddings/oleObject10.bin"/><Relationship Id="rId4" Type="http://schemas.openxmlformats.org/officeDocument/2006/relationships/image" Target="../media/image154.wmf"/></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2.xml"/><Relationship Id="rId4" Type="http://schemas.openxmlformats.org/officeDocument/2006/relationships/image" Target="../media/image29.png"/></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156.wmf"/></Relationships>
</file>

<file path=ppt/slides/_rels/slide9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229825">
            <a:extLst>
              <a:ext uri="{FF2B5EF4-FFF2-40B4-BE49-F238E27FC236}">
                <a16:creationId xmlns:a16="http://schemas.microsoft.com/office/drawing/2014/main" id="{8007A6C0-1B49-4FB4-B681-B53246717434}"/>
              </a:ext>
            </a:extLst>
          </p:cNvPr>
          <p:cNvSpPr>
            <a:spLocks noGrp="1" noChangeArrowheads="1"/>
          </p:cNvSpPr>
          <p:nvPr>
            <p:ph type="ctrTitle"/>
          </p:nvPr>
        </p:nvSpPr>
        <p:spPr>
          <a:xfrm>
            <a:off x="1187450" y="1412875"/>
            <a:ext cx="5472113" cy="1439863"/>
          </a:xfrm>
        </p:spPr>
        <p:txBody>
          <a:bodyPr/>
          <a:lstStyle/>
          <a:p>
            <a:pPr eaLnBrk="1" hangingPunct="1"/>
            <a:r>
              <a:rPr lang="zh-CN" altLang="en-US" sz="4800"/>
              <a:t>第四章 自顶向下的</a:t>
            </a:r>
            <a:br>
              <a:rPr lang="zh-CN" altLang="en-US" sz="4800"/>
            </a:br>
            <a:r>
              <a:rPr lang="zh-CN" altLang="en-US" sz="4800"/>
              <a:t>语法分析</a:t>
            </a:r>
            <a:endParaRPr lang="en-US" altLang="zh-CN" sz="4800"/>
          </a:p>
        </p:txBody>
      </p:sp>
      <p:sp>
        <p:nvSpPr>
          <p:cNvPr id="1229832" name="矩形 1229831">
            <a:extLst>
              <a:ext uri="{FF2B5EF4-FFF2-40B4-BE49-F238E27FC236}">
                <a16:creationId xmlns:a16="http://schemas.microsoft.com/office/drawing/2014/main" id="{03520EE7-4570-4399-ACB7-C7EBBEC84109}"/>
              </a:ext>
            </a:extLst>
          </p:cNvPr>
          <p:cNvSpPr>
            <a:spLocks noChangeArrowheads="1"/>
          </p:cNvSpPr>
          <p:nvPr/>
        </p:nvSpPr>
        <p:spPr bwMode="auto">
          <a:xfrm>
            <a:off x="107950" y="3644900"/>
            <a:ext cx="8964613"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nSpc>
                <a:spcPct val="90000"/>
              </a:lnSpc>
              <a:spcBef>
                <a:spcPct val="0"/>
              </a:spcBef>
              <a:buClrTx/>
              <a:buSzTx/>
              <a:buFont typeface="Arial" panose="020B0604020202020204" pitchFamily="34" charset="0"/>
              <a:buNone/>
            </a:pPr>
            <a:r>
              <a:rPr lang="zh-CN" altLang="en-US" sz="2400" dirty="0">
                <a:solidFill>
                  <a:srgbClr val="FF0000"/>
                </a:solidFill>
                <a:latin typeface="楷体_GB2312" pitchFamily="49" charset="-122"/>
              </a:rPr>
              <a:t>重点：</a:t>
            </a:r>
            <a:r>
              <a:rPr lang="zh-CN" altLang="en-US" sz="2400" dirty="0">
                <a:latin typeface="Times New Roman" panose="02020603050405020304" pitchFamily="18" charset="0"/>
                <a:ea typeface="仿宋_GB2312" pitchFamily="49" charset="-122"/>
              </a:rPr>
              <a:t>自顶向下分析的基本思想，预测分析器总体结构，预测分析表的构造，递归下降分析法基本思想，简单算术表达式的递归下降分析器。</a:t>
            </a:r>
          </a:p>
          <a:p>
            <a:pPr>
              <a:lnSpc>
                <a:spcPct val="90000"/>
              </a:lnSpc>
              <a:spcBef>
                <a:spcPct val="0"/>
              </a:spcBef>
              <a:buClrTx/>
              <a:buSzTx/>
              <a:buFont typeface="Arial" panose="020B0604020202020204" pitchFamily="34" charset="0"/>
              <a:buNone/>
            </a:pPr>
            <a:r>
              <a:rPr lang="zh-CN" altLang="en-US" sz="2400" dirty="0">
                <a:solidFill>
                  <a:srgbClr val="FF0000"/>
                </a:solidFill>
                <a:latin typeface="楷体_GB2312" pitchFamily="49" charset="-122"/>
              </a:rPr>
              <a:t>难点：</a:t>
            </a:r>
            <a:r>
              <a:rPr lang="en-US" altLang="zh-CN" sz="2400" dirty="0">
                <a:latin typeface="仿宋_GB2312" pitchFamily="49" charset="-122"/>
                <a:ea typeface="仿宋_GB2312" pitchFamily="49" charset="-122"/>
              </a:rPr>
              <a:t>FIRST </a:t>
            </a:r>
            <a:r>
              <a:rPr lang="zh-CN" altLang="en-US" sz="2400" dirty="0">
                <a:latin typeface="仿宋_GB2312" pitchFamily="49" charset="-122"/>
                <a:ea typeface="仿宋_GB2312" pitchFamily="49" charset="-122"/>
              </a:rPr>
              <a:t>和 </a:t>
            </a:r>
            <a:r>
              <a:rPr lang="en-US" altLang="zh-CN" sz="2400" dirty="0">
                <a:latin typeface="仿宋_GB2312" pitchFamily="49" charset="-122"/>
                <a:ea typeface="仿宋_GB2312" pitchFamily="49" charset="-122"/>
              </a:rPr>
              <a:t>FOLLOW </a:t>
            </a:r>
            <a:r>
              <a:rPr lang="zh-CN" altLang="en-US" sz="2400" dirty="0">
                <a:latin typeface="仿宋_GB2312" pitchFamily="49" charset="-122"/>
                <a:ea typeface="仿宋_GB2312" pitchFamily="49" charset="-122"/>
              </a:rPr>
              <a:t>集的求法，对它们的理解以及在构造</a:t>
            </a:r>
            <a:r>
              <a:rPr lang="en-US" altLang="zh-CN" sz="2400" dirty="0">
                <a:latin typeface="仿宋_GB2312" pitchFamily="49" charset="-122"/>
                <a:ea typeface="仿宋_GB2312" pitchFamily="49" charset="-122"/>
              </a:rPr>
              <a:t>LL(1)</a:t>
            </a:r>
            <a:r>
              <a:rPr lang="zh-CN" altLang="en-US" sz="2400" dirty="0">
                <a:latin typeface="仿宋_GB2312" pitchFamily="49" charset="-122"/>
                <a:ea typeface="仿宋_GB2312" pitchFamily="49" charset="-122"/>
              </a:rPr>
              <a:t>分析表时的使用。递归子程序法中如何体现分析的结果。</a:t>
            </a:r>
            <a:endParaRPr lang="en-US" altLang="zh-CN" sz="2400" dirty="0">
              <a:latin typeface="仿宋_GB2312" pitchFamily="49" charset="-122"/>
              <a:ea typeface="仿宋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9832"/>
                                        </p:tgtEl>
                                        <p:attrNameLst>
                                          <p:attrName>style.visibility</p:attrName>
                                        </p:attrNameLst>
                                      </p:cBhvr>
                                      <p:to>
                                        <p:strVal val="visible"/>
                                      </p:to>
                                    </p:set>
                                    <p:anim calcmode="lin" valueType="num">
                                      <p:cBhvr additive="base">
                                        <p:cTn id="7" dur="500" fill="hold"/>
                                        <p:tgtEl>
                                          <p:spTgt spid="1229832"/>
                                        </p:tgtEl>
                                        <p:attrNameLst>
                                          <p:attrName>ppt_x</p:attrName>
                                        </p:attrNameLst>
                                      </p:cBhvr>
                                      <p:tavLst>
                                        <p:tav tm="0">
                                          <p:val>
                                            <p:strVal val="0-#ppt_w/2"/>
                                          </p:val>
                                        </p:tav>
                                        <p:tav tm="100000">
                                          <p:val>
                                            <p:strVal val="#ppt_x"/>
                                          </p:val>
                                        </p:tav>
                                      </p:tavLst>
                                    </p:anim>
                                    <p:anim calcmode="lin" valueType="num">
                                      <p:cBhvr additive="base">
                                        <p:cTn id="8" dur="500" fill="hold"/>
                                        <p:tgtEl>
                                          <p:spTgt spid="12298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83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box 130">
            <a:extLst>
              <a:ext uri="{FF2B5EF4-FFF2-40B4-BE49-F238E27FC236}">
                <a16:creationId xmlns:a16="http://schemas.microsoft.com/office/drawing/2014/main" id="{A2837138-162A-4705-A117-51629082CBE8}"/>
              </a:ext>
            </a:extLst>
          </p:cNvPr>
          <p:cNvSpPr/>
          <p:nvPr/>
        </p:nvSpPr>
        <p:spPr>
          <a:xfrm>
            <a:off x="1381125" y="1444625"/>
            <a:ext cx="2670175" cy="3587750"/>
          </a:xfrm>
          <a:prstGeom prst="rect">
            <a:avLst/>
          </a:prstGeom>
        </p:spPr>
        <p:txBody>
          <a:bodyPr lIns="0" tIns="0" rIns="0" bIns="0"/>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a:lnSpc>
                <a:spcPct val="82000"/>
              </a:lnSpc>
            </a:pPr>
            <a:endParaRPr lang="en-US" altLang="en-US" sz="100" dirty="0"/>
          </a:p>
          <a:p>
            <a:pPr>
              <a:lnSpc>
                <a:spcPct val="90000"/>
              </a:lnSpc>
            </a:pPr>
            <a:r>
              <a:rPr lang="zh-CN" altLang="zh-CN" sz="2500" b="1" dirty="0">
                <a:solidFill>
                  <a:srgbClr val="000000"/>
                </a:solidFill>
                <a:latin typeface="微软雅黑" panose="020B0503020204020204" pitchFamily="34" charset="-122"/>
                <a:ea typeface="微软雅黑" panose="020B0503020204020204" pitchFamily="34" charset="-122"/>
              </a:rPr>
              <a:t>例</a:t>
            </a:r>
            <a:endParaRPr lang="en-US" altLang="en-US" sz="2500" dirty="0"/>
          </a:p>
          <a:p>
            <a:pPr>
              <a:lnSpc>
                <a:spcPts val="2738"/>
              </a:lnSpc>
              <a:spcBef>
                <a:spcPts val="1138"/>
              </a:spcBef>
            </a:pPr>
            <a:r>
              <a:rPr lang="zh-CN" altLang="zh-CN" sz="2100" dirty="0">
                <a:solidFill>
                  <a:srgbClr val="000000"/>
                </a:solidFill>
                <a:latin typeface="Arial" panose="020B0604020202020204" pitchFamily="34" charset="0"/>
                <a:cs typeface="Arial" panose="020B0604020202020204" pitchFamily="34" charset="0"/>
              </a:rPr>
              <a:t>	</a:t>
            </a:r>
            <a:r>
              <a:rPr lang="zh-CN" altLang="zh-CN" sz="2100" dirty="0">
                <a:solidFill>
                  <a:srgbClr val="000000"/>
                </a:solidFill>
                <a:latin typeface="华文楷体" panose="02010600040101010101" pitchFamily="2" charset="-122"/>
                <a:ea typeface="华文楷体" panose="02010600040101010101" pitchFamily="2" charset="-122"/>
              </a:rPr>
              <a:t>文法</a:t>
            </a:r>
            <a:endParaRPr lang="en-US" altLang="en-US" sz="2100" dirty="0"/>
          </a:p>
          <a:p>
            <a:pPr>
              <a:lnSpc>
                <a:spcPct val="94000"/>
              </a:lnSpc>
              <a:spcBef>
                <a:spcPts val="500"/>
              </a:spcBef>
            </a:pPr>
            <a:r>
              <a:rPr lang="zh-CN" altLang="zh-CN" sz="2100" dirty="0">
                <a:solidFill>
                  <a:srgbClr val="000000"/>
                </a:solidFill>
                <a:latin typeface="宋体" panose="02010600030101010101" pitchFamily="2" charset="-122"/>
              </a:rPr>
              <a:t>① </a:t>
            </a:r>
            <a:r>
              <a:rPr lang="zh-CN" altLang="zh-CN" sz="2100" b="1" i="1" dirty="0">
                <a:solidFill>
                  <a:srgbClr val="000000"/>
                </a:solidFill>
                <a:cs typeface="Times New Roman" panose="02020603050405020304" pitchFamily="18" charset="0"/>
              </a:rPr>
              <a:t>E</a:t>
            </a:r>
            <a:r>
              <a:rPr lang="zh-CN" altLang="zh-CN" sz="2100" dirty="0">
                <a:solidFill>
                  <a:srgbClr val="000000"/>
                </a:solidFill>
                <a:cs typeface="Times New Roman" panose="02020603050405020304" pitchFamily="18" charset="0"/>
              </a:rPr>
              <a:t> </a:t>
            </a:r>
            <a:r>
              <a:rPr lang="zh-CN" altLang="zh-CN" sz="2100" b="1" dirty="0">
                <a:solidFill>
                  <a:srgbClr val="000000"/>
                </a:solidFill>
                <a:cs typeface="Times New Roman" panose="02020603050405020304" pitchFamily="18" charset="0"/>
              </a:rPr>
              <a:t>→</a:t>
            </a:r>
            <a:r>
              <a:rPr lang="zh-CN" altLang="zh-CN" sz="2100" dirty="0">
                <a:solidFill>
                  <a:srgbClr val="000000"/>
                </a:solidFill>
                <a:cs typeface="Times New Roman" panose="02020603050405020304" pitchFamily="18" charset="0"/>
              </a:rPr>
              <a:t> </a:t>
            </a:r>
            <a:r>
              <a:rPr lang="zh-CN" altLang="zh-CN" sz="2100" b="1" i="1" dirty="0">
                <a:solidFill>
                  <a:srgbClr val="000000"/>
                </a:solidFill>
                <a:cs typeface="Times New Roman" panose="02020603050405020304" pitchFamily="18" charset="0"/>
              </a:rPr>
              <a:t>T</a:t>
            </a:r>
            <a:r>
              <a:rPr lang="zh-CN" altLang="zh-CN" sz="2100" dirty="0">
                <a:solidFill>
                  <a:srgbClr val="000000"/>
                </a:solidFill>
                <a:cs typeface="Times New Roman" panose="02020603050405020304" pitchFamily="18" charset="0"/>
              </a:rPr>
              <a:t> </a:t>
            </a:r>
            <a:r>
              <a:rPr lang="zh-CN" altLang="zh-CN" sz="2100" b="1" i="1" dirty="0">
                <a:solidFill>
                  <a:srgbClr val="000000"/>
                </a:solidFill>
                <a:cs typeface="Times New Roman" panose="02020603050405020304" pitchFamily="18" charset="0"/>
              </a:rPr>
              <a:t>E’</a:t>
            </a:r>
            <a:endParaRPr lang="en-US" altLang="en-US" sz="2100" dirty="0"/>
          </a:p>
          <a:p>
            <a:pPr>
              <a:lnSpc>
                <a:spcPts val="2850"/>
              </a:lnSpc>
              <a:spcBef>
                <a:spcPts val="300"/>
              </a:spcBef>
            </a:pPr>
            <a:r>
              <a:rPr lang="zh-CN" altLang="zh-CN" sz="2100" dirty="0">
                <a:solidFill>
                  <a:srgbClr val="000000"/>
                </a:solidFill>
                <a:latin typeface="宋体" panose="02010600030101010101" pitchFamily="2" charset="-122"/>
              </a:rPr>
              <a:t>② </a:t>
            </a:r>
            <a:r>
              <a:rPr lang="zh-CN" altLang="zh-CN" sz="2100" b="1" i="1" dirty="0">
                <a:solidFill>
                  <a:srgbClr val="000000"/>
                </a:solidFill>
                <a:cs typeface="Times New Roman" panose="02020603050405020304" pitchFamily="18" charset="0"/>
              </a:rPr>
              <a:t>E’</a:t>
            </a:r>
            <a:r>
              <a:rPr lang="zh-CN" altLang="zh-CN" sz="2100" b="1" dirty="0">
                <a:solidFill>
                  <a:srgbClr val="000000"/>
                </a:solidFill>
                <a:cs typeface="Times New Roman" panose="02020603050405020304" pitchFamily="18" charset="0"/>
              </a:rPr>
              <a:t>→</a:t>
            </a:r>
            <a:r>
              <a:rPr lang="zh-CN" altLang="zh-CN" sz="2100" dirty="0">
                <a:solidFill>
                  <a:srgbClr val="000000"/>
                </a:solidFill>
                <a:cs typeface="Times New Roman" panose="02020603050405020304" pitchFamily="18" charset="0"/>
              </a:rPr>
              <a:t> </a:t>
            </a:r>
            <a:r>
              <a:rPr lang="zh-CN" altLang="zh-CN" sz="2100" b="1" dirty="0">
                <a:solidFill>
                  <a:srgbClr val="2D84F4"/>
                </a:solidFill>
                <a:cs typeface="Times New Roman" panose="02020603050405020304" pitchFamily="18" charset="0"/>
              </a:rPr>
              <a:t>+</a:t>
            </a:r>
            <a:r>
              <a:rPr lang="zh-CN" altLang="zh-CN" sz="2100" dirty="0">
                <a:solidFill>
                  <a:srgbClr val="2D84F4"/>
                </a:solidFill>
                <a:cs typeface="Times New Roman" panose="02020603050405020304" pitchFamily="18" charset="0"/>
              </a:rPr>
              <a:t> </a:t>
            </a:r>
            <a:r>
              <a:rPr lang="zh-CN" altLang="zh-CN" sz="2100" b="1" i="1" dirty="0">
                <a:solidFill>
                  <a:srgbClr val="000000"/>
                </a:solidFill>
                <a:cs typeface="Times New Roman" panose="02020603050405020304" pitchFamily="18" charset="0"/>
              </a:rPr>
              <a:t>T</a:t>
            </a:r>
            <a:r>
              <a:rPr lang="zh-CN" altLang="zh-CN" sz="2100" dirty="0">
                <a:solidFill>
                  <a:srgbClr val="000000"/>
                </a:solidFill>
                <a:cs typeface="Times New Roman" panose="02020603050405020304" pitchFamily="18" charset="0"/>
              </a:rPr>
              <a:t> </a:t>
            </a:r>
            <a:r>
              <a:rPr lang="zh-CN" altLang="zh-CN" sz="2100" b="1" i="1" dirty="0">
                <a:solidFill>
                  <a:srgbClr val="000000"/>
                </a:solidFill>
                <a:cs typeface="Times New Roman" panose="02020603050405020304" pitchFamily="18" charset="0"/>
              </a:rPr>
              <a:t>E’</a:t>
            </a:r>
            <a:r>
              <a:rPr lang="zh-CN" altLang="zh-CN" sz="2100" dirty="0">
                <a:solidFill>
                  <a:srgbClr val="000000"/>
                </a:solidFill>
                <a:latin typeface="宋体" panose="02010600030101010101" pitchFamily="2" charset="-122"/>
              </a:rPr>
              <a:t>｜</a:t>
            </a:r>
            <a:r>
              <a:rPr lang="zh-CN" altLang="zh-CN" sz="2100" b="1" i="1" dirty="0">
                <a:solidFill>
                  <a:srgbClr val="000000"/>
                </a:solidFill>
                <a:cs typeface="Times New Roman" panose="02020603050405020304" pitchFamily="18" charset="0"/>
              </a:rPr>
              <a:t>ε</a:t>
            </a:r>
            <a:endParaRPr lang="en-US" altLang="en-US" sz="2100" dirty="0"/>
          </a:p>
          <a:p>
            <a:pPr>
              <a:lnSpc>
                <a:spcPct val="94000"/>
              </a:lnSpc>
              <a:spcBef>
                <a:spcPts val="588"/>
              </a:spcBef>
            </a:pPr>
            <a:r>
              <a:rPr lang="zh-CN" altLang="zh-CN" sz="2100" dirty="0">
                <a:solidFill>
                  <a:srgbClr val="000000"/>
                </a:solidFill>
                <a:latin typeface="宋体" panose="02010600030101010101" pitchFamily="2" charset="-122"/>
              </a:rPr>
              <a:t>③ </a:t>
            </a:r>
            <a:r>
              <a:rPr lang="zh-CN" altLang="zh-CN" sz="2100" b="1" i="1" dirty="0">
                <a:solidFill>
                  <a:srgbClr val="000000"/>
                </a:solidFill>
                <a:cs typeface="Times New Roman" panose="02020603050405020304" pitchFamily="18" charset="0"/>
              </a:rPr>
              <a:t>T</a:t>
            </a:r>
            <a:r>
              <a:rPr lang="zh-CN" altLang="zh-CN" sz="2100" dirty="0">
                <a:solidFill>
                  <a:srgbClr val="000000"/>
                </a:solidFill>
                <a:cs typeface="Times New Roman" panose="02020603050405020304" pitchFamily="18" charset="0"/>
              </a:rPr>
              <a:t> </a:t>
            </a:r>
            <a:r>
              <a:rPr lang="zh-CN" altLang="zh-CN" sz="2100" b="1" dirty="0">
                <a:solidFill>
                  <a:srgbClr val="000000"/>
                </a:solidFill>
                <a:cs typeface="Times New Roman" panose="02020603050405020304" pitchFamily="18" charset="0"/>
              </a:rPr>
              <a:t>→</a:t>
            </a:r>
            <a:r>
              <a:rPr lang="zh-CN" altLang="zh-CN" sz="2100" dirty="0">
                <a:solidFill>
                  <a:srgbClr val="000000"/>
                </a:solidFill>
                <a:cs typeface="Times New Roman" panose="02020603050405020304" pitchFamily="18" charset="0"/>
              </a:rPr>
              <a:t> </a:t>
            </a:r>
            <a:r>
              <a:rPr lang="zh-CN" altLang="zh-CN" sz="2100" b="1" i="1" dirty="0">
                <a:solidFill>
                  <a:srgbClr val="000000"/>
                </a:solidFill>
                <a:cs typeface="Times New Roman" panose="02020603050405020304" pitchFamily="18" charset="0"/>
              </a:rPr>
              <a:t>F</a:t>
            </a:r>
            <a:r>
              <a:rPr lang="zh-CN" altLang="zh-CN" sz="2100" dirty="0">
                <a:solidFill>
                  <a:srgbClr val="000000"/>
                </a:solidFill>
                <a:cs typeface="Times New Roman" panose="02020603050405020304" pitchFamily="18" charset="0"/>
              </a:rPr>
              <a:t> </a:t>
            </a:r>
            <a:r>
              <a:rPr lang="zh-CN" altLang="zh-CN" sz="2100" b="1" i="1" dirty="0">
                <a:solidFill>
                  <a:srgbClr val="000000"/>
                </a:solidFill>
                <a:cs typeface="Times New Roman" panose="02020603050405020304" pitchFamily="18" charset="0"/>
              </a:rPr>
              <a:t>T’</a:t>
            </a:r>
            <a:endParaRPr lang="en-US" altLang="en-US" sz="2100" dirty="0"/>
          </a:p>
          <a:p>
            <a:pPr>
              <a:lnSpc>
                <a:spcPct val="94000"/>
              </a:lnSpc>
              <a:spcBef>
                <a:spcPts val="663"/>
              </a:spcBef>
            </a:pPr>
            <a:r>
              <a:rPr lang="zh-CN" altLang="zh-CN" sz="2100" dirty="0">
                <a:solidFill>
                  <a:srgbClr val="000000"/>
                </a:solidFill>
                <a:latin typeface="宋体" panose="02010600030101010101" pitchFamily="2" charset="-122"/>
              </a:rPr>
              <a:t>④ </a:t>
            </a:r>
            <a:r>
              <a:rPr lang="zh-CN" altLang="zh-CN" sz="2100" b="1" i="1" dirty="0">
                <a:solidFill>
                  <a:srgbClr val="000000"/>
                </a:solidFill>
                <a:cs typeface="Times New Roman" panose="02020603050405020304" pitchFamily="18" charset="0"/>
              </a:rPr>
              <a:t>T’</a:t>
            </a:r>
            <a:r>
              <a:rPr lang="zh-CN" altLang="zh-CN" sz="2100" b="1" dirty="0">
                <a:solidFill>
                  <a:srgbClr val="000000"/>
                </a:solidFill>
                <a:cs typeface="Times New Roman" panose="02020603050405020304" pitchFamily="18" charset="0"/>
              </a:rPr>
              <a:t>→</a:t>
            </a:r>
            <a:r>
              <a:rPr lang="zh-CN" altLang="zh-CN" sz="2100" dirty="0">
                <a:solidFill>
                  <a:srgbClr val="000000"/>
                </a:solidFill>
                <a:cs typeface="Times New Roman" panose="02020603050405020304" pitchFamily="18" charset="0"/>
              </a:rPr>
              <a:t> </a:t>
            </a:r>
            <a:r>
              <a:rPr lang="zh-CN" altLang="zh-CN" sz="2100" b="1" dirty="0">
                <a:solidFill>
                  <a:srgbClr val="2D84F4"/>
                </a:solidFill>
                <a:cs typeface="Times New Roman" panose="02020603050405020304" pitchFamily="18" charset="0"/>
              </a:rPr>
              <a:t>*</a:t>
            </a:r>
            <a:r>
              <a:rPr lang="zh-CN" altLang="zh-CN" sz="2100" dirty="0">
                <a:solidFill>
                  <a:srgbClr val="2D84F4"/>
                </a:solidFill>
                <a:cs typeface="Times New Roman" panose="02020603050405020304" pitchFamily="18" charset="0"/>
              </a:rPr>
              <a:t> </a:t>
            </a:r>
            <a:r>
              <a:rPr lang="zh-CN" altLang="zh-CN" sz="2100" b="1" i="1" dirty="0">
                <a:solidFill>
                  <a:srgbClr val="000000"/>
                </a:solidFill>
                <a:cs typeface="Times New Roman" panose="02020603050405020304" pitchFamily="18" charset="0"/>
              </a:rPr>
              <a:t>F</a:t>
            </a:r>
            <a:r>
              <a:rPr lang="zh-CN" altLang="zh-CN" sz="2100" dirty="0">
                <a:solidFill>
                  <a:srgbClr val="000000"/>
                </a:solidFill>
                <a:cs typeface="Times New Roman" panose="02020603050405020304" pitchFamily="18" charset="0"/>
              </a:rPr>
              <a:t> </a:t>
            </a:r>
            <a:r>
              <a:rPr lang="zh-CN" altLang="zh-CN" sz="2100" b="1" i="1" dirty="0">
                <a:solidFill>
                  <a:srgbClr val="000000"/>
                </a:solidFill>
                <a:cs typeface="Times New Roman" panose="02020603050405020304" pitchFamily="18" charset="0"/>
              </a:rPr>
              <a:t>T’</a:t>
            </a:r>
            <a:r>
              <a:rPr lang="zh-CN" altLang="zh-CN" sz="2100" dirty="0">
                <a:solidFill>
                  <a:srgbClr val="000000"/>
                </a:solidFill>
                <a:latin typeface="宋体" panose="02010600030101010101" pitchFamily="2" charset="-122"/>
              </a:rPr>
              <a:t>｜</a:t>
            </a:r>
            <a:r>
              <a:rPr lang="zh-CN" altLang="zh-CN" sz="2100" b="1" i="1" dirty="0">
                <a:solidFill>
                  <a:srgbClr val="000000"/>
                </a:solidFill>
                <a:cs typeface="Times New Roman" panose="02020603050405020304" pitchFamily="18" charset="0"/>
              </a:rPr>
              <a:t>ε</a:t>
            </a:r>
            <a:endParaRPr lang="en-US" altLang="en-US" sz="2100" dirty="0"/>
          </a:p>
          <a:p>
            <a:pPr>
              <a:lnSpc>
                <a:spcPct val="115000"/>
              </a:lnSpc>
              <a:spcBef>
                <a:spcPts val="288"/>
              </a:spcBef>
            </a:pPr>
            <a:r>
              <a:rPr lang="zh-CN" altLang="zh-CN" sz="2100" dirty="0">
                <a:solidFill>
                  <a:srgbClr val="000000"/>
                </a:solidFill>
                <a:latin typeface="宋体" panose="02010600030101010101" pitchFamily="2" charset="-122"/>
              </a:rPr>
              <a:t>⑤ </a:t>
            </a:r>
            <a:r>
              <a:rPr lang="zh-CN" altLang="zh-CN" sz="2100" b="1" i="1" dirty="0">
                <a:solidFill>
                  <a:srgbClr val="000000"/>
                </a:solidFill>
                <a:cs typeface="Times New Roman" panose="02020603050405020304" pitchFamily="18" charset="0"/>
              </a:rPr>
              <a:t>F</a:t>
            </a:r>
            <a:r>
              <a:rPr lang="zh-CN" altLang="zh-CN" sz="2100" dirty="0">
                <a:solidFill>
                  <a:srgbClr val="000000"/>
                </a:solidFill>
                <a:cs typeface="Times New Roman" panose="02020603050405020304" pitchFamily="18" charset="0"/>
              </a:rPr>
              <a:t> </a:t>
            </a:r>
            <a:r>
              <a:rPr lang="zh-CN" altLang="zh-CN" sz="2100" b="1" dirty="0">
                <a:solidFill>
                  <a:srgbClr val="000000"/>
                </a:solidFill>
                <a:cs typeface="Times New Roman" panose="02020603050405020304" pitchFamily="18" charset="0"/>
              </a:rPr>
              <a:t>→</a:t>
            </a:r>
            <a:r>
              <a:rPr lang="zh-CN" altLang="zh-CN" sz="2100" dirty="0">
                <a:solidFill>
                  <a:srgbClr val="000000"/>
                </a:solidFill>
                <a:cs typeface="Times New Roman" panose="02020603050405020304" pitchFamily="18" charset="0"/>
              </a:rPr>
              <a:t> </a:t>
            </a:r>
            <a:r>
              <a:rPr lang="zh-CN" altLang="zh-CN" sz="2100" b="1" dirty="0">
                <a:solidFill>
                  <a:srgbClr val="2D84F4"/>
                </a:solidFill>
                <a:cs typeface="Times New Roman" panose="02020603050405020304" pitchFamily="18" charset="0"/>
              </a:rPr>
              <a:t>(</a:t>
            </a:r>
            <a:r>
              <a:rPr lang="zh-CN" altLang="zh-CN" sz="2100" dirty="0">
                <a:solidFill>
                  <a:srgbClr val="2D84F4"/>
                </a:solidFill>
                <a:cs typeface="Times New Roman" panose="02020603050405020304" pitchFamily="18" charset="0"/>
              </a:rPr>
              <a:t> </a:t>
            </a:r>
            <a:r>
              <a:rPr lang="zh-CN" altLang="zh-CN" sz="2100" b="1" i="1" dirty="0">
                <a:solidFill>
                  <a:srgbClr val="000000"/>
                </a:solidFill>
                <a:cs typeface="Times New Roman" panose="02020603050405020304" pitchFamily="18" charset="0"/>
              </a:rPr>
              <a:t>E</a:t>
            </a:r>
            <a:r>
              <a:rPr lang="zh-CN" altLang="zh-CN" sz="2100" dirty="0">
                <a:solidFill>
                  <a:srgbClr val="000000"/>
                </a:solidFill>
                <a:cs typeface="Times New Roman" panose="02020603050405020304" pitchFamily="18" charset="0"/>
              </a:rPr>
              <a:t> </a:t>
            </a:r>
            <a:r>
              <a:rPr lang="zh-CN" altLang="zh-CN" sz="2100" b="1" dirty="0">
                <a:solidFill>
                  <a:srgbClr val="2D84F4"/>
                </a:solidFill>
                <a:cs typeface="Times New Roman" panose="02020603050405020304" pitchFamily="18" charset="0"/>
              </a:rPr>
              <a:t>)</a:t>
            </a:r>
            <a:r>
              <a:rPr lang="zh-CN" altLang="zh-CN" sz="2100" dirty="0">
                <a:solidFill>
                  <a:srgbClr val="000000"/>
                </a:solidFill>
                <a:latin typeface="宋体" panose="02010600030101010101" pitchFamily="2" charset="-122"/>
              </a:rPr>
              <a:t>｜</a:t>
            </a:r>
            <a:r>
              <a:rPr lang="zh-CN" altLang="zh-CN" sz="2100" b="1" dirty="0">
                <a:solidFill>
                  <a:srgbClr val="2D84F4"/>
                </a:solidFill>
                <a:cs typeface="Times New Roman" panose="02020603050405020304" pitchFamily="18" charset="0"/>
              </a:rPr>
              <a:t>id</a:t>
            </a:r>
            <a:r>
              <a:rPr lang="zh-CN" altLang="zh-CN" sz="2100" dirty="0">
                <a:solidFill>
                  <a:srgbClr val="2D84F4"/>
                </a:solidFill>
                <a:cs typeface="Times New Roman" panose="02020603050405020304" pitchFamily="18" charset="0"/>
              </a:rPr>
              <a:t>   </a:t>
            </a:r>
            <a:r>
              <a:rPr lang="zh-CN" altLang="zh-CN" sz="2100" dirty="0">
                <a:solidFill>
                  <a:srgbClr val="000000"/>
                </a:solidFill>
                <a:latin typeface="Arial" panose="020B0604020202020204" pitchFamily="34" charset="0"/>
                <a:cs typeface="Arial" panose="020B0604020202020204" pitchFamily="34" charset="0"/>
              </a:rPr>
              <a:t>	</a:t>
            </a:r>
            <a:r>
              <a:rPr lang="zh-CN" altLang="zh-CN" sz="2100" dirty="0">
                <a:solidFill>
                  <a:srgbClr val="000000"/>
                </a:solidFill>
                <a:latin typeface="华文楷体" panose="02010600040101010101" pitchFamily="2" charset="-122"/>
                <a:ea typeface="华文楷体" panose="02010600040101010101" pitchFamily="2" charset="-122"/>
              </a:rPr>
              <a:t>输入</a:t>
            </a:r>
            <a:endParaRPr lang="en-US" altLang="en-US" sz="2100" dirty="0"/>
          </a:p>
          <a:p>
            <a:pPr>
              <a:lnSpc>
                <a:spcPts val="2850"/>
              </a:lnSpc>
              <a:spcBef>
                <a:spcPts val="250"/>
              </a:spcBef>
            </a:pPr>
            <a:r>
              <a:rPr lang="zh-CN" altLang="zh-CN" sz="2100" b="1" dirty="0">
                <a:solidFill>
                  <a:srgbClr val="000000"/>
                </a:solidFill>
                <a:cs typeface="Times New Roman" panose="02020603050405020304" pitchFamily="18" charset="0"/>
              </a:rPr>
              <a:t>id</a:t>
            </a:r>
            <a:r>
              <a:rPr lang="zh-CN" altLang="zh-CN" sz="2100" dirty="0">
                <a:solidFill>
                  <a:srgbClr val="000000"/>
                </a:solidFill>
                <a:cs typeface="Times New Roman" panose="02020603050405020304" pitchFamily="18" charset="0"/>
              </a:rPr>
              <a:t> </a:t>
            </a:r>
            <a:r>
              <a:rPr lang="zh-CN" altLang="zh-CN" sz="2100" b="1" dirty="0">
                <a:solidFill>
                  <a:srgbClr val="000000"/>
                </a:solidFill>
                <a:cs typeface="Times New Roman" panose="02020603050405020304" pitchFamily="18" charset="0"/>
              </a:rPr>
              <a:t>+</a:t>
            </a:r>
            <a:r>
              <a:rPr lang="zh-CN" altLang="zh-CN" sz="2100" dirty="0">
                <a:solidFill>
                  <a:srgbClr val="000000"/>
                </a:solidFill>
                <a:cs typeface="Times New Roman" panose="02020603050405020304" pitchFamily="18" charset="0"/>
              </a:rPr>
              <a:t> </a:t>
            </a:r>
            <a:r>
              <a:rPr lang="zh-CN" altLang="zh-CN" sz="2100" b="1" dirty="0">
                <a:solidFill>
                  <a:srgbClr val="000000"/>
                </a:solidFill>
                <a:cs typeface="Times New Roman" panose="02020603050405020304" pitchFamily="18" charset="0"/>
              </a:rPr>
              <a:t>id</a:t>
            </a:r>
            <a:r>
              <a:rPr lang="zh-CN" altLang="zh-CN" sz="2100" dirty="0">
                <a:solidFill>
                  <a:srgbClr val="000000"/>
                </a:solidFill>
                <a:cs typeface="Times New Roman" panose="02020603050405020304" pitchFamily="18" charset="0"/>
              </a:rPr>
              <a:t> </a:t>
            </a:r>
            <a:r>
              <a:rPr lang="zh-CN" altLang="zh-CN" sz="2100" b="1" dirty="0">
                <a:solidFill>
                  <a:srgbClr val="000000"/>
                </a:solidFill>
                <a:cs typeface="Times New Roman" panose="02020603050405020304" pitchFamily="18" charset="0"/>
              </a:rPr>
              <a:t>*</a:t>
            </a:r>
            <a:r>
              <a:rPr lang="zh-CN" altLang="zh-CN" sz="2100" dirty="0">
                <a:solidFill>
                  <a:srgbClr val="000000"/>
                </a:solidFill>
                <a:cs typeface="Times New Roman" panose="02020603050405020304" pitchFamily="18" charset="0"/>
              </a:rPr>
              <a:t> </a:t>
            </a:r>
            <a:r>
              <a:rPr lang="zh-CN" altLang="zh-CN" sz="2100" b="1" dirty="0">
                <a:solidFill>
                  <a:srgbClr val="000000"/>
                </a:solidFill>
                <a:cs typeface="Times New Roman" panose="02020603050405020304" pitchFamily="18" charset="0"/>
              </a:rPr>
              <a:t>id</a:t>
            </a:r>
            <a:endParaRPr lang="en-US" altLang="en-US" sz="2100" dirty="0"/>
          </a:p>
        </p:txBody>
      </p:sp>
      <p:pic>
        <p:nvPicPr>
          <p:cNvPr id="16387" name="picture 131">
            <a:extLst>
              <a:ext uri="{FF2B5EF4-FFF2-40B4-BE49-F238E27FC236}">
                <a16:creationId xmlns:a16="http://schemas.microsoft.com/office/drawing/2014/main" id="{22ACAA32-ED85-4E4D-A66E-4F19B68FA4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5100" y="4294188"/>
            <a:ext cx="169863"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132">
            <a:extLst>
              <a:ext uri="{FF2B5EF4-FFF2-40B4-BE49-F238E27FC236}">
                <a16:creationId xmlns:a16="http://schemas.microsoft.com/office/drawing/2014/main" id="{33D5F733-5C68-4C20-A2D3-45F352BC7A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5100" y="1951038"/>
            <a:ext cx="169863"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picture 136">
            <a:extLst>
              <a:ext uri="{FF2B5EF4-FFF2-40B4-BE49-F238E27FC236}">
                <a16:creationId xmlns:a16="http://schemas.microsoft.com/office/drawing/2014/main" id="{F2A3C164-0630-4C3B-933E-07D25DA3AA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1988" y="1395413"/>
            <a:ext cx="6477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a:extLst>
              <a:ext uri="{FF2B5EF4-FFF2-40B4-BE49-F238E27FC236}">
                <a16:creationId xmlns:a16="http://schemas.microsoft.com/office/drawing/2014/main" id="{353582F9-9F70-43BC-9D32-A5E52B34DEAA}"/>
              </a:ext>
            </a:extLst>
          </p:cNvPr>
          <p:cNvPicPr>
            <a:picLocks noChangeAspect="1"/>
          </p:cNvPicPr>
          <p:nvPr/>
        </p:nvPicPr>
        <p:blipFill>
          <a:blip r:embed="rId6"/>
          <a:stretch>
            <a:fillRect/>
          </a:stretch>
        </p:blipFill>
        <p:spPr>
          <a:xfrm>
            <a:off x="4716016" y="1921351"/>
            <a:ext cx="2643286" cy="3199768"/>
          </a:xfrm>
          <a:prstGeom prst="rect">
            <a:avLst/>
          </a:prstGeom>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a:extLst>
              <a:ext uri="{FF2B5EF4-FFF2-40B4-BE49-F238E27FC236}">
                <a16:creationId xmlns:a16="http://schemas.microsoft.com/office/drawing/2014/main" id="{20B546A9-4CA7-4944-80A4-8108AD4E0FA9}"/>
              </a:ext>
            </a:extLst>
          </p:cNvPr>
          <p:cNvSpPr>
            <a:spLocks noGrp="1"/>
          </p:cNvSpPr>
          <p:nvPr>
            <p:ph type="dt" sz="quarter" idx="10"/>
          </p:nvPr>
        </p:nvSpPr>
        <p:spPr bwMode="auto">
          <a:xfrm>
            <a:off x="457200" y="6245225"/>
            <a:ext cx="2133600" cy="476250"/>
          </a:xfrm>
          <a:ln>
            <a:miter lim="800000"/>
          </a:ln>
        </p:spPr>
        <p:txBody>
          <a:bodyPr vert="horz" wrap="square" lIns="91440" tIns="45720" rIns="91440" bIns="45720" numCol="1" anchor="t" anchorCtr="0" compatLnSpc="1"/>
          <a:lstStyle/>
          <a:p>
            <a:pPr>
              <a:buFontTx/>
              <a:buNone/>
              <a:defRPr/>
            </a:pPr>
            <a:fld id="{A07DD514-F12D-483D-9BEF-FB7389DF0A60}" type="datetime1">
              <a:rPr lang="zh-CN" altLang="en-US" noProof="0" smtClean="0">
                <a:latin typeface="+mn-lt"/>
              </a:rPr>
              <a:pPr>
                <a:buFontTx/>
                <a:buNone/>
                <a:defRPr/>
              </a:pPr>
              <a:t>2022/4/27</a:t>
            </a:fld>
            <a:endParaRPr lang="en-US" altLang="zh-CN" noProof="0">
              <a:latin typeface="+mn-lt"/>
            </a:endParaRPr>
          </a:p>
        </p:txBody>
      </p:sp>
      <p:sp>
        <p:nvSpPr>
          <p:cNvPr id="72707" name="灯片编号占位符 5">
            <a:extLst>
              <a:ext uri="{FF2B5EF4-FFF2-40B4-BE49-F238E27FC236}">
                <a16:creationId xmlns:a16="http://schemas.microsoft.com/office/drawing/2014/main" id="{D3E44004-AA40-4BC9-B26A-DE466BB40B4F}"/>
              </a:ext>
            </a:extLst>
          </p:cNvPr>
          <p:cNvSpPr>
            <a:spLocks noGrp="1" noChangeArrowheads="1"/>
          </p:cNvSpPr>
          <p:nvPr>
            <p:ph type="sldNum" sz="quarter" idx="12"/>
          </p:nvPr>
        </p:nvSpPr>
        <p:spPr bwMode="auto">
          <a:xfrm>
            <a:off x="6553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 typeface="Arial" panose="020B0604020202020204" pitchFamily="34" charset="0"/>
              <a:buNone/>
            </a:pPr>
            <a:fld id="{8C55FEBB-396E-466E-8B14-BE5144A4A0DE}" type="slidenum">
              <a:rPr lang="en-US" altLang="zh-CN" sz="1400" b="0" smtClean="0">
                <a:latin typeface="Arial" panose="020B0604020202020204" pitchFamily="34" charset="0"/>
                <a:ea typeface="宋体" panose="02010600030101010101" pitchFamily="2" charset="-122"/>
              </a:rPr>
              <a:pPr>
                <a:spcBef>
                  <a:spcPct val="0"/>
                </a:spcBef>
                <a:buClrTx/>
                <a:buSzTx/>
                <a:buFont typeface="Arial" panose="020B0604020202020204" pitchFamily="34" charset="0"/>
                <a:buNone/>
              </a:pPr>
              <a:t>100</a:t>
            </a:fld>
            <a:endParaRPr lang="en-US" altLang="zh-CN" sz="1400" b="0">
              <a:latin typeface="Arial" panose="020B0604020202020204" pitchFamily="34" charset="0"/>
              <a:ea typeface="宋体" panose="02010600030101010101" pitchFamily="2" charset="-122"/>
            </a:endParaRPr>
          </a:p>
        </p:txBody>
      </p:sp>
      <p:sp>
        <p:nvSpPr>
          <p:cNvPr id="72708" name="Rectangle 2">
            <a:extLst>
              <a:ext uri="{FF2B5EF4-FFF2-40B4-BE49-F238E27FC236}">
                <a16:creationId xmlns:a16="http://schemas.microsoft.com/office/drawing/2014/main" id="{7E318261-99A9-4C9E-845D-5D0A042A7CCC}"/>
              </a:ext>
            </a:extLst>
          </p:cNvPr>
          <p:cNvSpPr>
            <a:spLocks noGrp="1" noChangeArrowheads="1"/>
          </p:cNvSpPr>
          <p:nvPr>
            <p:ph type="body" idx="4294967295"/>
          </p:nvPr>
        </p:nvSpPr>
        <p:spPr>
          <a:xfrm>
            <a:off x="1198563" y="1657350"/>
            <a:ext cx="7458075" cy="3260725"/>
          </a:xfrm>
        </p:spPr>
        <p:txBody>
          <a:bodyPr/>
          <a:lstStyle/>
          <a:p>
            <a:pPr eaLnBrk="1" hangingPunct="1">
              <a:lnSpc>
                <a:spcPct val="110000"/>
              </a:lnSpc>
              <a:buFont typeface="Wingdings" panose="05000000000000000000" pitchFamily="2" charset="2"/>
              <a:buNone/>
            </a:pPr>
            <a:r>
              <a:rPr lang="en-US" altLang="zh-CN" sz="2400">
                <a:latin typeface="Times New Roman" panose="02020603050405020304" pitchFamily="18" charset="0"/>
              </a:rPr>
              <a:t>FOLLOW( E')={ ), # }</a:t>
            </a:r>
          </a:p>
          <a:p>
            <a:pPr eaLnBrk="1" hangingPunct="1">
              <a:lnSpc>
                <a:spcPct val="110000"/>
              </a:lnSpc>
              <a:buFont typeface="Wingdings" panose="05000000000000000000" pitchFamily="2" charset="2"/>
              <a:buNone/>
            </a:pPr>
            <a:r>
              <a:rPr lang="en-US" altLang="zh-CN" sz="2400">
                <a:latin typeface="Times New Roman" panose="02020603050405020304" pitchFamily="18" charset="0"/>
              </a:rPr>
              <a:t>FOLLOW( T')={ +, ), # }</a:t>
            </a:r>
          </a:p>
          <a:p>
            <a:pPr eaLnBrk="1" hangingPunct="1">
              <a:lnSpc>
                <a:spcPct val="110000"/>
              </a:lnSpc>
              <a:buFont typeface="Wingdings" panose="05000000000000000000" pitchFamily="2" charset="2"/>
              <a:buNone/>
            </a:pPr>
            <a:endParaRPr lang="en-US" altLang="zh-CN" sz="2400">
              <a:latin typeface="Times New Roman" panose="02020603050405020304" pitchFamily="18" charset="0"/>
            </a:endParaRPr>
          </a:p>
          <a:p>
            <a:pPr eaLnBrk="1" hangingPunct="1">
              <a:lnSpc>
                <a:spcPct val="110000"/>
              </a:lnSpc>
              <a:buFont typeface="Wingdings" panose="05000000000000000000" pitchFamily="2" charset="2"/>
              <a:buNone/>
            </a:pPr>
            <a:r>
              <a:rPr lang="en-US" altLang="zh-CN" sz="2400">
                <a:latin typeface="Times New Roman" panose="02020603050405020304" pitchFamily="18" charset="0"/>
              </a:rPr>
              <a:t>FIRST(TE')={(,id}        FIRST(+TE')={+}</a:t>
            </a:r>
          </a:p>
          <a:p>
            <a:pPr eaLnBrk="1" hangingPunct="1">
              <a:lnSpc>
                <a:spcPct val="110000"/>
              </a:lnSpc>
              <a:buFont typeface="Wingdings" panose="05000000000000000000" pitchFamily="2" charset="2"/>
              <a:buNone/>
            </a:pPr>
            <a:r>
              <a:rPr lang="en-US" altLang="zh-CN" sz="2400">
                <a:latin typeface="Times New Roman" panose="02020603050405020304" pitchFamily="18" charset="0"/>
              </a:rPr>
              <a:t>FIRST(FT')={(,id}        FIRST(*FT')={*}</a:t>
            </a:r>
          </a:p>
          <a:p>
            <a:pPr eaLnBrk="1" hangingPunct="1">
              <a:lnSpc>
                <a:spcPct val="110000"/>
              </a:lnSpc>
              <a:buFont typeface="Wingdings" panose="05000000000000000000" pitchFamily="2" charset="2"/>
              <a:buNone/>
            </a:pPr>
            <a:r>
              <a:rPr lang="en-US" altLang="zh-CN" sz="2400">
                <a:latin typeface="Times New Roman" panose="02020603050405020304" pitchFamily="18" charset="0"/>
              </a:rPr>
              <a:t>FIRST((E))={(} 	    FIRST(id)={id}</a:t>
            </a:r>
          </a:p>
        </p:txBody>
      </p:sp>
      <p:sp>
        <p:nvSpPr>
          <p:cNvPr id="1153027" name="Text Box 3">
            <a:extLst>
              <a:ext uri="{FF2B5EF4-FFF2-40B4-BE49-F238E27FC236}">
                <a16:creationId xmlns:a16="http://schemas.microsoft.com/office/drawing/2014/main" id="{E6CA6D57-8547-4B95-8F7F-53F546355C64}"/>
              </a:ext>
            </a:extLst>
          </p:cNvPr>
          <p:cNvSpPr txBox="1">
            <a:spLocks noChangeArrowheads="1"/>
          </p:cNvSpPr>
          <p:nvPr/>
        </p:nvSpPr>
        <p:spPr bwMode="auto">
          <a:xfrm>
            <a:off x="755650" y="4797425"/>
            <a:ext cx="6629400" cy="1163638"/>
          </a:xfrm>
          <a:prstGeom prst="rect">
            <a:avLst/>
          </a:prstGeom>
          <a:noFill/>
          <a:ln w="9525">
            <a:noFill/>
            <a:miter lim="800000"/>
          </a:ln>
          <a:effectLst/>
        </p:spPr>
        <p:txBody>
          <a:bodyPr lIns="92075" tIns="46038" rIns="92075" bIns="46038">
            <a:spAutoFit/>
          </a:bodyPr>
          <a:lstStyle/>
          <a:p>
            <a:pPr>
              <a:spcBef>
                <a:spcPct val="20000"/>
              </a:spcBef>
              <a:buClr>
                <a:schemeClr val="tx2"/>
              </a:buClr>
              <a:buSzPct val="75000"/>
              <a:buFont typeface="Monotype Sorts" pitchFamily="2" charset="2"/>
              <a:buNone/>
              <a:defRPr/>
            </a:pPr>
            <a:r>
              <a:rPr kumimoji="1" lang="en-US" altLang="zh-CN" sz="3200" b="1">
                <a:solidFill>
                  <a:srgbClr val="FF0000"/>
                </a:solidFill>
                <a:effectLst>
                  <a:outerShdw blurRad="38100" dist="38100" dir="2700000" algn="tl">
                    <a:srgbClr val="000000"/>
                  </a:outerShdw>
                </a:effectLst>
              </a:rPr>
              <a:t>E→TE' 	E'→+TE’|ε 	T→FT'        </a:t>
            </a:r>
          </a:p>
          <a:p>
            <a:pPr>
              <a:spcBef>
                <a:spcPct val="20000"/>
              </a:spcBef>
              <a:buClr>
                <a:schemeClr val="tx2"/>
              </a:buClr>
              <a:buSzPct val="75000"/>
              <a:buFont typeface="Monotype Sorts" pitchFamily="2" charset="2"/>
              <a:buNone/>
              <a:defRPr/>
            </a:pPr>
            <a:r>
              <a:rPr kumimoji="1" lang="en-US" altLang="zh-CN" sz="3200" b="1">
                <a:solidFill>
                  <a:srgbClr val="FF0000"/>
                </a:solidFill>
                <a:effectLst>
                  <a:outerShdw blurRad="38100" dist="38100" dir="2700000" algn="tl">
                    <a:srgbClr val="000000"/>
                  </a:outerShdw>
                </a:effectLst>
              </a:rPr>
              <a:t>T'→*FT’|ε  		F→(E)|id</a:t>
            </a:r>
            <a:endParaRPr kumimoji="1" lang="en-US" altLang="zh-CN" sz="2800" b="1">
              <a:solidFill>
                <a:srgbClr val="FF0000"/>
              </a:solidFill>
              <a:effectLst>
                <a:outerShdw blurRad="38100" dist="38100" dir="2700000" algn="tl">
                  <a:srgbClr val="000000"/>
                </a:outerShdw>
              </a:effectLst>
            </a:endParaRPr>
          </a:p>
        </p:txBody>
      </p:sp>
      <p:sp>
        <p:nvSpPr>
          <p:cNvPr id="72710" name="Rectangle 4">
            <a:extLst>
              <a:ext uri="{FF2B5EF4-FFF2-40B4-BE49-F238E27FC236}">
                <a16:creationId xmlns:a16="http://schemas.microsoft.com/office/drawing/2014/main" id="{C42BAFBA-995B-42EF-8907-5C8D75D1B793}"/>
              </a:ext>
            </a:extLst>
          </p:cNvPr>
          <p:cNvSpPr>
            <a:spLocks noGrp="1" noChangeArrowheads="1"/>
          </p:cNvSpPr>
          <p:nvPr>
            <p:ph type="title" idx="4294967295"/>
          </p:nvPr>
        </p:nvSpPr>
        <p:spPr>
          <a:xfrm>
            <a:off x="900113" y="333375"/>
            <a:ext cx="8243887" cy="862013"/>
          </a:xfrm>
        </p:spPr>
        <p:txBody>
          <a:bodyPr anchor="ctr"/>
          <a:lstStyle/>
          <a:p>
            <a:pPr eaLnBrk="1" hangingPunct="1"/>
            <a:r>
              <a:rPr lang="zh-CN" altLang="en-US" sz="3600">
                <a:latin typeface="Times New Roman" panose="02020603050405020304" pitchFamily="18" charset="0"/>
              </a:rPr>
              <a:t>例</a:t>
            </a:r>
            <a:r>
              <a:rPr lang="en-US" altLang="zh-CN" sz="3600">
                <a:latin typeface="Times New Roman" panose="02020603050405020304" pitchFamily="18" charset="0"/>
              </a:rPr>
              <a:t>4.10</a:t>
            </a:r>
            <a:r>
              <a:rPr lang="en-US" altLang="zh-CN" sz="3600"/>
              <a:t> </a:t>
            </a:r>
            <a:r>
              <a:rPr lang="zh-CN" altLang="en-US" sz="3600"/>
              <a:t>考虑简单算术表达式文法的实现</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D31B3D-2F30-4E93-8050-5CE26D278A25}"/>
              </a:ext>
            </a:extLst>
          </p:cNvPr>
          <p:cNvSpPr>
            <a:spLocks noGrp="1"/>
          </p:cNvSpPr>
          <p:nvPr>
            <p:ph type="dt" sz="quarter" idx="10"/>
          </p:nvPr>
        </p:nvSpPr>
        <p:spPr bwMode="auto">
          <a:xfrm>
            <a:off x="457200" y="6245225"/>
            <a:ext cx="2133600" cy="476250"/>
          </a:xfrm>
          <a:ln>
            <a:miter lim="800000"/>
          </a:ln>
        </p:spPr>
        <p:txBody>
          <a:bodyPr vert="horz" wrap="square" lIns="91440" tIns="45720" rIns="91440" bIns="45720" numCol="1" anchor="t" anchorCtr="0" compatLnSpc="1"/>
          <a:lstStyle/>
          <a:p>
            <a:pPr>
              <a:buFontTx/>
              <a:buNone/>
              <a:defRPr/>
            </a:pPr>
            <a:fld id="{C6C700B3-CCD1-4E2A-91EF-4F05FC073F3A}" type="datetime1">
              <a:rPr lang="zh-CN" altLang="en-US" noProof="0" smtClean="0">
                <a:latin typeface="+mn-lt"/>
              </a:rPr>
              <a:pPr>
                <a:buFontTx/>
                <a:buNone/>
                <a:defRPr/>
              </a:pPr>
              <a:t>2022/4/27</a:t>
            </a:fld>
            <a:endParaRPr lang="en-US" altLang="zh-CN" noProof="0">
              <a:latin typeface="+mn-lt"/>
            </a:endParaRPr>
          </a:p>
        </p:txBody>
      </p:sp>
      <p:sp>
        <p:nvSpPr>
          <p:cNvPr id="73731" name="灯片编号占位符 5">
            <a:extLst>
              <a:ext uri="{FF2B5EF4-FFF2-40B4-BE49-F238E27FC236}">
                <a16:creationId xmlns:a16="http://schemas.microsoft.com/office/drawing/2014/main" id="{D9A75F5C-D25A-4A4C-B352-FACB39D117FB}"/>
              </a:ext>
            </a:extLst>
          </p:cNvPr>
          <p:cNvSpPr>
            <a:spLocks noGrp="1" noChangeArrowheads="1"/>
          </p:cNvSpPr>
          <p:nvPr>
            <p:ph type="sldNum" sz="quarter" idx="12"/>
          </p:nvPr>
        </p:nvSpPr>
        <p:spPr bwMode="auto">
          <a:xfrm>
            <a:off x="6553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 typeface="Arial" panose="020B0604020202020204" pitchFamily="34" charset="0"/>
              <a:buNone/>
            </a:pPr>
            <a:fld id="{A68A4300-6093-4BB4-B3F4-822521316B54}" type="slidenum">
              <a:rPr lang="en-US" altLang="zh-CN" sz="1400" b="0" smtClean="0">
                <a:latin typeface="Arial" panose="020B0604020202020204" pitchFamily="34" charset="0"/>
                <a:ea typeface="宋体" panose="02010600030101010101" pitchFamily="2" charset="-122"/>
              </a:rPr>
              <a:pPr>
                <a:spcBef>
                  <a:spcPct val="0"/>
                </a:spcBef>
                <a:buClrTx/>
                <a:buSzTx/>
                <a:buFont typeface="Arial" panose="020B0604020202020204" pitchFamily="34" charset="0"/>
                <a:buNone/>
              </a:pPr>
              <a:t>101</a:t>
            </a:fld>
            <a:endParaRPr lang="en-US" altLang="zh-CN" sz="1400" b="0">
              <a:latin typeface="Arial" panose="020B0604020202020204" pitchFamily="34" charset="0"/>
              <a:ea typeface="宋体" panose="02010600030101010101" pitchFamily="2" charset="-122"/>
            </a:endParaRPr>
          </a:p>
        </p:txBody>
      </p:sp>
      <p:sp>
        <p:nvSpPr>
          <p:cNvPr id="73732" name="Rectangle 2">
            <a:extLst>
              <a:ext uri="{FF2B5EF4-FFF2-40B4-BE49-F238E27FC236}">
                <a16:creationId xmlns:a16="http://schemas.microsoft.com/office/drawing/2014/main" id="{C64CF44B-FD97-4805-8A4B-6067903DFBF6}"/>
              </a:ext>
            </a:extLst>
          </p:cNvPr>
          <p:cNvSpPr>
            <a:spLocks noGrp="1" noChangeArrowheads="1"/>
          </p:cNvSpPr>
          <p:nvPr>
            <p:ph type="title" idx="4294967295"/>
          </p:nvPr>
        </p:nvSpPr>
        <p:spPr>
          <a:xfrm>
            <a:off x="1403350" y="260350"/>
            <a:ext cx="7272338" cy="792163"/>
          </a:xfrm>
        </p:spPr>
        <p:txBody>
          <a:bodyPr lIns="92075" tIns="46038" rIns="92075" bIns="46038" anchor="ctr"/>
          <a:lstStyle/>
          <a:p>
            <a:pPr eaLnBrk="1" hangingPunct="1"/>
            <a:r>
              <a:rPr lang="zh-CN" altLang="en-US" sz="3600"/>
              <a:t>简单算术表达式文法的预测分析表</a:t>
            </a:r>
          </a:p>
        </p:txBody>
      </p:sp>
      <p:graphicFrame>
        <p:nvGraphicFramePr>
          <p:cNvPr id="24578" name="Object 3">
            <a:extLst>
              <a:ext uri="{FF2B5EF4-FFF2-40B4-BE49-F238E27FC236}">
                <a16:creationId xmlns:a16="http://schemas.microsoft.com/office/drawing/2014/main" id="{6BE01375-C38E-4C24-AC40-96248271825A}"/>
              </a:ext>
            </a:extLst>
          </p:cNvPr>
          <p:cNvGraphicFramePr>
            <a:graphicFrameLocks/>
          </p:cNvGraphicFramePr>
          <p:nvPr/>
        </p:nvGraphicFramePr>
        <p:xfrm>
          <a:off x="323850" y="1592263"/>
          <a:ext cx="8569325" cy="5076825"/>
        </p:xfrm>
        <a:graphic>
          <a:graphicData uri="http://schemas.openxmlformats.org/presentationml/2006/ole">
            <mc:AlternateContent xmlns:mc="http://schemas.openxmlformats.org/markup-compatibility/2006">
              <mc:Choice xmlns:v="urn:schemas-microsoft-com:vml" Requires="v">
                <p:oleObj spid="_x0000_s73872" r:id="rId4" imgW="8021880" imgH="4739400" progId="Word.Document.8">
                  <p:embed/>
                </p:oleObj>
              </mc:Choice>
              <mc:Fallback>
                <p:oleObj r:id="rId4" imgW="8021880" imgH="4739400" progId="Word.Document.8">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850" y="1592263"/>
                        <a:ext cx="8569325" cy="507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slide(fromBottom)">
                                      <p:cBhvr>
                                        <p:cTn id="7" dur="500"/>
                                        <p:tgtEl>
                                          <p:spTgt spid="245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9F7F31C-5CB7-4690-84F5-170D36DAFA74}"/>
              </a:ext>
            </a:extLst>
          </p:cNvPr>
          <p:cNvSpPr>
            <a:spLocks noGrp="1"/>
          </p:cNvSpPr>
          <p:nvPr>
            <p:ph type="dt" sz="quarter" idx="10"/>
          </p:nvPr>
        </p:nvSpPr>
        <p:spPr bwMode="auto">
          <a:xfrm>
            <a:off x="457200" y="6245225"/>
            <a:ext cx="2133600" cy="476250"/>
          </a:xfrm>
          <a:ln>
            <a:miter lim="800000"/>
          </a:ln>
        </p:spPr>
        <p:txBody>
          <a:bodyPr vert="horz" wrap="square" lIns="91440" tIns="45720" rIns="91440" bIns="45720" numCol="1" anchor="t" anchorCtr="0" compatLnSpc="1"/>
          <a:lstStyle/>
          <a:p>
            <a:pPr>
              <a:buFontTx/>
              <a:buNone/>
              <a:defRPr/>
            </a:pPr>
            <a:fld id="{319B04AC-6AA8-4AF5-9D60-506B0025A8F0}" type="datetime1">
              <a:rPr lang="zh-CN" altLang="en-US" noProof="0" smtClean="0">
                <a:latin typeface="+mn-lt"/>
              </a:rPr>
              <a:pPr>
                <a:buFontTx/>
                <a:buNone/>
                <a:defRPr/>
              </a:pPr>
              <a:t>2022/4/27</a:t>
            </a:fld>
            <a:endParaRPr lang="en-US" altLang="zh-CN" noProof="0">
              <a:latin typeface="+mn-lt"/>
            </a:endParaRPr>
          </a:p>
        </p:txBody>
      </p:sp>
      <p:sp>
        <p:nvSpPr>
          <p:cNvPr id="75779" name="灯片编号占位符 5">
            <a:extLst>
              <a:ext uri="{FF2B5EF4-FFF2-40B4-BE49-F238E27FC236}">
                <a16:creationId xmlns:a16="http://schemas.microsoft.com/office/drawing/2014/main" id="{D5E21E5A-C75E-4ADE-925B-730E79F6C8EE}"/>
              </a:ext>
            </a:extLst>
          </p:cNvPr>
          <p:cNvSpPr>
            <a:spLocks noGrp="1" noChangeArrowheads="1"/>
          </p:cNvSpPr>
          <p:nvPr>
            <p:ph type="sldNum" sz="quarter" idx="12"/>
          </p:nvPr>
        </p:nvSpPr>
        <p:spPr bwMode="auto">
          <a:xfrm>
            <a:off x="6553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 typeface="Arial" panose="020B0604020202020204" pitchFamily="34" charset="0"/>
              <a:buNone/>
            </a:pPr>
            <a:fld id="{34977E9F-183B-4872-B49E-8BF3A3CF2CA8}" type="slidenum">
              <a:rPr lang="en-US" altLang="zh-CN" sz="1400" b="0" smtClean="0">
                <a:latin typeface="Arial" panose="020B0604020202020204" pitchFamily="34" charset="0"/>
                <a:ea typeface="宋体" panose="02010600030101010101" pitchFamily="2" charset="-122"/>
              </a:rPr>
              <a:pPr>
                <a:spcBef>
                  <a:spcPct val="0"/>
                </a:spcBef>
                <a:buClrTx/>
                <a:buSzTx/>
                <a:buFont typeface="Arial" panose="020B0604020202020204" pitchFamily="34" charset="0"/>
                <a:buNone/>
              </a:pPr>
              <a:t>102</a:t>
            </a:fld>
            <a:endParaRPr lang="en-US" altLang="zh-CN" sz="1400" b="0">
              <a:latin typeface="Arial" panose="020B0604020202020204" pitchFamily="34" charset="0"/>
              <a:ea typeface="宋体" panose="02010600030101010101" pitchFamily="2" charset="-122"/>
            </a:endParaRPr>
          </a:p>
        </p:txBody>
      </p:sp>
      <p:sp>
        <p:nvSpPr>
          <p:cNvPr id="75780" name="Rectangle 2">
            <a:extLst>
              <a:ext uri="{FF2B5EF4-FFF2-40B4-BE49-F238E27FC236}">
                <a16:creationId xmlns:a16="http://schemas.microsoft.com/office/drawing/2014/main" id="{94ED2654-0A0A-45FA-8341-207FCBF3C510}"/>
              </a:ext>
            </a:extLst>
          </p:cNvPr>
          <p:cNvSpPr>
            <a:spLocks noGrp="1" noChangeArrowheads="1"/>
          </p:cNvSpPr>
          <p:nvPr>
            <p:ph type="title" idx="4294967295"/>
          </p:nvPr>
        </p:nvSpPr>
        <p:spPr>
          <a:xfrm>
            <a:off x="1044575" y="188913"/>
            <a:ext cx="8064500" cy="1068387"/>
          </a:xfrm>
        </p:spPr>
        <p:txBody>
          <a:bodyPr lIns="92075" tIns="46038" rIns="92075" bIns="46038" anchor="ctr"/>
          <a:lstStyle/>
          <a:p>
            <a:pPr eaLnBrk="1" hangingPunct="1"/>
            <a:r>
              <a:rPr lang="zh-CN" altLang="en-US" sz="4000"/>
              <a:t>对输入</a:t>
            </a:r>
            <a:r>
              <a:rPr lang="zh-CN" altLang="en-US" sz="4000">
                <a:latin typeface="Times New Roman" panose="02020603050405020304" pitchFamily="18" charset="0"/>
              </a:rPr>
              <a:t>串</a:t>
            </a:r>
            <a:r>
              <a:rPr lang="en-US" altLang="zh-CN" sz="4000">
                <a:latin typeface="Times New Roman" panose="02020603050405020304" pitchFamily="18" charset="0"/>
              </a:rPr>
              <a:t>id+id*id</a:t>
            </a:r>
            <a:r>
              <a:rPr lang="zh-CN" altLang="en-US" sz="4000">
                <a:latin typeface="Times New Roman" panose="02020603050405020304" pitchFamily="18" charset="0"/>
              </a:rPr>
              <a:t>进行</a:t>
            </a:r>
            <a:r>
              <a:rPr lang="zh-CN" altLang="en-US" sz="4000"/>
              <a:t>分析的过程</a:t>
            </a:r>
            <a:br>
              <a:rPr lang="zh-CN" altLang="en-US" sz="4000"/>
            </a:br>
            <a:r>
              <a:rPr lang="zh-CN" altLang="en-US" sz="2400">
                <a:solidFill>
                  <a:srgbClr val="FF0000"/>
                </a:solidFill>
                <a:latin typeface="楷体_GB2312" pitchFamily="49" charset="-122"/>
                <a:ea typeface="楷体_GB2312" pitchFamily="49" charset="-122"/>
              </a:rPr>
              <a:t>（在黑板上同时画出语法树）</a:t>
            </a:r>
          </a:p>
        </p:txBody>
      </p:sp>
      <p:sp>
        <p:nvSpPr>
          <p:cNvPr id="1156099" name="Rectangle 3">
            <a:extLst>
              <a:ext uri="{FF2B5EF4-FFF2-40B4-BE49-F238E27FC236}">
                <a16:creationId xmlns:a16="http://schemas.microsoft.com/office/drawing/2014/main" id="{CA73E3B3-F01F-483F-BB67-9415BB1B5238}"/>
              </a:ext>
            </a:extLst>
          </p:cNvPr>
          <p:cNvSpPr>
            <a:spLocks noGrp="1" noChangeArrowheads="1"/>
          </p:cNvSpPr>
          <p:nvPr>
            <p:ph type="body" idx="4294967295"/>
          </p:nvPr>
        </p:nvSpPr>
        <p:spPr>
          <a:xfrm>
            <a:off x="827088" y="1484313"/>
            <a:ext cx="7921625" cy="4724400"/>
          </a:xfrm>
        </p:spPr>
        <p:txBody>
          <a:bodyPr lIns="92075" tIns="46038" rIns="92075" bIns="46038"/>
          <a:lstStyle/>
          <a:p>
            <a:pPr eaLnBrk="1" hangingPunct="1">
              <a:buFont typeface="Wingdings" panose="05000000000000000000" pitchFamily="2" charset="2"/>
              <a:buNone/>
            </a:pPr>
            <a:r>
              <a:rPr lang="zh-CN" altLang="en-US" sz="2800">
                <a:latin typeface="楷体_GB2312" pitchFamily="49" charset="-122"/>
              </a:rPr>
              <a:t>栈         输入缓冲区     输出</a:t>
            </a:r>
          </a:p>
          <a:p>
            <a:pPr eaLnBrk="1" hangingPunct="1">
              <a:buFont typeface="Wingdings" panose="05000000000000000000" pitchFamily="2" charset="2"/>
              <a:buNone/>
            </a:pPr>
            <a:r>
              <a:rPr lang="en-US" altLang="zh-CN" sz="2800">
                <a:latin typeface="楷体_GB2312" pitchFamily="49" charset="-122"/>
              </a:rPr>
              <a:t>#E         id+id*id# </a:t>
            </a:r>
          </a:p>
          <a:p>
            <a:pPr eaLnBrk="1" hangingPunct="1">
              <a:buFont typeface="Wingdings" panose="05000000000000000000" pitchFamily="2" charset="2"/>
              <a:buNone/>
            </a:pPr>
            <a:r>
              <a:rPr lang="en-US" altLang="zh-CN" sz="2800">
                <a:latin typeface="楷体_GB2312" pitchFamily="49" charset="-122"/>
              </a:rPr>
              <a:t>#E'T       id+id*id#    E→TE'</a:t>
            </a:r>
          </a:p>
          <a:p>
            <a:pPr eaLnBrk="1" hangingPunct="1">
              <a:buFont typeface="Wingdings" panose="05000000000000000000" pitchFamily="2" charset="2"/>
              <a:buNone/>
            </a:pPr>
            <a:r>
              <a:rPr lang="en-US" altLang="zh-CN" sz="2800">
                <a:latin typeface="楷体_GB2312" pitchFamily="49" charset="-122"/>
              </a:rPr>
              <a:t>#E'T'F     id+id*id#    T→FT'</a:t>
            </a:r>
          </a:p>
          <a:p>
            <a:pPr eaLnBrk="1" hangingPunct="1">
              <a:buFont typeface="Wingdings" panose="05000000000000000000" pitchFamily="2" charset="2"/>
              <a:buNone/>
            </a:pPr>
            <a:r>
              <a:rPr lang="en-US" altLang="zh-CN" sz="2800">
                <a:latin typeface="楷体_GB2312" pitchFamily="49" charset="-122"/>
              </a:rPr>
              <a:t>#E'T'id    id+id*id#    F→id</a:t>
            </a:r>
          </a:p>
          <a:p>
            <a:pPr eaLnBrk="1" hangingPunct="1">
              <a:buFont typeface="Wingdings" panose="05000000000000000000" pitchFamily="2" charset="2"/>
              <a:buNone/>
            </a:pPr>
            <a:r>
              <a:rPr lang="en-US" altLang="zh-CN" sz="2800">
                <a:latin typeface="楷体_GB2312" pitchFamily="49" charset="-122"/>
              </a:rPr>
              <a:t>#E'T'        +id*id#      </a:t>
            </a:r>
          </a:p>
          <a:p>
            <a:pPr eaLnBrk="1" hangingPunct="1">
              <a:buFont typeface="Wingdings" panose="05000000000000000000" pitchFamily="2" charset="2"/>
              <a:buNone/>
            </a:pPr>
            <a:r>
              <a:rPr lang="en-US" altLang="zh-CN" sz="2800">
                <a:latin typeface="楷体_GB2312" pitchFamily="49" charset="-122"/>
              </a:rPr>
              <a:t>#E'          +id*id#    T'→ε</a:t>
            </a:r>
          </a:p>
          <a:p>
            <a:pPr eaLnBrk="1" hangingPunct="1">
              <a:buFont typeface="Wingdings" panose="05000000000000000000" pitchFamily="2" charset="2"/>
              <a:buNone/>
            </a:pPr>
            <a:r>
              <a:rPr lang="en-US" altLang="zh-CN" sz="2800">
                <a:latin typeface="楷体_GB2312" pitchFamily="49" charset="-122"/>
              </a:rPr>
              <a:t>#E'T+        +id*id#    E'→+TE'</a:t>
            </a:r>
          </a:p>
          <a:p>
            <a:pPr eaLnBrk="1" hangingPunct="1">
              <a:buFont typeface="Wingdings" panose="05000000000000000000" pitchFamily="2" charset="2"/>
              <a:buNone/>
            </a:pPr>
            <a:r>
              <a:rPr lang="en-US" altLang="zh-CN" sz="2800">
                <a:latin typeface="楷体_GB2312" pitchFamily="49" charset="-122"/>
              </a:rPr>
              <a:t>#E'T          id*id#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156099">
                                            <p:txEl>
                                              <p:pRg st="0" end="0"/>
                                            </p:txEl>
                                          </p:spTgt>
                                        </p:tgtEl>
                                        <p:attrNameLst>
                                          <p:attrName>style.visibility</p:attrName>
                                        </p:attrNameLst>
                                      </p:cBhvr>
                                      <p:to>
                                        <p:strVal val="visible"/>
                                      </p:to>
                                    </p:set>
                                    <p:animEffect transition="in" filter="barn(outHorizontal)">
                                      <p:cBhvr>
                                        <p:cTn id="7" dur="500"/>
                                        <p:tgtEl>
                                          <p:spTgt spid="115609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156099">
                                            <p:txEl>
                                              <p:pRg st="1" end="1"/>
                                            </p:txEl>
                                          </p:spTgt>
                                        </p:tgtEl>
                                        <p:attrNameLst>
                                          <p:attrName>style.visibility</p:attrName>
                                        </p:attrNameLst>
                                      </p:cBhvr>
                                      <p:to>
                                        <p:strVal val="visible"/>
                                      </p:to>
                                    </p:set>
                                    <p:animEffect transition="in" filter="barn(outHorizontal)">
                                      <p:cBhvr>
                                        <p:cTn id="12" dur="500"/>
                                        <p:tgtEl>
                                          <p:spTgt spid="1156099">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1156099">
                                            <p:txEl>
                                              <p:pRg st="2" end="2"/>
                                            </p:txEl>
                                          </p:spTgt>
                                        </p:tgtEl>
                                        <p:attrNameLst>
                                          <p:attrName>style.visibility</p:attrName>
                                        </p:attrNameLst>
                                      </p:cBhvr>
                                      <p:to>
                                        <p:strVal val="visible"/>
                                      </p:to>
                                    </p:set>
                                    <p:animEffect transition="in" filter="barn(outHorizontal)">
                                      <p:cBhvr>
                                        <p:cTn id="17" dur="500"/>
                                        <p:tgtEl>
                                          <p:spTgt spid="1156099">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1156099">
                                            <p:txEl>
                                              <p:pRg st="3" end="3"/>
                                            </p:txEl>
                                          </p:spTgt>
                                        </p:tgtEl>
                                        <p:attrNameLst>
                                          <p:attrName>style.visibility</p:attrName>
                                        </p:attrNameLst>
                                      </p:cBhvr>
                                      <p:to>
                                        <p:strVal val="visible"/>
                                      </p:to>
                                    </p:set>
                                    <p:animEffect transition="in" filter="barn(outHorizontal)">
                                      <p:cBhvr>
                                        <p:cTn id="22" dur="500"/>
                                        <p:tgtEl>
                                          <p:spTgt spid="1156099">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TYPE.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1156099">
                                            <p:txEl>
                                              <p:pRg st="4" end="4"/>
                                            </p:txEl>
                                          </p:spTgt>
                                        </p:tgtEl>
                                        <p:attrNameLst>
                                          <p:attrName>style.visibility</p:attrName>
                                        </p:attrNameLst>
                                      </p:cBhvr>
                                      <p:to>
                                        <p:strVal val="visible"/>
                                      </p:to>
                                    </p:set>
                                    <p:animEffect transition="in" filter="barn(outHorizontal)">
                                      <p:cBhvr>
                                        <p:cTn id="27" dur="500"/>
                                        <p:tgtEl>
                                          <p:spTgt spid="1156099">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TYPE.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42" fill="hold" grpId="0" nodeType="clickEffect">
                                  <p:stCondLst>
                                    <p:cond delay="0"/>
                                  </p:stCondLst>
                                  <p:childTnLst>
                                    <p:set>
                                      <p:cBhvr>
                                        <p:cTn id="31" dur="1" fill="hold">
                                          <p:stCondLst>
                                            <p:cond delay="0"/>
                                          </p:stCondLst>
                                        </p:cTn>
                                        <p:tgtEl>
                                          <p:spTgt spid="1156099">
                                            <p:txEl>
                                              <p:pRg st="5" end="5"/>
                                            </p:txEl>
                                          </p:spTgt>
                                        </p:tgtEl>
                                        <p:attrNameLst>
                                          <p:attrName>style.visibility</p:attrName>
                                        </p:attrNameLst>
                                      </p:cBhvr>
                                      <p:to>
                                        <p:strVal val="visible"/>
                                      </p:to>
                                    </p:set>
                                    <p:animEffect transition="in" filter="barn(outHorizontal)">
                                      <p:cBhvr>
                                        <p:cTn id="32" dur="500"/>
                                        <p:tgtEl>
                                          <p:spTgt spid="1156099">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TYPE.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42" fill="hold" grpId="0" nodeType="clickEffect">
                                  <p:stCondLst>
                                    <p:cond delay="0"/>
                                  </p:stCondLst>
                                  <p:childTnLst>
                                    <p:set>
                                      <p:cBhvr>
                                        <p:cTn id="36" dur="1" fill="hold">
                                          <p:stCondLst>
                                            <p:cond delay="0"/>
                                          </p:stCondLst>
                                        </p:cTn>
                                        <p:tgtEl>
                                          <p:spTgt spid="1156099">
                                            <p:txEl>
                                              <p:pRg st="6" end="6"/>
                                            </p:txEl>
                                          </p:spTgt>
                                        </p:tgtEl>
                                        <p:attrNameLst>
                                          <p:attrName>style.visibility</p:attrName>
                                        </p:attrNameLst>
                                      </p:cBhvr>
                                      <p:to>
                                        <p:strVal val="visible"/>
                                      </p:to>
                                    </p:set>
                                    <p:animEffect transition="in" filter="barn(outHorizontal)">
                                      <p:cBhvr>
                                        <p:cTn id="37" dur="500"/>
                                        <p:tgtEl>
                                          <p:spTgt spid="1156099">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TYPE.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42" fill="hold" grpId="0" nodeType="clickEffect">
                                  <p:stCondLst>
                                    <p:cond delay="0"/>
                                  </p:stCondLst>
                                  <p:childTnLst>
                                    <p:set>
                                      <p:cBhvr>
                                        <p:cTn id="41" dur="1" fill="hold">
                                          <p:stCondLst>
                                            <p:cond delay="0"/>
                                          </p:stCondLst>
                                        </p:cTn>
                                        <p:tgtEl>
                                          <p:spTgt spid="1156099">
                                            <p:txEl>
                                              <p:pRg st="7" end="7"/>
                                            </p:txEl>
                                          </p:spTgt>
                                        </p:tgtEl>
                                        <p:attrNameLst>
                                          <p:attrName>style.visibility</p:attrName>
                                        </p:attrNameLst>
                                      </p:cBhvr>
                                      <p:to>
                                        <p:strVal val="visible"/>
                                      </p:to>
                                    </p:set>
                                    <p:animEffect transition="in" filter="barn(outHorizontal)">
                                      <p:cBhvr>
                                        <p:cTn id="42" dur="500"/>
                                        <p:tgtEl>
                                          <p:spTgt spid="1156099">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TYPE.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16" presetClass="entr" presetSubtype="42" fill="hold" grpId="0" nodeType="clickEffect">
                                  <p:stCondLst>
                                    <p:cond delay="0"/>
                                  </p:stCondLst>
                                  <p:childTnLst>
                                    <p:set>
                                      <p:cBhvr>
                                        <p:cTn id="46" dur="1" fill="hold">
                                          <p:stCondLst>
                                            <p:cond delay="0"/>
                                          </p:stCondLst>
                                        </p:cTn>
                                        <p:tgtEl>
                                          <p:spTgt spid="1156099">
                                            <p:txEl>
                                              <p:pRg st="8" end="8"/>
                                            </p:txEl>
                                          </p:spTgt>
                                        </p:tgtEl>
                                        <p:attrNameLst>
                                          <p:attrName>style.visibility</p:attrName>
                                        </p:attrNameLst>
                                      </p:cBhvr>
                                      <p:to>
                                        <p:strVal val="visible"/>
                                      </p:to>
                                    </p:set>
                                    <p:animEffect transition="in" filter="barn(outHorizontal)">
                                      <p:cBhvr>
                                        <p:cTn id="47" dur="500"/>
                                        <p:tgtEl>
                                          <p:spTgt spid="1156099">
                                            <p:txEl>
                                              <p:pRg st="8" end="8"/>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6099" grpId="0" build="p"/>
    </p:bldLst>
  </p:timing>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占位符 3">
            <a:extLst>
              <a:ext uri="{FF2B5EF4-FFF2-40B4-BE49-F238E27FC236}">
                <a16:creationId xmlns:a16="http://schemas.microsoft.com/office/drawing/2014/main" id="{4C44683F-1F9E-4C86-B1FF-0A43AAECC682}"/>
              </a:ext>
            </a:extLst>
          </p:cNvPr>
          <p:cNvSpPr>
            <a:spLocks noGrp="1"/>
          </p:cNvSpPr>
          <p:nvPr>
            <p:ph type="dt" sz="quarter" idx="10"/>
          </p:nvPr>
        </p:nvSpPr>
        <p:spPr bwMode="auto">
          <a:xfrm>
            <a:off x="457200" y="6245225"/>
            <a:ext cx="2133600" cy="476250"/>
          </a:xfrm>
          <a:ln>
            <a:miter lim="800000"/>
          </a:ln>
        </p:spPr>
        <p:txBody>
          <a:bodyPr vert="horz" wrap="square" lIns="91440" tIns="45720" rIns="91440" bIns="45720" numCol="1" anchor="t" anchorCtr="0" compatLnSpc="1"/>
          <a:lstStyle/>
          <a:p>
            <a:pPr>
              <a:buFontTx/>
              <a:buNone/>
              <a:defRPr/>
            </a:pPr>
            <a:fld id="{EE1EC0D9-2D78-40C7-AEDE-FAB4198BAE3C}" type="datetime1">
              <a:rPr lang="zh-CN" altLang="en-US" noProof="0" smtClean="0">
                <a:latin typeface="+mn-lt"/>
              </a:rPr>
              <a:pPr>
                <a:buFontTx/>
                <a:buNone/>
                <a:defRPr/>
              </a:pPr>
              <a:t>2022/4/27</a:t>
            </a:fld>
            <a:endParaRPr lang="en-US" altLang="zh-CN" noProof="0">
              <a:latin typeface="+mn-lt"/>
            </a:endParaRPr>
          </a:p>
        </p:txBody>
      </p:sp>
      <p:sp>
        <p:nvSpPr>
          <p:cNvPr id="76803" name="灯片编号占位符 5">
            <a:extLst>
              <a:ext uri="{FF2B5EF4-FFF2-40B4-BE49-F238E27FC236}">
                <a16:creationId xmlns:a16="http://schemas.microsoft.com/office/drawing/2014/main" id="{2F8FA8A6-781E-499C-A81C-F27F424BA962}"/>
              </a:ext>
            </a:extLst>
          </p:cNvPr>
          <p:cNvSpPr>
            <a:spLocks noGrp="1" noChangeArrowheads="1"/>
          </p:cNvSpPr>
          <p:nvPr>
            <p:ph type="sldNum" sz="quarter" idx="12"/>
          </p:nvPr>
        </p:nvSpPr>
        <p:spPr bwMode="auto">
          <a:xfrm>
            <a:off x="6553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 typeface="Arial" panose="020B0604020202020204" pitchFamily="34" charset="0"/>
              <a:buNone/>
            </a:pPr>
            <a:fld id="{D3BB6AC8-8906-4E60-B279-F987F7B08529}" type="slidenum">
              <a:rPr lang="en-US" altLang="zh-CN" sz="1400" b="0" smtClean="0">
                <a:latin typeface="Arial" panose="020B0604020202020204" pitchFamily="34" charset="0"/>
                <a:ea typeface="宋体" panose="02010600030101010101" pitchFamily="2" charset="-122"/>
              </a:rPr>
              <a:pPr>
                <a:spcBef>
                  <a:spcPct val="0"/>
                </a:spcBef>
                <a:buClrTx/>
                <a:buSzTx/>
                <a:buFont typeface="Arial" panose="020B0604020202020204" pitchFamily="34" charset="0"/>
                <a:buNone/>
              </a:pPr>
              <a:t>103</a:t>
            </a:fld>
            <a:endParaRPr lang="en-US" altLang="zh-CN" sz="1400" b="0">
              <a:latin typeface="Arial" panose="020B0604020202020204" pitchFamily="34" charset="0"/>
              <a:ea typeface="宋体" panose="02010600030101010101" pitchFamily="2" charset="-122"/>
            </a:endParaRPr>
          </a:p>
        </p:txBody>
      </p:sp>
      <p:sp>
        <p:nvSpPr>
          <p:cNvPr id="1157122" name="Rectangle 2">
            <a:extLst>
              <a:ext uri="{FF2B5EF4-FFF2-40B4-BE49-F238E27FC236}">
                <a16:creationId xmlns:a16="http://schemas.microsoft.com/office/drawing/2014/main" id="{489B81EF-9A21-4A67-A4F5-BCA65717126B}"/>
              </a:ext>
            </a:extLst>
          </p:cNvPr>
          <p:cNvSpPr>
            <a:spLocks noGrp="1" noChangeArrowheads="1"/>
          </p:cNvSpPr>
          <p:nvPr>
            <p:ph type="body" idx="4294967295"/>
          </p:nvPr>
        </p:nvSpPr>
        <p:spPr>
          <a:xfrm>
            <a:off x="1116013" y="1317625"/>
            <a:ext cx="6602412" cy="4343400"/>
          </a:xfrm>
        </p:spPr>
        <p:txBody>
          <a:bodyPr/>
          <a:lstStyle/>
          <a:p>
            <a:pPr eaLnBrk="1" hangingPunct="1">
              <a:lnSpc>
                <a:spcPct val="90000"/>
              </a:lnSpc>
              <a:buFont typeface="Wingdings" panose="05000000000000000000" pitchFamily="2" charset="2"/>
              <a:buNone/>
            </a:pPr>
            <a:r>
              <a:rPr lang="en-US" altLang="zh-CN" sz="2800">
                <a:latin typeface="楷体_GB2312" pitchFamily="49" charset="-122"/>
              </a:rPr>
              <a:t>#E'T'F         id*id#     T→FT'</a:t>
            </a:r>
          </a:p>
          <a:p>
            <a:pPr eaLnBrk="1" hangingPunct="1">
              <a:lnSpc>
                <a:spcPct val="90000"/>
              </a:lnSpc>
              <a:buFont typeface="Wingdings" panose="05000000000000000000" pitchFamily="2" charset="2"/>
              <a:buNone/>
            </a:pPr>
            <a:r>
              <a:rPr lang="en-US" altLang="zh-CN" sz="2800">
                <a:latin typeface="楷体_GB2312" pitchFamily="49" charset="-122"/>
              </a:rPr>
              <a:t>#E'T'id        id*id#     F→id</a:t>
            </a:r>
          </a:p>
          <a:p>
            <a:pPr eaLnBrk="1" hangingPunct="1">
              <a:lnSpc>
                <a:spcPct val="90000"/>
              </a:lnSpc>
              <a:buFont typeface="Wingdings" panose="05000000000000000000" pitchFamily="2" charset="2"/>
              <a:buNone/>
            </a:pPr>
            <a:r>
              <a:rPr lang="en-US" altLang="zh-CN" sz="2800">
                <a:latin typeface="楷体_GB2312" pitchFamily="49" charset="-122"/>
              </a:rPr>
              <a:t>#E'T'            *id# </a:t>
            </a:r>
          </a:p>
          <a:p>
            <a:pPr eaLnBrk="1" hangingPunct="1">
              <a:lnSpc>
                <a:spcPct val="90000"/>
              </a:lnSpc>
              <a:buFont typeface="Wingdings" panose="05000000000000000000" pitchFamily="2" charset="2"/>
              <a:buNone/>
            </a:pPr>
            <a:r>
              <a:rPr lang="en-US" altLang="zh-CN" sz="2800">
                <a:latin typeface="楷体_GB2312" pitchFamily="49" charset="-122"/>
              </a:rPr>
              <a:t>#E'T'F*          *id#     T'→*FT'</a:t>
            </a:r>
          </a:p>
          <a:p>
            <a:pPr eaLnBrk="1" hangingPunct="1">
              <a:lnSpc>
                <a:spcPct val="90000"/>
              </a:lnSpc>
              <a:buFont typeface="Wingdings" panose="05000000000000000000" pitchFamily="2" charset="2"/>
              <a:buNone/>
            </a:pPr>
            <a:r>
              <a:rPr lang="en-US" altLang="zh-CN" sz="2800">
                <a:latin typeface="楷体_GB2312" pitchFamily="49" charset="-122"/>
              </a:rPr>
              <a:t>#E'T'F            id#</a:t>
            </a:r>
          </a:p>
          <a:p>
            <a:pPr eaLnBrk="1" hangingPunct="1">
              <a:lnSpc>
                <a:spcPct val="90000"/>
              </a:lnSpc>
              <a:buFont typeface="Wingdings" panose="05000000000000000000" pitchFamily="2" charset="2"/>
              <a:buNone/>
            </a:pPr>
            <a:r>
              <a:rPr lang="en-US" altLang="zh-CN" sz="2800">
                <a:latin typeface="楷体_GB2312" pitchFamily="49" charset="-122"/>
              </a:rPr>
              <a:t>#E'T'id           id#     F→id</a:t>
            </a:r>
          </a:p>
          <a:p>
            <a:pPr eaLnBrk="1" hangingPunct="1">
              <a:lnSpc>
                <a:spcPct val="90000"/>
              </a:lnSpc>
              <a:buFont typeface="Wingdings" panose="05000000000000000000" pitchFamily="2" charset="2"/>
              <a:buNone/>
            </a:pPr>
            <a:r>
              <a:rPr lang="en-US" altLang="zh-CN" sz="2800">
                <a:latin typeface="楷体_GB2312" pitchFamily="49" charset="-122"/>
              </a:rPr>
              <a:t>#E'T'               #</a:t>
            </a:r>
          </a:p>
          <a:p>
            <a:pPr eaLnBrk="1" hangingPunct="1">
              <a:lnSpc>
                <a:spcPct val="90000"/>
              </a:lnSpc>
              <a:buFont typeface="Wingdings" panose="05000000000000000000" pitchFamily="2" charset="2"/>
              <a:buNone/>
            </a:pPr>
            <a:r>
              <a:rPr lang="en-US" altLang="zh-CN" sz="2800">
                <a:latin typeface="楷体_GB2312" pitchFamily="49" charset="-122"/>
              </a:rPr>
              <a:t>#E'                 #    	T'→ε</a:t>
            </a:r>
          </a:p>
          <a:p>
            <a:pPr eaLnBrk="1" hangingPunct="1">
              <a:lnSpc>
                <a:spcPct val="90000"/>
              </a:lnSpc>
              <a:buFont typeface="Wingdings" panose="05000000000000000000" pitchFamily="2" charset="2"/>
              <a:buNone/>
            </a:pPr>
            <a:r>
              <a:rPr lang="en-US" altLang="zh-CN" sz="2800">
                <a:latin typeface="楷体_GB2312" pitchFamily="49" charset="-122"/>
              </a:rPr>
              <a:t>#                   #     E'→ε</a:t>
            </a:r>
          </a:p>
        </p:txBody>
      </p:sp>
      <p:sp>
        <p:nvSpPr>
          <p:cNvPr id="1157123" name="Rectangle 3">
            <a:extLst>
              <a:ext uri="{FF2B5EF4-FFF2-40B4-BE49-F238E27FC236}">
                <a16:creationId xmlns:a16="http://schemas.microsoft.com/office/drawing/2014/main" id="{57D2D8B3-C247-4A2C-A747-FBCA64541C8E}"/>
              </a:ext>
            </a:extLst>
          </p:cNvPr>
          <p:cNvSpPr>
            <a:spLocks noChangeArrowheads="1"/>
          </p:cNvSpPr>
          <p:nvPr/>
        </p:nvSpPr>
        <p:spPr bwMode="auto">
          <a:xfrm>
            <a:off x="303213" y="5573713"/>
            <a:ext cx="8229600" cy="519112"/>
          </a:xfrm>
          <a:prstGeom prst="rect">
            <a:avLst/>
          </a:prstGeom>
          <a:noFill/>
          <a:ln w="9525">
            <a:noFill/>
            <a:miter lim="800000"/>
          </a:ln>
          <a:effectLst/>
        </p:spPr>
        <p:txBody>
          <a:bodyPr lIns="92075" tIns="46038" rIns="92075" bIns="46038">
            <a:spAutoFit/>
          </a:bodyPr>
          <a:lstStyle>
            <a:lvl1pPr>
              <a:defRPr sz="2600">
                <a:solidFill>
                  <a:schemeClr val="tx1"/>
                </a:solidFill>
                <a:latin typeface="Times New Roman" panose="02020603050405020304" pitchFamily="18" charset="0"/>
                <a:ea typeface="宋体" panose="02010600030101010101" pitchFamily="2" charset="-122"/>
              </a:defRPr>
            </a:lvl1pPr>
            <a:lvl2pPr>
              <a:defRPr sz="2600">
                <a:solidFill>
                  <a:schemeClr val="tx1"/>
                </a:solidFill>
                <a:latin typeface="Times New Roman" panose="02020603050405020304" pitchFamily="18" charset="0"/>
                <a:ea typeface="宋体" panose="02010600030101010101" pitchFamily="2" charset="-122"/>
              </a:defRPr>
            </a:lvl2pPr>
            <a:lvl3pPr>
              <a:defRPr sz="2600">
                <a:solidFill>
                  <a:schemeClr val="tx1"/>
                </a:solidFill>
                <a:latin typeface="Times New Roman" panose="02020603050405020304" pitchFamily="18" charset="0"/>
                <a:ea typeface="宋体" panose="02010600030101010101" pitchFamily="2" charset="-122"/>
              </a:defRPr>
            </a:lvl3pPr>
            <a:lvl4pPr>
              <a:defRPr sz="2600">
                <a:solidFill>
                  <a:schemeClr val="tx1"/>
                </a:solidFill>
                <a:latin typeface="Times New Roman" panose="02020603050405020304" pitchFamily="18" charset="0"/>
                <a:ea typeface="宋体" panose="02010600030101010101" pitchFamily="2" charset="-122"/>
              </a:defRPr>
            </a:lvl4pPr>
            <a:lvl5pPr>
              <a:defRPr sz="26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pPr>
              <a:buFont typeface="Arial" panose="020B0604020202020204" pitchFamily="34" charset="0"/>
              <a:buNone/>
              <a:defRPr/>
            </a:pPr>
            <a:r>
              <a:rPr lang="zh-CN" altLang="en-US" sz="2800" b="1">
                <a:solidFill>
                  <a:srgbClr val="FF0000"/>
                </a:solidFill>
                <a:effectLst>
                  <a:outerShdw blurRad="38100" dist="38100" dir="2700000" algn="tl">
                    <a:srgbClr val="C0C0C0"/>
                  </a:outerShdw>
                </a:effectLst>
                <a:ea typeface="楷体_GB2312" pitchFamily="49" charset="-122"/>
              </a:rPr>
              <a:t>输出的产生式序列形成了最左推导对应的分析树</a:t>
            </a:r>
          </a:p>
        </p:txBody>
      </p:sp>
      <p:sp>
        <p:nvSpPr>
          <p:cNvPr id="1157124" name="Text Box 4">
            <a:extLst>
              <a:ext uri="{FF2B5EF4-FFF2-40B4-BE49-F238E27FC236}">
                <a16:creationId xmlns:a16="http://schemas.microsoft.com/office/drawing/2014/main" id="{94DFBFCC-74A9-4F67-BBD8-4615D5CDD61B}"/>
              </a:ext>
            </a:extLst>
          </p:cNvPr>
          <p:cNvSpPr txBox="1">
            <a:spLocks noChangeArrowheads="1"/>
          </p:cNvSpPr>
          <p:nvPr/>
        </p:nvSpPr>
        <p:spPr bwMode="auto">
          <a:xfrm>
            <a:off x="1116013" y="708025"/>
            <a:ext cx="6985000" cy="561975"/>
          </a:xfrm>
          <a:prstGeom prst="rect">
            <a:avLst/>
          </a:prstGeom>
          <a:noFill/>
          <a:ln w="9525">
            <a:noFill/>
            <a:miter lim="800000"/>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kumimoji="1" lang="en-US" altLang="zh-CN" sz="2800" b="1">
                <a:solidFill>
                  <a:srgbClr val="FF0000"/>
                </a:solidFill>
                <a:effectLst>
                  <a:outerShdw blurRad="38100" dist="38100" dir="2700000" algn="tl">
                    <a:srgbClr val="000000"/>
                  </a:outerShdw>
                </a:effectLst>
                <a:latin typeface="楷体_GB2312" pitchFamily="49" charset="-122"/>
                <a:ea typeface="楷体_GB2312" pitchFamily="49" charset="-122"/>
              </a:rPr>
              <a:t>#E'T           id*id#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57122">
                                            <p:txEl>
                                              <p:pRg st="0" end="0"/>
                                            </p:txEl>
                                          </p:spTgt>
                                        </p:tgtEl>
                                        <p:attrNameLst>
                                          <p:attrName>style.visibility</p:attrName>
                                        </p:attrNameLst>
                                      </p:cBhvr>
                                      <p:to>
                                        <p:strVal val="visible"/>
                                      </p:to>
                                    </p:set>
                                    <p:animEffect transition="in" filter="wipe(up)">
                                      <p:cBhvr>
                                        <p:cTn id="7" dur="500"/>
                                        <p:tgtEl>
                                          <p:spTgt spid="1157122">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57122">
                                            <p:txEl>
                                              <p:pRg st="1" end="1"/>
                                            </p:txEl>
                                          </p:spTgt>
                                        </p:tgtEl>
                                        <p:attrNameLst>
                                          <p:attrName>style.visibility</p:attrName>
                                        </p:attrNameLst>
                                      </p:cBhvr>
                                      <p:to>
                                        <p:strVal val="visible"/>
                                      </p:to>
                                    </p:set>
                                    <p:animEffect transition="in" filter="wipe(up)">
                                      <p:cBhvr>
                                        <p:cTn id="12" dur="500"/>
                                        <p:tgtEl>
                                          <p:spTgt spid="1157122">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157122">
                                            <p:txEl>
                                              <p:pRg st="2" end="2"/>
                                            </p:txEl>
                                          </p:spTgt>
                                        </p:tgtEl>
                                        <p:attrNameLst>
                                          <p:attrName>style.visibility</p:attrName>
                                        </p:attrNameLst>
                                      </p:cBhvr>
                                      <p:to>
                                        <p:strVal val="visible"/>
                                      </p:to>
                                    </p:set>
                                    <p:animEffect transition="in" filter="wipe(up)">
                                      <p:cBhvr>
                                        <p:cTn id="17" dur="500"/>
                                        <p:tgtEl>
                                          <p:spTgt spid="1157122">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157122">
                                            <p:txEl>
                                              <p:pRg st="3" end="3"/>
                                            </p:txEl>
                                          </p:spTgt>
                                        </p:tgtEl>
                                        <p:attrNameLst>
                                          <p:attrName>style.visibility</p:attrName>
                                        </p:attrNameLst>
                                      </p:cBhvr>
                                      <p:to>
                                        <p:strVal val="visible"/>
                                      </p:to>
                                    </p:set>
                                    <p:animEffect transition="in" filter="wipe(up)">
                                      <p:cBhvr>
                                        <p:cTn id="22" dur="500"/>
                                        <p:tgtEl>
                                          <p:spTgt spid="1157122">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TYPE.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157122">
                                            <p:txEl>
                                              <p:pRg st="4" end="4"/>
                                            </p:txEl>
                                          </p:spTgt>
                                        </p:tgtEl>
                                        <p:attrNameLst>
                                          <p:attrName>style.visibility</p:attrName>
                                        </p:attrNameLst>
                                      </p:cBhvr>
                                      <p:to>
                                        <p:strVal val="visible"/>
                                      </p:to>
                                    </p:set>
                                    <p:animEffect transition="in" filter="wipe(up)">
                                      <p:cBhvr>
                                        <p:cTn id="27" dur="500"/>
                                        <p:tgtEl>
                                          <p:spTgt spid="1157122">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TYPE.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157122">
                                            <p:txEl>
                                              <p:pRg st="5" end="5"/>
                                            </p:txEl>
                                          </p:spTgt>
                                        </p:tgtEl>
                                        <p:attrNameLst>
                                          <p:attrName>style.visibility</p:attrName>
                                        </p:attrNameLst>
                                      </p:cBhvr>
                                      <p:to>
                                        <p:strVal val="visible"/>
                                      </p:to>
                                    </p:set>
                                    <p:animEffect transition="in" filter="wipe(up)">
                                      <p:cBhvr>
                                        <p:cTn id="32" dur="500"/>
                                        <p:tgtEl>
                                          <p:spTgt spid="1157122">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TYPE.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157122">
                                            <p:txEl>
                                              <p:pRg st="6" end="6"/>
                                            </p:txEl>
                                          </p:spTgt>
                                        </p:tgtEl>
                                        <p:attrNameLst>
                                          <p:attrName>style.visibility</p:attrName>
                                        </p:attrNameLst>
                                      </p:cBhvr>
                                      <p:to>
                                        <p:strVal val="visible"/>
                                      </p:to>
                                    </p:set>
                                    <p:animEffect transition="in" filter="wipe(up)">
                                      <p:cBhvr>
                                        <p:cTn id="37" dur="500"/>
                                        <p:tgtEl>
                                          <p:spTgt spid="1157122">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TYPE.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157122">
                                            <p:txEl>
                                              <p:pRg st="7" end="7"/>
                                            </p:txEl>
                                          </p:spTgt>
                                        </p:tgtEl>
                                        <p:attrNameLst>
                                          <p:attrName>style.visibility</p:attrName>
                                        </p:attrNameLst>
                                      </p:cBhvr>
                                      <p:to>
                                        <p:strVal val="visible"/>
                                      </p:to>
                                    </p:set>
                                    <p:animEffect transition="in" filter="wipe(up)">
                                      <p:cBhvr>
                                        <p:cTn id="42" dur="500"/>
                                        <p:tgtEl>
                                          <p:spTgt spid="1157122">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TYPE.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157122">
                                            <p:txEl>
                                              <p:pRg st="8" end="8"/>
                                            </p:txEl>
                                          </p:spTgt>
                                        </p:tgtEl>
                                        <p:attrNameLst>
                                          <p:attrName>style.visibility</p:attrName>
                                        </p:attrNameLst>
                                      </p:cBhvr>
                                      <p:to>
                                        <p:strVal val="visible"/>
                                      </p:to>
                                    </p:set>
                                    <p:animEffect transition="in" filter="wipe(up)">
                                      <p:cBhvr>
                                        <p:cTn id="47" dur="500"/>
                                        <p:tgtEl>
                                          <p:spTgt spid="1157122">
                                            <p:txEl>
                                              <p:pRg st="8" end="8"/>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2" name="TYPE.WAV"/>
                                        </p:tgtEl>
                                      </p:cMediaNode>
                                    </p:audio>
                                  </p:sub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1157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22" grpId="0" build="p"/>
      <p:bldP spid="1157123" grpId="0"/>
    </p:bldLst>
  </p:timing>
</p:sld>
</file>

<file path=ppt/slides/slide10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AAAE3D8D-88CA-4D8D-AE45-6CCAFE1D4F6D}"/>
              </a:ext>
            </a:extLst>
          </p:cNvPr>
          <p:cNvSpPr>
            <a:spLocks noGrp="1"/>
          </p:cNvSpPr>
          <p:nvPr>
            <p:ph type="dt" sz="quarter" idx="10"/>
          </p:nvPr>
        </p:nvSpPr>
        <p:spPr bwMode="auto">
          <a:xfrm>
            <a:off x="457200" y="6245225"/>
            <a:ext cx="2133600" cy="476250"/>
          </a:xfrm>
          <a:ln>
            <a:miter lim="800000"/>
          </a:ln>
        </p:spPr>
        <p:txBody>
          <a:bodyPr vert="horz" wrap="square" lIns="91440" tIns="45720" rIns="91440" bIns="45720" numCol="1" anchor="t" anchorCtr="0" compatLnSpc="1"/>
          <a:lstStyle/>
          <a:p>
            <a:pPr>
              <a:buFontTx/>
              <a:buNone/>
              <a:defRPr/>
            </a:pPr>
            <a:fld id="{E5579CD3-8D69-487A-BA02-42C2348BC88C}" type="datetime1">
              <a:rPr lang="zh-CN" altLang="en-US" noProof="0" smtClean="0">
                <a:latin typeface="+mn-lt"/>
              </a:rPr>
              <a:pPr>
                <a:buFontTx/>
                <a:buNone/>
                <a:defRPr/>
              </a:pPr>
              <a:t>2022/4/27</a:t>
            </a:fld>
            <a:endParaRPr lang="en-US" altLang="zh-CN" noProof="0">
              <a:latin typeface="+mn-lt"/>
            </a:endParaRPr>
          </a:p>
        </p:txBody>
      </p:sp>
      <p:sp>
        <p:nvSpPr>
          <p:cNvPr id="77827" name="灯片编号占位符 5">
            <a:extLst>
              <a:ext uri="{FF2B5EF4-FFF2-40B4-BE49-F238E27FC236}">
                <a16:creationId xmlns:a16="http://schemas.microsoft.com/office/drawing/2014/main" id="{4F01C3F7-57E4-466F-ACE5-3D0FBB71FE3E}"/>
              </a:ext>
            </a:extLst>
          </p:cNvPr>
          <p:cNvSpPr>
            <a:spLocks noGrp="1" noChangeArrowheads="1"/>
          </p:cNvSpPr>
          <p:nvPr>
            <p:ph type="sldNum" sz="quarter" idx="12"/>
          </p:nvPr>
        </p:nvSpPr>
        <p:spPr bwMode="auto">
          <a:xfrm>
            <a:off x="6553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 typeface="Arial" panose="020B0604020202020204" pitchFamily="34" charset="0"/>
              <a:buNone/>
            </a:pPr>
            <a:fld id="{5C9D4EA7-1262-4340-BFF7-FA9615FD256C}" type="slidenum">
              <a:rPr lang="en-US" altLang="zh-CN" sz="1400" b="0" smtClean="0">
                <a:latin typeface="Arial" panose="020B0604020202020204" pitchFamily="34" charset="0"/>
                <a:ea typeface="宋体" panose="02010600030101010101" pitchFamily="2" charset="-122"/>
              </a:rPr>
              <a:pPr>
                <a:spcBef>
                  <a:spcPct val="0"/>
                </a:spcBef>
                <a:buClrTx/>
                <a:buSzTx/>
                <a:buFont typeface="Arial" panose="020B0604020202020204" pitchFamily="34" charset="0"/>
                <a:buNone/>
              </a:pPr>
              <a:t>104</a:t>
            </a:fld>
            <a:endParaRPr lang="en-US" altLang="zh-CN" sz="1400" b="0">
              <a:latin typeface="Arial" panose="020B0604020202020204" pitchFamily="34" charset="0"/>
              <a:ea typeface="宋体" panose="02010600030101010101" pitchFamily="2" charset="-122"/>
            </a:endParaRPr>
          </a:p>
        </p:txBody>
      </p:sp>
      <p:sp>
        <p:nvSpPr>
          <p:cNvPr id="77828" name="Rectangle 2">
            <a:extLst>
              <a:ext uri="{FF2B5EF4-FFF2-40B4-BE49-F238E27FC236}">
                <a16:creationId xmlns:a16="http://schemas.microsoft.com/office/drawing/2014/main" id="{23D042A8-31A1-4223-98DD-9CD57C6EB595}"/>
              </a:ext>
            </a:extLst>
          </p:cNvPr>
          <p:cNvSpPr>
            <a:spLocks noGrp="1" noChangeArrowheads="1"/>
          </p:cNvSpPr>
          <p:nvPr>
            <p:ph type="title" idx="4294967295"/>
          </p:nvPr>
        </p:nvSpPr>
        <p:spPr>
          <a:xfrm>
            <a:off x="879475" y="333375"/>
            <a:ext cx="8229600" cy="935038"/>
          </a:xfrm>
        </p:spPr>
        <p:txBody>
          <a:bodyPr lIns="92075" tIns="46038" rIns="92075" bIns="46038" anchor="ctr"/>
          <a:lstStyle/>
          <a:p>
            <a:pPr eaLnBrk="1" hangingPunct="1"/>
            <a:r>
              <a:rPr lang="en-US" altLang="zh-CN">
                <a:latin typeface="Times New Roman" panose="02020603050405020304" pitchFamily="18" charset="0"/>
              </a:rPr>
              <a:t>4.3.2 </a:t>
            </a:r>
            <a:r>
              <a:rPr lang="zh-CN" altLang="en-US"/>
              <a:t>预测分析表的构造算法</a:t>
            </a:r>
          </a:p>
        </p:txBody>
      </p:sp>
      <p:sp>
        <p:nvSpPr>
          <p:cNvPr id="1159171" name="Rectangle 3">
            <a:extLst>
              <a:ext uri="{FF2B5EF4-FFF2-40B4-BE49-F238E27FC236}">
                <a16:creationId xmlns:a16="http://schemas.microsoft.com/office/drawing/2014/main" id="{140402BA-F494-4026-912C-ECAF5294E3B4}"/>
              </a:ext>
            </a:extLst>
          </p:cNvPr>
          <p:cNvSpPr>
            <a:spLocks noGrp="1" noChangeArrowheads="1"/>
          </p:cNvSpPr>
          <p:nvPr>
            <p:ph type="body" idx="4294967295"/>
          </p:nvPr>
        </p:nvSpPr>
        <p:spPr>
          <a:xfrm>
            <a:off x="304800" y="1557338"/>
            <a:ext cx="8610600" cy="5111750"/>
          </a:xfrm>
        </p:spPr>
        <p:txBody>
          <a:bodyPr lIns="92075" tIns="46038" rIns="92075" bIns="46038"/>
          <a:lstStyle/>
          <a:p>
            <a:pPr eaLnBrk="1" hangingPunct="1">
              <a:lnSpc>
                <a:spcPct val="90000"/>
              </a:lnSpc>
              <a:buFont typeface="Wingdings" panose="05000000000000000000" pitchFamily="2" charset="2"/>
              <a:buNone/>
            </a:pPr>
            <a:r>
              <a:rPr lang="zh-CN" altLang="en-US" sz="2600">
                <a:latin typeface="Times New Roman" panose="02020603050405020304" pitchFamily="18" charset="0"/>
              </a:rPr>
              <a:t>算法</a:t>
            </a:r>
            <a:r>
              <a:rPr lang="en-US" altLang="zh-CN" sz="2600">
                <a:latin typeface="Times New Roman" panose="02020603050405020304" pitchFamily="18" charset="0"/>
              </a:rPr>
              <a:t>4.6 </a:t>
            </a:r>
            <a:r>
              <a:rPr lang="zh-CN" altLang="en-US" sz="2600">
                <a:latin typeface="Times New Roman" panose="02020603050405020304" pitchFamily="18" charset="0"/>
              </a:rPr>
              <a:t>预测分析表</a:t>
            </a:r>
            <a:r>
              <a:rPr lang="en-US" altLang="zh-CN" sz="2600">
                <a:latin typeface="Times New Roman" panose="02020603050405020304" pitchFamily="18" charset="0"/>
              </a:rPr>
              <a:t>(</a:t>
            </a:r>
            <a:r>
              <a:rPr lang="en-US" altLang="zh-CN" sz="2600" i="1">
                <a:latin typeface="Times New Roman" panose="02020603050405020304" pitchFamily="18" charset="0"/>
              </a:rPr>
              <a:t>LL</a:t>
            </a:r>
            <a:r>
              <a:rPr lang="en-US" altLang="zh-CN" sz="2600">
                <a:latin typeface="Times New Roman" panose="02020603050405020304" pitchFamily="18" charset="0"/>
              </a:rPr>
              <a:t>(1)</a:t>
            </a:r>
            <a:r>
              <a:rPr lang="zh-CN" altLang="en-US" sz="2600">
                <a:latin typeface="Times New Roman" panose="02020603050405020304" pitchFamily="18" charset="0"/>
              </a:rPr>
              <a:t>分析表</a:t>
            </a:r>
            <a:r>
              <a:rPr lang="en-US" altLang="zh-CN" sz="2600">
                <a:latin typeface="Times New Roman" panose="02020603050405020304" pitchFamily="18" charset="0"/>
              </a:rPr>
              <a:t>)</a:t>
            </a:r>
            <a:r>
              <a:rPr lang="zh-CN" altLang="en-US" sz="2600">
                <a:latin typeface="Times New Roman" panose="02020603050405020304" pitchFamily="18" charset="0"/>
              </a:rPr>
              <a:t>的构造算法。</a:t>
            </a:r>
          </a:p>
          <a:p>
            <a:pPr eaLnBrk="1" hangingPunct="1">
              <a:lnSpc>
                <a:spcPct val="90000"/>
              </a:lnSpc>
              <a:buFont typeface="Wingdings" panose="05000000000000000000" pitchFamily="2" charset="2"/>
              <a:buNone/>
            </a:pPr>
            <a:r>
              <a:rPr lang="zh-CN" altLang="en-US" sz="2600">
                <a:latin typeface="Times New Roman" panose="02020603050405020304" pitchFamily="18" charset="0"/>
              </a:rPr>
              <a:t>输入：文法</a:t>
            </a:r>
            <a:r>
              <a:rPr lang="en-US" altLang="zh-CN" sz="2600" i="1">
                <a:latin typeface="Times New Roman" panose="02020603050405020304" pitchFamily="18" charset="0"/>
              </a:rPr>
              <a:t>G</a:t>
            </a:r>
            <a:r>
              <a:rPr lang="en-US" altLang="zh-CN" sz="2600">
                <a:latin typeface="Times New Roman" panose="02020603050405020304" pitchFamily="18" charset="0"/>
              </a:rPr>
              <a:t>;</a:t>
            </a:r>
          </a:p>
          <a:p>
            <a:pPr eaLnBrk="1" hangingPunct="1">
              <a:lnSpc>
                <a:spcPct val="90000"/>
              </a:lnSpc>
              <a:buFont typeface="Wingdings" panose="05000000000000000000" pitchFamily="2" charset="2"/>
              <a:buNone/>
            </a:pPr>
            <a:r>
              <a:rPr lang="zh-CN" altLang="en-US" sz="2600">
                <a:latin typeface="Times New Roman" panose="02020603050405020304" pitchFamily="18" charset="0"/>
              </a:rPr>
              <a:t>输出：分析表</a:t>
            </a:r>
            <a:r>
              <a:rPr lang="en-US" altLang="zh-CN" sz="2600" i="1">
                <a:latin typeface="Times New Roman" panose="02020603050405020304" pitchFamily="18" charset="0"/>
              </a:rPr>
              <a:t>M</a:t>
            </a:r>
            <a:r>
              <a:rPr lang="en-US" altLang="zh-CN" sz="2600">
                <a:latin typeface="Times New Roman" panose="02020603050405020304" pitchFamily="18" charset="0"/>
              </a:rPr>
              <a:t>;</a:t>
            </a:r>
          </a:p>
          <a:p>
            <a:pPr eaLnBrk="1" hangingPunct="1">
              <a:lnSpc>
                <a:spcPct val="90000"/>
              </a:lnSpc>
              <a:buFont typeface="Wingdings" panose="05000000000000000000" pitchFamily="2" charset="2"/>
              <a:buNone/>
            </a:pPr>
            <a:r>
              <a:rPr lang="zh-CN" altLang="en-US" sz="2600">
                <a:latin typeface="Times New Roman" panose="02020603050405020304" pitchFamily="18" charset="0"/>
              </a:rPr>
              <a:t>步骤：</a:t>
            </a:r>
          </a:p>
          <a:p>
            <a:pPr eaLnBrk="1" hangingPunct="1">
              <a:lnSpc>
                <a:spcPct val="90000"/>
              </a:lnSpc>
              <a:buFont typeface="Wingdings" panose="05000000000000000000" pitchFamily="2" charset="2"/>
              <a:buNone/>
            </a:pPr>
            <a:r>
              <a:rPr lang="en-US" altLang="zh-CN" sz="2600">
                <a:latin typeface="Times New Roman" panose="02020603050405020304" pitchFamily="18" charset="0"/>
              </a:rPr>
              <a:t>1</a:t>
            </a:r>
            <a:r>
              <a:rPr lang="zh-CN" altLang="en-US" sz="2600">
                <a:latin typeface="Times New Roman" panose="02020603050405020304" pitchFamily="18" charset="0"/>
              </a:rPr>
              <a:t>．对</a:t>
            </a:r>
            <a:r>
              <a:rPr lang="en-US" altLang="zh-CN" sz="2600" i="1">
                <a:latin typeface="Times New Roman" panose="02020603050405020304" pitchFamily="18" charset="0"/>
              </a:rPr>
              <a:t>G</a:t>
            </a:r>
            <a:r>
              <a:rPr lang="zh-CN" altLang="en-US" sz="2600">
                <a:latin typeface="Times New Roman" panose="02020603050405020304" pitchFamily="18" charset="0"/>
              </a:rPr>
              <a:t>中的任意一个产生式</a:t>
            </a:r>
            <a:r>
              <a:rPr lang="en-US" altLang="zh-CN" sz="2600" i="1">
                <a:latin typeface="Times New Roman" panose="02020603050405020304" pitchFamily="18" charset="0"/>
              </a:rPr>
              <a:t>A</a:t>
            </a:r>
            <a:r>
              <a:rPr lang="en-US" altLang="zh-CN" sz="2600">
                <a:latin typeface="Times New Roman" panose="02020603050405020304" pitchFamily="18" charset="0"/>
              </a:rPr>
              <a:t>→</a:t>
            </a:r>
            <a:r>
              <a:rPr lang="en-US" altLang="zh-CN" sz="2600" i="1">
                <a:latin typeface="Times New Roman" panose="02020603050405020304" pitchFamily="18" charset="0"/>
              </a:rPr>
              <a:t>α</a:t>
            </a:r>
            <a:r>
              <a:rPr lang="en-US" altLang="zh-CN" sz="2600">
                <a:latin typeface="Times New Roman" panose="02020603050405020304" pitchFamily="18" charset="0"/>
              </a:rPr>
              <a:t>, </a:t>
            </a:r>
            <a:r>
              <a:rPr lang="zh-CN" altLang="en-US" sz="2600">
                <a:latin typeface="Times New Roman" panose="02020603050405020304" pitchFamily="18" charset="0"/>
              </a:rPr>
              <a:t>执行第</a:t>
            </a:r>
            <a:r>
              <a:rPr lang="en-US" altLang="zh-CN" sz="2600">
                <a:latin typeface="Times New Roman" panose="02020603050405020304" pitchFamily="18" charset="0"/>
              </a:rPr>
              <a:t>2</a:t>
            </a:r>
            <a:r>
              <a:rPr lang="zh-CN" altLang="en-US" sz="2600">
                <a:latin typeface="Times New Roman" panose="02020603050405020304" pitchFamily="18" charset="0"/>
              </a:rPr>
              <a:t>步和第</a:t>
            </a:r>
            <a:r>
              <a:rPr lang="en-US" altLang="zh-CN" sz="2600">
                <a:latin typeface="Times New Roman" panose="02020603050405020304" pitchFamily="18" charset="0"/>
              </a:rPr>
              <a:t>3</a:t>
            </a:r>
            <a:r>
              <a:rPr lang="zh-CN" altLang="en-US" sz="2600">
                <a:latin typeface="Times New Roman" panose="02020603050405020304" pitchFamily="18" charset="0"/>
              </a:rPr>
              <a:t>步</a:t>
            </a:r>
            <a:r>
              <a:rPr lang="en-US" altLang="zh-CN" sz="2600">
                <a:latin typeface="Times New Roman" panose="02020603050405020304" pitchFamily="18" charset="0"/>
              </a:rPr>
              <a:t>;</a:t>
            </a:r>
          </a:p>
          <a:p>
            <a:pPr eaLnBrk="1" hangingPunct="1">
              <a:lnSpc>
                <a:spcPct val="90000"/>
              </a:lnSpc>
              <a:buFont typeface="Wingdings" panose="05000000000000000000" pitchFamily="2" charset="2"/>
              <a:buNone/>
            </a:pPr>
            <a:r>
              <a:rPr lang="en-US" altLang="zh-CN" sz="2600">
                <a:latin typeface="Times New Roman" panose="02020603050405020304" pitchFamily="18" charset="0"/>
              </a:rPr>
              <a:t>2</a:t>
            </a:r>
            <a:r>
              <a:rPr lang="zh-CN" altLang="en-US" sz="2600">
                <a:latin typeface="Times New Roman" panose="02020603050405020304" pitchFamily="18" charset="0"/>
              </a:rPr>
              <a:t>． </a:t>
            </a:r>
            <a:r>
              <a:rPr lang="en-US" altLang="zh-CN" sz="2600">
                <a:latin typeface="Times New Roman" panose="02020603050405020304" pitchFamily="18" charset="0"/>
              </a:rPr>
              <a:t>for </a:t>
            </a:r>
            <a:r>
              <a:rPr lang="en-US" altLang="zh-CN" sz="2600">
                <a:latin typeface="Times New Roman" panose="02020603050405020304" pitchFamily="18" charset="0"/>
                <a:sym typeface="Symbol" panose="05050102010706020507" pitchFamily="18" charset="2"/>
              </a:rPr>
              <a:t></a:t>
            </a:r>
            <a:r>
              <a:rPr lang="en-US" altLang="zh-CN" sz="2600" i="1">
                <a:latin typeface="Times New Roman" panose="02020603050405020304" pitchFamily="18" charset="0"/>
              </a:rPr>
              <a:t>a</a:t>
            </a:r>
            <a:r>
              <a:rPr lang="en-US" altLang="zh-CN" sz="2600">
                <a:latin typeface="Times New Roman" panose="02020603050405020304" pitchFamily="18" charset="0"/>
                <a:sym typeface="Symbol" panose="05050102010706020507" pitchFamily="18" charset="2"/>
              </a:rPr>
              <a:t></a:t>
            </a:r>
            <a:r>
              <a:rPr lang="en-US" altLang="zh-CN" sz="2600">
                <a:latin typeface="Times New Roman" panose="02020603050405020304" pitchFamily="18" charset="0"/>
              </a:rPr>
              <a:t>FIRST(</a:t>
            </a:r>
            <a:r>
              <a:rPr lang="en-US" altLang="zh-CN" sz="2600" i="1">
                <a:latin typeface="Times New Roman" panose="02020603050405020304" pitchFamily="18" charset="0"/>
              </a:rPr>
              <a:t>α</a:t>
            </a:r>
            <a:r>
              <a:rPr lang="en-US" altLang="zh-CN" sz="2600">
                <a:latin typeface="Times New Roman" panose="02020603050405020304" pitchFamily="18" charset="0"/>
              </a:rPr>
              <a:t>), </a:t>
            </a:r>
            <a:r>
              <a:rPr lang="zh-CN" altLang="en-US" sz="2600">
                <a:latin typeface="Times New Roman" panose="02020603050405020304" pitchFamily="18" charset="0"/>
              </a:rPr>
              <a:t>将</a:t>
            </a:r>
            <a:r>
              <a:rPr lang="en-US" altLang="zh-CN" sz="2600" i="1">
                <a:latin typeface="Times New Roman" panose="02020603050405020304" pitchFamily="18" charset="0"/>
              </a:rPr>
              <a:t>A</a:t>
            </a:r>
            <a:r>
              <a:rPr lang="en-US" altLang="zh-CN" sz="2600">
                <a:latin typeface="Times New Roman" panose="02020603050405020304" pitchFamily="18" charset="0"/>
              </a:rPr>
              <a:t>→</a:t>
            </a:r>
            <a:r>
              <a:rPr lang="en-US" altLang="zh-CN" sz="2600" i="1">
                <a:latin typeface="Times New Roman" panose="02020603050405020304" pitchFamily="18" charset="0"/>
              </a:rPr>
              <a:t>α</a:t>
            </a:r>
            <a:r>
              <a:rPr lang="zh-CN" altLang="en-US" sz="2600">
                <a:latin typeface="Times New Roman" panose="02020603050405020304" pitchFamily="18" charset="0"/>
              </a:rPr>
              <a:t>填入</a:t>
            </a:r>
            <a:r>
              <a:rPr lang="en-US" altLang="zh-CN" sz="2600" i="1">
                <a:latin typeface="Times New Roman" panose="02020603050405020304" pitchFamily="18" charset="0"/>
              </a:rPr>
              <a:t>M</a:t>
            </a:r>
            <a:r>
              <a:rPr lang="en-US" altLang="zh-CN" sz="2600">
                <a:latin typeface="Times New Roman" panose="02020603050405020304" pitchFamily="18" charset="0"/>
              </a:rPr>
              <a:t>[</a:t>
            </a:r>
            <a:r>
              <a:rPr lang="en-US" altLang="zh-CN" sz="2600" i="1">
                <a:latin typeface="Times New Roman" panose="02020603050405020304" pitchFamily="18" charset="0"/>
              </a:rPr>
              <a:t>A</a:t>
            </a:r>
            <a:r>
              <a:rPr lang="en-US" altLang="zh-CN" sz="2600">
                <a:latin typeface="Times New Roman" panose="02020603050405020304" pitchFamily="18" charset="0"/>
              </a:rPr>
              <a:t>, </a:t>
            </a:r>
            <a:r>
              <a:rPr lang="en-US" altLang="zh-CN" sz="2600" i="1">
                <a:latin typeface="Times New Roman" panose="02020603050405020304" pitchFamily="18" charset="0"/>
              </a:rPr>
              <a:t>a</a:t>
            </a:r>
            <a:r>
              <a:rPr lang="en-US" altLang="zh-CN" sz="2600">
                <a:latin typeface="Times New Roman" panose="02020603050405020304" pitchFamily="18" charset="0"/>
              </a:rPr>
              <a:t>];</a:t>
            </a:r>
          </a:p>
          <a:p>
            <a:pPr eaLnBrk="1" hangingPunct="1">
              <a:lnSpc>
                <a:spcPct val="90000"/>
              </a:lnSpc>
              <a:buFont typeface="Wingdings" panose="05000000000000000000" pitchFamily="2" charset="2"/>
              <a:buNone/>
            </a:pPr>
            <a:r>
              <a:rPr lang="en-US" altLang="zh-CN" sz="2600">
                <a:latin typeface="Times New Roman" panose="02020603050405020304" pitchFamily="18" charset="0"/>
              </a:rPr>
              <a:t>3</a:t>
            </a:r>
            <a:r>
              <a:rPr lang="zh-CN" altLang="en-US" sz="2600">
                <a:latin typeface="Times New Roman" panose="02020603050405020304" pitchFamily="18" charset="0"/>
              </a:rPr>
              <a:t>． </a:t>
            </a:r>
            <a:r>
              <a:rPr lang="en-US" altLang="zh-CN" sz="2600">
                <a:latin typeface="Times New Roman" panose="02020603050405020304" pitchFamily="18" charset="0"/>
              </a:rPr>
              <a:t>if </a:t>
            </a:r>
            <a:r>
              <a:rPr lang="en-US" altLang="zh-CN" sz="2600" i="1">
                <a:latin typeface="Times New Roman" panose="02020603050405020304" pitchFamily="18" charset="0"/>
              </a:rPr>
              <a:t>ε</a:t>
            </a:r>
            <a:r>
              <a:rPr lang="en-US" altLang="zh-CN" sz="2600">
                <a:latin typeface="Times New Roman" panose="02020603050405020304" pitchFamily="18" charset="0"/>
                <a:sym typeface="Symbol" panose="05050102010706020507" pitchFamily="18" charset="2"/>
              </a:rPr>
              <a:t></a:t>
            </a:r>
            <a:r>
              <a:rPr lang="en-US" altLang="zh-CN" sz="2600">
                <a:latin typeface="Times New Roman" panose="02020603050405020304" pitchFamily="18" charset="0"/>
              </a:rPr>
              <a:t>FIRST(</a:t>
            </a:r>
            <a:r>
              <a:rPr lang="en-US" altLang="zh-CN" sz="2600" i="1">
                <a:latin typeface="Times New Roman" panose="02020603050405020304" pitchFamily="18" charset="0"/>
              </a:rPr>
              <a:t>α</a:t>
            </a:r>
            <a:r>
              <a:rPr lang="en-US" altLang="zh-CN" sz="2600">
                <a:latin typeface="Times New Roman" panose="02020603050405020304" pitchFamily="18" charset="0"/>
              </a:rPr>
              <a:t>) then </a:t>
            </a:r>
            <a:r>
              <a:rPr lang="en-US" altLang="zh-CN" sz="2600">
                <a:latin typeface="Times New Roman" panose="02020603050405020304" pitchFamily="18" charset="0"/>
                <a:sym typeface="Symbol" panose="05050102010706020507" pitchFamily="18" charset="2"/>
              </a:rPr>
              <a:t></a:t>
            </a:r>
            <a:r>
              <a:rPr lang="en-US" altLang="zh-CN" sz="2600" i="1">
                <a:latin typeface="Times New Roman" panose="02020603050405020304" pitchFamily="18" charset="0"/>
              </a:rPr>
              <a:t>a</a:t>
            </a:r>
            <a:r>
              <a:rPr lang="en-US" altLang="zh-CN" sz="2600">
                <a:latin typeface="Times New Roman" panose="02020603050405020304" pitchFamily="18" charset="0"/>
                <a:sym typeface="Symbol" panose="05050102010706020507" pitchFamily="18" charset="2"/>
              </a:rPr>
              <a:t></a:t>
            </a:r>
            <a:r>
              <a:rPr lang="en-US" altLang="zh-CN" sz="2600">
                <a:latin typeface="Times New Roman" panose="02020603050405020304" pitchFamily="18" charset="0"/>
              </a:rPr>
              <a:t>FOLLOW(</a:t>
            </a:r>
            <a:r>
              <a:rPr lang="en-US" altLang="zh-CN" sz="2600" i="1">
                <a:latin typeface="Times New Roman" panose="02020603050405020304" pitchFamily="18" charset="0"/>
              </a:rPr>
              <a:t>A</a:t>
            </a:r>
            <a:r>
              <a:rPr lang="en-US" altLang="zh-CN" sz="2600">
                <a:latin typeface="Times New Roman" panose="02020603050405020304" pitchFamily="18" charset="0"/>
              </a:rPr>
              <a:t>),</a:t>
            </a:r>
            <a:r>
              <a:rPr lang="zh-CN" altLang="en-US" sz="2600">
                <a:latin typeface="Times New Roman" panose="02020603050405020304" pitchFamily="18" charset="0"/>
              </a:rPr>
              <a:t>将</a:t>
            </a:r>
            <a:r>
              <a:rPr lang="en-US" altLang="zh-CN" sz="2600" i="1">
                <a:latin typeface="Times New Roman" panose="02020603050405020304" pitchFamily="18" charset="0"/>
              </a:rPr>
              <a:t>A</a:t>
            </a:r>
            <a:r>
              <a:rPr lang="en-US" altLang="zh-CN" sz="2600">
                <a:latin typeface="Times New Roman" panose="02020603050405020304" pitchFamily="18" charset="0"/>
              </a:rPr>
              <a:t>→</a:t>
            </a:r>
            <a:r>
              <a:rPr lang="en-US" altLang="zh-CN" sz="2600" i="1">
                <a:latin typeface="Times New Roman" panose="02020603050405020304" pitchFamily="18" charset="0"/>
              </a:rPr>
              <a:t>α</a:t>
            </a:r>
            <a:r>
              <a:rPr lang="zh-CN" altLang="en-US" sz="2600">
                <a:latin typeface="Times New Roman" panose="02020603050405020304" pitchFamily="18" charset="0"/>
              </a:rPr>
              <a:t>填入</a:t>
            </a:r>
            <a:r>
              <a:rPr lang="en-US" altLang="zh-CN" sz="2600" i="1">
                <a:latin typeface="Times New Roman" panose="02020603050405020304" pitchFamily="18" charset="0"/>
              </a:rPr>
              <a:t>M</a:t>
            </a:r>
            <a:r>
              <a:rPr lang="en-US" altLang="zh-CN" sz="2600">
                <a:latin typeface="Times New Roman" panose="02020603050405020304" pitchFamily="18" charset="0"/>
              </a:rPr>
              <a:t>[</a:t>
            </a:r>
            <a:r>
              <a:rPr lang="en-US" altLang="zh-CN" sz="2600" i="1">
                <a:latin typeface="Times New Roman" panose="02020603050405020304" pitchFamily="18" charset="0"/>
              </a:rPr>
              <a:t>A</a:t>
            </a:r>
            <a:r>
              <a:rPr lang="en-US" altLang="zh-CN" sz="2600">
                <a:latin typeface="Times New Roman" panose="02020603050405020304" pitchFamily="18" charset="0"/>
              </a:rPr>
              <a:t>, </a:t>
            </a:r>
            <a:r>
              <a:rPr lang="en-US" altLang="zh-CN" sz="2600" i="1">
                <a:latin typeface="Times New Roman" panose="02020603050405020304" pitchFamily="18" charset="0"/>
              </a:rPr>
              <a:t>a</a:t>
            </a:r>
            <a:r>
              <a:rPr lang="en-US" altLang="zh-CN" sz="2600">
                <a:latin typeface="Times New Roman" panose="02020603050405020304" pitchFamily="18" charset="0"/>
              </a:rPr>
              <a:t>];</a:t>
            </a:r>
          </a:p>
          <a:p>
            <a:pPr eaLnBrk="1" hangingPunct="1">
              <a:lnSpc>
                <a:spcPct val="90000"/>
              </a:lnSpc>
              <a:buFont typeface="Wingdings" panose="05000000000000000000" pitchFamily="2" charset="2"/>
              <a:buNone/>
            </a:pPr>
            <a:r>
              <a:rPr lang="en-US" altLang="zh-CN" sz="2600">
                <a:latin typeface="Times New Roman" panose="02020603050405020304" pitchFamily="18" charset="0"/>
              </a:rPr>
              <a:t>	   if </a:t>
            </a:r>
            <a:r>
              <a:rPr lang="en-US" altLang="zh-CN" sz="2600" i="1">
                <a:latin typeface="Times New Roman" panose="02020603050405020304" pitchFamily="18" charset="0"/>
              </a:rPr>
              <a:t>ε</a:t>
            </a:r>
            <a:r>
              <a:rPr lang="en-US" altLang="zh-CN" sz="2600">
                <a:latin typeface="Times New Roman" panose="02020603050405020304" pitchFamily="18" charset="0"/>
                <a:sym typeface="Symbol" panose="05050102010706020507" pitchFamily="18" charset="2"/>
              </a:rPr>
              <a:t></a:t>
            </a:r>
            <a:r>
              <a:rPr lang="en-US" altLang="zh-CN" sz="2600">
                <a:latin typeface="Times New Roman" panose="02020603050405020304" pitchFamily="18" charset="0"/>
              </a:rPr>
              <a:t>FIRST(</a:t>
            </a:r>
            <a:r>
              <a:rPr lang="en-US" altLang="zh-CN" sz="2600" i="1">
                <a:latin typeface="Times New Roman" panose="02020603050405020304" pitchFamily="18" charset="0"/>
              </a:rPr>
              <a:t>α</a:t>
            </a:r>
            <a:r>
              <a:rPr lang="en-US" altLang="zh-CN" sz="2600">
                <a:latin typeface="Times New Roman" panose="02020603050405020304" pitchFamily="18" charset="0"/>
              </a:rPr>
              <a:t>)&amp;#</a:t>
            </a:r>
            <a:r>
              <a:rPr lang="en-US" altLang="zh-CN" sz="2600">
                <a:latin typeface="Times New Roman" panose="02020603050405020304" pitchFamily="18" charset="0"/>
                <a:sym typeface="Symbol" panose="05050102010706020507" pitchFamily="18" charset="2"/>
              </a:rPr>
              <a:t></a:t>
            </a:r>
            <a:r>
              <a:rPr lang="en-US" altLang="zh-CN" sz="2600">
                <a:latin typeface="Times New Roman" panose="02020603050405020304" pitchFamily="18" charset="0"/>
              </a:rPr>
              <a:t>FOLLOW(</a:t>
            </a:r>
            <a:r>
              <a:rPr lang="en-US" altLang="zh-CN" sz="2600" i="1">
                <a:latin typeface="Times New Roman" panose="02020603050405020304" pitchFamily="18" charset="0"/>
              </a:rPr>
              <a:t>A</a:t>
            </a:r>
            <a:r>
              <a:rPr lang="en-US" altLang="zh-CN" sz="2600">
                <a:latin typeface="Times New Roman" panose="02020603050405020304" pitchFamily="18" charset="0"/>
              </a:rPr>
              <a:t>) then</a:t>
            </a:r>
            <a:r>
              <a:rPr lang="zh-CN" altLang="en-US" sz="2600">
                <a:latin typeface="Times New Roman" panose="02020603050405020304" pitchFamily="18" charset="0"/>
              </a:rPr>
              <a:t>将</a:t>
            </a:r>
            <a:r>
              <a:rPr lang="en-US" altLang="zh-CN" sz="2600" i="1">
                <a:latin typeface="Times New Roman" panose="02020603050405020304" pitchFamily="18" charset="0"/>
              </a:rPr>
              <a:t>A</a:t>
            </a:r>
            <a:r>
              <a:rPr lang="en-US" altLang="zh-CN" sz="2600">
                <a:latin typeface="Times New Roman" panose="02020603050405020304" pitchFamily="18" charset="0"/>
              </a:rPr>
              <a:t>→</a:t>
            </a:r>
            <a:r>
              <a:rPr lang="en-US" altLang="zh-CN" sz="2600" i="1">
                <a:latin typeface="Times New Roman" panose="02020603050405020304" pitchFamily="18" charset="0"/>
              </a:rPr>
              <a:t>α</a:t>
            </a:r>
            <a:r>
              <a:rPr lang="zh-CN" altLang="en-US" sz="2600">
                <a:latin typeface="Times New Roman" panose="02020603050405020304" pitchFamily="18" charset="0"/>
              </a:rPr>
              <a:t>填入</a:t>
            </a:r>
            <a:r>
              <a:rPr lang="en-US" altLang="zh-CN" sz="2600" i="1">
                <a:latin typeface="Times New Roman" panose="02020603050405020304" pitchFamily="18" charset="0"/>
              </a:rPr>
              <a:t>M</a:t>
            </a:r>
            <a:r>
              <a:rPr lang="en-US" altLang="zh-CN" sz="2600">
                <a:latin typeface="Times New Roman" panose="02020603050405020304" pitchFamily="18" charset="0"/>
              </a:rPr>
              <a:t>[</a:t>
            </a:r>
            <a:r>
              <a:rPr lang="en-US" altLang="zh-CN" sz="2600" i="1">
                <a:latin typeface="Times New Roman" panose="02020603050405020304" pitchFamily="18" charset="0"/>
              </a:rPr>
              <a:t>A</a:t>
            </a:r>
            <a:r>
              <a:rPr lang="en-US" altLang="zh-CN" sz="2600">
                <a:latin typeface="Times New Roman" panose="02020603050405020304" pitchFamily="18" charset="0"/>
              </a:rPr>
              <a:t>, #];</a:t>
            </a:r>
          </a:p>
          <a:p>
            <a:pPr eaLnBrk="1" hangingPunct="1">
              <a:lnSpc>
                <a:spcPct val="90000"/>
              </a:lnSpc>
              <a:buFont typeface="Wingdings" panose="05000000000000000000" pitchFamily="2" charset="2"/>
              <a:buNone/>
            </a:pPr>
            <a:r>
              <a:rPr lang="en-US" altLang="zh-CN" sz="2600">
                <a:latin typeface="Times New Roman" panose="02020603050405020304" pitchFamily="18" charset="0"/>
              </a:rPr>
              <a:t>4</a:t>
            </a:r>
            <a:r>
              <a:rPr lang="zh-CN" altLang="en-US" sz="2600">
                <a:latin typeface="Times New Roman" panose="02020603050405020304" pitchFamily="18" charset="0"/>
              </a:rPr>
              <a:t>．将所有无定义的</a:t>
            </a:r>
            <a:r>
              <a:rPr lang="en-US" altLang="zh-CN" sz="2600" i="1">
                <a:latin typeface="Times New Roman" panose="02020603050405020304" pitchFamily="18" charset="0"/>
              </a:rPr>
              <a:t>M</a:t>
            </a:r>
            <a:r>
              <a:rPr lang="en-US" altLang="zh-CN" sz="2600">
                <a:latin typeface="Times New Roman" panose="02020603050405020304" pitchFamily="18" charset="0"/>
              </a:rPr>
              <a:t>[</a:t>
            </a:r>
            <a:r>
              <a:rPr lang="en-US" altLang="zh-CN" sz="2600" i="1">
                <a:latin typeface="Times New Roman" panose="02020603050405020304" pitchFamily="18" charset="0"/>
              </a:rPr>
              <a:t>A</a:t>
            </a:r>
            <a:r>
              <a:rPr lang="en-US" altLang="zh-CN" sz="2600">
                <a:latin typeface="Times New Roman" panose="02020603050405020304" pitchFamily="18" charset="0"/>
              </a:rPr>
              <a:t>, </a:t>
            </a:r>
            <a:r>
              <a:rPr lang="en-US" altLang="zh-CN" sz="2600" i="1">
                <a:latin typeface="Times New Roman" panose="02020603050405020304" pitchFamily="18" charset="0"/>
              </a:rPr>
              <a:t>b</a:t>
            </a:r>
            <a:r>
              <a:rPr lang="en-US" altLang="zh-CN" sz="2600">
                <a:latin typeface="Times New Roman" panose="02020603050405020304" pitchFamily="18" charset="0"/>
              </a:rPr>
              <a:t>]</a:t>
            </a:r>
            <a:r>
              <a:rPr lang="zh-CN" altLang="en-US" sz="2600">
                <a:latin typeface="Times New Roman" panose="02020603050405020304" pitchFamily="18" charset="0"/>
              </a:rPr>
              <a:t>标上出错标志。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1159171">
                                            <p:txEl>
                                              <p:pRg st="0" end="0"/>
                                            </p:txEl>
                                          </p:spTgt>
                                        </p:tgtEl>
                                        <p:attrNameLst>
                                          <p:attrName>style.visibility</p:attrName>
                                        </p:attrNameLst>
                                      </p:cBhvr>
                                      <p:to>
                                        <p:strVal val="visible"/>
                                      </p:to>
                                    </p:set>
                                    <p:animEffect transition="in" filter="wipe(up)">
                                      <p:cBhvr>
                                        <p:cTn id="7" dur="75"/>
                                        <p:tgtEl>
                                          <p:spTgt spid="115917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1159171">
                                            <p:txEl>
                                              <p:pRg st="1" end="1"/>
                                            </p:txEl>
                                          </p:spTgt>
                                        </p:tgtEl>
                                        <p:attrNameLst>
                                          <p:attrName>style.visibility</p:attrName>
                                        </p:attrNameLst>
                                      </p:cBhvr>
                                      <p:to>
                                        <p:strVal val="visible"/>
                                      </p:to>
                                    </p:set>
                                    <p:animEffect transition="in" filter="wipe(up)">
                                      <p:cBhvr>
                                        <p:cTn id="12" dur="75"/>
                                        <p:tgtEl>
                                          <p:spTgt spid="1159171">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1159171">
                                            <p:txEl>
                                              <p:pRg st="2" end="2"/>
                                            </p:txEl>
                                          </p:spTgt>
                                        </p:tgtEl>
                                        <p:attrNameLst>
                                          <p:attrName>style.visibility</p:attrName>
                                        </p:attrNameLst>
                                      </p:cBhvr>
                                      <p:to>
                                        <p:strVal val="visible"/>
                                      </p:to>
                                    </p:set>
                                    <p:animEffect transition="in" filter="wipe(up)">
                                      <p:cBhvr>
                                        <p:cTn id="17" dur="75"/>
                                        <p:tgtEl>
                                          <p:spTgt spid="1159171">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1159171">
                                            <p:txEl>
                                              <p:pRg st="3" end="3"/>
                                            </p:txEl>
                                          </p:spTgt>
                                        </p:tgtEl>
                                        <p:attrNameLst>
                                          <p:attrName>style.visibility</p:attrName>
                                        </p:attrNameLst>
                                      </p:cBhvr>
                                      <p:to>
                                        <p:strVal val="visible"/>
                                      </p:to>
                                    </p:set>
                                    <p:animEffect transition="in" filter="wipe(up)">
                                      <p:cBhvr>
                                        <p:cTn id="22" dur="75"/>
                                        <p:tgtEl>
                                          <p:spTgt spid="1159171">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TYPE.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iterate type="lt">
                                    <p:tmPct val="100000"/>
                                  </p:iterate>
                                  <p:childTnLst>
                                    <p:set>
                                      <p:cBhvr>
                                        <p:cTn id="26" dur="1" fill="hold">
                                          <p:stCondLst>
                                            <p:cond delay="0"/>
                                          </p:stCondLst>
                                        </p:cTn>
                                        <p:tgtEl>
                                          <p:spTgt spid="1159171">
                                            <p:txEl>
                                              <p:pRg st="4" end="4"/>
                                            </p:txEl>
                                          </p:spTgt>
                                        </p:tgtEl>
                                        <p:attrNameLst>
                                          <p:attrName>style.visibility</p:attrName>
                                        </p:attrNameLst>
                                      </p:cBhvr>
                                      <p:to>
                                        <p:strVal val="visible"/>
                                      </p:to>
                                    </p:set>
                                    <p:animEffect transition="in" filter="wipe(up)">
                                      <p:cBhvr>
                                        <p:cTn id="27" dur="75"/>
                                        <p:tgtEl>
                                          <p:spTgt spid="1159171">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TYPE.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iterate type="lt">
                                    <p:tmPct val="100000"/>
                                  </p:iterate>
                                  <p:childTnLst>
                                    <p:set>
                                      <p:cBhvr>
                                        <p:cTn id="31" dur="1" fill="hold">
                                          <p:stCondLst>
                                            <p:cond delay="0"/>
                                          </p:stCondLst>
                                        </p:cTn>
                                        <p:tgtEl>
                                          <p:spTgt spid="1159171">
                                            <p:txEl>
                                              <p:pRg st="5" end="5"/>
                                            </p:txEl>
                                          </p:spTgt>
                                        </p:tgtEl>
                                        <p:attrNameLst>
                                          <p:attrName>style.visibility</p:attrName>
                                        </p:attrNameLst>
                                      </p:cBhvr>
                                      <p:to>
                                        <p:strVal val="visible"/>
                                      </p:to>
                                    </p:set>
                                    <p:animEffect transition="in" filter="wipe(up)">
                                      <p:cBhvr>
                                        <p:cTn id="32" dur="75"/>
                                        <p:tgtEl>
                                          <p:spTgt spid="1159171">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TYPE.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iterate type="lt">
                                    <p:tmPct val="100000"/>
                                  </p:iterate>
                                  <p:childTnLst>
                                    <p:set>
                                      <p:cBhvr>
                                        <p:cTn id="36" dur="1" fill="hold">
                                          <p:stCondLst>
                                            <p:cond delay="0"/>
                                          </p:stCondLst>
                                        </p:cTn>
                                        <p:tgtEl>
                                          <p:spTgt spid="1159171">
                                            <p:txEl>
                                              <p:pRg st="6" end="6"/>
                                            </p:txEl>
                                          </p:spTgt>
                                        </p:tgtEl>
                                        <p:attrNameLst>
                                          <p:attrName>style.visibility</p:attrName>
                                        </p:attrNameLst>
                                      </p:cBhvr>
                                      <p:to>
                                        <p:strVal val="visible"/>
                                      </p:to>
                                    </p:set>
                                    <p:animEffect transition="in" filter="wipe(up)">
                                      <p:cBhvr>
                                        <p:cTn id="37" dur="75"/>
                                        <p:tgtEl>
                                          <p:spTgt spid="1159171">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TYPE.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iterate type="lt">
                                    <p:tmPct val="100000"/>
                                  </p:iterate>
                                  <p:childTnLst>
                                    <p:set>
                                      <p:cBhvr>
                                        <p:cTn id="41" dur="1" fill="hold">
                                          <p:stCondLst>
                                            <p:cond delay="0"/>
                                          </p:stCondLst>
                                        </p:cTn>
                                        <p:tgtEl>
                                          <p:spTgt spid="1159171">
                                            <p:txEl>
                                              <p:pRg st="7" end="7"/>
                                            </p:txEl>
                                          </p:spTgt>
                                        </p:tgtEl>
                                        <p:attrNameLst>
                                          <p:attrName>style.visibility</p:attrName>
                                        </p:attrNameLst>
                                      </p:cBhvr>
                                      <p:to>
                                        <p:strVal val="visible"/>
                                      </p:to>
                                    </p:set>
                                    <p:animEffect transition="in" filter="wipe(up)">
                                      <p:cBhvr>
                                        <p:cTn id="42" dur="75"/>
                                        <p:tgtEl>
                                          <p:spTgt spid="1159171">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TYPE.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iterate type="lt">
                                    <p:tmPct val="100000"/>
                                  </p:iterate>
                                  <p:childTnLst>
                                    <p:set>
                                      <p:cBhvr>
                                        <p:cTn id="46" dur="1" fill="hold">
                                          <p:stCondLst>
                                            <p:cond delay="0"/>
                                          </p:stCondLst>
                                        </p:cTn>
                                        <p:tgtEl>
                                          <p:spTgt spid="1159171">
                                            <p:txEl>
                                              <p:pRg st="8" end="8"/>
                                            </p:txEl>
                                          </p:spTgt>
                                        </p:tgtEl>
                                        <p:attrNameLst>
                                          <p:attrName>style.visibility</p:attrName>
                                        </p:attrNameLst>
                                      </p:cBhvr>
                                      <p:to>
                                        <p:strVal val="visible"/>
                                      </p:to>
                                    </p:set>
                                    <p:animEffect transition="in" filter="wipe(up)">
                                      <p:cBhvr>
                                        <p:cTn id="47" dur="75"/>
                                        <p:tgtEl>
                                          <p:spTgt spid="1159171">
                                            <p:txEl>
                                              <p:pRg st="8" end="8"/>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9171" grpId="0" build="p" bldLvl="2"/>
    </p:bldLst>
  </p:timing>
</p:sld>
</file>

<file path=ppt/slides/slide10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1423E2B8-B1CE-46AB-98B4-5458D19B5E51}"/>
              </a:ext>
            </a:extLst>
          </p:cNvPr>
          <p:cNvSpPr>
            <a:spLocks noGrp="1"/>
          </p:cNvSpPr>
          <p:nvPr>
            <p:ph type="dt" sz="quarter" idx="10"/>
          </p:nvPr>
        </p:nvSpPr>
        <p:spPr bwMode="auto">
          <a:xfrm>
            <a:off x="457200" y="6245225"/>
            <a:ext cx="2133600" cy="476250"/>
          </a:xfrm>
          <a:ln>
            <a:miter lim="800000"/>
          </a:ln>
        </p:spPr>
        <p:txBody>
          <a:bodyPr vert="horz" wrap="square" lIns="91440" tIns="45720" rIns="91440" bIns="45720" numCol="1" anchor="t" anchorCtr="0" compatLnSpc="1"/>
          <a:lstStyle/>
          <a:p>
            <a:pPr>
              <a:buFontTx/>
              <a:buNone/>
              <a:defRPr/>
            </a:pPr>
            <a:fld id="{6D29EA99-2AED-48B5-A8F4-E31D7E0EDB7A}" type="datetime1">
              <a:rPr lang="zh-CN" altLang="en-US" noProof="0" smtClean="0">
                <a:latin typeface="+mn-lt"/>
              </a:rPr>
              <a:pPr>
                <a:buFontTx/>
                <a:buNone/>
                <a:defRPr/>
              </a:pPr>
              <a:t>2022/4/27</a:t>
            </a:fld>
            <a:endParaRPr lang="en-US" altLang="zh-CN" noProof="0">
              <a:latin typeface="+mn-lt"/>
            </a:endParaRPr>
          </a:p>
        </p:txBody>
      </p:sp>
      <p:sp>
        <p:nvSpPr>
          <p:cNvPr id="78851" name="灯片编号占位符 5">
            <a:extLst>
              <a:ext uri="{FF2B5EF4-FFF2-40B4-BE49-F238E27FC236}">
                <a16:creationId xmlns:a16="http://schemas.microsoft.com/office/drawing/2014/main" id="{EDA7B9D8-F648-4A21-A7E2-DD5985EB054D}"/>
              </a:ext>
            </a:extLst>
          </p:cNvPr>
          <p:cNvSpPr>
            <a:spLocks noGrp="1" noChangeArrowheads="1"/>
          </p:cNvSpPr>
          <p:nvPr>
            <p:ph type="sldNum" sz="quarter" idx="12"/>
          </p:nvPr>
        </p:nvSpPr>
        <p:spPr bwMode="auto">
          <a:xfrm>
            <a:off x="6553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 typeface="Arial" panose="020B0604020202020204" pitchFamily="34" charset="0"/>
              <a:buNone/>
            </a:pPr>
            <a:fld id="{5A94A0F3-570E-4363-B0A2-E257A511CFB3}" type="slidenum">
              <a:rPr lang="en-US" altLang="zh-CN" sz="1400" b="0" smtClean="0">
                <a:latin typeface="Arial" panose="020B0604020202020204" pitchFamily="34" charset="0"/>
                <a:ea typeface="宋体" panose="02010600030101010101" pitchFamily="2" charset="-122"/>
              </a:rPr>
              <a:pPr>
                <a:spcBef>
                  <a:spcPct val="0"/>
                </a:spcBef>
                <a:buClrTx/>
                <a:buSzTx/>
                <a:buFont typeface="Arial" panose="020B0604020202020204" pitchFamily="34" charset="0"/>
                <a:buNone/>
              </a:pPr>
              <a:t>105</a:t>
            </a:fld>
            <a:endParaRPr lang="en-US" altLang="zh-CN" sz="1400" b="0">
              <a:latin typeface="Arial" panose="020B0604020202020204" pitchFamily="34" charset="0"/>
              <a:ea typeface="宋体" panose="02010600030101010101" pitchFamily="2" charset="-122"/>
            </a:endParaRPr>
          </a:p>
        </p:txBody>
      </p:sp>
      <p:sp>
        <p:nvSpPr>
          <p:cNvPr id="78852" name="Rectangle 2">
            <a:extLst>
              <a:ext uri="{FF2B5EF4-FFF2-40B4-BE49-F238E27FC236}">
                <a16:creationId xmlns:a16="http://schemas.microsoft.com/office/drawing/2014/main" id="{99984904-1A3D-4351-9C06-DFDF285D1BA8}"/>
              </a:ext>
            </a:extLst>
          </p:cNvPr>
          <p:cNvSpPr>
            <a:spLocks noGrp="1" noChangeArrowheads="1"/>
          </p:cNvSpPr>
          <p:nvPr>
            <p:ph type="title" idx="4294967295"/>
          </p:nvPr>
        </p:nvSpPr>
        <p:spPr>
          <a:xfrm>
            <a:off x="1331913" y="260350"/>
            <a:ext cx="6200775" cy="792163"/>
          </a:xfrm>
        </p:spPr>
        <p:txBody>
          <a:bodyPr lIns="92075" tIns="46038" rIns="92075" bIns="46038" anchor="ctr"/>
          <a:lstStyle/>
          <a:p>
            <a:pPr eaLnBrk="1" hangingPunct="1"/>
            <a:r>
              <a:rPr lang="zh-CN" altLang="en-US"/>
              <a:t>预测分析法的实现步骤</a:t>
            </a:r>
          </a:p>
        </p:txBody>
      </p:sp>
      <p:sp>
        <p:nvSpPr>
          <p:cNvPr id="1161219" name="Rectangle 3">
            <a:extLst>
              <a:ext uri="{FF2B5EF4-FFF2-40B4-BE49-F238E27FC236}">
                <a16:creationId xmlns:a16="http://schemas.microsoft.com/office/drawing/2014/main" id="{0C10B2E7-BAD7-44D6-821C-57D5D4AEA48D}"/>
              </a:ext>
            </a:extLst>
          </p:cNvPr>
          <p:cNvSpPr>
            <a:spLocks noGrp="1" noChangeArrowheads="1"/>
          </p:cNvSpPr>
          <p:nvPr>
            <p:ph type="body" idx="4294967295"/>
          </p:nvPr>
        </p:nvSpPr>
        <p:spPr>
          <a:xfrm>
            <a:off x="323850" y="1628775"/>
            <a:ext cx="8785225" cy="4824413"/>
          </a:xfrm>
        </p:spPr>
        <p:txBody>
          <a:bodyPr lIns="92075" tIns="46038" rIns="92075" bIns="46038"/>
          <a:lstStyle/>
          <a:p>
            <a:pPr eaLnBrk="1" hangingPunct="1">
              <a:lnSpc>
                <a:spcPct val="120000"/>
              </a:lnSpc>
              <a:buFont typeface="Wingdings" panose="05000000000000000000" pitchFamily="2" charset="2"/>
              <a:buNone/>
            </a:pPr>
            <a:r>
              <a:rPr lang="en-US" altLang="zh-CN" sz="2800">
                <a:latin typeface="Times New Roman" panose="02020603050405020304" pitchFamily="18" charset="0"/>
              </a:rPr>
              <a:t>1. </a:t>
            </a:r>
            <a:r>
              <a:rPr lang="zh-CN" altLang="en-US" sz="2800">
                <a:latin typeface="Times New Roman" panose="02020603050405020304" pitchFamily="18" charset="0"/>
              </a:rPr>
              <a:t>构造文法</a:t>
            </a:r>
          </a:p>
          <a:p>
            <a:pPr eaLnBrk="1" hangingPunct="1">
              <a:lnSpc>
                <a:spcPct val="120000"/>
              </a:lnSpc>
              <a:buFont typeface="Wingdings" panose="05000000000000000000" pitchFamily="2" charset="2"/>
              <a:buNone/>
            </a:pPr>
            <a:r>
              <a:rPr lang="en-US" altLang="zh-CN" sz="2800">
                <a:latin typeface="Times New Roman" panose="02020603050405020304" pitchFamily="18" charset="0"/>
              </a:rPr>
              <a:t>2. </a:t>
            </a:r>
            <a:r>
              <a:rPr lang="zh-CN" altLang="en-US" sz="2800">
                <a:latin typeface="Times New Roman" panose="02020603050405020304" pitchFamily="18" charset="0"/>
              </a:rPr>
              <a:t>改造文法：消除二义性、消除左递归、提取左因子</a:t>
            </a:r>
          </a:p>
          <a:p>
            <a:pPr eaLnBrk="1" hangingPunct="1">
              <a:lnSpc>
                <a:spcPct val="120000"/>
              </a:lnSpc>
              <a:buFont typeface="Wingdings" panose="05000000000000000000" pitchFamily="2" charset="2"/>
              <a:buNone/>
            </a:pPr>
            <a:r>
              <a:rPr lang="en-US" altLang="zh-CN" sz="2800">
                <a:latin typeface="Times New Roman" panose="02020603050405020304" pitchFamily="18" charset="0"/>
              </a:rPr>
              <a:t>3. </a:t>
            </a:r>
            <a:r>
              <a:rPr lang="zh-CN" altLang="en-US" sz="2800">
                <a:latin typeface="Times New Roman" panose="02020603050405020304" pitchFamily="18" charset="0"/>
              </a:rPr>
              <a:t>求每个候选式的</a:t>
            </a:r>
            <a:r>
              <a:rPr lang="en-US" altLang="zh-CN" sz="2800">
                <a:latin typeface="Times New Roman" panose="02020603050405020304" pitchFamily="18" charset="0"/>
              </a:rPr>
              <a:t>FIRST</a:t>
            </a:r>
            <a:r>
              <a:rPr lang="zh-CN" altLang="zh-CN" sz="2800">
                <a:latin typeface="Times New Roman" panose="02020603050405020304" pitchFamily="18" charset="0"/>
              </a:rPr>
              <a:t>集和</a:t>
            </a:r>
            <a:r>
              <a:rPr lang="zh-CN" altLang="en-US" sz="2800">
                <a:latin typeface="Times New Roman" panose="02020603050405020304" pitchFamily="18" charset="0"/>
              </a:rPr>
              <a:t>变量的</a:t>
            </a:r>
            <a:r>
              <a:rPr lang="en-US" altLang="zh-CN" sz="2800">
                <a:latin typeface="Times New Roman" panose="02020603050405020304" pitchFamily="18" charset="0"/>
              </a:rPr>
              <a:t>FOLLOW</a:t>
            </a:r>
            <a:r>
              <a:rPr lang="zh-CN" altLang="zh-CN" sz="2800">
                <a:latin typeface="Times New Roman" panose="02020603050405020304" pitchFamily="18" charset="0"/>
              </a:rPr>
              <a:t>集</a:t>
            </a:r>
          </a:p>
          <a:p>
            <a:pPr eaLnBrk="1" hangingPunct="1">
              <a:lnSpc>
                <a:spcPct val="120000"/>
              </a:lnSpc>
              <a:buFont typeface="Wingdings" panose="05000000000000000000" pitchFamily="2" charset="2"/>
              <a:buNone/>
            </a:pPr>
            <a:r>
              <a:rPr lang="zh-CN" altLang="zh-CN" sz="2800">
                <a:latin typeface="Times New Roman" panose="02020603050405020304" pitchFamily="18" charset="0"/>
              </a:rPr>
              <a:t>4</a:t>
            </a:r>
            <a:r>
              <a:rPr lang="en-US" altLang="zh-CN" sz="2800">
                <a:latin typeface="Times New Roman" panose="02020603050405020304" pitchFamily="18" charset="0"/>
              </a:rPr>
              <a:t>. </a:t>
            </a:r>
            <a:r>
              <a:rPr lang="zh-CN" altLang="zh-CN" sz="2800">
                <a:latin typeface="Times New Roman" panose="02020603050405020304" pitchFamily="18" charset="0"/>
              </a:rPr>
              <a:t>检查是不是 </a:t>
            </a:r>
            <a:r>
              <a:rPr lang="en-US" altLang="zh-CN" sz="2800">
                <a:latin typeface="Times New Roman" panose="02020603050405020304" pitchFamily="18" charset="0"/>
              </a:rPr>
              <a:t>LL(1) </a:t>
            </a:r>
            <a:r>
              <a:rPr lang="zh-CN" altLang="en-US" sz="2800">
                <a:latin typeface="Times New Roman" panose="02020603050405020304" pitchFamily="18" charset="0"/>
              </a:rPr>
              <a:t>文法</a:t>
            </a:r>
          </a:p>
          <a:p>
            <a:pPr lvl="1" eaLnBrk="1" hangingPunct="1">
              <a:lnSpc>
                <a:spcPct val="120000"/>
              </a:lnSpc>
              <a:buFont typeface="Wingdings" panose="05000000000000000000" pitchFamily="2" charset="2"/>
              <a:buNone/>
            </a:pPr>
            <a:r>
              <a:rPr lang="zh-CN" altLang="en-US" sz="2400">
                <a:latin typeface="Times New Roman" panose="02020603050405020304" pitchFamily="18" charset="0"/>
              </a:rPr>
              <a:t>    若不是 </a:t>
            </a:r>
            <a:r>
              <a:rPr lang="en-US" altLang="zh-CN" sz="2400">
                <a:latin typeface="Times New Roman" panose="02020603050405020304" pitchFamily="18" charset="0"/>
              </a:rPr>
              <a:t>LL(1),</a:t>
            </a:r>
            <a:r>
              <a:rPr lang="zh-CN" altLang="en-US" sz="2400">
                <a:latin typeface="Times New Roman" panose="02020603050405020304" pitchFamily="18" charset="0"/>
              </a:rPr>
              <a:t>说明文法的复杂性超过自顶向下方法的分析能力，需要附加新的“信息”</a:t>
            </a:r>
          </a:p>
          <a:p>
            <a:pPr eaLnBrk="1" hangingPunct="1">
              <a:lnSpc>
                <a:spcPct val="120000"/>
              </a:lnSpc>
              <a:buFont typeface="Wingdings" panose="05000000000000000000" pitchFamily="2" charset="2"/>
              <a:buNone/>
            </a:pPr>
            <a:r>
              <a:rPr lang="en-US" altLang="zh-CN" sz="2800">
                <a:latin typeface="Times New Roman" panose="02020603050405020304" pitchFamily="18" charset="0"/>
              </a:rPr>
              <a:t>5. </a:t>
            </a:r>
            <a:r>
              <a:rPr lang="zh-CN" altLang="en-US" sz="2800">
                <a:latin typeface="Times New Roman" panose="02020603050405020304" pitchFamily="18" charset="0"/>
              </a:rPr>
              <a:t>构造预测分析表</a:t>
            </a:r>
          </a:p>
          <a:p>
            <a:pPr eaLnBrk="1" hangingPunct="1">
              <a:lnSpc>
                <a:spcPct val="120000"/>
              </a:lnSpc>
              <a:buFont typeface="Wingdings" panose="05000000000000000000" pitchFamily="2" charset="2"/>
              <a:buNone/>
            </a:pPr>
            <a:r>
              <a:rPr lang="en-US" altLang="zh-CN" sz="2800">
                <a:latin typeface="Times New Roman" panose="02020603050405020304" pitchFamily="18" charset="0"/>
              </a:rPr>
              <a:t>6. </a:t>
            </a:r>
            <a:r>
              <a:rPr lang="zh-CN" altLang="en-US" sz="2800">
                <a:latin typeface="Times New Roman" panose="02020603050405020304" pitchFamily="18" charset="0"/>
              </a:rPr>
              <a:t>实现预测分析器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1161219">
                                            <p:txEl>
                                              <p:pRg st="0" end="0"/>
                                            </p:txEl>
                                          </p:spTgt>
                                        </p:tgtEl>
                                        <p:attrNameLst>
                                          <p:attrName>style.visibility</p:attrName>
                                        </p:attrNameLst>
                                      </p:cBhvr>
                                      <p:to>
                                        <p:strVal val="visible"/>
                                      </p:to>
                                    </p:set>
                                    <p:animEffect transition="in" filter="wipe(up)">
                                      <p:cBhvr>
                                        <p:cTn id="7" dur="75"/>
                                        <p:tgtEl>
                                          <p:spTgt spid="116121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1161219">
                                            <p:txEl>
                                              <p:pRg st="1" end="1"/>
                                            </p:txEl>
                                          </p:spTgt>
                                        </p:tgtEl>
                                        <p:attrNameLst>
                                          <p:attrName>style.visibility</p:attrName>
                                        </p:attrNameLst>
                                      </p:cBhvr>
                                      <p:to>
                                        <p:strVal val="visible"/>
                                      </p:to>
                                    </p:set>
                                    <p:animEffect transition="in" filter="wipe(up)">
                                      <p:cBhvr>
                                        <p:cTn id="12" dur="75"/>
                                        <p:tgtEl>
                                          <p:spTgt spid="1161219">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1161219">
                                            <p:txEl>
                                              <p:pRg st="2" end="2"/>
                                            </p:txEl>
                                          </p:spTgt>
                                        </p:tgtEl>
                                        <p:attrNameLst>
                                          <p:attrName>style.visibility</p:attrName>
                                        </p:attrNameLst>
                                      </p:cBhvr>
                                      <p:to>
                                        <p:strVal val="visible"/>
                                      </p:to>
                                    </p:set>
                                    <p:animEffect transition="in" filter="wipe(up)">
                                      <p:cBhvr>
                                        <p:cTn id="17" dur="75"/>
                                        <p:tgtEl>
                                          <p:spTgt spid="1161219">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1161219">
                                            <p:txEl>
                                              <p:pRg st="3" end="3"/>
                                            </p:txEl>
                                          </p:spTgt>
                                        </p:tgtEl>
                                        <p:attrNameLst>
                                          <p:attrName>style.visibility</p:attrName>
                                        </p:attrNameLst>
                                      </p:cBhvr>
                                      <p:to>
                                        <p:strVal val="visible"/>
                                      </p:to>
                                    </p:set>
                                    <p:animEffect transition="in" filter="wipe(up)">
                                      <p:cBhvr>
                                        <p:cTn id="22" dur="75"/>
                                        <p:tgtEl>
                                          <p:spTgt spid="1161219">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TYPE.WAV"/>
                                        </p:tgtEl>
                                      </p:cMediaNode>
                                    </p:audio>
                                  </p:subTnLst>
                                </p:cTn>
                              </p:par>
                              <p:par>
                                <p:cTn id="23" presetID="22" presetClass="entr" presetSubtype="1" fill="hold" grpId="0" nodeType="withEffect">
                                  <p:stCondLst>
                                    <p:cond delay="0"/>
                                  </p:stCondLst>
                                  <p:iterate type="lt">
                                    <p:tmPct val="100000"/>
                                  </p:iterate>
                                  <p:childTnLst>
                                    <p:set>
                                      <p:cBhvr>
                                        <p:cTn id="24" dur="1" fill="hold">
                                          <p:stCondLst>
                                            <p:cond delay="0"/>
                                          </p:stCondLst>
                                        </p:cTn>
                                        <p:tgtEl>
                                          <p:spTgt spid="1161219">
                                            <p:txEl>
                                              <p:pRg st="4" end="4"/>
                                            </p:txEl>
                                          </p:spTgt>
                                        </p:tgtEl>
                                        <p:attrNameLst>
                                          <p:attrName>style.visibility</p:attrName>
                                        </p:attrNameLst>
                                      </p:cBhvr>
                                      <p:to>
                                        <p:strVal val="visible"/>
                                      </p:to>
                                    </p:set>
                                    <p:animEffect transition="in" filter="wipe(up)">
                                      <p:cBhvr>
                                        <p:cTn id="25" dur="75"/>
                                        <p:tgtEl>
                                          <p:spTgt spid="1161219">
                                            <p:txEl>
                                              <p:pRg st="4" end="4"/>
                                            </p:txEl>
                                          </p:spTgt>
                                        </p:tgtEl>
                                      </p:cBhvr>
                                    </p:animEffect>
                                  </p:childTnLst>
                                  <p:subTnLst>
                                    <p:audio>
                                      <p:cMediaNode>
                                        <p:cTn display="0" masterRel="sameClick">
                                          <p:stCondLst>
                                            <p:cond evt="begin" delay="0">
                                              <p:tn val="23"/>
                                            </p:cond>
                                          </p:stCondLst>
                                          <p:endCondLst>
                                            <p:cond evt="onStopAudio" delay="0">
                                              <p:tgtEl>
                                                <p:sldTgt/>
                                              </p:tgtEl>
                                            </p:cond>
                                          </p:endCondLst>
                                        </p:cTn>
                                        <p:tgtEl>
                                          <p:sndTgt r:embed="rId2" name="TYPE.WAV"/>
                                        </p:tgtEl>
                                      </p:cMediaNode>
                                    </p:audio>
                                  </p:sub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iterate type="lt">
                                    <p:tmPct val="100000"/>
                                  </p:iterate>
                                  <p:childTnLst>
                                    <p:set>
                                      <p:cBhvr>
                                        <p:cTn id="29" dur="1" fill="hold">
                                          <p:stCondLst>
                                            <p:cond delay="0"/>
                                          </p:stCondLst>
                                        </p:cTn>
                                        <p:tgtEl>
                                          <p:spTgt spid="1161219">
                                            <p:txEl>
                                              <p:pRg st="5" end="5"/>
                                            </p:txEl>
                                          </p:spTgt>
                                        </p:tgtEl>
                                        <p:attrNameLst>
                                          <p:attrName>style.visibility</p:attrName>
                                        </p:attrNameLst>
                                      </p:cBhvr>
                                      <p:to>
                                        <p:strVal val="visible"/>
                                      </p:to>
                                    </p:set>
                                    <p:animEffect transition="in" filter="wipe(up)">
                                      <p:cBhvr>
                                        <p:cTn id="30" dur="75"/>
                                        <p:tgtEl>
                                          <p:spTgt spid="1161219">
                                            <p:txEl>
                                              <p:pRg st="5" end="5"/>
                                            </p:txEl>
                                          </p:spTgt>
                                        </p:tgtEl>
                                      </p:cBhvr>
                                    </p:animEffect>
                                  </p:childTnLst>
                                  <p:subTnLst>
                                    <p:audio>
                                      <p:cMediaNode>
                                        <p:cTn display="0" masterRel="sameClick">
                                          <p:stCondLst>
                                            <p:cond evt="begin" delay="0">
                                              <p:tn val="28"/>
                                            </p:cond>
                                          </p:stCondLst>
                                          <p:endCondLst>
                                            <p:cond evt="onStopAudio" delay="0">
                                              <p:tgtEl>
                                                <p:sldTgt/>
                                              </p:tgtEl>
                                            </p:cond>
                                          </p:endCondLst>
                                        </p:cTn>
                                        <p:tgtEl>
                                          <p:sndTgt r:embed="rId2" name="TYPE.WAV"/>
                                        </p:tgtEl>
                                      </p:cMediaNode>
                                    </p:audio>
                                  </p:sub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grpId="0" nodeType="clickEffect">
                                  <p:stCondLst>
                                    <p:cond delay="0"/>
                                  </p:stCondLst>
                                  <p:iterate type="lt">
                                    <p:tmPct val="100000"/>
                                  </p:iterate>
                                  <p:childTnLst>
                                    <p:set>
                                      <p:cBhvr>
                                        <p:cTn id="34" dur="1" fill="hold">
                                          <p:stCondLst>
                                            <p:cond delay="0"/>
                                          </p:stCondLst>
                                        </p:cTn>
                                        <p:tgtEl>
                                          <p:spTgt spid="1161219">
                                            <p:txEl>
                                              <p:pRg st="6" end="6"/>
                                            </p:txEl>
                                          </p:spTgt>
                                        </p:tgtEl>
                                        <p:attrNameLst>
                                          <p:attrName>style.visibility</p:attrName>
                                        </p:attrNameLst>
                                      </p:cBhvr>
                                      <p:to>
                                        <p:strVal val="visible"/>
                                      </p:to>
                                    </p:set>
                                    <p:animEffect transition="in" filter="wipe(up)">
                                      <p:cBhvr>
                                        <p:cTn id="35" dur="75"/>
                                        <p:tgtEl>
                                          <p:spTgt spid="1161219">
                                            <p:txEl>
                                              <p:pRg st="6" end="6"/>
                                            </p:txEl>
                                          </p:spTgt>
                                        </p:tgtEl>
                                      </p:cBhvr>
                                    </p:animEffect>
                                  </p:childTnLst>
                                  <p:subTnLst>
                                    <p:audio>
                                      <p:cMediaNode>
                                        <p:cTn display="0" masterRel="sameClick">
                                          <p:stCondLst>
                                            <p:cond evt="begin" delay="0">
                                              <p:tn val="33"/>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1219" grpId="0" build="p"/>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E5CE063-F7F8-4819-BEA8-4E4FFE55D9F6}"/>
              </a:ext>
            </a:extLst>
          </p:cNvPr>
          <p:cNvSpPr>
            <a:spLocks noGrp="1"/>
          </p:cNvSpPr>
          <p:nvPr>
            <p:ph type="dt" sz="quarter" idx="10"/>
          </p:nvPr>
        </p:nvSpPr>
        <p:spPr bwMode="auto">
          <a:xfrm>
            <a:off x="457200" y="6245225"/>
            <a:ext cx="2133600" cy="476250"/>
          </a:xfrm>
          <a:ln>
            <a:miter lim="800000"/>
          </a:ln>
        </p:spPr>
        <p:txBody>
          <a:bodyPr vert="horz" wrap="square" lIns="91440" tIns="45720" rIns="91440" bIns="45720" numCol="1" anchor="t" anchorCtr="0" compatLnSpc="1"/>
          <a:lstStyle/>
          <a:p>
            <a:pPr>
              <a:buFontTx/>
              <a:buNone/>
              <a:defRPr/>
            </a:pPr>
            <a:fld id="{D74F0EEC-A7E8-4E06-85B8-4E1ACA218B54}" type="datetime1">
              <a:rPr lang="zh-CN" altLang="en-US" noProof="0" smtClean="0">
                <a:latin typeface="+mn-lt"/>
              </a:rPr>
              <a:pPr>
                <a:buFontTx/>
                <a:buNone/>
                <a:defRPr/>
              </a:pPr>
              <a:t>2022/4/27</a:t>
            </a:fld>
            <a:endParaRPr lang="en-US" altLang="zh-CN" noProof="0">
              <a:latin typeface="+mn-lt"/>
            </a:endParaRPr>
          </a:p>
        </p:txBody>
      </p:sp>
      <p:sp>
        <p:nvSpPr>
          <p:cNvPr id="79875" name="灯片编号占位符 5">
            <a:extLst>
              <a:ext uri="{FF2B5EF4-FFF2-40B4-BE49-F238E27FC236}">
                <a16:creationId xmlns:a16="http://schemas.microsoft.com/office/drawing/2014/main" id="{DA3FD7E8-FCF7-4A00-8463-F1A59E7476CF}"/>
              </a:ext>
            </a:extLst>
          </p:cNvPr>
          <p:cNvSpPr>
            <a:spLocks noGrp="1" noChangeArrowheads="1"/>
          </p:cNvSpPr>
          <p:nvPr>
            <p:ph type="sldNum" sz="quarter" idx="12"/>
          </p:nvPr>
        </p:nvSpPr>
        <p:spPr bwMode="auto">
          <a:xfrm>
            <a:off x="6553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 typeface="Arial" panose="020B0604020202020204" pitchFamily="34" charset="0"/>
              <a:buNone/>
            </a:pPr>
            <a:fld id="{8C19699F-79E7-470D-BBC8-463480F24E44}" type="slidenum">
              <a:rPr lang="en-US" altLang="zh-CN" sz="1400" b="0" smtClean="0">
                <a:latin typeface="Arial" panose="020B0604020202020204" pitchFamily="34" charset="0"/>
                <a:ea typeface="宋体" panose="02010600030101010101" pitchFamily="2" charset="-122"/>
              </a:rPr>
              <a:pPr>
                <a:spcBef>
                  <a:spcPct val="0"/>
                </a:spcBef>
                <a:buClrTx/>
                <a:buSzTx/>
                <a:buFont typeface="Arial" panose="020B0604020202020204" pitchFamily="34" charset="0"/>
                <a:buNone/>
              </a:pPr>
              <a:t>106</a:t>
            </a:fld>
            <a:endParaRPr lang="en-US" altLang="zh-CN" sz="1400" b="0">
              <a:latin typeface="Arial" panose="020B0604020202020204" pitchFamily="34" charset="0"/>
              <a:ea typeface="宋体" panose="02010600030101010101" pitchFamily="2" charset="-122"/>
            </a:endParaRPr>
          </a:p>
        </p:txBody>
      </p:sp>
      <p:sp>
        <p:nvSpPr>
          <p:cNvPr id="79876" name="Rectangle 2">
            <a:extLst>
              <a:ext uri="{FF2B5EF4-FFF2-40B4-BE49-F238E27FC236}">
                <a16:creationId xmlns:a16="http://schemas.microsoft.com/office/drawing/2014/main" id="{3A60E77A-1F73-4981-A159-D9D03FB6B239}"/>
              </a:ext>
            </a:extLst>
          </p:cNvPr>
          <p:cNvSpPr>
            <a:spLocks noGrp="1" noChangeArrowheads="1"/>
          </p:cNvSpPr>
          <p:nvPr>
            <p:ph type="title" idx="4294967295"/>
          </p:nvPr>
        </p:nvSpPr>
        <p:spPr>
          <a:xfrm>
            <a:off x="1033463" y="404813"/>
            <a:ext cx="7283450" cy="714375"/>
          </a:xfrm>
        </p:spPr>
        <p:txBody>
          <a:bodyPr anchor="ctr"/>
          <a:lstStyle/>
          <a:p>
            <a:pPr eaLnBrk="1" hangingPunct="1"/>
            <a:r>
              <a:rPr lang="en-US" altLang="zh-CN">
                <a:latin typeface="Times New Roman" panose="02020603050405020304" pitchFamily="18" charset="0"/>
              </a:rPr>
              <a:t>4.3.3 </a:t>
            </a:r>
            <a:r>
              <a:rPr lang="zh-CN" altLang="en-US"/>
              <a:t>预测分析中错误的处理 </a:t>
            </a:r>
          </a:p>
        </p:txBody>
      </p:sp>
      <p:sp>
        <p:nvSpPr>
          <p:cNvPr id="79877" name="Rectangle 3">
            <a:extLst>
              <a:ext uri="{FF2B5EF4-FFF2-40B4-BE49-F238E27FC236}">
                <a16:creationId xmlns:a16="http://schemas.microsoft.com/office/drawing/2014/main" id="{C69AC2E4-BE01-4672-99DD-33ECF4DFD7AF}"/>
              </a:ext>
            </a:extLst>
          </p:cNvPr>
          <p:cNvSpPr>
            <a:spLocks noGrp="1" noChangeArrowheads="1"/>
          </p:cNvSpPr>
          <p:nvPr>
            <p:ph type="body" idx="4294967295"/>
          </p:nvPr>
        </p:nvSpPr>
        <p:spPr>
          <a:xfrm>
            <a:off x="179388" y="1555750"/>
            <a:ext cx="8785225" cy="4968875"/>
          </a:xfrm>
        </p:spPr>
        <p:txBody>
          <a:bodyPr/>
          <a:lstStyle/>
          <a:p>
            <a:pPr marL="609600" indent="-609600" eaLnBrk="1" hangingPunct="1">
              <a:lnSpc>
                <a:spcPct val="90000"/>
              </a:lnSpc>
            </a:pPr>
            <a:r>
              <a:rPr lang="zh-CN" altLang="en-US" sz="2600">
                <a:latin typeface="Times New Roman" panose="02020603050405020304" pitchFamily="18" charset="0"/>
              </a:rPr>
              <a:t>对语法变量</a:t>
            </a:r>
            <a:r>
              <a:rPr lang="en-US" altLang="zh-CN" sz="2600">
                <a:latin typeface="Times New Roman" panose="02020603050405020304" pitchFamily="18" charset="0"/>
              </a:rPr>
              <a:t>A</a:t>
            </a:r>
            <a:r>
              <a:rPr lang="zh-CN" altLang="en-US" sz="2600">
                <a:latin typeface="Times New Roman" panose="02020603050405020304" pitchFamily="18" charset="0"/>
              </a:rPr>
              <a:t>，如果</a:t>
            </a:r>
            <a:r>
              <a:rPr lang="en-US" altLang="zh-CN" sz="2600">
                <a:latin typeface="Times New Roman" panose="02020603050405020304" pitchFamily="18" charset="0"/>
              </a:rPr>
              <a:t>M[A,a]</a:t>
            </a:r>
            <a:r>
              <a:rPr lang="zh-CN" altLang="en-US" sz="2600">
                <a:latin typeface="Times New Roman" panose="02020603050405020304" pitchFamily="18" charset="0"/>
              </a:rPr>
              <a:t>无定义，并且</a:t>
            </a:r>
            <a:r>
              <a:rPr lang="en-US" altLang="zh-CN" sz="2600">
                <a:latin typeface="Times New Roman" panose="02020603050405020304" pitchFamily="18" charset="0"/>
              </a:rPr>
              <a:t>a</a:t>
            </a:r>
            <a:r>
              <a:rPr lang="zh-CN" altLang="en-US" sz="2600">
                <a:latin typeface="Times New Roman" panose="02020603050405020304" pitchFamily="18" charset="0"/>
              </a:rPr>
              <a:t>属于</a:t>
            </a:r>
            <a:r>
              <a:rPr lang="en-US" altLang="zh-CN" sz="2600">
                <a:latin typeface="Times New Roman" panose="02020603050405020304" pitchFamily="18" charset="0"/>
              </a:rPr>
              <a:t>FOLLOW(A)</a:t>
            </a:r>
            <a:r>
              <a:rPr lang="zh-CN" altLang="en-US" sz="2600">
                <a:latin typeface="Times New Roman" panose="02020603050405020304" pitchFamily="18" charset="0"/>
              </a:rPr>
              <a:t>，则增加</a:t>
            </a:r>
            <a:r>
              <a:rPr lang="en-US" altLang="zh-CN" sz="2600">
                <a:latin typeface="Times New Roman" panose="02020603050405020304" pitchFamily="18" charset="0"/>
              </a:rPr>
              <a:t>M[A,a]</a:t>
            </a:r>
            <a:r>
              <a:rPr lang="zh-CN" altLang="en-US" sz="2600">
                <a:latin typeface="Times New Roman" panose="02020603050405020304" pitchFamily="18" charset="0"/>
              </a:rPr>
              <a:t>为“同步点”</a:t>
            </a:r>
            <a:r>
              <a:rPr lang="en-US" altLang="zh-CN" sz="2600">
                <a:latin typeface="Times New Roman" panose="02020603050405020304" pitchFamily="18" charset="0"/>
              </a:rPr>
              <a:t>(synch), </a:t>
            </a:r>
            <a:r>
              <a:rPr lang="zh-CN" altLang="en-US" sz="2600">
                <a:latin typeface="Times New Roman" panose="02020603050405020304" pitchFamily="18" charset="0"/>
              </a:rPr>
              <a:t>同步记号选择方法如下：</a:t>
            </a:r>
          </a:p>
          <a:p>
            <a:pPr marL="990600" lvl="1" indent="-533400" eaLnBrk="1" hangingPunct="1">
              <a:lnSpc>
                <a:spcPct val="90000"/>
              </a:lnSpc>
            </a:pPr>
            <a:r>
              <a:rPr lang="zh-CN" altLang="en-US" sz="2600">
                <a:latin typeface="Times New Roman" panose="02020603050405020304" pitchFamily="18" charset="0"/>
              </a:rPr>
              <a:t>把</a:t>
            </a:r>
            <a:r>
              <a:rPr lang="en-US" altLang="zh-CN" sz="2600">
                <a:latin typeface="Times New Roman" panose="02020603050405020304" pitchFamily="18" charset="0"/>
              </a:rPr>
              <a:t>FOLLOW(</a:t>
            </a:r>
            <a:r>
              <a:rPr lang="en-US" altLang="zh-CN" sz="2600" i="1">
                <a:latin typeface="Times New Roman" panose="02020603050405020304" pitchFamily="18" charset="0"/>
              </a:rPr>
              <a:t>A</a:t>
            </a:r>
            <a:r>
              <a:rPr lang="en-US" altLang="zh-CN" sz="2600">
                <a:latin typeface="Times New Roman" panose="02020603050405020304" pitchFamily="18" charset="0"/>
              </a:rPr>
              <a:t>)</a:t>
            </a:r>
            <a:r>
              <a:rPr lang="zh-CN" altLang="en-US" sz="2600">
                <a:latin typeface="Times New Roman" panose="02020603050405020304" pitchFamily="18" charset="0"/>
              </a:rPr>
              <a:t>的所有符号放入语法变量</a:t>
            </a:r>
            <a:r>
              <a:rPr lang="en-US" altLang="zh-CN" sz="2600" i="1">
                <a:latin typeface="Times New Roman" panose="02020603050405020304" pitchFamily="18" charset="0"/>
              </a:rPr>
              <a:t>A</a:t>
            </a:r>
            <a:r>
              <a:rPr lang="zh-CN" altLang="en-US" sz="2600">
                <a:latin typeface="Times New Roman" panose="02020603050405020304" pitchFamily="18" charset="0"/>
              </a:rPr>
              <a:t>的同步记号集合中。</a:t>
            </a:r>
          </a:p>
          <a:p>
            <a:pPr marL="990600" lvl="1" indent="-533400" eaLnBrk="1" hangingPunct="1">
              <a:lnSpc>
                <a:spcPct val="90000"/>
              </a:lnSpc>
            </a:pPr>
            <a:r>
              <a:rPr lang="zh-CN" altLang="en-US" sz="2600">
                <a:latin typeface="Times New Roman" panose="02020603050405020304" pitchFamily="18" charset="0"/>
              </a:rPr>
              <a:t>把高层结构的开始符号加到低层结构的同步记号集合中。</a:t>
            </a:r>
          </a:p>
          <a:p>
            <a:pPr marL="990600" lvl="1" indent="-533400" eaLnBrk="1" hangingPunct="1">
              <a:lnSpc>
                <a:spcPct val="90000"/>
              </a:lnSpc>
            </a:pPr>
            <a:r>
              <a:rPr lang="zh-CN" altLang="en-US" sz="2600">
                <a:latin typeface="Times New Roman" panose="02020603050405020304" pitchFamily="18" charset="0"/>
              </a:rPr>
              <a:t>把</a:t>
            </a:r>
            <a:r>
              <a:rPr lang="en-US" altLang="zh-CN" sz="2600">
                <a:latin typeface="Times New Roman" panose="02020603050405020304" pitchFamily="18" charset="0"/>
              </a:rPr>
              <a:t>FIRST(</a:t>
            </a:r>
            <a:r>
              <a:rPr lang="en-US" altLang="zh-CN" sz="2600" i="1">
                <a:latin typeface="Times New Roman" panose="02020603050405020304" pitchFamily="18" charset="0"/>
              </a:rPr>
              <a:t>A</a:t>
            </a:r>
            <a:r>
              <a:rPr lang="en-US" altLang="zh-CN" sz="2600">
                <a:latin typeface="Times New Roman" panose="02020603050405020304" pitchFamily="18" charset="0"/>
              </a:rPr>
              <a:t>)</a:t>
            </a:r>
            <a:r>
              <a:rPr lang="zh-CN" altLang="en-US" sz="2600">
                <a:latin typeface="Times New Roman" panose="02020603050405020304" pitchFamily="18" charset="0"/>
              </a:rPr>
              <a:t>的符号加入</a:t>
            </a:r>
            <a:r>
              <a:rPr lang="en-US" altLang="zh-CN" sz="2600" i="1">
                <a:latin typeface="Times New Roman" panose="02020603050405020304" pitchFamily="18" charset="0"/>
              </a:rPr>
              <a:t>A</a:t>
            </a:r>
            <a:r>
              <a:rPr lang="zh-CN" altLang="en-US" sz="2600">
                <a:latin typeface="Times New Roman" panose="02020603050405020304" pitchFamily="18" charset="0"/>
              </a:rPr>
              <a:t>的同步记号集合。</a:t>
            </a:r>
          </a:p>
          <a:p>
            <a:pPr marL="990600" lvl="1" indent="-533400" eaLnBrk="1" hangingPunct="1">
              <a:lnSpc>
                <a:spcPct val="90000"/>
              </a:lnSpc>
            </a:pPr>
            <a:r>
              <a:rPr lang="zh-CN" altLang="en-US" sz="2600">
                <a:latin typeface="Times New Roman" panose="02020603050405020304" pitchFamily="18" charset="0"/>
              </a:rPr>
              <a:t>如果语法变量可以产生空串，若出错时栈顶是这样的语法变量，则可以使用产生空串的产生式。</a:t>
            </a:r>
          </a:p>
          <a:p>
            <a:pPr marL="990600" lvl="1" indent="-533400" eaLnBrk="1" hangingPunct="1">
              <a:lnSpc>
                <a:spcPct val="90000"/>
              </a:lnSpc>
            </a:pPr>
            <a:r>
              <a:rPr lang="zh-CN" altLang="en-US" sz="2600">
                <a:latin typeface="Times New Roman" panose="02020603050405020304" pitchFamily="18" charset="0"/>
              </a:rPr>
              <a:t>如果符号在栈顶而不能匹配，则弹出此符号。</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占位符 3">
            <a:extLst>
              <a:ext uri="{FF2B5EF4-FFF2-40B4-BE49-F238E27FC236}">
                <a16:creationId xmlns:a16="http://schemas.microsoft.com/office/drawing/2014/main" id="{FBAC6D78-53F3-4CBF-9403-3FB9909A725A}"/>
              </a:ext>
            </a:extLst>
          </p:cNvPr>
          <p:cNvSpPr>
            <a:spLocks noGrp="1"/>
          </p:cNvSpPr>
          <p:nvPr>
            <p:ph type="dt" sz="quarter" idx="10"/>
          </p:nvPr>
        </p:nvSpPr>
        <p:spPr bwMode="auto">
          <a:xfrm>
            <a:off x="457200" y="6245225"/>
            <a:ext cx="2133600" cy="476250"/>
          </a:xfrm>
          <a:ln>
            <a:miter lim="800000"/>
          </a:ln>
        </p:spPr>
        <p:txBody>
          <a:bodyPr vert="horz" wrap="square" lIns="91440" tIns="45720" rIns="91440" bIns="45720" numCol="1" anchor="t" anchorCtr="0" compatLnSpc="1"/>
          <a:lstStyle/>
          <a:p>
            <a:pPr>
              <a:buFontTx/>
              <a:buNone/>
              <a:defRPr/>
            </a:pPr>
            <a:fld id="{70C3077F-D807-43C5-AC03-50A5B78C360D}" type="datetime1">
              <a:rPr lang="zh-CN" altLang="en-US" noProof="0" smtClean="0">
                <a:latin typeface="+mn-lt"/>
              </a:rPr>
              <a:pPr>
                <a:buFontTx/>
                <a:buNone/>
                <a:defRPr/>
              </a:pPr>
              <a:t>2022/4/27</a:t>
            </a:fld>
            <a:endParaRPr lang="en-US" altLang="zh-CN" noProof="0">
              <a:latin typeface="+mn-lt"/>
            </a:endParaRPr>
          </a:p>
        </p:txBody>
      </p:sp>
      <p:sp>
        <p:nvSpPr>
          <p:cNvPr id="80899" name="灯片编号占位符 5">
            <a:extLst>
              <a:ext uri="{FF2B5EF4-FFF2-40B4-BE49-F238E27FC236}">
                <a16:creationId xmlns:a16="http://schemas.microsoft.com/office/drawing/2014/main" id="{F496586C-C74A-4BDD-9B7A-C827B088C270}"/>
              </a:ext>
            </a:extLst>
          </p:cNvPr>
          <p:cNvSpPr>
            <a:spLocks noGrp="1" noChangeArrowheads="1"/>
          </p:cNvSpPr>
          <p:nvPr>
            <p:ph type="sldNum" sz="quarter" idx="12"/>
          </p:nvPr>
        </p:nvSpPr>
        <p:spPr bwMode="auto">
          <a:xfrm>
            <a:off x="6553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 typeface="Arial" panose="020B0604020202020204" pitchFamily="34" charset="0"/>
              <a:buNone/>
            </a:pPr>
            <a:fld id="{C0A750EE-3A6C-4B2D-97BB-C13B36276E62}" type="slidenum">
              <a:rPr lang="en-US" altLang="zh-CN" sz="1400" b="0" smtClean="0">
                <a:latin typeface="Arial" panose="020B0604020202020204" pitchFamily="34" charset="0"/>
                <a:ea typeface="宋体" panose="02010600030101010101" pitchFamily="2" charset="-122"/>
              </a:rPr>
              <a:pPr>
                <a:spcBef>
                  <a:spcPct val="0"/>
                </a:spcBef>
                <a:buClrTx/>
                <a:buSzTx/>
                <a:buFont typeface="Arial" panose="020B0604020202020204" pitchFamily="34" charset="0"/>
                <a:buNone/>
              </a:pPr>
              <a:t>107</a:t>
            </a:fld>
            <a:endParaRPr lang="en-US" altLang="zh-CN" sz="1400" b="0">
              <a:latin typeface="Arial" panose="020B0604020202020204" pitchFamily="34" charset="0"/>
              <a:ea typeface="宋体" panose="02010600030101010101" pitchFamily="2" charset="-122"/>
            </a:endParaRPr>
          </a:p>
        </p:txBody>
      </p:sp>
      <p:sp>
        <p:nvSpPr>
          <p:cNvPr id="80900" name="Rectangle 2">
            <a:extLst>
              <a:ext uri="{FF2B5EF4-FFF2-40B4-BE49-F238E27FC236}">
                <a16:creationId xmlns:a16="http://schemas.microsoft.com/office/drawing/2014/main" id="{89F8B3F4-6F29-4AF9-B6ED-9CEC5268D997}"/>
              </a:ext>
            </a:extLst>
          </p:cNvPr>
          <p:cNvSpPr>
            <a:spLocks noGrp="1" noChangeArrowheads="1"/>
          </p:cNvSpPr>
          <p:nvPr>
            <p:ph type="title" idx="4294967295"/>
          </p:nvPr>
        </p:nvSpPr>
        <p:spPr>
          <a:xfrm>
            <a:off x="1187450" y="-26988"/>
            <a:ext cx="5905500" cy="1384301"/>
          </a:xfrm>
        </p:spPr>
        <p:txBody>
          <a:bodyPr anchor="ctr"/>
          <a:lstStyle/>
          <a:p>
            <a:pPr eaLnBrk="1" hangingPunct="1"/>
            <a:r>
              <a:rPr lang="en-US" altLang="zh-CN" sz="4200">
                <a:latin typeface="Times New Roman" panose="02020603050405020304" pitchFamily="18" charset="0"/>
              </a:rPr>
              <a:t>4.4 </a:t>
            </a:r>
            <a:r>
              <a:rPr lang="zh-CN" altLang="en-US" sz="4200">
                <a:latin typeface="Times New Roman" panose="02020603050405020304" pitchFamily="18" charset="0"/>
              </a:rPr>
              <a:t>递归下降分析法</a:t>
            </a:r>
            <a:r>
              <a:rPr lang="en-US" altLang="zh-CN" sz="4200">
                <a:latin typeface="Arial" panose="020B0604020202020204" pitchFamily="34" charset="0"/>
              </a:rPr>
              <a:t>—</a:t>
            </a:r>
            <a:br>
              <a:rPr lang="en-US" altLang="zh-CN" sz="4200">
                <a:latin typeface="Arial" panose="020B0604020202020204" pitchFamily="34" charset="0"/>
              </a:rPr>
            </a:br>
            <a:r>
              <a:rPr lang="zh-CN" altLang="en-US" sz="3600">
                <a:solidFill>
                  <a:srgbClr val="FF0000"/>
                </a:solidFill>
                <a:latin typeface="楷体_GB2312" pitchFamily="49" charset="-122"/>
                <a:ea typeface="楷体_GB2312" pitchFamily="49" charset="-122"/>
              </a:rPr>
              <a:t>一个设想</a:t>
            </a:r>
          </a:p>
        </p:txBody>
      </p:sp>
      <p:sp>
        <p:nvSpPr>
          <p:cNvPr id="1164291" name="Rectangle 3">
            <a:extLst>
              <a:ext uri="{FF2B5EF4-FFF2-40B4-BE49-F238E27FC236}">
                <a16:creationId xmlns:a16="http://schemas.microsoft.com/office/drawing/2014/main" id="{588E727B-C83A-4D1D-B2AB-755433A10767}"/>
              </a:ext>
            </a:extLst>
          </p:cNvPr>
          <p:cNvSpPr>
            <a:spLocks noGrp="1" noChangeArrowheads="1"/>
          </p:cNvSpPr>
          <p:nvPr>
            <p:ph type="body" idx="4294967295"/>
          </p:nvPr>
        </p:nvSpPr>
        <p:spPr>
          <a:xfrm>
            <a:off x="250825" y="2060575"/>
            <a:ext cx="7872413" cy="4175125"/>
          </a:xfrm>
        </p:spPr>
        <p:txBody>
          <a:bodyPr/>
          <a:lstStyle/>
          <a:p>
            <a:pPr marL="0" indent="0" eaLnBrk="1" hangingPunct="1">
              <a:spcBef>
                <a:spcPct val="50000"/>
              </a:spcBef>
              <a:buFont typeface="Wingdings" panose="05000000000000000000" pitchFamily="2" charset="2"/>
              <a:buNone/>
            </a:pPr>
            <a:r>
              <a:rPr lang="en-US" altLang="zh-CN" sz="3000">
                <a:latin typeface="Times New Roman" panose="02020603050405020304" pitchFamily="18" charset="0"/>
              </a:rPr>
              <a:t>1. </a:t>
            </a:r>
            <a:r>
              <a:rPr lang="zh-CN" altLang="en-US" sz="3000">
                <a:latin typeface="Times New Roman" panose="02020603050405020304" pitchFamily="18" charset="0"/>
              </a:rPr>
              <a:t>对应每个变量设置一个处理子程序：</a:t>
            </a:r>
          </a:p>
          <a:p>
            <a:pPr marL="0" indent="0" eaLnBrk="1" hangingPunct="1">
              <a:spcBef>
                <a:spcPct val="50000"/>
              </a:spcBef>
              <a:buFont typeface="Wingdings" panose="05000000000000000000" pitchFamily="2" charset="2"/>
              <a:buNone/>
            </a:pPr>
            <a:r>
              <a:rPr lang="zh-CN" altLang="en-US" sz="3000">
                <a:latin typeface="Times New Roman" panose="02020603050405020304" pitchFamily="18" charset="0"/>
              </a:rPr>
              <a:t>       </a:t>
            </a:r>
            <a:r>
              <a:rPr lang="en-US" altLang="zh-CN" sz="3000">
                <a:latin typeface="Times New Roman" panose="02020603050405020304" pitchFamily="18" charset="0"/>
              </a:rPr>
              <a:t>A→X</a:t>
            </a:r>
            <a:r>
              <a:rPr lang="en-US" altLang="zh-CN" sz="3000" baseline="-25000">
                <a:latin typeface="Times New Roman" panose="02020603050405020304" pitchFamily="18" charset="0"/>
              </a:rPr>
              <a:t>1 </a:t>
            </a:r>
            <a:r>
              <a:rPr lang="en-US" altLang="zh-CN" sz="3000">
                <a:latin typeface="Times New Roman" panose="02020603050405020304" pitchFamily="18" charset="0"/>
              </a:rPr>
              <a:t>X</a:t>
            </a:r>
            <a:r>
              <a:rPr lang="en-US" altLang="zh-CN" sz="3000" baseline="-25000">
                <a:latin typeface="Times New Roman" panose="02020603050405020304" pitchFamily="18" charset="0"/>
              </a:rPr>
              <a:t>2 </a:t>
            </a:r>
            <a:r>
              <a:rPr lang="en-US" altLang="zh-CN" sz="3000">
                <a:latin typeface="Times New Roman" panose="02020603050405020304" pitchFamily="18" charset="0"/>
              </a:rPr>
              <a:t>… X</a:t>
            </a:r>
            <a:r>
              <a:rPr lang="en-US" altLang="zh-CN" sz="3000" i="1" baseline="-25000">
                <a:latin typeface="Times New Roman" panose="02020603050405020304" pitchFamily="18" charset="0"/>
              </a:rPr>
              <a:t>k</a:t>
            </a:r>
            <a:r>
              <a:rPr lang="en-US" altLang="zh-CN" sz="3000" baseline="-25000">
                <a:latin typeface="Times New Roman" panose="02020603050405020304" pitchFamily="18" charset="0"/>
              </a:rPr>
              <a:t> </a:t>
            </a:r>
            <a:r>
              <a:rPr lang="en-US" altLang="zh-CN" sz="3000">
                <a:latin typeface="Times New Roman" panose="02020603050405020304" pitchFamily="18" charset="0"/>
              </a:rPr>
              <a:t>… X</a:t>
            </a:r>
            <a:r>
              <a:rPr lang="en-US" altLang="zh-CN" sz="3000" i="1" baseline="-25000">
                <a:latin typeface="Times New Roman" panose="02020603050405020304" pitchFamily="18" charset="0"/>
              </a:rPr>
              <a:t>n</a:t>
            </a:r>
          </a:p>
          <a:p>
            <a:pPr marL="0" indent="0" eaLnBrk="1" hangingPunct="1">
              <a:spcBef>
                <a:spcPct val="50000"/>
              </a:spcBef>
              <a:buFont typeface="Wingdings" panose="05000000000000000000" pitchFamily="2" charset="2"/>
              <a:buNone/>
            </a:pPr>
            <a:r>
              <a:rPr lang="en-US" altLang="zh-CN" sz="3000">
                <a:latin typeface="宋体" panose="02010600030101010101" pitchFamily="2" charset="-122"/>
                <a:ea typeface="宋体" panose="02010600030101010101" pitchFamily="2" charset="-122"/>
              </a:rPr>
              <a:t>  ⑴ </a:t>
            </a:r>
            <a:r>
              <a:rPr lang="zh-CN" altLang="en-US" sz="3000">
                <a:latin typeface="Times New Roman" panose="02020603050405020304" pitchFamily="18" charset="0"/>
              </a:rPr>
              <a:t>当遇到</a:t>
            </a:r>
            <a:r>
              <a:rPr lang="en-US" altLang="zh-CN" sz="3000">
                <a:latin typeface="Times New Roman" panose="02020603050405020304" pitchFamily="18" charset="0"/>
              </a:rPr>
              <a:t>X</a:t>
            </a:r>
            <a:r>
              <a:rPr lang="en-US" altLang="zh-CN" sz="3000" i="1" baseline="-25000">
                <a:latin typeface="Times New Roman" panose="02020603050405020304" pitchFamily="18" charset="0"/>
              </a:rPr>
              <a:t>k</a:t>
            </a:r>
            <a:r>
              <a:rPr lang="zh-CN" altLang="en-US" sz="3000">
                <a:latin typeface="Times New Roman" panose="02020603050405020304" pitchFamily="18" charset="0"/>
              </a:rPr>
              <a:t>是终极符号时直接进行匹配</a:t>
            </a:r>
            <a:r>
              <a:rPr lang="en-US" altLang="zh-CN" sz="3000">
                <a:latin typeface="Times New Roman" panose="02020603050405020304" pitchFamily="18" charset="0"/>
              </a:rPr>
              <a:t>;</a:t>
            </a:r>
          </a:p>
          <a:p>
            <a:pPr marL="0" indent="0" eaLnBrk="1" hangingPunct="1">
              <a:spcBef>
                <a:spcPct val="50000"/>
              </a:spcBef>
              <a:buFont typeface="Wingdings" panose="05000000000000000000" pitchFamily="2" charset="2"/>
              <a:buNone/>
            </a:pPr>
            <a:r>
              <a:rPr lang="en-US" altLang="zh-CN" sz="3000">
                <a:latin typeface="宋体" panose="02010600030101010101" pitchFamily="2" charset="-122"/>
                <a:ea typeface="宋体" panose="02010600030101010101" pitchFamily="2" charset="-122"/>
              </a:rPr>
              <a:t>  ⑵ </a:t>
            </a:r>
            <a:r>
              <a:rPr lang="zh-CN" altLang="en-US" sz="3000">
                <a:latin typeface="Times New Roman" panose="02020603050405020304" pitchFamily="18" charset="0"/>
              </a:rPr>
              <a:t>当遇到</a:t>
            </a:r>
            <a:r>
              <a:rPr lang="en-US" altLang="zh-CN" sz="3000">
                <a:latin typeface="Times New Roman" panose="02020603050405020304" pitchFamily="18" charset="0"/>
              </a:rPr>
              <a:t>X</a:t>
            </a:r>
            <a:r>
              <a:rPr lang="en-US" altLang="zh-CN" sz="3000" i="1" baseline="-25000">
                <a:latin typeface="Times New Roman" panose="02020603050405020304" pitchFamily="18" charset="0"/>
              </a:rPr>
              <a:t>k</a:t>
            </a:r>
            <a:r>
              <a:rPr lang="zh-CN" altLang="en-US" sz="3000">
                <a:latin typeface="Times New Roman" panose="02020603050405020304" pitchFamily="18" charset="0"/>
              </a:rPr>
              <a:t>是语法变量时就调用</a:t>
            </a:r>
            <a:r>
              <a:rPr lang="en-US" altLang="zh-CN" sz="3000">
                <a:latin typeface="Times New Roman" panose="02020603050405020304" pitchFamily="18" charset="0"/>
              </a:rPr>
              <a:t>X</a:t>
            </a:r>
            <a:r>
              <a:rPr lang="zh-CN" altLang="en-US" sz="3000">
                <a:latin typeface="Times New Roman" panose="02020603050405020304" pitchFamily="18" charset="0"/>
              </a:rPr>
              <a:t>对应的处理子程序</a:t>
            </a:r>
            <a:r>
              <a:rPr lang="en-US" altLang="zh-CN" sz="3000">
                <a:latin typeface="Times New Roman" panose="02020603050405020304" pitchFamily="18" charset="0"/>
              </a:rPr>
              <a:t>.</a:t>
            </a:r>
          </a:p>
          <a:p>
            <a:pPr marL="0" indent="0" eaLnBrk="1" hangingPunct="1">
              <a:spcBef>
                <a:spcPct val="50000"/>
              </a:spcBef>
              <a:buFont typeface="Wingdings" panose="05000000000000000000" pitchFamily="2" charset="2"/>
              <a:buNone/>
            </a:pPr>
            <a:r>
              <a:rPr lang="en-US" altLang="zh-CN" sz="3000">
                <a:latin typeface="Times New Roman" panose="02020603050405020304" pitchFamily="18" charset="0"/>
              </a:rPr>
              <a:t>2. </a:t>
            </a:r>
            <a:r>
              <a:rPr lang="zh-CN" altLang="en-US" sz="3000">
                <a:latin typeface="Times New Roman" panose="02020603050405020304" pitchFamily="18" charset="0"/>
              </a:rPr>
              <a:t>要求处理子程序是可以</a:t>
            </a:r>
            <a:r>
              <a:rPr lang="zh-CN" altLang="en-US" sz="3000">
                <a:solidFill>
                  <a:srgbClr val="FF0000"/>
                </a:solidFill>
                <a:latin typeface="Times New Roman" panose="02020603050405020304" pitchFamily="18" charset="0"/>
              </a:rPr>
              <a:t>递归调用</a:t>
            </a:r>
            <a:r>
              <a:rPr lang="zh-CN" altLang="en-US" sz="3000">
                <a:latin typeface="Times New Roman" panose="02020603050405020304" pitchFamily="18" charset="0"/>
              </a:rPr>
              <a:t>的</a:t>
            </a:r>
          </a:p>
        </p:txBody>
      </p:sp>
      <p:sp>
        <p:nvSpPr>
          <p:cNvPr id="1164292" name="Rectangle 4">
            <a:extLst>
              <a:ext uri="{FF2B5EF4-FFF2-40B4-BE49-F238E27FC236}">
                <a16:creationId xmlns:a16="http://schemas.microsoft.com/office/drawing/2014/main" id="{8988CA57-467E-4FE1-A07C-0322A52979AE}"/>
              </a:ext>
            </a:extLst>
          </p:cNvPr>
          <p:cNvSpPr>
            <a:spLocks noChangeArrowheads="1"/>
          </p:cNvSpPr>
          <p:nvPr/>
        </p:nvSpPr>
        <p:spPr bwMode="auto">
          <a:xfrm>
            <a:off x="6902450" y="188913"/>
            <a:ext cx="2133600"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buClr>
                <a:schemeClr val="tx2"/>
              </a:buClr>
              <a:buSzPct val="75000"/>
              <a:buFont typeface="Monotype Sorts" pitchFamily="2" charset="2"/>
              <a:buNone/>
            </a:pPr>
            <a:r>
              <a:rPr lang="en-US" altLang="zh-CN" sz="2800">
                <a:solidFill>
                  <a:srgbClr val="0000FF"/>
                </a:solidFill>
                <a:latin typeface="Times New Roman" panose="02020603050405020304" pitchFamily="18" charset="0"/>
                <a:ea typeface="宋体" panose="02010600030101010101" pitchFamily="2" charset="-122"/>
              </a:rPr>
              <a:t>E→TE'        </a:t>
            </a:r>
          </a:p>
          <a:p>
            <a:pPr>
              <a:buClr>
                <a:schemeClr val="tx2"/>
              </a:buClr>
              <a:buSzPct val="75000"/>
              <a:buFont typeface="Monotype Sorts" pitchFamily="2" charset="2"/>
              <a:buNone/>
            </a:pPr>
            <a:r>
              <a:rPr lang="en-US" altLang="zh-CN" sz="2800">
                <a:solidFill>
                  <a:srgbClr val="0000FF"/>
                </a:solidFill>
                <a:latin typeface="Times New Roman" panose="02020603050405020304" pitchFamily="18" charset="0"/>
                <a:ea typeface="宋体" panose="02010600030101010101" pitchFamily="2" charset="-122"/>
              </a:rPr>
              <a:t>E'→+TE’|ε  </a:t>
            </a:r>
          </a:p>
          <a:p>
            <a:pPr>
              <a:buClr>
                <a:schemeClr val="tx2"/>
              </a:buClr>
              <a:buSzPct val="75000"/>
              <a:buFont typeface="Monotype Sorts" pitchFamily="2" charset="2"/>
              <a:buNone/>
            </a:pPr>
            <a:r>
              <a:rPr lang="en-US" altLang="zh-CN" sz="2800">
                <a:solidFill>
                  <a:srgbClr val="0000FF"/>
                </a:solidFill>
                <a:latin typeface="Times New Roman" panose="02020603050405020304" pitchFamily="18" charset="0"/>
                <a:ea typeface="宋体" panose="02010600030101010101" pitchFamily="2" charset="-122"/>
              </a:rPr>
              <a:t>T→FT'        </a:t>
            </a:r>
          </a:p>
          <a:p>
            <a:pPr>
              <a:buClr>
                <a:schemeClr val="tx2"/>
              </a:buClr>
              <a:buSzPct val="75000"/>
              <a:buFont typeface="Monotype Sorts" pitchFamily="2" charset="2"/>
              <a:buNone/>
            </a:pPr>
            <a:r>
              <a:rPr lang="en-US" altLang="zh-CN" sz="2800">
                <a:solidFill>
                  <a:srgbClr val="0000FF"/>
                </a:solidFill>
                <a:latin typeface="Times New Roman" panose="02020603050405020304" pitchFamily="18" charset="0"/>
                <a:ea typeface="宋体" panose="02010600030101010101" pitchFamily="2" charset="-122"/>
              </a:rPr>
              <a:t>T'→*FT’|ε  </a:t>
            </a:r>
          </a:p>
          <a:p>
            <a:pPr>
              <a:buClr>
                <a:schemeClr val="tx2"/>
              </a:buClr>
              <a:buSzPct val="75000"/>
              <a:buFont typeface="Monotype Sorts" pitchFamily="2" charset="2"/>
              <a:buNone/>
            </a:pPr>
            <a:r>
              <a:rPr lang="en-US" altLang="zh-CN" sz="2800">
                <a:solidFill>
                  <a:srgbClr val="0000FF"/>
                </a:solidFill>
                <a:latin typeface="Times New Roman" panose="02020603050405020304" pitchFamily="18" charset="0"/>
                <a:ea typeface="宋体" panose="02010600030101010101" pitchFamily="2" charset="-122"/>
              </a:rPr>
              <a:t>F→(E)|id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64292"/>
                                        </p:tgtEl>
                                        <p:attrNameLst>
                                          <p:attrName>style.visibility</p:attrName>
                                        </p:attrNameLst>
                                      </p:cBhvr>
                                      <p:to>
                                        <p:strVal val="visible"/>
                                      </p:to>
                                    </p:set>
                                    <p:anim calcmode="lin" valueType="num">
                                      <p:cBhvr additive="base">
                                        <p:cTn id="7" dur="500" fill="hold"/>
                                        <p:tgtEl>
                                          <p:spTgt spid="1164292"/>
                                        </p:tgtEl>
                                        <p:attrNameLst>
                                          <p:attrName>ppt_x</p:attrName>
                                        </p:attrNameLst>
                                      </p:cBhvr>
                                      <p:tavLst>
                                        <p:tav tm="0">
                                          <p:val>
                                            <p:strVal val="0-#ppt_w/2"/>
                                          </p:val>
                                        </p:tav>
                                        <p:tav tm="100000">
                                          <p:val>
                                            <p:strVal val="#ppt_x"/>
                                          </p:val>
                                        </p:tav>
                                      </p:tavLst>
                                    </p:anim>
                                    <p:anim calcmode="lin" valueType="num">
                                      <p:cBhvr additive="base">
                                        <p:cTn id="8" dur="500" fill="hold"/>
                                        <p:tgtEl>
                                          <p:spTgt spid="116429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64291">
                                            <p:txEl>
                                              <p:pRg st="0" end="0"/>
                                            </p:txEl>
                                          </p:spTgt>
                                        </p:tgtEl>
                                        <p:attrNameLst>
                                          <p:attrName>style.visibility</p:attrName>
                                        </p:attrNameLst>
                                      </p:cBhvr>
                                      <p:to>
                                        <p:strVal val="visible"/>
                                      </p:to>
                                    </p:set>
                                    <p:anim calcmode="lin" valueType="num">
                                      <p:cBhvr additive="base">
                                        <p:cTn id="13" dur="500" fill="hold"/>
                                        <p:tgtEl>
                                          <p:spTgt spid="1164291">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642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64291">
                                            <p:txEl>
                                              <p:pRg st="1" end="1"/>
                                            </p:txEl>
                                          </p:spTgt>
                                        </p:tgtEl>
                                        <p:attrNameLst>
                                          <p:attrName>style.visibility</p:attrName>
                                        </p:attrNameLst>
                                      </p:cBhvr>
                                      <p:to>
                                        <p:strVal val="visible"/>
                                      </p:to>
                                    </p:set>
                                    <p:anim calcmode="lin" valueType="num">
                                      <p:cBhvr additive="base">
                                        <p:cTn id="19" dur="500" fill="hold"/>
                                        <p:tgtEl>
                                          <p:spTgt spid="1164291">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642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64291">
                                            <p:txEl>
                                              <p:pRg st="2" end="2"/>
                                            </p:txEl>
                                          </p:spTgt>
                                        </p:tgtEl>
                                        <p:attrNameLst>
                                          <p:attrName>style.visibility</p:attrName>
                                        </p:attrNameLst>
                                      </p:cBhvr>
                                      <p:to>
                                        <p:strVal val="visible"/>
                                      </p:to>
                                    </p:set>
                                    <p:anim calcmode="lin" valueType="num">
                                      <p:cBhvr additive="base">
                                        <p:cTn id="25" dur="500" fill="hold"/>
                                        <p:tgtEl>
                                          <p:spTgt spid="1164291">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6429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164291">
                                            <p:txEl>
                                              <p:pRg st="3" end="3"/>
                                            </p:txEl>
                                          </p:spTgt>
                                        </p:tgtEl>
                                        <p:attrNameLst>
                                          <p:attrName>style.visibility</p:attrName>
                                        </p:attrNameLst>
                                      </p:cBhvr>
                                      <p:to>
                                        <p:strVal val="visible"/>
                                      </p:to>
                                    </p:set>
                                    <p:anim calcmode="lin" valueType="num">
                                      <p:cBhvr additive="base">
                                        <p:cTn id="31" dur="500" fill="hold"/>
                                        <p:tgtEl>
                                          <p:spTgt spid="1164291">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16429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164291">
                                            <p:txEl>
                                              <p:pRg st="4" end="4"/>
                                            </p:txEl>
                                          </p:spTgt>
                                        </p:tgtEl>
                                        <p:attrNameLst>
                                          <p:attrName>style.visibility</p:attrName>
                                        </p:attrNameLst>
                                      </p:cBhvr>
                                      <p:to>
                                        <p:strVal val="visible"/>
                                      </p:to>
                                    </p:set>
                                    <p:anim calcmode="lin" valueType="num">
                                      <p:cBhvr additive="base">
                                        <p:cTn id="37" dur="500" fill="hold"/>
                                        <p:tgtEl>
                                          <p:spTgt spid="1164291">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16429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4291" grpId="0" build="p"/>
      <p:bldP spid="1164292" grpId="0"/>
    </p:bldLst>
  </p:timing>
</p:sld>
</file>

<file path=ppt/slides/slide1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EA5EDE59-DAB7-4831-BE1C-110148D641D2}"/>
              </a:ext>
            </a:extLst>
          </p:cNvPr>
          <p:cNvSpPr>
            <a:spLocks noGrp="1"/>
          </p:cNvSpPr>
          <p:nvPr>
            <p:ph type="dt" sz="quarter" idx="10"/>
          </p:nvPr>
        </p:nvSpPr>
        <p:spPr bwMode="auto">
          <a:xfrm>
            <a:off x="457200" y="6245225"/>
            <a:ext cx="2133600" cy="476250"/>
          </a:xfrm>
          <a:ln>
            <a:miter lim="800000"/>
          </a:ln>
        </p:spPr>
        <p:txBody>
          <a:bodyPr vert="horz" wrap="square" lIns="91440" tIns="45720" rIns="91440" bIns="45720" numCol="1" anchor="t" anchorCtr="0" compatLnSpc="1"/>
          <a:lstStyle/>
          <a:p>
            <a:pPr>
              <a:buFontTx/>
              <a:buNone/>
              <a:defRPr/>
            </a:pPr>
            <a:fld id="{8A5FE4CD-1782-4792-9B44-7961AD11F037}" type="datetime1">
              <a:rPr lang="zh-CN" altLang="en-US" noProof="0" smtClean="0">
                <a:latin typeface="+mn-lt"/>
              </a:rPr>
              <a:pPr>
                <a:buFontTx/>
                <a:buNone/>
                <a:defRPr/>
              </a:pPr>
              <a:t>2022/4/27</a:t>
            </a:fld>
            <a:endParaRPr lang="en-US" altLang="zh-CN" noProof="0">
              <a:latin typeface="+mn-lt"/>
            </a:endParaRPr>
          </a:p>
        </p:txBody>
      </p:sp>
      <p:sp>
        <p:nvSpPr>
          <p:cNvPr id="81923" name="灯片编号占位符 5">
            <a:extLst>
              <a:ext uri="{FF2B5EF4-FFF2-40B4-BE49-F238E27FC236}">
                <a16:creationId xmlns:a16="http://schemas.microsoft.com/office/drawing/2014/main" id="{1FFACC18-F64B-4574-A491-F24458B54D7C}"/>
              </a:ext>
            </a:extLst>
          </p:cNvPr>
          <p:cNvSpPr>
            <a:spLocks noGrp="1" noChangeArrowheads="1"/>
          </p:cNvSpPr>
          <p:nvPr>
            <p:ph type="sldNum" sz="quarter" idx="12"/>
          </p:nvPr>
        </p:nvSpPr>
        <p:spPr bwMode="auto">
          <a:xfrm>
            <a:off x="6553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 typeface="Arial" panose="020B0604020202020204" pitchFamily="34" charset="0"/>
              <a:buNone/>
            </a:pPr>
            <a:fld id="{3888193B-D11D-4EE6-A9BF-4911F965074B}" type="slidenum">
              <a:rPr lang="en-US" altLang="zh-CN" sz="1400" b="0" smtClean="0">
                <a:latin typeface="Arial" panose="020B0604020202020204" pitchFamily="34" charset="0"/>
                <a:ea typeface="宋体" panose="02010600030101010101" pitchFamily="2" charset="-122"/>
              </a:rPr>
              <a:pPr>
                <a:spcBef>
                  <a:spcPct val="0"/>
                </a:spcBef>
                <a:buClrTx/>
                <a:buSzTx/>
                <a:buFont typeface="Arial" panose="020B0604020202020204" pitchFamily="34" charset="0"/>
                <a:buNone/>
              </a:pPr>
              <a:t>108</a:t>
            </a:fld>
            <a:endParaRPr lang="en-US" altLang="zh-CN" sz="1400" b="0">
              <a:latin typeface="Arial" panose="020B0604020202020204" pitchFamily="34" charset="0"/>
              <a:ea typeface="宋体" panose="02010600030101010101" pitchFamily="2" charset="-122"/>
            </a:endParaRPr>
          </a:p>
        </p:txBody>
      </p:sp>
      <p:sp>
        <p:nvSpPr>
          <p:cNvPr id="81924" name="Rectangle 2">
            <a:extLst>
              <a:ext uri="{FF2B5EF4-FFF2-40B4-BE49-F238E27FC236}">
                <a16:creationId xmlns:a16="http://schemas.microsoft.com/office/drawing/2014/main" id="{305C99BC-BEB5-4E70-8E37-89BFE14DD5B8}"/>
              </a:ext>
            </a:extLst>
          </p:cNvPr>
          <p:cNvSpPr>
            <a:spLocks noGrp="1" noChangeArrowheads="1"/>
          </p:cNvSpPr>
          <p:nvPr>
            <p:ph type="title" idx="4294967295"/>
          </p:nvPr>
        </p:nvSpPr>
        <p:spPr>
          <a:xfrm>
            <a:off x="971550" y="333375"/>
            <a:ext cx="7902575" cy="722313"/>
          </a:xfrm>
        </p:spPr>
        <p:txBody>
          <a:bodyPr lIns="92075" tIns="46038" rIns="92075" bIns="46038" anchor="ctr"/>
          <a:lstStyle/>
          <a:p>
            <a:pPr eaLnBrk="1" hangingPunct="1"/>
            <a:r>
              <a:rPr lang="en-US" altLang="zh-CN" sz="4000">
                <a:latin typeface="Times New Roman" panose="02020603050405020304" pitchFamily="18" charset="0"/>
              </a:rPr>
              <a:t>4.4.1 </a:t>
            </a:r>
            <a:r>
              <a:rPr lang="zh-CN" altLang="en-US" sz="4000">
                <a:latin typeface="Times New Roman" panose="02020603050405020304" pitchFamily="18" charset="0"/>
              </a:rPr>
              <a:t>递归下降分析法的基本思想</a:t>
            </a:r>
          </a:p>
        </p:txBody>
      </p:sp>
      <p:sp>
        <p:nvSpPr>
          <p:cNvPr id="1165315" name="Rectangle 3">
            <a:extLst>
              <a:ext uri="{FF2B5EF4-FFF2-40B4-BE49-F238E27FC236}">
                <a16:creationId xmlns:a16="http://schemas.microsoft.com/office/drawing/2014/main" id="{845C3B13-D35B-4E69-9E92-93CC67358DA5}"/>
              </a:ext>
            </a:extLst>
          </p:cNvPr>
          <p:cNvSpPr>
            <a:spLocks noGrp="1" noChangeArrowheads="1"/>
          </p:cNvSpPr>
          <p:nvPr>
            <p:ph type="body" idx="4294967295"/>
          </p:nvPr>
        </p:nvSpPr>
        <p:spPr>
          <a:xfrm>
            <a:off x="323850" y="1555750"/>
            <a:ext cx="8712200" cy="4968875"/>
          </a:xfrm>
        </p:spPr>
        <p:txBody>
          <a:bodyPr lIns="92075" tIns="46038" rIns="92075" bIns="46038"/>
          <a:lstStyle/>
          <a:p>
            <a:pPr eaLnBrk="1" hangingPunct="1">
              <a:buFont typeface="Wingdings" panose="05000000000000000000" pitchFamily="2" charset="2"/>
              <a:buNone/>
            </a:pPr>
            <a:r>
              <a:rPr lang="zh-CN" altLang="en-US">
                <a:latin typeface="Times New Roman" panose="02020603050405020304" pitchFamily="18" charset="0"/>
              </a:rPr>
              <a:t>例</a:t>
            </a:r>
            <a:r>
              <a:rPr lang="en-US" altLang="zh-CN">
                <a:latin typeface="Times New Roman" panose="02020603050405020304" pitchFamily="18" charset="0"/>
              </a:rPr>
              <a:t>4.14 </a:t>
            </a:r>
            <a:r>
              <a:rPr lang="zh-CN" altLang="en-US">
                <a:latin typeface="Times New Roman" panose="02020603050405020304" pitchFamily="18" charset="0"/>
              </a:rPr>
              <a:t>对于产生式</a:t>
            </a:r>
            <a:r>
              <a:rPr lang="en-US" altLang="zh-CN" i="1">
                <a:latin typeface="Times New Roman" panose="02020603050405020304" pitchFamily="18" charset="0"/>
              </a:rPr>
              <a:t>E</a:t>
            </a:r>
            <a:r>
              <a:rPr lang="en-US" altLang="zh-CN">
                <a:latin typeface="Times New Roman" panose="02020603050405020304" pitchFamily="18" charset="0"/>
              </a:rPr>
              <a:t>'→+</a:t>
            </a:r>
            <a:r>
              <a:rPr lang="en-US" altLang="zh-CN" i="1">
                <a:latin typeface="Times New Roman" panose="02020603050405020304" pitchFamily="18" charset="0"/>
              </a:rPr>
              <a:t>TE</a:t>
            </a:r>
            <a:r>
              <a:rPr lang="en-US" altLang="zh-CN">
                <a:latin typeface="Times New Roman" panose="02020603050405020304" pitchFamily="18" charset="0"/>
              </a:rPr>
              <a:t>'</a:t>
            </a:r>
            <a:r>
              <a:rPr lang="zh-CN" altLang="en-US">
                <a:latin typeface="Times New Roman" panose="02020603050405020304" pitchFamily="18" charset="0"/>
              </a:rPr>
              <a:t>，与</a:t>
            </a:r>
            <a:r>
              <a:rPr lang="en-US" altLang="zh-CN" i="1">
                <a:latin typeface="Times New Roman" panose="02020603050405020304" pitchFamily="18" charset="0"/>
              </a:rPr>
              <a:t>E</a:t>
            </a:r>
            <a:r>
              <a:rPr lang="en-US" altLang="zh-CN">
                <a:latin typeface="Times New Roman" panose="02020603050405020304" pitchFamily="18" charset="0"/>
              </a:rPr>
              <a:t>'</a:t>
            </a:r>
            <a:r>
              <a:rPr lang="zh-CN" altLang="en-US">
                <a:latin typeface="Times New Roman" panose="02020603050405020304" pitchFamily="18" charset="0"/>
              </a:rPr>
              <a:t>对应的子程序可以按如下方式来编写：</a:t>
            </a:r>
          </a:p>
          <a:p>
            <a:pPr eaLnBrk="1" hangingPunct="1">
              <a:buFont typeface="Wingdings" panose="05000000000000000000" pitchFamily="2" charset="2"/>
              <a:buNone/>
            </a:pPr>
            <a:r>
              <a:rPr lang="en-US" altLang="zh-CN">
                <a:latin typeface="Times New Roman" panose="02020603050405020304" pitchFamily="18" charset="0"/>
              </a:rPr>
              <a:t>procedure </a:t>
            </a:r>
            <a:r>
              <a:rPr lang="en-US" altLang="zh-CN" i="1">
                <a:latin typeface="Times New Roman" panose="02020603050405020304" pitchFamily="18" charset="0"/>
              </a:rPr>
              <a:t>E</a:t>
            </a:r>
            <a:r>
              <a:rPr lang="en-US" altLang="zh-CN">
                <a:latin typeface="Times New Roman" panose="02020603050405020304" pitchFamily="18" charset="0"/>
              </a:rPr>
              <a:t>'</a:t>
            </a:r>
          </a:p>
          <a:p>
            <a:pPr eaLnBrk="1" hangingPunct="1">
              <a:buFont typeface="Wingdings" panose="05000000000000000000" pitchFamily="2" charset="2"/>
              <a:buNone/>
            </a:pPr>
            <a:r>
              <a:rPr lang="en-US" altLang="zh-CN">
                <a:latin typeface="Times New Roman" panose="02020603050405020304" pitchFamily="18" charset="0"/>
              </a:rPr>
              <a:t>  begin</a:t>
            </a:r>
          </a:p>
          <a:p>
            <a:pPr eaLnBrk="1" hangingPunct="1">
              <a:buFont typeface="Wingdings" panose="05000000000000000000" pitchFamily="2" charset="2"/>
              <a:buNone/>
            </a:pPr>
            <a:r>
              <a:rPr lang="en-US" altLang="zh-CN">
                <a:latin typeface="Times New Roman" panose="02020603050405020304" pitchFamily="18" charset="0"/>
              </a:rPr>
              <a:t>     </a:t>
            </a:r>
            <a:r>
              <a:rPr lang="en-US" altLang="zh-CN" i="1">
                <a:latin typeface="Times New Roman" panose="02020603050405020304" pitchFamily="18" charset="0"/>
              </a:rPr>
              <a:t>match</a:t>
            </a:r>
            <a:r>
              <a:rPr lang="en-US" altLang="zh-CN">
                <a:latin typeface="Times New Roman" panose="02020603050405020304" pitchFamily="18" charset="0"/>
              </a:rPr>
              <a:t>(‘+’);</a:t>
            </a:r>
          </a:p>
          <a:p>
            <a:pPr eaLnBrk="1" hangingPunct="1">
              <a:buFont typeface="Wingdings" panose="05000000000000000000" pitchFamily="2" charset="2"/>
              <a:buNone/>
            </a:pPr>
            <a:r>
              <a:rPr lang="en-US" altLang="zh-CN">
                <a:latin typeface="Times New Roman" panose="02020603050405020304" pitchFamily="18" charset="0"/>
              </a:rPr>
              <a:t>     </a:t>
            </a:r>
            <a:r>
              <a:rPr lang="en-US" altLang="zh-CN" i="1">
                <a:latin typeface="Times New Roman" panose="02020603050405020304" pitchFamily="18" charset="0"/>
              </a:rPr>
              <a:t>T</a:t>
            </a:r>
            <a:r>
              <a:rPr lang="en-US" altLang="zh-CN">
                <a:latin typeface="Times New Roman" panose="02020603050405020304" pitchFamily="18" charset="0"/>
              </a:rPr>
              <a:t>;                    /*</a:t>
            </a:r>
            <a:r>
              <a:rPr lang="zh-CN" altLang="en-US">
                <a:latin typeface="Times New Roman" panose="02020603050405020304" pitchFamily="18" charset="0"/>
              </a:rPr>
              <a:t>调用识别</a:t>
            </a:r>
            <a:r>
              <a:rPr lang="en-US" altLang="zh-CN" i="1">
                <a:latin typeface="Times New Roman" panose="02020603050405020304" pitchFamily="18" charset="0"/>
              </a:rPr>
              <a:t>T</a:t>
            </a:r>
            <a:r>
              <a:rPr lang="zh-CN" altLang="en-US">
                <a:latin typeface="Times New Roman" panose="02020603050405020304" pitchFamily="18" charset="0"/>
              </a:rPr>
              <a:t>的过程*</a:t>
            </a:r>
            <a:r>
              <a:rPr lang="en-US" altLang="zh-CN">
                <a:latin typeface="Times New Roman" panose="02020603050405020304" pitchFamily="18" charset="0"/>
              </a:rPr>
              <a:t>/</a:t>
            </a:r>
            <a:endParaRPr lang="en-US" altLang="zh-CN" i="1">
              <a:latin typeface="Times New Roman" panose="02020603050405020304" pitchFamily="18" charset="0"/>
            </a:endParaRPr>
          </a:p>
          <a:p>
            <a:pPr eaLnBrk="1" hangingPunct="1">
              <a:buFont typeface="Wingdings" panose="05000000000000000000" pitchFamily="2" charset="2"/>
              <a:buNone/>
            </a:pPr>
            <a:r>
              <a:rPr lang="en-US" altLang="zh-CN" i="1">
                <a:latin typeface="Times New Roman" panose="02020603050405020304" pitchFamily="18" charset="0"/>
              </a:rPr>
              <a:t>E</a:t>
            </a:r>
            <a:r>
              <a:rPr lang="en-US" altLang="zh-CN">
                <a:latin typeface="Times New Roman" panose="02020603050405020304" pitchFamily="18" charset="0"/>
              </a:rPr>
              <a:t>'                    /*</a:t>
            </a:r>
            <a:r>
              <a:rPr lang="zh-CN" altLang="en-US">
                <a:latin typeface="Times New Roman" panose="02020603050405020304" pitchFamily="18" charset="0"/>
              </a:rPr>
              <a:t>调用识别</a:t>
            </a:r>
            <a:r>
              <a:rPr lang="en-US" altLang="zh-CN" i="1">
                <a:latin typeface="Times New Roman" panose="02020603050405020304" pitchFamily="18" charset="0"/>
              </a:rPr>
              <a:t>E</a:t>
            </a:r>
            <a:r>
              <a:rPr lang="en-US" altLang="zh-CN">
                <a:latin typeface="Times New Roman" panose="02020603050405020304" pitchFamily="18" charset="0"/>
              </a:rPr>
              <a:t>'</a:t>
            </a:r>
            <a:r>
              <a:rPr lang="zh-CN" altLang="en-US">
                <a:latin typeface="Times New Roman" panose="02020603050405020304" pitchFamily="18" charset="0"/>
              </a:rPr>
              <a:t>的过程*</a:t>
            </a:r>
            <a:r>
              <a:rPr lang="en-US" altLang="zh-CN">
                <a:latin typeface="Times New Roman" panose="02020603050405020304" pitchFamily="18" charset="0"/>
              </a:rPr>
              <a:t>/</a:t>
            </a:r>
          </a:p>
          <a:p>
            <a:pPr eaLnBrk="1" hangingPunct="1">
              <a:buFont typeface="Wingdings" panose="05000000000000000000" pitchFamily="2" charset="2"/>
              <a:buNone/>
            </a:pPr>
            <a:r>
              <a:rPr lang="en-US" altLang="zh-CN">
                <a:latin typeface="Times New Roman" panose="02020603050405020304" pitchFamily="18" charset="0"/>
              </a:rPr>
              <a:t>  end;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165315">
                                            <p:txEl>
                                              <p:pRg st="0" end="0"/>
                                            </p:txEl>
                                          </p:spTgt>
                                        </p:tgtEl>
                                        <p:attrNameLst>
                                          <p:attrName>style.visibility</p:attrName>
                                        </p:attrNameLst>
                                      </p:cBhvr>
                                      <p:to>
                                        <p:strVal val="visible"/>
                                      </p:to>
                                    </p:set>
                                    <p:anim calcmode="lin" valueType="num">
                                      <p:cBhvr>
                                        <p:cTn id="7" dur="500" fill="hold"/>
                                        <p:tgtEl>
                                          <p:spTgt spid="1165315">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1165315">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165315">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1165315">
                                            <p:txEl>
                                              <p:pRg st="0" end="0"/>
                                            </p:txEl>
                                          </p:spTgt>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CARBRAKE.WAV"/>
                                        </p:tgtEl>
                                      </p:cMediaNode>
                                    </p:audio>
                                  </p:sub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1165315">
                                            <p:txEl>
                                              <p:pRg st="1" end="1"/>
                                            </p:txEl>
                                          </p:spTgt>
                                        </p:tgtEl>
                                        <p:attrNameLst>
                                          <p:attrName>style.visibility</p:attrName>
                                        </p:attrNameLst>
                                      </p:cBhvr>
                                      <p:to>
                                        <p:strVal val="visible"/>
                                      </p:to>
                                    </p:set>
                                    <p:anim calcmode="lin" valueType="num">
                                      <p:cBhvr>
                                        <p:cTn id="15" dur="500" fill="hold"/>
                                        <p:tgtEl>
                                          <p:spTgt spid="1165315">
                                            <p:txEl>
                                              <p:pRg st="1" end="1"/>
                                            </p:txEl>
                                          </p:spTgt>
                                        </p:tgtEl>
                                        <p:attrNameLst>
                                          <p:attrName>ppt_x</p:attrName>
                                        </p:attrNameLst>
                                      </p:cBhvr>
                                      <p:tavLst>
                                        <p:tav tm="0">
                                          <p:val>
                                            <p:strVal val="#ppt_x-#ppt_w/2"/>
                                          </p:val>
                                        </p:tav>
                                        <p:tav tm="100000">
                                          <p:val>
                                            <p:strVal val="#ppt_x"/>
                                          </p:val>
                                        </p:tav>
                                      </p:tavLst>
                                    </p:anim>
                                    <p:anim calcmode="lin" valueType="num">
                                      <p:cBhvr>
                                        <p:cTn id="16" dur="500" fill="hold"/>
                                        <p:tgtEl>
                                          <p:spTgt spid="1165315">
                                            <p:txEl>
                                              <p:pRg st="1" end="1"/>
                                            </p:txEl>
                                          </p:spTgt>
                                        </p:tgtEl>
                                        <p:attrNameLst>
                                          <p:attrName>ppt_y</p:attrName>
                                        </p:attrNameLst>
                                      </p:cBhvr>
                                      <p:tavLst>
                                        <p:tav tm="0">
                                          <p:val>
                                            <p:strVal val="#ppt_y"/>
                                          </p:val>
                                        </p:tav>
                                        <p:tav tm="100000">
                                          <p:val>
                                            <p:strVal val="#ppt_y"/>
                                          </p:val>
                                        </p:tav>
                                      </p:tavLst>
                                    </p:anim>
                                    <p:anim calcmode="lin" valueType="num">
                                      <p:cBhvr>
                                        <p:cTn id="17" dur="500" fill="hold"/>
                                        <p:tgtEl>
                                          <p:spTgt spid="1165315">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1165315">
                                            <p:txEl>
                                              <p:pRg st="1" end="1"/>
                                            </p:txEl>
                                          </p:spTgt>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13"/>
                                            </p:cond>
                                          </p:stCondLst>
                                          <p:endCondLst>
                                            <p:cond evt="onStopAudio" delay="0">
                                              <p:tgtEl>
                                                <p:sldTgt/>
                                              </p:tgtEl>
                                            </p:cond>
                                          </p:endCondLst>
                                        </p:cTn>
                                        <p:tgtEl>
                                          <p:sndTgt r:embed="rId2" name="CARBRAKE.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1165315">
                                            <p:txEl>
                                              <p:pRg st="2" end="2"/>
                                            </p:txEl>
                                          </p:spTgt>
                                        </p:tgtEl>
                                        <p:attrNameLst>
                                          <p:attrName>style.visibility</p:attrName>
                                        </p:attrNameLst>
                                      </p:cBhvr>
                                      <p:to>
                                        <p:strVal val="visible"/>
                                      </p:to>
                                    </p:set>
                                    <p:anim calcmode="lin" valueType="num">
                                      <p:cBhvr>
                                        <p:cTn id="23" dur="500" fill="hold"/>
                                        <p:tgtEl>
                                          <p:spTgt spid="1165315">
                                            <p:txEl>
                                              <p:pRg st="2" end="2"/>
                                            </p:txEl>
                                          </p:spTgt>
                                        </p:tgtEl>
                                        <p:attrNameLst>
                                          <p:attrName>ppt_x</p:attrName>
                                        </p:attrNameLst>
                                      </p:cBhvr>
                                      <p:tavLst>
                                        <p:tav tm="0">
                                          <p:val>
                                            <p:strVal val="#ppt_x-#ppt_w/2"/>
                                          </p:val>
                                        </p:tav>
                                        <p:tav tm="100000">
                                          <p:val>
                                            <p:strVal val="#ppt_x"/>
                                          </p:val>
                                        </p:tav>
                                      </p:tavLst>
                                    </p:anim>
                                    <p:anim calcmode="lin" valueType="num">
                                      <p:cBhvr>
                                        <p:cTn id="24" dur="500" fill="hold"/>
                                        <p:tgtEl>
                                          <p:spTgt spid="1165315">
                                            <p:txEl>
                                              <p:pRg st="2" end="2"/>
                                            </p:txEl>
                                          </p:spTgt>
                                        </p:tgtEl>
                                        <p:attrNameLst>
                                          <p:attrName>ppt_y</p:attrName>
                                        </p:attrNameLst>
                                      </p:cBhvr>
                                      <p:tavLst>
                                        <p:tav tm="0">
                                          <p:val>
                                            <p:strVal val="#ppt_y"/>
                                          </p:val>
                                        </p:tav>
                                        <p:tav tm="100000">
                                          <p:val>
                                            <p:strVal val="#ppt_y"/>
                                          </p:val>
                                        </p:tav>
                                      </p:tavLst>
                                    </p:anim>
                                    <p:anim calcmode="lin" valueType="num">
                                      <p:cBhvr>
                                        <p:cTn id="25" dur="500" fill="hold"/>
                                        <p:tgtEl>
                                          <p:spTgt spid="1165315">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1165315">
                                            <p:txEl>
                                              <p:pRg st="2" end="2"/>
                                            </p:txEl>
                                          </p:spTgt>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21"/>
                                            </p:cond>
                                          </p:stCondLst>
                                          <p:endCondLst>
                                            <p:cond evt="onStopAudio" delay="0">
                                              <p:tgtEl>
                                                <p:sldTgt/>
                                              </p:tgtEl>
                                            </p:cond>
                                          </p:endCondLst>
                                        </p:cTn>
                                        <p:tgtEl>
                                          <p:sndTgt r:embed="rId2" name="CARBRAKE.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8" fill="hold" grpId="0" nodeType="clickEffect">
                                  <p:stCondLst>
                                    <p:cond delay="0"/>
                                  </p:stCondLst>
                                  <p:childTnLst>
                                    <p:set>
                                      <p:cBhvr>
                                        <p:cTn id="30" dur="1" fill="hold">
                                          <p:stCondLst>
                                            <p:cond delay="0"/>
                                          </p:stCondLst>
                                        </p:cTn>
                                        <p:tgtEl>
                                          <p:spTgt spid="1165315">
                                            <p:txEl>
                                              <p:pRg st="3" end="3"/>
                                            </p:txEl>
                                          </p:spTgt>
                                        </p:tgtEl>
                                        <p:attrNameLst>
                                          <p:attrName>style.visibility</p:attrName>
                                        </p:attrNameLst>
                                      </p:cBhvr>
                                      <p:to>
                                        <p:strVal val="visible"/>
                                      </p:to>
                                    </p:set>
                                    <p:anim calcmode="lin" valueType="num">
                                      <p:cBhvr>
                                        <p:cTn id="31" dur="500" fill="hold"/>
                                        <p:tgtEl>
                                          <p:spTgt spid="1165315">
                                            <p:txEl>
                                              <p:pRg st="3" end="3"/>
                                            </p:txEl>
                                          </p:spTgt>
                                        </p:tgtEl>
                                        <p:attrNameLst>
                                          <p:attrName>ppt_x</p:attrName>
                                        </p:attrNameLst>
                                      </p:cBhvr>
                                      <p:tavLst>
                                        <p:tav tm="0">
                                          <p:val>
                                            <p:strVal val="#ppt_x-#ppt_w/2"/>
                                          </p:val>
                                        </p:tav>
                                        <p:tav tm="100000">
                                          <p:val>
                                            <p:strVal val="#ppt_x"/>
                                          </p:val>
                                        </p:tav>
                                      </p:tavLst>
                                    </p:anim>
                                    <p:anim calcmode="lin" valueType="num">
                                      <p:cBhvr>
                                        <p:cTn id="32" dur="500" fill="hold"/>
                                        <p:tgtEl>
                                          <p:spTgt spid="1165315">
                                            <p:txEl>
                                              <p:pRg st="3" end="3"/>
                                            </p:txEl>
                                          </p:spTgt>
                                        </p:tgtEl>
                                        <p:attrNameLst>
                                          <p:attrName>ppt_y</p:attrName>
                                        </p:attrNameLst>
                                      </p:cBhvr>
                                      <p:tavLst>
                                        <p:tav tm="0">
                                          <p:val>
                                            <p:strVal val="#ppt_y"/>
                                          </p:val>
                                        </p:tav>
                                        <p:tav tm="100000">
                                          <p:val>
                                            <p:strVal val="#ppt_y"/>
                                          </p:val>
                                        </p:tav>
                                      </p:tavLst>
                                    </p:anim>
                                    <p:anim calcmode="lin" valueType="num">
                                      <p:cBhvr>
                                        <p:cTn id="33" dur="500" fill="hold"/>
                                        <p:tgtEl>
                                          <p:spTgt spid="1165315">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1165315">
                                            <p:txEl>
                                              <p:pRg st="3" end="3"/>
                                            </p:txEl>
                                          </p:spTgt>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29"/>
                                            </p:cond>
                                          </p:stCondLst>
                                          <p:endCondLst>
                                            <p:cond evt="onStopAudio" delay="0">
                                              <p:tgtEl>
                                                <p:sldTgt/>
                                              </p:tgtEl>
                                            </p:cond>
                                          </p:endCondLst>
                                        </p:cTn>
                                        <p:tgtEl>
                                          <p:sndTgt r:embed="rId2" name="CARBRAKE.WAV"/>
                                        </p:tgtEl>
                                      </p:cMediaNode>
                                    </p:audio>
                                  </p:sub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8" fill="hold" grpId="0" nodeType="clickEffect">
                                  <p:stCondLst>
                                    <p:cond delay="0"/>
                                  </p:stCondLst>
                                  <p:childTnLst>
                                    <p:set>
                                      <p:cBhvr>
                                        <p:cTn id="38" dur="1" fill="hold">
                                          <p:stCondLst>
                                            <p:cond delay="0"/>
                                          </p:stCondLst>
                                        </p:cTn>
                                        <p:tgtEl>
                                          <p:spTgt spid="1165315">
                                            <p:txEl>
                                              <p:pRg st="4" end="4"/>
                                            </p:txEl>
                                          </p:spTgt>
                                        </p:tgtEl>
                                        <p:attrNameLst>
                                          <p:attrName>style.visibility</p:attrName>
                                        </p:attrNameLst>
                                      </p:cBhvr>
                                      <p:to>
                                        <p:strVal val="visible"/>
                                      </p:to>
                                    </p:set>
                                    <p:anim calcmode="lin" valueType="num">
                                      <p:cBhvr>
                                        <p:cTn id="39" dur="500" fill="hold"/>
                                        <p:tgtEl>
                                          <p:spTgt spid="1165315">
                                            <p:txEl>
                                              <p:pRg st="4" end="4"/>
                                            </p:txEl>
                                          </p:spTgt>
                                        </p:tgtEl>
                                        <p:attrNameLst>
                                          <p:attrName>ppt_x</p:attrName>
                                        </p:attrNameLst>
                                      </p:cBhvr>
                                      <p:tavLst>
                                        <p:tav tm="0">
                                          <p:val>
                                            <p:strVal val="#ppt_x-#ppt_w/2"/>
                                          </p:val>
                                        </p:tav>
                                        <p:tav tm="100000">
                                          <p:val>
                                            <p:strVal val="#ppt_x"/>
                                          </p:val>
                                        </p:tav>
                                      </p:tavLst>
                                    </p:anim>
                                    <p:anim calcmode="lin" valueType="num">
                                      <p:cBhvr>
                                        <p:cTn id="40" dur="500" fill="hold"/>
                                        <p:tgtEl>
                                          <p:spTgt spid="1165315">
                                            <p:txEl>
                                              <p:pRg st="4" end="4"/>
                                            </p:txEl>
                                          </p:spTgt>
                                        </p:tgtEl>
                                        <p:attrNameLst>
                                          <p:attrName>ppt_y</p:attrName>
                                        </p:attrNameLst>
                                      </p:cBhvr>
                                      <p:tavLst>
                                        <p:tav tm="0">
                                          <p:val>
                                            <p:strVal val="#ppt_y"/>
                                          </p:val>
                                        </p:tav>
                                        <p:tav tm="100000">
                                          <p:val>
                                            <p:strVal val="#ppt_y"/>
                                          </p:val>
                                        </p:tav>
                                      </p:tavLst>
                                    </p:anim>
                                    <p:anim calcmode="lin" valueType="num">
                                      <p:cBhvr>
                                        <p:cTn id="41" dur="500" fill="hold"/>
                                        <p:tgtEl>
                                          <p:spTgt spid="1165315">
                                            <p:txEl>
                                              <p:pRg st="4" end="4"/>
                                            </p:txEl>
                                          </p:spTgt>
                                        </p:tgtEl>
                                        <p:attrNameLst>
                                          <p:attrName>ppt_w</p:attrName>
                                        </p:attrNameLst>
                                      </p:cBhvr>
                                      <p:tavLst>
                                        <p:tav tm="0">
                                          <p:val>
                                            <p:fltVal val="0"/>
                                          </p:val>
                                        </p:tav>
                                        <p:tav tm="100000">
                                          <p:val>
                                            <p:strVal val="#ppt_w"/>
                                          </p:val>
                                        </p:tav>
                                      </p:tavLst>
                                    </p:anim>
                                    <p:anim calcmode="lin" valueType="num">
                                      <p:cBhvr>
                                        <p:cTn id="42" dur="500" fill="hold"/>
                                        <p:tgtEl>
                                          <p:spTgt spid="1165315">
                                            <p:txEl>
                                              <p:pRg st="4" end="4"/>
                                            </p:txEl>
                                          </p:spTgt>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37"/>
                                            </p:cond>
                                          </p:stCondLst>
                                          <p:endCondLst>
                                            <p:cond evt="onStopAudio" delay="0">
                                              <p:tgtEl>
                                                <p:sldTgt/>
                                              </p:tgtEl>
                                            </p:cond>
                                          </p:endCondLst>
                                        </p:cTn>
                                        <p:tgtEl>
                                          <p:sndTgt r:embed="rId2" name="CARBRAKE.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17" presetClass="entr" presetSubtype="8" fill="hold" grpId="0" nodeType="clickEffect">
                                  <p:stCondLst>
                                    <p:cond delay="0"/>
                                  </p:stCondLst>
                                  <p:childTnLst>
                                    <p:set>
                                      <p:cBhvr>
                                        <p:cTn id="46" dur="1" fill="hold">
                                          <p:stCondLst>
                                            <p:cond delay="0"/>
                                          </p:stCondLst>
                                        </p:cTn>
                                        <p:tgtEl>
                                          <p:spTgt spid="1165315">
                                            <p:txEl>
                                              <p:pRg st="5" end="5"/>
                                            </p:txEl>
                                          </p:spTgt>
                                        </p:tgtEl>
                                        <p:attrNameLst>
                                          <p:attrName>style.visibility</p:attrName>
                                        </p:attrNameLst>
                                      </p:cBhvr>
                                      <p:to>
                                        <p:strVal val="visible"/>
                                      </p:to>
                                    </p:set>
                                    <p:anim calcmode="lin" valueType="num">
                                      <p:cBhvr>
                                        <p:cTn id="47" dur="500" fill="hold"/>
                                        <p:tgtEl>
                                          <p:spTgt spid="1165315">
                                            <p:txEl>
                                              <p:pRg st="5" end="5"/>
                                            </p:txEl>
                                          </p:spTgt>
                                        </p:tgtEl>
                                        <p:attrNameLst>
                                          <p:attrName>ppt_x</p:attrName>
                                        </p:attrNameLst>
                                      </p:cBhvr>
                                      <p:tavLst>
                                        <p:tav tm="0">
                                          <p:val>
                                            <p:strVal val="#ppt_x-#ppt_w/2"/>
                                          </p:val>
                                        </p:tav>
                                        <p:tav tm="100000">
                                          <p:val>
                                            <p:strVal val="#ppt_x"/>
                                          </p:val>
                                        </p:tav>
                                      </p:tavLst>
                                    </p:anim>
                                    <p:anim calcmode="lin" valueType="num">
                                      <p:cBhvr>
                                        <p:cTn id="48" dur="500" fill="hold"/>
                                        <p:tgtEl>
                                          <p:spTgt spid="1165315">
                                            <p:txEl>
                                              <p:pRg st="5" end="5"/>
                                            </p:txEl>
                                          </p:spTgt>
                                        </p:tgtEl>
                                        <p:attrNameLst>
                                          <p:attrName>ppt_y</p:attrName>
                                        </p:attrNameLst>
                                      </p:cBhvr>
                                      <p:tavLst>
                                        <p:tav tm="0">
                                          <p:val>
                                            <p:strVal val="#ppt_y"/>
                                          </p:val>
                                        </p:tav>
                                        <p:tav tm="100000">
                                          <p:val>
                                            <p:strVal val="#ppt_y"/>
                                          </p:val>
                                        </p:tav>
                                      </p:tavLst>
                                    </p:anim>
                                    <p:anim calcmode="lin" valueType="num">
                                      <p:cBhvr>
                                        <p:cTn id="49" dur="500" fill="hold"/>
                                        <p:tgtEl>
                                          <p:spTgt spid="1165315">
                                            <p:txEl>
                                              <p:pRg st="5" end="5"/>
                                            </p:txEl>
                                          </p:spTgt>
                                        </p:tgtEl>
                                        <p:attrNameLst>
                                          <p:attrName>ppt_w</p:attrName>
                                        </p:attrNameLst>
                                      </p:cBhvr>
                                      <p:tavLst>
                                        <p:tav tm="0">
                                          <p:val>
                                            <p:fltVal val="0"/>
                                          </p:val>
                                        </p:tav>
                                        <p:tav tm="100000">
                                          <p:val>
                                            <p:strVal val="#ppt_w"/>
                                          </p:val>
                                        </p:tav>
                                      </p:tavLst>
                                    </p:anim>
                                    <p:anim calcmode="lin" valueType="num">
                                      <p:cBhvr>
                                        <p:cTn id="50" dur="500" fill="hold"/>
                                        <p:tgtEl>
                                          <p:spTgt spid="1165315">
                                            <p:txEl>
                                              <p:pRg st="5" end="5"/>
                                            </p:txEl>
                                          </p:spTgt>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45"/>
                                            </p:cond>
                                          </p:stCondLst>
                                          <p:endCondLst>
                                            <p:cond evt="onStopAudio" delay="0">
                                              <p:tgtEl>
                                                <p:sldTgt/>
                                              </p:tgtEl>
                                            </p:cond>
                                          </p:endCondLst>
                                        </p:cTn>
                                        <p:tgtEl>
                                          <p:sndTgt r:embed="rId2" name="CARBRAKE.WAV"/>
                                        </p:tgtEl>
                                      </p:cMediaNode>
                                    </p:audio>
                                  </p:subTnLst>
                                </p:cTn>
                              </p:par>
                            </p:childTnLst>
                          </p:cTn>
                        </p:par>
                      </p:childTnLst>
                    </p:cTn>
                  </p:par>
                  <p:par>
                    <p:cTn id="51" fill="hold" nodeType="clickPar">
                      <p:stCondLst>
                        <p:cond delay="indefinite"/>
                      </p:stCondLst>
                      <p:childTnLst>
                        <p:par>
                          <p:cTn id="52" fill="hold" nodeType="withGroup">
                            <p:stCondLst>
                              <p:cond delay="0"/>
                            </p:stCondLst>
                            <p:childTnLst>
                              <p:par>
                                <p:cTn id="53" presetID="17" presetClass="entr" presetSubtype="8" fill="hold" grpId="0" nodeType="clickEffect">
                                  <p:stCondLst>
                                    <p:cond delay="0"/>
                                  </p:stCondLst>
                                  <p:childTnLst>
                                    <p:set>
                                      <p:cBhvr>
                                        <p:cTn id="54" dur="1" fill="hold">
                                          <p:stCondLst>
                                            <p:cond delay="0"/>
                                          </p:stCondLst>
                                        </p:cTn>
                                        <p:tgtEl>
                                          <p:spTgt spid="1165315">
                                            <p:txEl>
                                              <p:pRg st="6" end="6"/>
                                            </p:txEl>
                                          </p:spTgt>
                                        </p:tgtEl>
                                        <p:attrNameLst>
                                          <p:attrName>style.visibility</p:attrName>
                                        </p:attrNameLst>
                                      </p:cBhvr>
                                      <p:to>
                                        <p:strVal val="visible"/>
                                      </p:to>
                                    </p:set>
                                    <p:anim calcmode="lin" valueType="num">
                                      <p:cBhvr>
                                        <p:cTn id="55" dur="500" fill="hold"/>
                                        <p:tgtEl>
                                          <p:spTgt spid="1165315">
                                            <p:txEl>
                                              <p:pRg st="6" end="6"/>
                                            </p:txEl>
                                          </p:spTgt>
                                        </p:tgtEl>
                                        <p:attrNameLst>
                                          <p:attrName>ppt_x</p:attrName>
                                        </p:attrNameLst>
                                      </p:cBhvr>
                                      <p:tavLst>
                                        <p:tav tm="0">
                                          <p:val>
                                            <p:strVal val="#ppt_x-#ppt_w/2"/>
                                          </p:val>
                                        </p:tav>
                                        <p:tav tm="100000">
                                          <p:val>
                                            <p:strVal val="#ppt_x"/>
                                          </p:val>
                                        </p:tav>
                                      </p:tavLst>
                                    </p:anim>
                                    <p:anim calcmode="lin" valueType="num">
                                      <p:cBhvr>
                                        <p:cTn id="56" dur="500" fill="hold"/>
                                        <p:tgtEl>
                                          <p:spTgt spid="1165315">
                                            <p:txEl>
                                              <p:pRg st="6" end="6"/>
                                            </p:txEl>
                                          </p:spTgt>
                                        </p:tgtEl>
                                        <p:attrNameLst>
                                          <p:attrName>ppt_y</p:attrName>
                                        </p:attrNameLst>
                                      </p:cBhvr>
                                      <p:tavLst>
                                        <p:tav tm="0">
                                          <p:val>
                                            <p:strVal val="#ppt_y"/>
                                          </p:val>
                                        </p:tav>
                                        <p:tav tm="100000">
                                          <p:val>
                                            <p:strVal val="#ppt_y"/>
                                          </p:val>
                                        </p:tav>
                                      </p:tavLst>
                                    </p:anim>
                                    <p:anim calcmode="lin" valueType="num">
                                      <p:cBhvr>
                                        <p:cTn id="57" dur="500" fill="hold"/>
                                        <p:tgtEl>
                                          <p:spTgt spid="1165315">
                                            <p:txEl>
                                              <p:pRg st="6" end="6"/>
                                            </p:txEl>
                                          </p:spTgt>
                                        </p:tgtEl>
                                        <p:attrNameLst>
                                          <p:attrName>ppt_w</p:attrName>
                                        </p:attrNameLst>
                                      </p:cBhvr>
                                      <p:tavLst>
                                        <p:tav tm="0">
                                          <p:val>
                                            <p:fltVal val="0"/>
                                          </p:val>
                                        </p:tav>
                                        <p:tav tm="100000">
                                          <p:val>
                                            <p:strVal val="#ppt_w"/>
                                          </p:val>
                                        </p:tav>
                                      </p:tavLst>
                                    </p:anim>
                                    <p:anim calcmode="lin" valueType="num">
                                      <p:cBhvr>
                                        <p:cTn id="58" dur="500" fill="hold"/>
                                        <p:tgtEl>
                                          <p:spTgt spid="1165315">
                                            <p:txEl>
                                              <p:pRg st="6" end="6"/>
                                            </p:txEl>
                                          </p:spTgt>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53"/>
                                            </p:cond>
                                          </p:stCondLst>
                                          <p:endCondLst>
                                            <p:cond evt="onStopAudio" delay="0">
                                              <p:tgtEl>
                                                <p:sldTgt/>
                                              </p:tgtEl>
                                            </p:cond>
                                          </p:endCondLst>
                                        </p:cTn>
                                        <p:tgtEl>
                                          <p:sndTgt r:embed="rId2" name="CARBRAK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5315" grpId="0" build="p"/>
    </p:bldLst>
  </p:timing>
</p:sld>
</file>

<file path=ppt/slides/slide10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8A68B7D2-D708-417D-9FE4-0D4413CB246B}"/>
              </a:ext>
            </a:extLst>
          </p:cNvPr>
          <p:cNvSpPr>
            <a:spLocks noGrp="1"/>
          </p:cNvSpPr>
          <p:nvPr>
            <p:ph type="dt" sz="quarter" idx="10"/>
          </p:nvPr>
        </p:nvSpPr>
        <p:spPr bwMode="auto">
          <a:xfrm>
            <a:off x="457200" y="6245225"/>
            <a:ext cx="2133600" cy="476250"/>
          </a:xfrm>
          <a:ln>
            <a:miter lim="800000"/>
          </a:ln>
        </p:spPr>
        <p:txBody>
          <a:bodyPr vert="horz" wrap="square" lIns="91440" tIns="45720" rIns="91440" bIns="45720" numCol="1" anchor="t" anchorCtr="0" compatLnSpc="1"/>
          <a:lstStyle/>
          <a:p>
            <a:pPr>
              <a:buFontTx/>
              <a:buNone/>
              <a:defRPr/>
            </a:pPr>
            <a:fld id="{E70EB877-62EC-4852-A4E2-E05169C07DA9}" type="datetime1">
              <a:rPr lang="zh-CN" altLang="en-US" noProof="0" smtClean="0">
                <a:latin typeface="+mn-lt"/>
              </a:rPr>
              <a:pPr>
                <a:buFontTx/>
                <a:buNone/>
                <a:defRPr/>
              </a:pPr>
              <a:t>2022/4/27</a:t>
            </a:fld>
            <a:endParaRPr lang="en-US" altLang="zh-CN" noProof="0">
              <a:latin typeface="+mn-lt"/>
            </a:endParaRPr>
          </a:p>
        </p:txBody>
      </p:sp>
      <p:sp>
        <p:nvSpPr>
          <p:cNvPr id="82947" name="灯片编号占位符 5">
            <a:extLst>
              <a:ext uri="{FF2B5EF4-FFF2-40B4-BE49-F238E27FC236}">
                <a16:creationId xmlns:a16="http://schemas.microsoft.com/office/drawing/2014/main" id="{8FB31F09-39C7-422A-B84B-FE4ED5CC360B}"/>
              </a:ext>
            </a:extLst>
          </p:cNvPr>
          <p:cNvSpPr>
            <a:spLocks noGrp="1" noChangeArrowheads="1"/>
          </p:cNvSpPr>
          <p:nvPr>
            <p:ph type="sldNum" sz="quarter" idx="12"/>
          </p:nvPr>
        </p:nvSpPr>
        <p:spPr bwMode="auto">
          <a:xfrm>
            <a:off x="6553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 typeface="Arial" panose="020B0604020202020204" pitchFamily="34" charset="0"/>
              <a:buNone/>
            </a:pPr>
            <a:fld id="{903DE5FB-6605-4F8C-A325-4729B580BEDA}" type="slidenum">
              <a:rPr lang="en-US" altLang="zh-CN" sz="1400" b="0" smtClean="0">
                <a:latin typeface="Arial" panose="020B0604020202020204" pitchFamily="34" charset="0"/>
                <a:ea typeface="宋体" panose="02010600030101010101" pitchFamily="2" charset="-122"/>
              </a:rPr>
              <a:pPr>
                <a:spcBef>
                  <a:spcPct val="0"/>
                </a:spcBef>
                <a:buClrTx/>
                <a:buSzTx/>
                <a:buFont typeface="Arial" panose="020B0604020202020204" pitchFamily="34" charset="0"/>
                <a:buNone/>
              </a:pPr>
              <a:t>109</a:t>
            </a:fld>
            <a:endParaRPr lang="en-US" altLang="zh-CN" sz="1400" b="0">
              <a:latin typeface="Arial" panose="020B0604020202020204" pitchFamily="34" charset="0"/>
              <a:ea typeface="宋体" panose="02010600030101010101" pitchFamily="2" charset="-122"/>
            </a:endParaRPr>
          </a:p>
        </p:txBody>
      </p:sp>
      <p:sp>
        <p:nvSpPr>
          <p:cNvPr id="82948" name="Rectangle 2">
            <a:extLst>
              <a:ext uri="{FF2B5EF4-FFF2-40B4-BE49-F238E27FC236}">
                <a16:creationId xmlns:a16="http://schemas.microsoft.com/office/drawing/2014/main" id="{F66C85AD-9A12-4116-9259-BED6E5367853}"/>
              </a:ext>
            </a:extLst>
          </p:cNvPr>
          <p:cNvSpPr>
            <a:spLocks noGrp="1" noChangeArrowheads="1"/>
          </p:cNvSpPr>
          <p:nvPr>
            <p:ph type="title" idx="4294967295"/>
          </p:nvPr>
        </p:nvSpPr>
        <p:spPr>
          <a:xfrm>
            <a:off x="1042988" y="404813"/>
            <a:ext cx="7902575" cy="722312"/>
          </a:xfrm>
        </p:spPr>
        <p:txBody>
          <a:bodyPr lIns="92075" tIns="46038" rIns="92075" bIns="46038" anchor="ctr"/>
          <a:lstStyle/>
          <a:p>
            <a:pPr eaLnBrk="1" hangingPunct="1"/>
            <a:r>
              <a:rPr lang="en-US" altLang="zh-CN" sz="4000">
                <a:latin typeface="Times New Roman" panose="02020603050405020304" pitchFamily="18" charset="0"/>
              </a:rPr>
              <a:t>4.4.1 </a:t>
            </a:r>
            <a:r>
              <a:rPr lang="zh-CN" altLang="en-US" sz="4000">
                <a:latin typeface="Times New Roman" panose="02020603050405020304" pitchFamily="18" charset="0"/>
              </a:rPr>
              <a:t>递归下降分析法的基本思想</a:t>
            </a:r>
          </a:p>
        </p:txBody>
      </p:sp>
      <p:sp>
        <p:nvSpPr>
          <p:cNvPr id="2934787" name="Rectangle 3">
            <a:extLst>
              <a:ext uri="{FF2B5EF4-FFF2-40B4-BE49-F238E27FC236}">
                <a16:creationId xmlns:a16="http://schemas.microsoft.com/office/drawing/2014/main" id="{6DDBE453-1CD6-4BCB-A1D5-D6F60EE2C244}"/>
              </a:ext>
            </a:extLst>
          </p:cNvPr>
          <p:cNvSpPr>
            <a:spLocks noGrp="1" noChangeArrowheads="1"/>
          </p:cNvSpPr>
          <p:nvPr>
            <p:ph type="body" idx="4294967295"/>
          </p:nvPr>
        </p:nvSpPr>
        <p:spPr>
          <a:xfrm>
            <a:off x="252413" y="1484313"/>
            <a:ext cx="8712200" cy="5040312"/>
          </a:xfrm>
        </p:spPr>
        <p:txBody>
          <a:bodyPr lIns="92075" tIns="46038" rIns="92075" bIns="46038"/>
          <a:lstStyle/>
          <a:p>
            <a:pPr eaLnBrk="1" hangingPunct="1">
              <a:buFont typeface="Wingdings" panose="05000000000000000000" pitchFamily="2" charset="2"/>
              <a:buNone/>
            </a:pPr>
            <a:r>
              <a:rPr lang="zh-CN" altLang="en-US">
                <a:latin typeface="Times New Roman" panose="02020603050405020304" pitchFamily="18" charset="0"/>
              </a:rPr>
              <a:t>其中，服务子程序</a:t>
            </a:r>
            <a:r>
              <a:rPr lang="en-US" altLang="zh-CN" i="1">
                <a:latin typeface="Times New Roman" panose="02020603050405020304" pitchFamily="18" charset="0"/>
              </a:rPr>
              <a:t>match</a:t>
            </a:r>
            <a:r>
              <a:rPr lang="zh-CN" altLang="en-US">
                <a:latin typeface="Times New Roman" panose="02020603050405020304" pitchFamily="18" charset="0"/>
              </a:rPr>
              <a:t>用来匹配当前的输入记号，其代码为：</a:t>
            </a:r>
          </a:p>
          <a:p>
            <a:pPr eaLnBrk="1" hangingPunct="1">
              <a:buFont typeface="Wingdings" panose="05000000000000000000" pitchFamily="2" charset="2"/>
              <a:buNone/>
            </a:pPr>
            <a:r>
              <a:rPr lang="en-US" altLang="zh-CN">
                <a:latin typeface="Times New Roman" panose="02020603050405020304" pitchFamily="18" charset="0"/>
              </a:rPr>
              <a:t>procedure </a:t>
            </a:r>
            <a:r>
              <a:rPr lang="en-US" altLang="zh-CN" i="1">
                <a:latin typeface="Times New Roman" panose="02020603050405020304" pitchFamily="18" charset="0"/>
              </a:rPr>
              <a:t>match</a:t>
            </a:r>
            <a:r>
              <a:rPr lang="en-US" altLang="zh-CN">
                <a:latin typeface="Times New Roman" panose="02020603050405020304" pitchFamily="18" charset="0"/>
              </a:rPr>
              <a:t>(</a:t>
            </a:r>
            <a:r>
              <a:rPr lang="en-US" altLang="zh-CN" i="1">
                <a:latin typeface="Times New Roman" panose="02020603050405020304" pitchFamily="18" charset="0"/>
              </a:rPr>
              <a:t>t</a:t>
            </a:r>
            <a:r>
              <a:rPr lang="en-US" altLang="zh-CN">
                <a:latin typeface="Times New Roman" panose="02020603050405020304" pitchFamily="18" charset="0"/>
              </a:rPr>
              <a:t>:</a:t>
            </a:r>
            <a:r>
              <a:rPr lang="en-US" altLang="zh-CN" i="1">
                <a:latin typeface="Times New Roman" panose="02020603050405020304" pitchFamily="18" charset="0"/>
              </a:rPr>
              <a:t>token</a:t>
            </a:r>
            <a:r>
              <a:rPr lang="en-US" altLang="zh-CN">
                <a:latin typeface="Times New Roman" panose="02020603050405020304" pitchFamily="18" charset="0"/>
              </a:rPr>
              <a:t>); </a:t>
            </a:r>
          </a:p>
          <a:p>
            <a:pPr eaLnBrk="1" hangingPunct="1">
              <a:buFont typeface="Wingdings" panose="05000000000000000000" pitchFamily="2" charset="2"/>
              <a:buNone/>
            </a:pPr>
            <a:r>
              <a:rPr lang="en-US" altLang="zh-CN">
                <a:latin typeface="Times New Roman" panose="02020603050405020304" pitchFamily="18" charset="0"/>
              </a:rPr>
              <a:t>  begin</a:t>
            </a:r>
          </a:p>
          <a:p>
            <a:pPr eaLnBrk="1" hangingPunct="1">
              <a:buFont typeface="Wingdings" panose="05000000000000000000" pitchFamily="2" charset="2"/>
              <a:buNone/>
            </a:pPr>
            <a:r>
              <a:rPr lang="en-US" altLang="zh-CN">
                <a:latin typeface="Times New Roman" panose="02020603050405020304" pitchFamily="18" charset="0"/>
              </a:rPr>
              <a:t>      if </a:t>
            </a:r>
            <a:r>
              <a:rPr lang="en-US" altLang="zh-CN" i="1">
                <a:latin typeface="Times New Roman" panose="02020603050405020304" pitchFamily="18" charset="0"/>
              </a:rPr>
              <a:t>lookhead</a:t>
            </a:r>
            <a:r>
              <a:rPr lang="en-US" altLang="zh-CN">
                <a:latin typeface="Times New Roman" panose="02020603050405020304" pitchFamily="18" charset="0"/>
              </a:rPr>
              <a:t>=</a:t>
            </a:r>
            <a:r>
              <a:rPr lang="en-US" altLang="zh-CN" i="1">
                <a:latin typeface="Times New Roman" panose="02020603050405020304" pitchFamily="18" charset="0"/>
              </a:rPr>
              <a:t>t</a:t>
            </a:r>
            <a:r>
              <a:rPr lang="en-US" altLang="zh-CN">
                <a:latin typeface="Times New Roman" panose="02020603050405020304" pitchFamily="18" charset="0"/>
              </a:rPr>
              <a:t>  then</a:t>
            </a:r>
          </a:p>
          <a:p>
            <a:pPr eaLnBrk="1" hangingPunct="1">
              <a:buFont typeface="Wingdings" panose="05000000000000000000" pitchFamily="2" charset="2"/>
              <a:buNone/>
            </a:pPr>
            <a:r>
              <a:rPr lang="en-US" altLang="zh-CN">
                <a:latin typeface="Times New Roman" panose="02020603050405020304" pitchFamily="18" charset="0"/>
              </a:rPr>
              <a:t>            </a:t>
            </a:r>
            <a:r>
              <a:rPr lang="en-US" altLang="zh-CN" i="1">
                <a:latin typeface="Times New Roman" panose="02020603050405020304" pitchFamily="18" charset="0"/>
              </a:rPr>
              <a:t>lookhead</a:t>
            </a:r>
            <a:r>
              <a:rPr lang="en-US" altLang="zh-CN">
                <a:latin typeface="Times New Roman" panose="02020603050405020304" pitchFamily="18" charset="0"/>
              </a:rPr>
              <a:t>:=</a:t>
            </a:r>
            <a:r>
              <a:rPr lang="en-US" altLang="zh-CN" i="1">
                <a:latin typeface="Times New Roman" panose="02020603050405020304" pitchFamily="18" charset="0"/>
              </a:rPr>
              <a:t>nexttoken</a:t>
            </a:r>
            <a:r>
              <a:rPr lang="en-US" altLang="zh-CN">
                <a:latin typeface="Times New Roman" panose="02020603050405020304" pitchFamily="18" charset="0"/>
              </a:rPr>
              <a:t>;</a:t>
            </a:r>
          </a:p>
          <a:p>
            <a:pPr eaLnBrk="1" hangingPunct="1">
              <a:buFont typeface="Wingdings" panose="05000000000000000000" pitchFamily="2" charset="2"/>
              <a:buNone/>
            </a:pPr>
            <a:r>
              <a:rPr lang="en-US" altLang="zh-CN">
                <a:latin typeface="Times New Roman" panose="02020603050405020304" pitchFamily="18" charset="0"/>
              </a:rPr>
              <a:t>      else error              /*</a:t>
            </a:r>
            <a:r>
              <a:rPr lang="zh-CN" altLang="en-US">
                <a:latin typeface="Times New Roman" panose="02020603050405020304" pitchFamily="18" charset="0"/>
              </a:rPr>
              <a:t>调用出错处理程序*</a:t>
            </a:r>
            <a:r>
              <a:rPr lang="en-US" altLang="zh-CN">
                <a:latin typeface="Times New Roman" panose="02020603050405020304" pitchFamily="18" charset="0"/>
              </a:rPr>
              <a:t>/</a:t>
            </a:r>
          </a:p>
          <a:p>
            <a:pPr eaLnBrk="1" hangingPunct="1">
              <a:buFont typeface="Wingdings" panose="05000000000000000000" pitchFamily="2" charset="2"/>
              <a:buNone/>
            </a:pPr>
            <a:r>
              <a:rPr lang="en-US" altLang="zh-CN">
                <a:latin typeface="Times New Roman" panose="02020603050405020304" pitchFamily="18" charset="0"/>
              </a:rPr>
              <a:t>  end;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2934787">
                                            <p:txEl>
                                              <p:pRg st="0" end="0"/>
                                            </p:txEl>
                                          </p:spTgt>
                                        </p:tgtEl>
                                        <p:attrNameLst>
                                          <p:attrName>style.visibility</p:attrName>
                                        </p:attrNameLst>
                                      </p:cBhvr>
                                      <p:to>
                                        <p:strVal val="visible"/>
                                      </p:to>
                                    </p:set>
                                    <p:anim calcmode="lin" valueType="num">
                                      <p:cBhvr>
                                        <p:cTn id="7" dur="500" fill="hold"/>
                                        <p:tgtEl>
                                          <p:spTgt spid="2934787">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2934787">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2934787">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2934787">
                                            <p:txEl>
                                              <p:pRg st="0" end="0"/>
                                            </p:txEl>
                                          </p:spTgt>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CARBRAKE.WAV"/>
                                        </p:tgtEl>
                                      </p:cMediaNode>
                                    </p:audio>
                                  </p:sub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2934787">
                                            <p:txEl>
                                              <p:pRg st="1" end="1"/>
                                            </p:txEl>
                                          </p:spTgt>
                                        </p:tgtEl>
                                        <p:attrNameLst>
                                          <p:attrName>style.visibility</p:attrName>
                                        </p:attrNameLst>
                                      </p:cBhvr>
                                      <p:to>
                                        <p:strVal val="visible"/>
                                      </p:to>
                                    </p:set>
                                    <p:anim calcmode="lin" valueType="num">
                                      <p:cBhvr>
                                        <p:cTn id="15" dur="500" fill="hold"/>
                                        <p:tgtEl>
                                          <p:spTgt spid="2934787">
                                            <p:txEl>
                                              <p:pRg st="1" end="1"/>
                                            </p:txEl>
                                          </p:spTgt>
                                        </p:tgtEl>
                                        <p:attrNameLst>
                                          <p:attrName>ppt_x</p:attrName>
                                        </p:attrNameLst>
                                      </p:cBhvr>
                                      <p:tavLst>
                                        <p:tav tm="0">
                                          <p:val>
                                            <p:strVal val="#ppt_x-#ppt_w/2"/>
                                          </p:val>
                                        </p:tav>
                                        <p:tav tm="100000">
                                          <p:val>
                                            <p:strVal val="#ppt_x"/>
                                          </p:val>
                                        </p:tav>
                                      </p:tavLst>
                                    </p:anim>
                                    <p:anim calcmode="lin" valueType="num">
                                      <p:cBhvr>
                                        <p:cTn id="16" dur="500" fill="hold"/>
                                        <p:tgtEl>
                                          <p:spTgt spid="2934787">
                                            <p:txEl>
                                              <p:pRg st="1" end="1"/>
                                            </p:txEl>
                                          </p:spTgt>
                                        </p:tgtEl>
                                        <p:attrNameLst>
                                          <p:attrName>ppt_y</p:attrName>
                                        </p:attrNameLst>
                                      </p:cBhvr>
                                      <p:tavLst>
                                        <p:tav tm="0">
                                          <p:val>
                                            <p:strVal val="#ppt_y"/>
                                          </p:val>
                                        </p:tav>
                                        <p:tav tm="100000">
                                          <p:val>
                                            <p:strVal val="#ppt_y"/>
                                          </p:val>
                                        </p:tav>
                                      </p:tavLst>
                                    </p:anim>
                                    <p:anim calcmode="lin" valueType="num">
                                      <p:cBhvr>
                                        <p:cTn id="17" dur="500" fill="hold"/>
                                        <p:tgtEl>
                                          <p:spTgt spid="2934787">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2934787">
                                            <p:txEl>
                                              <p:pRg st="1" end="1"/>
                                            </p:txEl>
                                          </p:spTgt>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13"/>
                                            </p:cond>
                                          </p:stCondLst>
                                          <p:endCondLst>
                                            <p:cond evt="onStopAudio" delay="0">
                                              <p:tgtEl>
                                                <p:sldTgt/>
                                              </p:tgtEl>
                                            </p:cond>
                                          </p:endCondLst>
                                        </p:cTn>
                                        <p:tgtEl>
                                          <p:sndTgt r:embed="rId2" name="CARBRAKE.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2934787">
                                            <p:txEl>
                                              <p:pRg st="2" end="2"/>
                                            </p:txEl>
                                          </p:spTgt>
                                        </p:tgtEl>
                                        <p:attrNameLst>
                                          <p:attrName>style.visibility</p:attrName>
                                        </p:attrNameLst>
                                      </p:cBhvr>
                                      <p:to>
                                        <p:strVal val="visible"/>
                                      </p:to>
                                    </p:set>
                                    <p:anim calcmode="lin" valueType="num">
                                      <p:cBhvr>
                                        <p:cTn id="23" dur="500" fill="hold"/>
                                        <p:tgtEl>
                                          <p:spTgt spid="2934787">
                                            <p:txEl>
                                              <p:pRg st="2" end="2"/>
                                            </p:txEl>
                                          </p:spTgt>
                                        </p:tgtEl>
                                        <p:attrNameLst>
                                          <p:attrName>ppt_x</p:attrName>
                                        </p:attrNameLst>
                                      </p:cBhvr>
                                      <p:tavLst>
                                        <p:tav tm="0">
                                          <p:val>
                                            <p:strVal val="#ppt_x-#ppt_w/2"/>
                                          </p:val>
                                        </p:tav>
                                        <p:tav tm="100000">
                                          <p:val>
                                            <p:strVal val="#ppt_x"/>
                                          </p:val>
                                        </p:tav>
                                      </p:tavLst>
                                    </p:anim>
                                    <p:anim calcmode="lin" valueType="num">
                                      <p:cBhvr>
                                        <p:cTn id="24" dur="500" fill="hold"/>
                                        <p:tgtEl>
                                          <p:spTgt spid="2934787">
                                            <p:txEl>
                                              <p:pRg st="2" end="2"/>
                                            </p:txEl>
                                          </p:spTgt>
                                        </p:tgtEl>
                                        <p:attrNameLst>
                                          <p:attrName>ppt_y</p:attrName>
                                        </p:attrNameLst>
                                      </p:cBhvr>
                                      <p:tavLst>
                                        <p:tav tm="0">
                                          <p:val>
                                            <p:strVal val="#ppt_y"/>
                                          </p:val>
                                        </p:tav>
                                        <p:tav tm="100000">
                                          <p:val>
                                            <p:strVal val="#ppt_y"/>
                                          </p:val>
                                        </p:tav>
                                      </p:tavLst>
                                    </p:anim>
                                    <p:anim calcmode="lin" valueType="num">
                                      <p:cBhvr>
                                        <p:cTn id="25" dur="500" fill="hold"/>
                                        <p:tgtEl>
                                          <p:spTgt spid="2934787">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2934787">
                                            <p:txEl>
                                              <p:pRg st="2" end="2"/>
                                            </p:txEl>
                                          </p:spTgt>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21"/>
                                            </p:cond>
                                          </p:stCondLst>
                                          <p:endCondLst>
                                            <p:cond evt="onStopAudio" delay="0">
                                              <p:tgtEl>
                                                <p:sldTgt/>
                                              </p:tgtEl>
                                            </p:cond>
                                          </p:endCondLst>
                                        </p:cTn>
                                        <p:tgtEl>
                                          <p:sndTgt r:embed="rId2" name="CARBRAKE.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8" fill="hold" grpId="0" nodeType="clickEffect">
                                  <p:stCondLst>
                                    <p:cond delay="0"/>
                                  </p:stCondLst>
                                  <p:childTnLst>
                                    <p:set>
                                      <p:cBhvr>
                                        <p:cTn id="30" dur="1" fill="hold">
                                          <p:stCondLst>
                                            <p:cond delay="0"/>
                                          </p:stCondLst>
                                        </p:cTn>
                                        <p:tgtEl>
                                          <p:spTgt spid="2934787">
                                            <p:txEl>
                                              <p:pRg st="3" end="3"/>
                                            </p:txEl>
                                          </p:spTgt>
                                        </p:tgtEl>
                                        <p:attrNameLst>
                                          <p:attrName>style.visibility</p:attrName>
                                        </p:attrNameLst>
                                      </p:cBhvr>
                                      <p:to>
                                        <p:strVal val="visible"/>
                                      </p:to>
                                    </p:set>
                                    <p:anim calcmode="lin" valueType="num">
                                      <p:cBhvr>
                                        <p:cTn id="31" dur="500" fill="hold"/>
                                        <p:tgtEl>
                                          <p:spTgt spid="2934787">
                                            <p:txEl>
                                              <p:pRg st="3" end="3"/>
                                            </p:txEl>
                                          </p:spTgt>
                                        </p:tgtEl>
                                        <p:attrNameLst>
                                          <p:attrName>ppt_x</p:attrName>
                                        </p:attrNameLst>
                                      </p:cBhvr>
                                      <p:tavLst>
                                        <p:tav tm="0">
                                          <p:val>
                                            <p:strVal val="#ppt_x-#ppt_w/2"/>
                                          </p:val>
                                        </p:tav>
                                        <p:tav tm="100000">
                                          <p:val>
                                            <p:strVal val="#ppt_x"/>
                                          </p:val>
                                        </p:tav>
                                      </p:tavLst>
                                    </p:anim>
                                    <p:anim calcmode="lin" valueType="num">
                                      <p:cBhvr>
                                        <p:cTn id="32" dur="500" fill="hold"/>
                                        <p:tgtEl>
                                          <p:spTgt spid="2934787">
                                            <p:txEl>
                                              <p:pRg st="3" end="3"/>
                                            </p:txEl>
                                          </p:spTgt>
                                        </p:tgtEl>
                                        <p:attrNameLst>
                                          <p:attrName>ppt_y</p:attrName>
                                        </p:attrNameLst>
                                      </p:cBhvr>
                                      <p:tavLst>
                                        <p:tav tm="0">
                                          <p:val>
                                            <p:strVal val="#ppt_y"/>
                                          </p:val>
                                        </p:tav>
                                        <p:tav tm="100000">
                                          <p:val>
                                            <p:strVal val="#ppt_y"/>
                                          </p:val>
                                        </p:tav>
                                      </p:tavLst>
                                    </p:anim>
                                    <p:anim calcmode="lin" valueType="num">
                                      <p:cBhvr>
                                        <p:cTn id="33" dur="500" fill="hold"/>
                                        <p:tgtEl>
                                          <p:spTgt spid="2934787">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2934787">
                                            <p:txEl>
                                              <p:pRg st="3" end="3"/>
                                            </p:txEl>
                                          </p:spTgt>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29"/>
                                            </p:cond>
                                          </p:stCondLst>
                                          <p:endCondLst>
                                            <p:cond evt="onStopAudio" delay="0">
                                              <p:tgtEl>
                                                <p:sldTgt/>
                                              </p:tgtEl>
                                            </p:cond>
                                          </p:endCondLst>
                                        </p:cTn>
                                        <p:tgtEl>
                                          <p:sndTgt r:embed="rId2" name="CARBRAKE.WAV"/>
                                        </p:tgtEl>
                                      </p:cMediaNode>
                                    </p:audio>
                                  </p:sub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8" fill="hold" grpId="0" nodeType="clickEffect">
                                  <p:stCondLst>
                                    <p:cond delay="0"/>
                                  </p:stCondLst>
                                  <p:childTnLst>
                                    <p:set>
                                      <p:cBhvr>
                                        <p:cTn id="38" dur="1" fill="hold">
                                          <p:stCondLst>
                                            <p:cond delay="0"/>
                                          </p:stCondLst>
                                        </p:cTn>
                                        <p:tgtEl>
                                          <p:spTgt spid="2934787">
                                            <p:txEl>
                                              <p:pRg st="4" end="4"/>
                                            </p:txEl>
                                          </p:spTgt>
                                        </p:tgtEl>
                                        <p:attrNameLst>
                                          <p:attrName>style.visibility</p:attrName>
                                        </p:attrNameLst>
                                      </p:cBhvr>
                                      <p:to>
                                        <p:strVal val="visible"/>
                                      </p:to>
                                    </p:set>
                                    <p:anim calcmode="lin" valueType="num">
                                      <p:cBhvr>
                                        <p:cTn id="39" dur="500" fill="hold"/>
                                        <p:tgtEl>
                                          <p:spTgt spid="2934787">
                                            <p:txEl>
                                              <p:pRg st="4" end="4"/>
                                            </p:txEl>
                                          </p:spTgt>
                                        </p:tgtEl>
                                        <p:attrNameLst>
                                          <p:attrName>ppt_x</p:attrName>
                                        </p:attrNameLst>
                                      </p:cBhvr>
                                      <p:tavLst>
                                        <p:tav tm="0">
                                          <p:val>
                                            <p:strVal val="#ppt_x-#ppt_w/2"/>
                                          </p:val>
                                        </p:tav>
                                        <p:tav tm="100000">
                                          <p:val>
                                            <p:strVal val="#ppt_x"/>
                                          </p:val>
                                        </p:tav>
                                      </p:tavLst>
                                    </p:anim>
                                    <p:anim calcmode="lin" valueType="num">
                                      <p:cBhvr>
                                        <p:cTn id="40" dur="500" fill="hold"/>
                                        <p:tgtEl>
                                          <p:spTgt spid="2934787">
                                            <p:txEl>
                                              <p:pRg st="4" end="4"/>
                                            </p:txEl>
                                          </p:spTgt>
                                        </p:tgtEl>
                                        <p:attrNameLst>
                                          <p:attrName>ppt_y</p:attrName>
                                        </p:attrNameLst>
                                      </p:cBhvr>
                                      <p:tavLst>
                                        <p:tav tm="0">
                                          <p:val>
                                            <p:strVal val="#ppt_y"/>
                                          </p:val>
                                        </p:tav>
                                        <p:tav tm="100000">
                                          <p:val>
                                            <p:strVal val="#ppt_y"/>
                                          </p:val>
                                        </p:tav>
                                      </p:tavLst>
                                    </p:anim>
                                    <p:anim calcmode="lin" valueType="num">
                                      <p:cBhvr>
                                        <p:cTn id="41" dur="500" fill="hold"/>
                                        <p:tgtEl>
                                          <p:spTgt spid="2934787">
                                            <p:txEl>
                                              <p:pRg st="4" end="4"/>
                                            </p:txEl>
                                          </p:spTgt>
                                        </p:tgtEl>
                                        <p:attrNameLst>
                                          <p:attrName>ppt_w</p:attrName>
                                        </p:attrNameLst>
                                      </p:cBhvr>
                                      <p:tavLst>
                                        <p:tav tm="0">
                                          <p:val>
                                            <p:fltVal val="0"/>
                                          </p:val>
                                        </p:tav>
                                        <p:tav tm="100000">
                                          <p:val>
                                            <p:strVal val="#ppt_w"/>
                                          </p:val>
                                        </p:tav>
                                      </p:tavLst>
                                    </p:anim>
                                    <p:anim calcmode="lin" valueType="num">
                                      <p:cBhvr>
                                        <p:cTn id="42" dur="500" fill="hold"/>
                                        <p:tgtEl>
                                          <p:spTgt spid="2934787">
                                            <p:txEl>
                                              <p:pRg st="4" end="4"/>
                                            </p:txEl>
                                          </p:spTgt>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37"/>
                                            </p:cond>
                                          </p:stCondLst>
                                          <p:endCondLst>
                                            <p:cond evt="onStopAudio" delay="0">
                                              <p:tgtEl>
                                                <p:sldTgt/>
                                              </p:tgtEl>
                                            </p:cond>
                                          </p:endCondLst>
                                        </p:cTn>
                                        <p:tgtEl>
                                          <p:sndTgt r:embed="rId2" name="CARBRAKE.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17" presetClass="entr" presetSubtype="8" fill="hold" grpId="0" nodeType="clickEffect">
                                  <p:stCondLst>
                                    <p:cond delay="0"/>
                                  </p:stCondLst>
                                  <p:childTnLst>
                                    <p:set>
                                      <p:cBhvr>
                                        <p:cTn id="46" dur="1" fill="hold">
                                          <p:stCondLst>
                                            <p:cond delay="0"/>
                                          </p:stCondLst>
                                        </p:cTn>
                                        <p:tgtEl>
                                          <p:spTgt spid="2934787">
                                            <p:txEl>
                                              <p:pRg st="5" end="5"/>
                                            </p:txEl>
                                          </p:spTgt>
                                        </p:tgtEl>
                                        <p:attrNameLst>
                                          <p:attrName>style.visibility</p:attrName>
                                        </p:attrNameLst>
                                      </p:cBhvr>
                                      <p:to>
                                        <p:strVal val="visible"/>
                                      </p:to>
                                    </p:set>
                                    <p:anim calcmode="lin" valueType="num">
                                      <p:cBhvr>
                                        <p:cTn id="47" dur="500" fill="hold"/>
                                        <p:tgtEl>
                                          <p:spTgt spid="2934787">
                                            <p:txEl>
                                              <p:pRg st="5" end="5"/>
                                            </p:txEl>
                                          </p:spTgt>
                                        </p:tgtEl>
                                        <p:attrNameLst>
                                          <p:attrName>ppt_x</p:attrName>
                                        </p:attrNameLst>
                                      </p:cBhvr>
                                      <p:tavLst>
                                        <p:tav tm="0">
                                          <p:val>
                                            <p:strVal val="#ppt_x-#ppt_w/2"/>
                                          </p:val>
                                        </p:tav>
                                        <p:tav tm="100000">
                                          <p:val>
                                            <p:strVal val="#ppt_x"/>
                                          </p:val>
                                        </p:tav>
                                      </p:tavLst>
                                    </p:anim>
                                    <p:anim calcmode="lin" valueType="num">
                                      <p:cBhvr>
                                        <p:cTn id="48" dur="500" fill="hold"/>
                                        <p:tgtEl>
                                          <p:spTgt spid="2934787">
                                            <p:txEl>
                                              <p:pRg st="5" end="5"/>
                                            </p:txEl>
                                          </p:spTgt>
                                        </p:tgtEl>
                                        <p:attrNameLst>
                                          <p:attrName>ppt_y</p:attrName>
                                        </p:attrNameLst>
                                      </p:cBhvr>
                                      <p:tavLst>
                                        <p:tav tm="0">
                                          <p:val>
                                            <p:strVal val="#ppt_y"/>
                                          </p:val>
                                        </p:tav>
                                        <p:tav tm="100000">
                                          <p:val>
                                            <p:strVal val="#ppt_y"/>
                                          </p:val>
                                        </p:tav>
                                      </p:tavLst>
                                    </p:anim>
                                    <p:anim calcmode="lin" valueType="num">
                                      <p:cBhvr>
                                        <p:cTn id="49" dur="500" fill="hold"/>
                                        <p:tgtEl>
                                          <p:spTgt spid="2934787">
                                            <p:txEl>
                                              <p:pRg st="5" end="5"/>
                                            </p:txEl>
                                          </p:spTgt>
                                        </p:tgtEl>
                                        <p:attrNameLst>
                                          <p:attrName>ppt_w</p:attrName>
                                        </p:attrNameLst>
                                      </p:cBhvr>
                                      <p:tavLst>
                                        <p:tav tm="0">
                                          <p:val>
                                            <p:fltVal val="0"/>
                                          </p:val>
                                        </p:tav>
                                        <p:tav tm="100000">
                                          <p:val>
                                            <p:strVal val="#ppt_w"/>
                                          </p:val>
                                        </p:tav>
                                      </p:tavLst>
                                    </p:anim>
                                    <p:anim calcmode="lin" valueType="num">
                                      <p:cBhvr>
                                        <p:cTn id="50" dur="500" fill="hold"/>
                                        <p:tgtEl>
                                          <p:spTgt spid="2934787">
                                            <p:txEl>
                                              <p:pRg st="5" end="5"/>
                                            </p:txEl>
                                          </p:spTgt>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45"/>
                                            </p:cond>
                                          </p:stCondLst>
                                          <p:endCondLst>
                                            <p:cond evt="onStopAudio" delay="0">
                                              <p:tgtEl>
                                                <p:sldTgt/>
                                              </p:tgtEl>
                                            </p:cond>
                                          </p:endCondLst>
                                        </p:cTn>
                                        <p:tgtEl>
                                          <p:sndTgt r:embed="rId2" name="CARBRAKE.WAV"/>
                                        </p:tgtEl>
                                      </p:cMediaNode>
                                    </p:audio>
                                  </p:subTnLst>
                                </p:cTn>
                              </p:par>
                            </p:childTnLst>
                          </p:cTn>
                        </p:par>
                      </p:childTnLst>
                    </p:cTn>
                  </p:par>
                  <p:par>
                    <p:cTn id="51" fill="hold" nodeType="clickPar">
                      <p:stCondLst>
                        <p:cond delay="indefinite"/>
                      </p:stCondLst>
                      <p:childTnLst>
                        <p:par>
                          <p:cTn id="52" fill="hold" nodeType="withGroup">
                            <p:stCondLst>
                              <p:cond delay="0"/>
                            </p:stCondLst>
                            <p:childTnLst>
                              <p:par>
                                <p:cTn id="53" presetID="17" presetClass="entr" presetSubtype="8" fill="hold" grpId="0" nodeType="clickEffect">
                                  <p:stCondLst>
                                    <p:cond delay="0"/>
                                  </p:stCondLst>
                                  <p:childTnLst>
                                    <p:set>
                                      <p:cBhvr>
                                        <p:cTn id="54" dur="1" fill="hold">
                                          <p:stCondLst>
                                            <p:cond delay="0"/>
                                          </p:stCondLst>
                                        </p:cTn>
                                        <p:tgtEl>
                                          <p:spTgt spid="2934787">
                                            <p:txEl>
                                              <p:pRg st="6" end="6"/>
                                            </p:txEl>
                                          </p:spTgt>
                                        </p:tgtEl>
                                        <p:attrNameLst>
                                          <p:attrName>style.visibility</p:attrName>
                                        </p:attrNameLst>
                                      </p:cBhvr>
                                      <p:to>
                                        <p:strVal val="visible"/>
                                      </p:to>
                                    </p:set>
                                    <p:anim calcmode="lin" valueType="num">
                                      <p:cBhvr>
                                        <p:cTn id="55" dur="500" fill="hold"/>
                                        <p:tgtEl>
                                          <p:spTgt spid="2934787">
                                            <p:txEl>
                                              <p:pRg st="6" end="6"/>
                                            </p:txEl>
                                          </p:spTgt>
                                        </p:tgtEl>
                                        <p:attrNameLst>
                                          <p:attrName>ppt_x</p:attrName>
                                        </p:attrNameLst>
                                      </p:cBhvr>
                                      <p:tavLst>
                                        <p:tav tm="0">
                                          <p:val>
                                            <p:strVal val="#ppt_x-#ppt_w/2"/>
                                          </p:val>
                                        </p:tav>
                                        <p:tav tm="100000">
                                          <p:val>
                                            <p:strVal val="#ppt_x"/>
                                          </p:val>
                                        </p:tav>
                                      </p:tavLst>
                                    </p:anim>
                                    <p:anim calcmode="lin" valueType="num">
                                      <p:cBhvr>
                                        <p:cTn id="56" dur="500" fill="hold"/>
                                        <p:tgtEl>
                                          <p:spTgt spid="2934787">
                                            <p:txEl>
                                              <p:pRg st="6" end="6"/>
                                            </p:txEl>
                                          </p:spTgt>
                                        </p:tgtEl>
                                        <p:attrNameLst>
                                          <p:attrName>ppt_y</p:attrName>
                                        </p:attrNameLst>
                                      </p:cBhvr>
                                      <p:tavLst>
                                        <p:tav tm="0">
                                          <p:val>
                                            <p:strVal val="#ppt_y"/>
                                          </p:val>
                                        </p:tav>
                                        <p:tav tm="100000">
                                          <p:val>
                                            <p:strVal val="#ppt_y"/>
                                          </p:val>
                                        </p:tav>
                                      </p:tavLst>
                                    </p:anim>
                                    <p:anim calcmode="lin" valueType="num">
                                      <p:cBhvr>
                                        <p:cTn id="57" dur="500" fill="hold"/>
                                        <p:tgtEl>
                                          <p:spTgt spid="2934787">
                                            <p:txEl>
                                              <p:pRg st="6" end="6"/>
                                            </p:txEl>
                                          </p:spTgt>
                                        </p:tgtEl>
                                        <p:attrNameLst>
                                          <p:attrName>ppt_w</p:attrName>
                                        </p:attrNameLst>
                                      </p:cBhvr>
                                      <p:tavLst>
                                        <p:tav tm="0">
                                          <p:val>
                                            <p:fltVal val="0"/>
                                          </p:val>
                                        </p:tav>
                                        <p:tav tm="100000">
                                          <p:val>
                                            <p:strVal val="#ppt_w"/>
                                          </p:val>
                                        </p:tav>
                                      </p:tavLst>
                                    </p:anim>
                                    <p:anim calcmode="lin" valueType="num">
                                      <p:cBhvr>
                                        <p:cTn id="58" dur="500" fill="hold"/>
                                        <p:tgtEl>
                                          <p:spTgt spid="2934787">
                                            <p:txEl>
                                              <p:pRg st="6" end="6"/>
                                            </p:txEl>
                                          </p:spTgt>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53"/>
                                            </p:cond>
                                          </p:stCondLst>
                                          <p:endCondLst>
                                            <p:cond evt="onStopAudio" delay="0">
                                              <p:tgtEl>
                                                <p:sldTgt/>
                                              </p:tgtEl>
                                            </p:cond>
                                          </p:endCondLst>
                                        </p:cTn>
                                        <p:tgtEl>
                                          <p:sndTgt r:embed="rId2" name="CARBRAK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4787"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 name="日期占位符 3">
            <a:extLst>
              <a:ext uri="{FF2B5EF4-FFF2-40B4-BE49-F238E27FC236}">
                <a16:creationId xmlns:a16="http://schemas.microsoft.com/office/drawing/2014/main" id="{6AD57400-117C-4ECA-A6A5-065D49D9FC29}"/>
              </a:ext>
            </a:extLst>
          </p:cNvPr>
          <p:cNvSpPr>
            <a:spLocks noGrp="1"/>
          </p:cNvSpPr>
          <p:nvPr>
            <p:ph type="dt" sz="quarter" idx="10"/>
          </p:nvPr>
        </p:nvSpPr>
        <p:spPr bwMode="auto">
          <a:xfrm>
            <a:off x="457200" y="6245225"/>
            <a:ext cx="2133600" cy="476250"/>
          </a:xfrm>
          <a:ln>
            <a:miter lim="800000"/>
          </a:ln>
        </p:spPr>
        <p:txBody>
          <a:bodyPr vert="horz" wrap="square" lIns="91440" tIns="45720" rIns="91440" bIns="45720" numCol="1" anchor="t" anchorCtr="0" compatLnSpc="1"/>
          <a:lstStyle/>
          <a:p>
            <a:pPr>
              <a:buFontTx/>
              <a:buNone/>
              <a:defRPr/>
            </a:pPr>
            <a:fld id="{35B6495C-32F2-430F-95A2-0CAF903C7706}" type="datetime1">
              <a:rPr lang="zh-CN" altLang="en-US" noProof="0" smtClean="0">
                <a:latin typeface="+mn-lt"/>
              </a:rPr>
              <a:pPr>
                <a:buFontTx/>
                <a:buNone/>
                <a:defRPr/>
              </a:pPr>
              <a:t>2022/4/27</a:t>
            </a:fld>
            <a:endParaRPr lang="en-US" altLang="zh-CN" noProof="0">
              <a:latin typeface="+mn-lt"/>
            </a:endParaRPr>
          </a:p>
        </p:txBody>
      </p:sp>
      <p:sp>
        <p:nvSpPr>
          <p:cNvPr id="17411" name="灯片编号占位符 5">
            <a:extLst>
              <a:ext uri="{FF2B5EF4-FFF2-40B4-BE49-F238E27FC236}">
                <a16:creationId xmlns:a16="http://schemas.microsoft.com/office/drawing/2014/main" id="{988F6EBC-93F9-4685-B24A-87C172DB4E24}"/>
              </a:ext>
            </a:extLst>
          </p:cNvPr>
          <p:cNvSpPr>
            <a:spLocks noGrp="1" noChangeArrowheads="1"/>
          </p:cNvSpPr>
          <p:nvPr>
            <p:ph type="sldNum" sz="quarter" idx="12"/>
          </p:nvPr>
        </p:nvSpPr>
        <p:spPr bwMode="auto">
          <a:xfrm>
            <a:off x="6553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 typeface="Arial" panose="020B0604020202020204" pitchFamily="34" charset="0"/>
              <a:buNone/>
            </a:pPr>
            <a:fld id="{EDA47EF7-DD4A-43D0-8C02-D4B8B1E0D650}" type="slidenum">
              <a:rPr lang="en-US" altLang="zh-CN" sz="1400" b="0" smtClean="0">
                <a:latin typeface="Arial" panose="020B0604020202020204" pitchFamily="34" charset="0"/>
                <a:ea typeface="宋体" panose="02010600030101010101" pitchFamily="2" charset="-122"/>
              </a:rPr>
              <a:pPr>
                <a:spcBef>
                  <a:spcPct val="0"/>
                </a:spcBef>
                <a:buClrTx/>
                <a:buSzTx/>
                <a:buFont typeface="Arial" panose="020B0604020202020204" pitchFamily="34" charset="0"/>
                <a:buNone/>
              </a:pPr>
              <a:t>11</a:t>
            </a:fld>
            <a:endParaRPr lang="en-US" altLang="zh-CN" sz="1400" b="0">
              <a:latin typeface="Arial" panose="020B0604020202020204" pitchFamily="34" charset="0"/>
              <a:ea typeface="宋体" panose="02010600030101010101" pitchFamily="2" charset="-122"/>
            </a:endParaRPr>
          </a:p>
        </p:txBody>
      </p:sp>
      <p:sp>
        <p:nvSpPr>
          <p:cNvPr id="17412" name="Rectangle 2">
            <a:extLst>
              <a:ext uri="{FF2B5EF4-FFF2-40B4-BE49-F238E27FC236}">
                <a16:creationId xmlns:a16="http://schemas.microsoft.com/office/drawing/2014/main" id="{FD659A6D-3D59-4163-86DD-48278549A050}"/>
              </a:ext>
            </a:extLst>
          </p:cNvPr>
          <p:cNvSpPr>
            <a:spLocks noGrp="1" noChangeArrowheads="1"/>
          </p:cNvSpPr>
          <p:nvPr>
            <p:ph type="title" idx="4294967295"/>
          </p:nvPr>
        </p:nvSpPr>
        <p:spPr>
          <a:xfrm>
            <a:off x="1116013" y="0"/>
            <a:ext cx="7404100" cy="1268413"/>
          </a:xfrm>
        </p:spPr>
        <p:txBody>
          <a:bodyPr lIns="92075" tIns="46038" rIns="92075" bIns="46038" anchor="ctr"/>
          <a:lstStyle/>
          <a:p>
            <a:pPr eaLnBrk="1" hangingPunct="1"/>
            <a:r>
              <a:rPr lang="en-US" altLang="zh-CN" sz="3600">
                <a:latin typeface="Times New Roman" panose="02020603050405020304" pitchFamily="18" charset="0"/>
              </a:rPr>
              <a:t>4.2 </a:t>
            </a:r>
            <a:r>
              <a:rPr lang="zh-CN" altLang="en-US" sz="3600">
                <a:latin typeface="Times New Roman" panose="02020603050405020304" pitchFamily="18" charset="0"/>
              </a:rPr>
              <a:t>自顶向下的语法分析面临的问题</a:t>
            </a:r>
            <a:br>
              <a:rPr lang="zh-CN" altLang="en-US" sz="3600">
                <a:latin typeface="Times New Roman" panose="02020603050405020304" pitchFamily="18" charset="0"/>
              </a:rPr>
            </a:br>
            <a:r>
              <a:rPr lang="zh-CN" altLang="en-US" sz="3600">
                <a:latin typeface="Times New Roman" panose="02020603050405020304" pitchFamily="18" charset="0"/>
              </a:rPr>
              <a:t>与文法的改造</a:t>
            </a:r>
          </a:p>
        </p:txBody>
      </p:sp>
      <p:sp>
        <p:nvSpPr>
          <p:cNvPr id="1108995" name="Rectangle 3">
            <a:extLst>
              <a:ext uri="{FF2B5EF4-FFF2-40B4-BE49-F238E27FC236}">
                <a16:creationId xmlns:a16="http://schemas.microsoft.com/office/drawing/2014/main" id="{83442E58-6587-4C6B-8C3F-4BA6C7EA93E3}"/>
              </a:ext>
            </a:extLst>
          </p:cNvPr>
          <p:cNvSpPr>
            <a:spLocks noGrp="1" noChangeArrowheads="1"/>
          </p:cNvSpPr>
          <p:nvPr>
            <p:ph type="body" idx="4294967295"/>
          </p:nvPr>
        </p:nvSpPr>
        <p:spPr>
          <a:xfrm>
            <a:off x="381000" y="1628775"/>
            <a:ext cx="8534400" cy="3024188"/>
          </a:xfrm>
        </p:spPr>
        <p:txBody>
          <a:bodyPr lIns="92075" tIns="46038" rIns="92075" bIns="46038"/>
          <a:lstStyle/>
          <a:p>
            <a:pPr eaLnBrk="1" hangingPunct="1"/>
            <a:r>
              <a:rPr lang="zh-CN" altLang="en-US">
                <a:latin typeface="Times New Roman" panose="02020603050405020304" pitchFamily="18" charset="0"/>
              </a:rPr>
              <a:t>自顶向下语法分析的基本思想</a:t>
            </a:r>
          </a:p>
          <a:p>
            <a:pPr lvl="1" eaLnBrk="1" hangingPunct="1"/>
            <a:r>
              <a:rPr lang="zh-CN" altLang="en-US">
                <a:latin typeface="Times New Roman" panose="02020603050405020304" pitchFamily="18" charset="0"/>
              </a:rPr>
              <a:t>从文法的开始符号出发，寻求所给的输入符号串的一个</a:t>
            </a:r>
            <a:r>
              <a:rPr lang="zh-CN" altLang="en-US">
                <a:solidFill>
                  <a:srgbClr val="FF0000"/>
                </a:solidFill>
                <a:latin typeface="Times New Roman" panose="02020603050405020304" pitchFamily="18" charset="0"/>
              </a:rPr>
              <a:t>最左推导</a:t>
            </a:r>
            <a:r>
              <a:rPr lang="zh-CN" altLang="en-US">
                <a:latin typeface="Times New Roman" panose="02020603050405020304" pitchFamily="18" charset="0"/>
              </a:rPr>
              <a:t>。</a:t>
            </a:r>
          </a:p>
          <a:p>
            <a:pPr lvl="1" eaLnBrk="1" hangingPunct="1"/>
            <a:r>
              <a:rPr lang="zh-CN" altLang="en-US">
                <a:latin typeface="Times New Roman" panose="02020603050405020304" pitchFamily="18" charset="0"/>
              </a:rPr>
              <a:t>从树根</a:t>
            </a:r>
            <a:r>
              <a:rPr lang="en-US" altLang="zh-CN">
                <a:latin typeface="Times New Roman" panose="02020603050405020304" pitchFamily="18" charset="0"/>
              </a:rPr>
              <a:t>S</a:t>
            </a:r>
            <a:r>
              <a:rPr lang="zh-CN" altLang="en-US">
                <a:latin typeface="Times New Roman" panose="02020603050405020304" pitchFamily="18" charset="0"/>
              </a:rPr>
              <a:t>开始，构造所给输入符号串的语法树</a:t>
            </a:r>
          </a:p>
          <a:p>
            <a:pPr eaLnBrk="1" hangingPunct="1"/>
            <a:r>
              <a:rPr lang="zh-CN" altLang="en-US">
                <a:latin typeface="Times New Roman" panose="02020603050405020304" pitchFamily="18" charset="0"/>
              </a:rPr>
              <a:t>例</a:t>
            </a:r>
            <a:r>
              <a:rPr lang="en-US" altLang="zh-CN">
                <a:latin typeface="Times New Roman" panose="02020603050405020304" pitchFamily="18" charset="0"/>
              </a:rPr>
              <a:t>:</a:t>
            </a:r>
            <a:r>
              <a:rPr lang="zh-CN" altLang="en-US">
                <a:latin typeface="Times New Roman" panose="02020603050405020304" pitchFamily="18" charset="0"/>
              </a:rPr>
              <a:t>设有</a:t>
            </a:r>
            <a:r>
              <a:rPr lang="en-US" altLang="zh-CN">
                <a:latin typeface="Times New Roman" panose="02020603050405020304" pitchFamily="18" charset="0"/>
              </a:rPr>
              <a:t>G</a:t>
            </a:r>
            <a:r>
              <a:rPr lang="zh-CN" altLang="en-US">
                <a:latin typeface="Times New Roman" panose="02020603050405020304" pitchFamily="18" charset="0"/>
              </a:rPr>
              <a:t>：</a:t>
            </a:r>
            <a:r>
              <a:rPr lang="en-US" altLang="zh-CN">
                <a:latin typeface="Times New Roman" panose="02020603050405020304" pitchFamily="18" charset="0"/>
              </a:rPr>
              <a:t>S→xAy A→**|*</a:t>
            </a:r>
            <a:r>
              <a:rPr lang="zh-CN" altLang="en-US">
                <a:latin typeface="Times New Roman" panose="02020603050405020304" pitchFamily="18" charset="0"/>
              </a:rPr>
              <a:t>，输入串：</a:t>
            </a:r>
            <a:r>
              <a:rPr lang="en-US" altLang="zh-CN">
                <a:latin typeface="Times New Roman" panose="02020603050405020304" pitchFamily="18" charset="0"/>
              </a:rPr>
              <a:t>x**y</a:t>
            </a:r>
          </a:p>
        </p:txBody>
      </p:sp>
      <p:sp>
        <p:nvSpPr>
          <p:cNvPr id="1108996" name="Text Box 4">
            <a:extLst>
              <a:ext uri="{FF2B5EF4-FFF2-40B4-BE49-F238E27FC236}">
                <a16:creationId xmlns:a16="http://schemas.microsoft.com/office/drawing/2014/main" id="{F50987E9-FD2B-4321-9D6F-78D4818B4806}"/>
              </a:ext>
            </a:extLst>
          </p:cNvPr>
          <p:cNvSpPr txBox="1">
            <a:spLocks noChangeArrowheads="1"/>
          </p:cNvSpPr>
          <p:nvPr/>
        </p:nvSpPr>
        <p:spPr bwMode="auto">
          <a:xfrm>
            <a:off x="1219200" y="4584700"/>
            <a:ext cx="2971800" cy="628650"/>
          </a:xfrm>
          <a:prstGeom prst="rect">
            <a:avLst/>
          </a:prstGeom>
          <a:noFill/>
          <a:ln w="9525">
            <a:noFill/>
            <a:miter lim="800000"/>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kumimoji="1" lang="en-US" altLang="zh-CN" sz="2800" b="1">
                <a:solidFill>
                  <a:srgbClr val="0000FF"/>
                </a:solidFill>
                <a:effectLst>
                  <a:outerShdw blurRad="38100" dist="38100" dir="2700000" algn="tl">
                    <a:srgbClr val="000000"/>
                  </a:outerShdw>
                </a:effectLst>
                <a:latin typeface="宋体" panose="02010600030101010101" pitchFamily="2" charset="-122"/>
              </a:rPr>
              <a:t>S</a:t>
            </a:r>
            <a:r>
              <a:rPr kumimoji="1" lang="en-US" altLang="zh-CN" sz="3200" b="1">
                <a:solidFill>
                  <a:srgbClr val="0000FF"/>
                </a:solidFill>
                <a:effectLst>
                  <a:outerShdw blurRad="38100" dist="38100" dir="2700000" algn="tl">
                    <a:srgbClr val="000000"/>
                  </a:outerShdw>
                </a:effectLst>
                <a:sym typeface="Symbol" panose="05050102010706020507" pitchFamily="18" charset="2"/>
              </a:rPr>
              <a:t>x</a:t>
            </a:r>
            <a:r>
              <a:rPr kumimoji="1" lang="en-US" altLang="zh-CN" sz="3200" b="1">
                <a:solidFill>
                  <a:srgbClr val="FF0000"/>
                </a:solidFill>
                <a:effectLst>
                  <a:outerShdw blurRad="38100" dist="38100" dir="2700000" algn="tl">
                    <a:srgbClr val="000000"/>
                  </a:outerShdw>
                </a:effectLst>
                <a:sym typeface="Symbol" panose="05050102010706020507" pitchFamily="18" charset="2"/>
              </a:rPr>
              <a:t>A</a:t>
            </a:r>
            <a:r>
              <a:rPr kumimoji="1" lang="en-US" altLang="zh-CN" sz="3200" b="1">
                <a:solidFill>
                  <a:srgbClr val="0000FF"/>
                </a:solidFill>
                <a:effectLst>
                  <a:outerShdw blurRad="38100" dist="38100" dir="2700000" algn="tl">
                    <a:srgbClr val="000000"/>
                  </a:outerShdw>
                </a:effectLst>
                <a:sym typeface="Symbol" panose="05050102010706020507" pitchFamily="18" charset="2"/>
              </a:rPr>
              <a:t>y</a:t>
            </a:r>
          </a:p>
        </p:txBody>
      </p:sp>
      <p:sp>
        <p:nvSpPr>
          <p:cNvPr id="1108997" name="Text Box 5">
            <a:extLst>
              <a:ext uri="{FF2B5EF4-FFF2-40B4-BE49-F238E27FC236}">
                <a16:creationId xmlns:a16="http://schemas.microsoft.com/office/drawing/2014/main" id="{5F706D4B-D80D-4C28-8DD6-DAFFC8AC5E9E}"/>
              </a:ext>
            </a:extLst>
          </p:cNvPr>
          <p:cNvSpPr txBox="1">
            <a:spLocks noChangeArrowheads="1"/>
          </p:cNvSpPr>
          <p:nvPr/>
        </p:nvSpPr>
        <p:spPr bwMode="auto">
          <a:xfrm>
            <a:off x="1219200" y="5041900"/>
            <a:ext cx="2971800" cy="628650"/>
          </a:xfrm>
          <a:prstGeom prst="rect">
            <a:avLst/>
          </a:prstGeom>
          <a:noFill/>
          <a:ln w="9525">
            <a:noFill/>
            <a:miter lim="800000"/>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kumimoji="1" lang="en-US" altLang="zh-CN" sz="2800" b="1">
                <a:solidFill>
                  <a:srgbClr val="0000FF"/>
                </a:solidFill>
                <a:effectLst>
                  <a:outerShdw blurRad="38100" dist="38100" dir="2700000" algn="tl">
                    <a:srgbClr val="000000"/>
                  </a:outerShdw>
                </a:effectLst>
                <a:latin typeface="宋体" panose="02010600030101010101" pitchFamily="2" charset="-122"/>
              </a:rPr>
              <a:t> </a:t>
            </a:r>
            <a:r>
              <a:rPr kumimoji="1" lang="en-US" altLang="zh-CN" sz="3200" b="1">
                <a:solidFill>
                  <a:srgbClr val="0000FF"/>
                </a:solidFill>
                <a:effectLst>
                  <a:outerShdw blurRad="38100" dist="38100" dir="2700000" algn="tl">
                    <a:srgbClr val="000000"/>
                  </a:outerShdw>
                </a:effectLst>
                <a:sym typeface="Symbol" panose="05050102010706020507" pitchFamily="18" charset="2"/>
              </a:rPr>
              <a:t>x</a:t>
            </a:r>
            <a:r>
              <a:rPr kumimoji="1" lang="en-US" altLang="zh-CN" sz="3200" b="1">
                <a:solidFill>
                  <a:srgbClr val="FF0000"/>
                </a:solidFill>
                <a:effectLst>
                  <a:outerShdw blurRad="38100" dist="38100" dir="2700000" algn="tl">
                    <a:srgbClr val="000000"/>
                  </a:outerShdw>
                </a:effectLst>
                <a:sym typeface="Symbol" panose="05050102010706020507" pitchFamily="18" charset="2"/>
              </a:rPr>
              <a:t>**</a:t>
            </a:r>
            <a:r>
              <a:rPr kumimoji="1" lang="en-US" altLang="zh-CN" sz="3200" b="1">
                <a:solidFill>
                  <a:srgbClr val="0000FF"/>
                </a:solidFill>
                <a:effectLst>
                  <a:outerShdw blurRad="38100" dist="38100" dir="2700000" algn="tl">
                    <a:srgbClr val="000000"/>
                  </a:outerShdw>
                </a:effectLst>
                <a:sym typeface="Symbol" panose="05050102010706020507" pitchFamily="18" charset="2"/>
              </a:rPr>
              <a:t>y</a:t>
            </a:r>
          </a:p>
        </p:txBody>
      </p:sp>
      <p:sp>
        <p:nvSpPr>
          <p:cNvPr id="1108998" name="Text Box 6">
            <a:extLst>
              <a:ext uri="{FF2B5EF4-FFF2-40B4-BE49-F238E27FC236}">
                <a16:creationId xmlns:a16="http://schemas.microsoft.com/office/drawing/2014/main" id="{87416594-B1FF-4AA7-B5E3-F39A9A12D9BE}"/>
              </a:ext>
            </a:extLst>
          </p:cNvPr>
          <p:cNvSpPr txBox="1">
            <a:spLocks noChangeArrowheads="1"/>
          </p:cNvSpPr>
          <p:nvPr/>
        </p:nvSpPr>
        <p:spPr bwMode="auto">
          <a:xfrm>
            <a:off x="6324600" y="4508500"/>
            <a:ext cx="609600" cy="561975"/>
          </a:xfrm>
          <a:prstGeom prst="rect">
            <a:avLst/>
          </a:prstGeom>
          <a:noFill/>
          <a:ln w="9525">
            <a:noFill/>
            <a:miter lim="800000"/>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lang="en-US" altLang="zh-CN" sz="2800" b="1" noProof="1">
                <a:solidFill>
                  <a:srgbClr val="0000FF"/>
                </a:solidFill>
                <a:effectLst>
                  <a:outerShdw blurRad="38100" dist="38100" dir="2700000">
                    <a:srgbClr val="C0C0C0"/>
                  </a:outerShdw>
                </a:effectLst>
                <a:cs typeface="+mn-ea"/>
              </a:rPr>
              <a:t>S</a:t>
            </a:r>
            <a:endParaRPr lang="en-US" altLang="zh-CN" sz="2800" b="1" noProof="1">
              <a:solidFill>
                <a:srgbClr val="0000FF"/>
              </a:solidFill>
              <a:effectLst>
                <a:outerShdw blurRad="38100" dist="38100" dir="2700000">
                  <a:srgbClr val="C0C0C0"/>
                </a:outerShdw>
              </a:effectLst>
            </a:endParaRPr>
          </a:p>
        </p:txBody>
      </p:sp>
      <p:grpSp>
        <p:nvGrpSpPr>
          <p:cNvPr id="2" name="Group 7">
            <a:extLst>
              <a:ext uri="{FF2B5EF4-FFF2-40B4-BE49-F238E27FC236}">
                <a16:creationId xmlns:a16="http://schemas.microsoft.com/office/drawing/2014/main" id="{1244B17F-B4B1-49FE-8243-B4878CA00C24}"/>
              </a:ext>
            </a:extLst>
          </p:cNvPr>
          <p:cNvGrpSpPr>
            <a:grpSpLocks/>
          </p:cNvGrpSpPr>
          <p:nvPr/>
        </p:nvGrpSpPr>
        <p:grpSpPr bwMode="auto">
          <a:xfrm>
            <a:off x="5334000" y="4965700"/>
            <a:ext cx="2590800" cy="790575"/>
            <a:chOff x="2880" y="3120"/>
            <a:chExt cx="1632" cy="498"/>
          </a:xfrm>
        </p:grpSpPr>
        <p:sp>
          <p:nvSpPr>
            <p:cNvPr id="17425" name="Line 8">
              <a:extLst>
                <a:ext uri="{FF2B5EF4-FFF2-40B4-BE49-F238E27FC236}">
                  <a16:creationId xmlns:a16="http://schemas.microsoft.com/office/drawing/2014/main" id="{EA81FEAD-3BE9-4645-ABCE-3FC7C0A79FBC}"/>
                </a:ext>
              </a:extLst>
            </p:cNvPr>
            <p:cNvSpPr>
              <a:spLocks noChangeShapeType="1"/>
            </p:cNvSpPr>
            <p:nvPr/>
          </p:nvSpPr>
          <p:spPr bwMode="auto">
            <a:xfrm flipH="1">
              <a:off x="3072" y="3120"/>
              <a:ext cx="48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9001" name="Text Box 9">
              <a:extLst>
                <a:ext uri="{FF2B5EF4-FFF2-40B4-BE49-F238E27FC236}">
                  <a16:creationId xmlns:a16="http://schemas.microsoft.com/office/drawing/2014/main" id="{F6D619E3-B0B2-446E-AFF4-AC10A231B707}"/>
                </a:ext>
              </a:extLst>
            </p:cNvPr>
            <p:cNvSpPr txBox="1">
              <a:spLocks noChangeArrowheads="1"/>
            </p:cNvSpPr>
            <p:nvPr/>
          </p:nvSpPr>
          <p:spPr bwMode="auto">
            <a:xfrm>
              <a:off x="2880" y="3168"/>
              <a:ext cx="336" cy="354"/>
            </a:xfrm>
            <a:prstGeom prst="rect">
              <a:avLst/>
            </a:prstGeom>
            <a:noFill/>
            <a:ln w="9525">
              <a:noFill/>
              <a:miter lim="800000"/>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lang="en-US" altLang="zh-CN" sz="2800" b="1" noProof="1">
                  <a:solidFill>
                    <a:srgbClr val="0000FF"/>
                  </a:solidFill>
                  <a:effectLst>
                    <a:outerShdw blurRad="38100" dist="38100" dir="2700000">
                      <a:srgbClr val="C0C0C0"/>
                    </a:outerShdw>
                  </a:effectLst>
                  <a:cs typeface="+mn-ea"/>
                </a:rPr>
                <a:t>x</a:t>
              </a:r>
              <a:endParaRPr lang="en-US" altLang="zh-CN" sz="2800" b="1" noProof="1">
                <a:solidFill>
                  <a:srgbClr val="0000FF"/>
                </a:solidFill>
                <a:effectLst>
                  <a:outerShdw blurRad="38100" dist="38100" dir="2700000">
                    <a:srgbClr val="C0C0C0"/>
                  </a:outerShdw>
                </a:effectLst>
              </a:endParaRPr>
            </a:p>
          </p:txBody>
        </p:sp>
        <p:sp>
          <p:nvSpPr>
            <p:cNvPr id="17427" name="Line 10">
              <a:extLst>
                <a:ext uri="{FF2B5EF4-FFF2-40B4-BE49-F238E27FC236}">
                  <a16:creationId xmlns:a16="http://schemas.microsoft.com/office/drawing/2014/main" id="{F05A747F-FD2D-482C-9E7A-F33EDF9794AD}"/>
                </a:ext>
              </a:extLst>
            </p:cNvPr>
            <p:cNvSpPr>
              <a:spLocks noChangeShapeType="1"/>
            </p:cNvSpPr>
            <p:nvPr/>
          </p:nvSpPr>
          <p:spPr bwMode="auto">
            <a:xfrm flipH="1">
              <a:off x="3648" y="3120"/>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9003" name="Text Box 11">
              <a:extLst>
                <a:ext uri="{FF2B5EF4-FFF2-40B4-BE49-F238E27FC236}">
                  <a16:creationId xmlns:a16="http://schemas.microsoft.com/office/drawing/2014/main" id="{528EDD90-5B9D-4709-919A-909F89BD901B}"/>
                </a:ext>
              </a:extLst>
            </p:cNvPr>
            <p:cNvSpPr txBox="1">
              <a:spLocks noChangeArrowheads="1"/>
            </p:cNvSpPr>
            <p:nvPr/>
          </p:nvSpPr>
          <p:spPr bwMode="auto">
            <a:xfrm>
              <a:off x="3552" y="3264"/>
              <a:ext cx="336" cy="354"/>
            </a:xfrm>
            <a:prstGeom prst="rect">
              <a:avLst/>
            </a:prstGeom>
            <a:noFill/>
            <a:ln w="9525">
              <a:noFill/>
              <a:miter lim="800000"/>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lang="en-US" altLang="zh-CN" sz="2800" b="1" noProof="1">
                  <a:solidFill>
                    <a:srgbClr val="0000FF"/>
                  </a:solidFill>
                  <a:effectLst>
                    <a:outerShdw blurRad="38100" dist="38100" dir="2700000">
                      <a:srgbClr val="C0C0C0"/>
                    </a:outerShdw>
                  </a:effectLst>
                  <a:cs typeface="+mn-ea"/>
                </a:rPr>
                <a:t>A</a:t>
              </a:r>
              <a:endParaRPr lang="en-US" altLang="zh-CN" sz="2800" b="1" noProof="1">
                <a:solidFill>
                  <a:srgbClr val="0000FF"/>
                </a:solidFill>
                <a:effectLst>
                  <a:outerShdw blurRad="38100" dist="38100" dir="2700000">
                    <a:srgbClr val="C0C0C0"/>
                  </a:outerShdw>
                </a:effectLst>
              </a:endParaRPr>
            </a:p>
          </p:txBody>
        </p:sp>
        <p:sp>
          <p:nvSpPr>
            <p:cNvPr id="17429" name="Line 12">
              <a:extLst>
                <a:ext uri="{FF2B5EF4-FFF2-40B4-BE49-F238E27FC236}">
                  <a16:creationId xmlns:a16="http://schemas.microsoft.com/office/drawing/2014/main" id="{1FEFC742-BD9D-44FF-99ED-218C401BA9E7}"/>
                </a:ext>
              </a:extLst>
            </p:cNvPr>
            <p:cNvSpPr>
              <a:spLocks noChangeShapeType="1"/>
            </p:cNvSpPr>
            <p:nvPr/>
          </p:nvSpPr>
          <p:spPr bwMode="auto">
            <a:xfrm>
              <a:off x="3696" y="3120"/>
              <a:ext cx="528"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9005" name="Text Box 13">
              <a:extLst>
                <a:ext uri="{FF2B5EF4-FFF2-40B4-BE49-F238E27FC236}">
                  <a16:creationId xmlns:a16="http://schemas.microsoft.com/office/drawing/2014/main" id="{29EAA8DA-2780-4C4B-B555-3EAC15F7F361}"/>
                </a:ext>
              </a:extLst>
            </p:cNvPr>
            <p:cNvSpPr txBox="1">
              <a:spLocks noChangeArrowheads="1"/>
            </p:cNvSpPr>
            <p:nvPr/>
          </p:nvSpPr>
          <p:spPr bwMode="auto">
            <a:xfrm>
              <a:off x="4176" y="3120"/>
              <a:ext cx="336" cy="354"/>
            </a:xfrm>
            <a:prstGeom prst="rect">
              <a:avLst/>
            </a:prstGeom>
            <a:noFill/>
            <a:ln w="9525">
              <a:noFill/>
              <a:miter lim="800000"/>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lang="en-US" altLang="zh-CN" sz="2800" b="1" noProof="1">
                  <a:solidFill>
                    <a:srgbClr val="0000FF"/>
                  </a:solidFill>
                  <a:effectLst>
                    <a:outerShdw blurRad="38100" dist="38100" dir="2700000">
                      <a:srgbClr val="C0C0C0"/>
                    </a:outerShdw>
                  </a:effectLst>
                  <a:cs typeface="+mn-ea"/>
                </a:rPr>
                <a:t>y</a:t>
              </a:r>
              <a:endParaRPr lang="en-US" altLang="zh-CN" sz="2800" b="1" noProof="1">
                <a:solidFill>
                  <a:srgbClr val="0000FF"/>
                </a:solidFill>
                <a:effectLst>
                  <a:outerShdw blurRad="38100" dist="38100" dir="2700000">
                    <a:srgbClr val="C0C0C0"/>
                  </a:outerShdw>
                </a:effectLst>
              </a:endParaRPr>
            </a:p>
          </p:txBody>
        </p:sp>
      </p:grpSp>
      <p:grpSp>
        <p:nvGrpSpPr>
          <p:cNvPr id="3" name="Group 14">
            <a:extLst>
              <a:ext uri="{FF2B5EF4-FFF2-40B4-BE49-F238E27FC236}">
                <a16:creationId xmlns:a16="http://schemas.microsoft.com/office/drawing/2014/main" id="{C49DD677-A89E-4D5D-9098-21D5A5950DE3}"/>
              </a:ext>
            </a:extLst>
          </p:cNvPr>
          <p:cNvGrpSpPr>
            <a:grpSpLocks/>
          </p:cNvGrpSpPr>
          <p:nvPr/>
        </p:nvGrpSpPr>
        <p:grpSpPr bwMode="auto">
          <a:xfrm>
            <a:off x="5791200" y="5499100"/>
            <a:ext cx="1752600" cy="762000"/>
            <a:chOff x="3168" y="3456"/>
            <a:chExt cx="1104" cy="480"/>
          </a:xfrm>
        </p:grpSpPr>
        <p:grpSp>
          <p:nvGrpSpPr>
            <p:cNvPr id="17419" name="Group 15">
              <a:extLst>
                <a:ext uri="{FF2B5EF4-FFF2-40B4-BE49-F238E27FC236}">
                  <a16:creationId xmlns:a16="http://schemas.microsoft.com/office/drawing/2014/main" id="{637CA0BD-9E1B-457A-AA33-D04B48573DB2}"/>
                </a:ext>
              </a:extLst>
            </p:cNvPr>
            <p:cNvGrpSpPr>
              <a:grpSpLocks/>
            </p:cNvGrpSpPr>
            <p:nvPr/>
          </p:nvGrpSpPr>
          <p:grpSpPr bwMode="auto">
            <a:xfrm rot="-3104475">
              <a:off x="3807" y="3375"/>
              <a:ext cx="384" cy="546"/>
              <a:chOff x="3504" y="3552"/>
              <a:chExt cx="384" cy="546"/>
            </a:xfrm>
          </p:grpSpPr>
          <p:sp>
            <p:nvSpPr>
              <p:cNvPr id="17423" name="Line 16">
                <a:extLst>
                  <a:ext uri="{FF2B5EF4-FFF2-40B4-BE49-F238E27FC236}">
                    <a16:creationId xmlns:a16="http://schemas.microsoft.com/office/drawing/2014/main" id="{E33C4314-0E2D-43AB-AF60-8FA28DC3B5E1}"/>
                  </a:ext>
                </a:extLst>
              </p:cNvPr>
              <p:cNvSpPr>
                <a:spLocks noChangeShapeType="1"/>
              </p:cNvSpPr>
              <p:nvPr/>
            </p:nvSpPr>
            <p:spPr bwMode="auto">
              <a:xfrm flipH="1">
                <a:off x="3648" y="3552"/>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9009" name="Text Box 17">
                <a:extLst>
                  <a:ext uri="{FF2B5EF4-FFF2-40B4-BE49-F238E27FC236}">
                    <a16:creationId xmlns:a16="http://schemas.microsoft.com/office/drawing/2014/main" id="{653AF758-5562-456D-826F-DE0C68AA7539}"/>
                  </a:ext>
                </a:extLst>
              </p:cNvPr>
              <p:cNvSpPr txBox="1">
                <a:spLocks noChangeArrowheads="1"/>
              </p:cNvSpPr>
              <p:nvPr/>
            </p:nvSpPr>
            <p:spPr bwMode="auto">
              <a:xfrm>
                <a:off x="3504" y="3741"/>
                <a:ext cx="384" cy="354"/>
              </a:xfrm>
              <a:prstGeom prst="rect">
                <a:avLst/>
              </a:prstGeom>
              <a:noFill/>
              <a:ln w="9525">
                <a:noFill/>
                <a:miter lim="800000"/>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lang="en-US" altLang="zh-CN" sz="2800" b="1" noProof="1">
                    <a:solidFill>
                      <a:srgbClr val="0000FF"/>
                    </a:solidFill>
                    <a:effectLst>
                      <a:outerShdw blurRad="38100" dist="38100" dir="2700000">
                        <a:srgbClr val="C0C0C0"/>
                      </a:outerShdw>
                    </a:effectLst>
                    <a:latin typeface="宋体" panose="02010600030101010101" pitchFamily="2" charset="-122"/>
                    <a:cs typeface="+mn-ea"/>
                  </a:rPr>
                  <a:t>*</a:t>
                </a:r>
                <a:endParaRPr lang="en-US" altLang="zh-CN" sz="2800" b="1" noProof="1">
                  <a:solidFill>
                    <a:srgbClr val="0000FF"/>
                  </a:solidFill>
                  <a:effectLst>
                    <a:outerShdw blurRad="38100" dist="38100" dir="2700000">
                      <a:srgbClr val="C0C0C0"/>
                    </a:outerShdw>
                  </a:effectLst>
                  <a:latin typeface="宋体" panose="02010600030101010101" pitchFamily="2" charset="-122"/>
                </a:endParaRPr>
              </a:p>
            </p:txBody>
          </p:sp>
        </p:grpSp>
        <p:grpSp>
          <p:nvGrpSpPr>
            <p:cNvPr id="17420" name="Group 18">
              <a:extLst>
                <a:ext uri="{FF2B5EF4-FFF2-40B4-BE49-F238E27FC236}">
                  <a16:creationId xmlns:a16="http://schemas.microsoft.com/office/drawing/2014/main" id="{36C58640-A86B-400B-B674-3424A901DAB7}"/>
                </a:ext>
              </a:extLst>
            </p:cNvPr>
            <p:cNvGrpSpPr>
              <a:grpSpLocks/>
            </p:cNvGrpSpPr>
            <p:nvPr/>
          </p:nvGrpSpPr>
          <p:grpSpPr bwMode="auto">
            <a:xfrm rot="2973774">
              <a:off x="3249" y="3471"/>
              <a:ext cx="384" cy="546"/>
              <a:chOff x="3504" y="3552"/>
              <a:chExt cx="384" cy="546"/>
            </a:xfrm>
          </p:grpSpPr>
          <p:sp>
            <p:nvSpPr>
              <p:cNvPr id="17421" name="Line 19">
                <a:extLst>
                  <a:ext uri="{FF2B5EF4-FFF2-40B4-BE49-F238E27FC236}">
                    <a16:creationId xmlns:a16="http://schemas.microsoft.com/office/drawing/2014/main" id="{A2CB35BB-A948-4A79-A79D-19D65ED4F530}"/>
                  </a:ext>
                </a:extLst>
              </p:cNvPr>
              <p:cNvSpPr>
                <a:spLocks noChangeShapeType="1"/>
              </p:cNvSpPr>
              <p:nvPr/>
            </p:nvSpPr>
            <p:spPr bwMode="auto">
              <a:xfrm flipH="1">
                <a:off x="3648" y="3552"/>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9012" name="Text Box 20">
                <a:extLst>
                  <a:ext uri="{FF2B5EF4-FFF2-40B4-BE49-F238E27FC236}">
                    <a16:creationId xmlns:a16="http://schemas.microsoft.com/office/drawing/2014/main" id="{33F28CD0-DB34-4B9C-85A5-C1098991A1BC}"/>
                  </a:ext>
                </a:extLst>
              </p:cNvPr>
              <p:cNvSpPr txBox="1">
                <a:spLocks noChangeArrowheads="1"/>
              </p:cNvSpPr>
              <p:nvPr/>
            </p:nvSpPr>
            <p:spPr bwMode="auto">
              <a:xfrm>
                <a:off x="3503" y="3745"/>
                <a:ext cx="384" cy="354"/>
              </a:xfrm>
              <a:prstGeom prst="rect">
                <a:avLst/>
              </a:prstGeom>
              <a:noFill/>
              <a:ln w="9525">
                <a:noFill/>
                <a:miter lim="800000"/>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lang="en-US" altLang="zh-CN" sz="2800" b="1" noProof="1">
                    <a:solidFill>
                      <a:srgbClr val="0000FF"/>
                    </a:solidFill>
                    <a:effectLst>
                      <a:outerShdw blurRad="38100" dist="38100" dir="2700000">
                        <a:srgbClr val="C0C0C0"/>
                      </a:outerShdw>
                    </a:effectLst>
                    <a:latin typeface="宋体" panose="02010600030101010101" pitchFamily="2" charset="-122"/>
                    <a:cs typeface="+mn-ea"/>
                  </a:rPr>
                  <a:t>*</a:t>
                </a:r>
                <a:endParaRPr lang="en-US" altLang="zh-CN" sz="2800" b="1" noProof="1">
                  <a:solidFill>
                    <a:srgbClr val="0000FF"/>
                  </a:solidFill>
                  <a:effectLst>
                    <a:outerShdw blurRad="38100" dist="38100" dir="2700000">
                      <a:srgbClr val="C0C0C0"/>
                    </a:outerShdw>
                  </a:effectLst>
                  <a:latin typeface="宋体" panose="02010600030101010101" pitchFamily="2"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08995">
                                            <p:txEl>
                                              <p:pRg st="0" end="0"/>
                                            </p:txEl>
                                          </p:spTgt>
                                        </p:tgtEl>
                                        <p:attrNameLst>
                                          <p:attrName>style.visibility</p:attrName>
                                        </p:attrNameLst>
                                      </p:cBhvr>
                                      <p:to>
                                        <p:strVal val="visible"/>
                                      </p:to>
                                    </p:set>
                                    <p:animEffect transition="in" filter="slide(fromBottom)">
                                      <p:cBhvr>
                                        <p:cTn id="7" dur="500"/>
                                        <p:tgtEl>
                                          <p:spTgt spid="1108995">
                                            <p:txEl>
                                              <p:pRg st="0" end="0"/>
                                            </p:txEl>
                                          </p:spTgt>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1108995">
                                            <p:txEl>
                                              <p:pRg st="1" end="1"/>
                                            </p:txEl>
                                          </p:spTgt>
                                        </p:tgtEl>
                                        <p:attrNameLst>
                                          <p:attrName>style.visibility</p:attrName>
                                        </p:attrNameLst>
                                      </p:cBhvr>
                                      <p:to>
                                        <p:strVal val="visible"/>
                                      </p:to>
                                    </p:set>
                                    <p:animEffect transition="in" filter="slide(fromBottom)">
                                      <p:cBhvr>
                                        <p:cTn id="10" dur="500"/>
                                        <p:tgtEl>
                                          <p:spTgt spid="1108995">
                                            <p:txEl>
                                              <p:pRg st="1" end="1"/>
                                            </p:txEl>
                                          </p:spTgt>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1108995">
                                            <p:txEl>
                                              <p:pRg st="2" end="2"/>
                                            </p:txEl>
                                          </p:spTgt>
                                        </p:tgtEl>
                                        <p:attrNameLst>
                                          <p:attrName>style.visibility</p:attrName>
                                        </p:attrNameLst>
                                      </p:cBhvr>
                                      <p:to>
                                        <p:strVal val="visible"/>
                                      </p:to>
                                    </p:set>
                                    <p:animEffect transition="in" filter="slide(fromBottom)">
                                      <p:cBhvr>
                                        <p:cTn id="13" dur="500"/>
                                        <p:tgtEl>
                                          <p:spTgt spid="1108995">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1108995">
                                            <p:txEl>
                                              <p:pRg st="3" end="3"/>
                                            </p:txEl>
                                          </p:spTgt>
                                        </p:tgtEl>
                                        <p:attrNameLst>
                                          <p:attrName>style.visibility</p:attrName>
                                        </p:attrNameLst>
                                      </p:cBhvr>
                                      <p:to>
                                        <p:strVal val="visible"/>
                                      </p:to>
                                    </p:set>
                                    <p:animEffect transition="in" filter="slide(fromBottom)">
                                      <p:cBhvr>
                                        <p:cTn id="18" dur="500"/>
                                        <p:tgtEl>
                                          <p:spTgt spid="1108995">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108996"/>
                                        </p:tgtEl>
                                        <p:attrNameLst>
                                          <p:attrName>style.visibility</p:attrName>
                                        </p:attrNameLst>
                                      </p:cBhvr>
                                      <p:to>
                                        <p:strVal val="visible"/>
                                      </p:to>
                                    </p:set>
                                    <p:anim calcmode="lin" valueType="num">
                                      <p:cBhvr additive="base">
                                        <p:cTn id="23" dur="500" fill="hold"/>
                                        <p:tgtEl>
                                          <p:spTgt spid="1108996"/>
                                        </p:tgtEl>
                                        <p:attrNameLst>
                                          <p:attrName>ppt_x</p:attrName>
                                        </p:attrNameLst>
                                      </p:cBhvr>
                                      <p:tavLst>
                                        <p:tav tm="0">
                                          <p:val>
                                            <p:strVal val="0-#ppt_w/2"/>
                                          </p:val>
                                        </p:tav>
                                        <p:tav tm="100000">
                                          <p:val>
                                            <p:strVal val="#ppt_x"/>
                                          </p:val>
                                        </p:tav>
                                      </p:tavLst>
                                    </p:anim>
                                    <p:anim calcmode="lin" valueType="num">
                                      <p:cBhvr additive="base">
                                        <p:cTn id="24" dur="500" fill="hold"/>
                                        <p:tgtEl>
                                          <p:spTgt spid="1108996"/>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108997"/>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108998"/>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499"/>
                                          </p:stCondLst>
                                        </p:cTn>
                                        <p:tgtEl>
                                          <p:spTgt spid="2"/>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nodeType="clickEffect">
                                  <p:stCondLst>
                                    <p:cond delay="0"/>
                                  </p:stCondLst>
                                  <p:childTnLst>
                                    <p:set>
                                      <p:cBhvr>
                                        <p:cTn id="40" dur="1" fill="hold">
                                          <p:stCondLst>
                                            <p:cond delay="0"/>
                                          </p:stCondLst>
                                        </p:cTn>
                                        <p:tgtEl>
                                          <p:spTgt spid="3"/>
                                        </p:tgtEl>
                                        <p:attrNameLst>
                                          <p:attrName>style.visibility</p:attrName>
                                        </p:attrNameLst>
                                      </p:cBhvr>
                                      <p:to>
                                        <p:strVal val="visible"/>
                                      </p:to>
                                    </p:set>
                                    <p:anim calcmode="lin" valueType="num">
                                      <p:cBhvr additive="base">
                                        <p:cTn id="41" dur="500" fill="hold"/>
                                        <p:tgtEl>
                                          <p:spTgt spid="3"/>
                                        </p:tgtEl>
                                        <p:attrNameLst>
                                          <p:attrName>ppt_x</p:attrName>
                                        </p:attrNameLst>
                                      </p:cBhvr>
                                      <p:tavLst>
                                        <p:tav tm="0">
                                          <p:val>
                                            <p:strVal val="0-#ppt_w/2"/>
                                          </p:val>
                                        </p:tav>
                                        <p:tav tm="100000">
                                          <p:val>
                                            <p:strVal val="#ppt_x"/>
                                          </p:val>
                                        </p:tav>
                                      </p:tavLst>
                                    </p:anim>
                                    <p:anim calcmode="lin" valueType="num">
                                      <p:cBhvr additive="base">
                                        <p:cTn id="42"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8995" grpId="0" build="p"/>
      <p:bldP spid="1108996" grpId="0"/>
      <p:bldP spid="1108997" grpId="0"/>
      <p:bldP spid="1108998"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E3F9DF0C-86EB-44A4-8467-AC63C961A44B}"/>
              </a:ext>
            </a:extLst>
          </p:cNvPr>
          <p:cNvSpPr>
            <a:spLocks noGrp="1"/>
          </p:cNvSpPr>
          <p:nvPr>
            <p:ph type="dt" sz="quarter" idx="10"/>
          </p:nvPr>
        </p:nvSpPr>
        <p:spPr bwMode="auto">
          <a:xfrm>
            <a:off x="457200" y="6245225"/>
            <a:ext cx="2133600" cy="476250"/>
          </a:xfrm>
          <a:ln>
            <a:miter lim="800000"/>
          </a:ln>
        </p:spPr>
        <p:txBody>
          <a:bodyPr vert="horz" wrap="square" lIns="91440" tIns="45720" rIns="91440" bIns="45720" numCol="1" anchor="t" anchorCtr="0" compatLnSpc="1"/>
          <a:lstStyle/>
          <a:p>
            <a:pPr>
              <a:buFontTx/>
              <a:buNone/>
              <a:defRPr/>
            </a:pPr>
            <a:fld id="{68C13949-86D8-4FA6-B7CA-D09BE4C57C90}" type="datetime1">
              <a:rPr lang="zh-CN" altLang="en-US" noProof="0" smtClean="0">
                <a:latin typeface="+mn-lt"/>
              </a:rPr>
              <a:pPr>
                <a:buFontTx/>
                <a:buNone/>
                <a:defRPr/>
              </a:pPr>
              <a:t>2022/4/27</a:t>
            </a:fld>
            <a:endParaRPr lang="en-US" altLang="zh-CN" noProof="0">
              <a:latin typeface="+mn-lt"/>
            </a:endParaRPr>
          </a:p>
        </p:txBody>
      </p:sp>
      <p:sp>
        <p:nvSpPr>
          <p:cNvPr id="83971" name="灯片编号占位符 5">
            <a:extLst>
              <a:ext uri="{FF2B5EF4-FFF2-40B4-BE49-F238E27FC236}">
                <a16:creationId xmlns:a16="http://schemas.microsoft.com/office/drawing/2014/main" id="{26616787-7963-4D2C-A2F8-05329E2A460D}"/>
              </a:ext>
            </a:extLst>
          </p:cNvPr>
          <p:cNvSpPr>
            <a:spLocks noGrp="1" noChangeArrowheads="1"/>
          </p:cNvSpPr>
          <p:nvPr>
            <p:ph type="sldNum" sz="quarter" idx="12"/>
          </p:nvPr>
        </p:nvSpPr>
        <p:spPr bwMode="auto">
          <a:xfrm>
            <a:off x="6553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 typeface="Arial" panose="020B0604020202020204" pitchFamily="34" charset="0"/>
              <a:buNone/>
            </a:pPr>
            <a:fld id="{ED8210E4-CBF0-4264-9AB8-581FE8CE6516}" type="slidenum">
              <a:rPr lang="en-US" altLang="zh-CN" sz="1400" b="0" smtClean="0">
                <a:latin typeface="Arial" panose="020B0604020202020204" pitchFamily="34" charset="0"/>
                <a:ea typeface="宋体" panose="02010600030101010101" pitchFamily="2" charset="-122"/>
              </a:rPr>
              <a:pPr>
                <a:spcBef>
                  <a:spcPct val="0"/>
                </a:spcBef>
                <a:buClrTx/>
                <a:buSzTx/>
                <a:buFont typeface="Arial" panose="020B0604020202020204" pitchFamily="34" charset="0"/>
                <a:buNone/>
              </a:pPr>
              <a:t>110</a:t>
            </a:fld>
            <a:endParaRPr lang="en-US" altLang="zh-CN" sz="1400" b="0">
              <a:latin typeface="Arial" panose="020B0604020202020204" pitchFamily="34" charset="0"/>
              <a:ea typeface="宋体" panose="02010600030101010101" pitchFamily="2" charset="-122"/>
            </a:endParaRPr>
          </a:p>
        </p:txBody>
      </p:sp>
      <p:sp>
        <p:nvSpPr>
          <p:cNvPr id="83972" name="Rectangle 2">
            <a:extLst>
              <a:ext uri="{FF2B5EF4-FFF2-40B4-BE49-F238E27FC236}">
                <a16:creationId xmlns:a16="http://schemas.microsoft.com/office/drawing/2014/main" id="{A1073C59-7AEA-4F7A-9AD2-522456CCCB57}"/>
              </a:ext>
            </a:extLst>
          </p:cNvPr>
          <p:cNvSpPr>
            <a:spLocks noGrp="1" noChangeArrowheads="1"/>
          </p:cNvSpPr>
          <p:nvPr>
            <p:ph type="title" idx="4294967295"/>
          </p:nvPr>
        </p:nvSpPr>
        <p:spPr>
          <a:xfrm>
            <a:off x="900113" y="333375"/>
            <a:ext cx="7837487" cy="863600"/>
          </a:xfrm>
        </p:spPr>
        <p:txBody>
          <a:bodyPr anchor="ctr"/>
          <a:lstStyle/>
          <a:p>
            <a:pPr eaLnBrk="1" hangingPunct="1"/>
            <a:r>
              <a:rPr lang="en-US" altLang="zh-CN">
                <a:latin typeface="Times New Roman" panose="02020603050405020304" pitchFamily="18" charset="0"/>
              </a:rPr>
              <a:t>4.4.2 </a:t>
            </a:r>
            <a:r>
              <a:rPr lang="zh-CN" altLang="en-US">
                <a:latin typeface="Times New Roman" panose="02020603050405020304" pitchFamily="18" charset="0"/>
              </a:rPr>
              <a:t>语法图和递归子程序法</a:t>
            </a:r>
          </a:p>
        </p:txBody>
      </p:sp>
      <p:sp>
        <p:nvSpPr>
          <p:cNvPr id="83973" name="Rectangle 3">
            <a:extLst>
              <a:ext uri="{FF2B5EF4-FFF2-40B4-BE49-F238E27FC236}">
                <a16:creationId xmlns:a16="http://schemas.microsoft.com/office/drawing/2014/main" id="{E57F886A-455D-4B32-A650-E054758B59B6}"/>
              </a:ext>
            </a:extLst>
          </p:cNvPr>
          <p:cNvSpPr>
            <a:spLocks noGrp="1" noChangeArrowheads="1"/>
          </p:cNvSpPr>
          <p:nvPr>
            <p:ph type="body" idx="4294967295"/>
          </p:nvPr>
        </p:nvSpPr>
        <p:spPr>
          <a:xfrm>
            <a:off x="179388" y="1557338"/>
            <a:ext cx="8686800" cy="4824412"/>
          </a:xfrm>
        </p:spPr>
        <p:txBody>
          <a:bodyPr/>
          <a:lstStyle/>
          <a:p>
            <a:pPr eaLnBrk="1" hangingPunct="1">
              <a:lnSpc>
                <a:spcPct val="120000"/>
              </a:lnSpc>
            </a:pPr>
            <a:r>
              <a:rPr lang="zh-CN" altLang="en-US">
                <a:latin typeface="Times New Roman" panose="02020603050405020304" pitchFamily="18" charset="0"/>
              </a:rPr>
              <a:t>状态转换图（语法图）是非常有用的设计工具</a:t>
            </a:r>
          </a:p>
          <a:p>
            <a:pPr eaLnBrk="1" hangingPunct="1">
              <a:lnSpc>
                <a:spcPct val="120000"/>
              </a:lnSpc>
            </a:pPr>
            <a:r>
              <a:rPr lang="zh-CN" altLang="en-US">
                <a:latin typeface="Times New Roman" panose="02020603050405020304" pitchFamily="18" charset="0"/>
              </a:rPr>
              <a:t>语法分析器和词法分析器的状态转换图不同</a:t>
            </a:r>
          </a:p>
          <a:p>
            <a:pPr lvl="1" eaLnBrk="1" hangingPunct="1">
              <a:lnSpc>
                <a:spcPct val="120000"/>
              </a:lnSpc>
            </a:pPr>
            <a:r>
              <a:rPr lang="zh-CN" altLang="en-US" sz="2400">
                <a:latin typeface="Times New Roman" panose="02020603050405020304" pitchFamily="18" charset="0"/>
              </a:rPr>
              <a:t>每个非终结符对应一个状态转换图，边上的标记是记号和非终结符</a:t>
            </a:r>
          </a:p>
          <a:p>
            <a:pPr lvl="1" eaLnBrk="1" hangingPunct="1">
              <a:lnSpc>
                <a:spcPct val="120000"/>
              </a:lnSpc>
            </a:pPr>
            <a:r>
              <a:rPr lang="zh-CN" altLang="en-US" sz="2400">
                <a:latin typeface="Times New Roman" panose="02020603050405020304" pitchFamily="18" charset="0"/>
              </a:rPr>
              <a:t>记号上的转换意味着如果该记号是下一个输入符号，就应进行转换</a:t>
            </a:r>
          </a:p>
          <a:p>
            <a:pPr lvl="1" eaLnBrk="1" hangingPunct="1">
              <a:lnSpc>
                <a:spcPct val="120000"/>
              </a:lnSpc>
            </a:pPr>
            <a:r>
              <a:rPr lang="zh-CN" altLang="en-US" sz="2400">
                <a:latin typeface="Times New Roman" panose="02020603050405020304" pitchFamily="18" charset="0"/>
              </a:rPr>
              <a:t>非终结符</a:t>
            </a:r>
            <a:r>
              <a:rPr lang="en-US" altLang="zh-CN" sz="2400">
                <a:latin typeface="Times New Roman" panose="02020603050405020304" pitchFamily="18" charset="0"/>
              </a:rPr>
              <a:t>A</a:t>
            </a:r>
            <a:r>
              <a:rPr lang="zh-CN" altLang="en-US" sz="2400">
                <a:latin typeface="Times New Roman" panose="02020603050405020304" pitchFamily="18" charset="0"/>
              </a:rPr>
              <a:t>上的转换是对与</a:t>
            </a:r>
            <a:r>
              <a:rPr lang="en-US" altLang="zh-CN" sz="2400">
                <a:latin typeface="Times New Roman" panose="02020603050405020304" pitchFamily="18" charset="0"/>
              </a:rPr>
              <a:t>A</a:t>
            </a:r>
            <a:r>
              <a:rPr lang="zh-CN" altLang="en-US" sz="2400">
                <a:latin typeface="Times New Roman" panose="02020603050405020304" pitchFamily="18" charset="0"/>
              </a:rPr>
              <a:t>对应的过程的调用</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4C58360-BCA9-4314-9D98-4D67E7A9F712}"/>
              </a:ext>
            </a:extLst>
          </p:cNvPr>
          <p:cNvSpPr>
            <a:spLocks noGrp="1"/>
          </p:cNvSpPr>
          <p:nvPr>
            <p:ph type="dt" sz="quarter" idx="10"/>
          </p:nvPr>
        </p:nvSpPr>
        <p:spPr bwMode="auto">
          <a:xfrm>
            <a:off x="457200" y="6245225"/>
            <a:ext cx="2133600" cy="476250"/>
          </a:xfrm>
          <a:ln>
            <a:miter lim="800000"/>
          </a:ln>
        </p:spPr>
        <p:txBody>
          <a:bodyPr vert="horz" wrap="square" lIns="91440" tIns="45720" rIns="91440" bIns="45720" numCol="1" anchor="t" anchorCtr="0" compatLnSpc="1"/>
          <a:lstStyle/>
          <a:p>
            <a:pPr>
              <a:buFontTx/>
              <a:buNone/>
              <a:defRPr/>
            </a:pPr>
            <a:fld id="{CA064424-ABF9-417D-B461-216AB6B350FA}" type="datetime1">
              <a:rPr lang="zh-CN" altLang="en-US" noProof="0" smtClean="0">
                <a:latin typeface="+mn-lt"/>
              </a:rPr>
              <a:pPr>
                <a:buFontTx/>
                <a:buNone/>
                <a:defRPr/>
              </a:pPr>
              <a:t>2022/4/27</a:t>
            </a:fld>
            <a:endParaRPr lang="en-US" altLang="zh-CN" noProof="0">
              <a:latin typeface="+mn-lt"/>
            </a:endParaRPr>
          </a:p>
        </p:txBody>
      </p:sp>
      <p:sp>
        <p:nvSpPr>
          <p:cNvPr id="84995" name="灯片编号占位符 5">
            <a:extLst>
              <a:ext uri="{FF2B5EF4-FFF2-40B4-BE49-F238E27FC236}">
                <a16:creationId xmlns:a16="http://schemas.microsoft.com/office/drawing/2014/main" id="{F58F60A2-64D6-47A4-97A3-74577B388468}"/>
              </a:ext>
            </a:extLst>
          </p:cNvPr>
          <p:cNvSpPr>
            <a:spLocks noGrp="1" noChangeArrowheads="1"/>
          </p:cNvSpPr>
          <p:nvPr>
            <p:ph type="sldNum" sz="quarter" idx="12"/>
          </p:nvPr>
        </p:nvSpPr>
        <p:spPr bwMode="auto">
          <a:xfrm>
            <a:off x="6553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 typeface="Arial" panose="020B0604020202020204" pitchFamily="34" charset="0"/>
              <a:buNone/>
            </a:pPr>
            <a:fld id="{092C0C54-E7FF-4D72-8A14-9EE95C9C98A8}" type="slidenum">
              <a:rPr lang="en-US" altLang="zh-CN" sz="1400" b="0" smtClean="0">
                <a:latin typeface="Arial" panose="020B0604020202020204" pitchFamily="34" charset="0"/>
                <a:ea typeface="宋体" panose="02010600030101010101" pitchFamily="2" charset="-122"/>
              </a:rPr>
              <a:pPr>
                <a:spcBef>
                  <a:spcPct val="0"/>
                </a:spcBef>
                <a:buClrTx/>
                <a:buSzTx/>
                <a:buFont typeface="Arial" panose="020B0604020202020204" pitchFamily="34" charset="0"/>
                <a:buNone/>
              </a:pPr>
              <a:t>111</a:t>
            </a:fld>
            <a:endParaRPr lang="en-US" altLang="zh-CN" sz="1400" b="0">
              <a:latin typeface="Arial" panose="020B0604020202020204" pitchFamily="34" charset="0"/>
              <a:ea typeface="宋体" panose="02010600030101010101" pitchFamily="2" charset="-122"/>
            </a:endParaRPr>
          </a:p>
        </p:txBody>
      </p:sp>
      <p:sp>
        <p:nvSpPr>
          <p:cNvPr id="84996" name="Rectangle 2">
            <a:extLst>
              <a:ext uri="{FF2B5EF4-FFF2-40B4-BE49-F238E27FC236}">
                <a16:creationId xmlns:a16="http://schemas.microsoft.com/office/drawing/2014/main" id="{BD33DDFF-5C62-456D-8832-83514A27EB8F}"/>
              </a:ext>
            </a:extLst>
          </p:cNvPr>
          <p:cNvSpPr>
            <a:spLocks noGrp="1" noChangeArrowheads="1"/>
          </p:cNvSpPr>
          <p:nvPr>
            <p:ph type="title" idx="4294967295"/>
          </p:nvPr>
        </p:nvSpPr>
        <p:spPr>
          <a:xfrm>
            <a:off x="1042988" y="333375"/>
            <a:ext cx="7837487" cy="863600"/>
          </a:xfrm>
        </p:spPr>
        <p:txBody>
          <a:bodyPr anchor="ctr"/>
          <a:lstStyle/>
          <a:p>
            <a:pPr eaLnBrk="1" hangingPunct="1"/>
            <a:r>
              <a:rPr lang="en-US" altLang="zh-CN">
                <a:latin typeface="Times New Roman" panose="02020603050405020304" pitchFamily="18" charset="0"/>
              </a:rPr>
              <a:t>4.4.2 </a:t>
            </a:r>
            <a:r>
              <a:rPr lang="zh-CN" altLang="en-US">
                <a:latin typeface="Times New Roman" panose="02020603050405020304" pitchFamily="18" charset="0"/>
              </a:rPr>
              <a:t>语法图和递归子程序法</a:t>
            </a:r>
          </a:p>
        </p:txBody>
      </p:sp>
      <p:sp>
        <p:nvSpPr>
          <p:cNvPr id="84997" name="Rectangle 3">
            <a:extLst>
              <a:ext uri="{FF2B5EF4-FFF2-40B4-BE49-F238E27FC236}">
                <a16:creationId xmlns:a16="http://schemas.microsoft.com/office/drawing/2014/main" id="{85814453-A15B-4A66-A88D-23E3281CE6F9}"/>
              </a:ext>
            </a:extLst>
          </p:cNvPr>
          <p:cNvSpPr>
            <a:spLocks noGrp="1" noChangeArrowheads="1"/>
          </p:cNvSpPr>
          <p:nvPr>
            <p:ph type="body" idx="4294967295"/>
          </p:nvPr>
        </p:nvSpPr>
        <p:spPr>
          <a:xfrm>
            <a:off x="179388" y="1557338"/>
            <a:ext cx="8686800" cy="4824412"/>
          </a:xfrm>
        </p:spPr>
        <p:txBody>
          <a:bodyPr/>
          <a:lstStyle/>
          <a:p>
            <a:pPr eaLnBrk="1" hangingPunct="1">
              <a:lnSpc>
                <a:spcPct val="120000"/>
              </a:lnSpc>
            </a:pPr>
            <a:r>
              <a:rPr lang="zh-CN" altLang="en-US">
                <a:latin typeface="楷体_GB2312" pitchFamily="49" charset="-122"/>
              </a:rPr>
              <a:t>从文法构造语法图，对每个非终结符</a:t>
            </a:r>
            <a:r>
              <a:rPr lang="en-US" altLang="zh-CN">
                <a:latin typeface="楷体_GB2312" pitchFamily="49" charset="-122"/>
              </a:rPr>
              <a:t>A</a:t>
            </a:r>
            <a:r>
              <a:rPr lang="zh-CN" altLang="en-US">
                <a:latin typeface="楷体_GB2312" pitchFamily="49" charset="-122"/>
              </a:rPr>
              <a:t>执行如下操作</a:t>
            </a:r>
          </a:p>
          <a:p>
            <a:pPr lvl="1" eaLnBrk="1" hangingPunct="1">
              <a:lnSpc>
                <a:spcPct val="120000"/>
              </a:lnSpc>
            </a:pPr>
            <a:r>
              <a:rPr lang="zh-CN" altLang="en-US">
                <a:latin typeface="楷体_GB2312" pitchFamily="49" charset="-122"/>
              </a:rPr>
              <a:t>创建一</a:t>
            </a:r>
            <a:r>
              <a:rPr lang="zh-CN" altLang="en-US">
                <a:latin typeface="Times New Roman" panose="02020603050405020304" pitchFamily="18" charset="0"/>
              </a:rPr>
              <a:t>个开始状态和一个终止状态（返回状态）</a:t>
            </a:r>
          </a:p>
          <a:p>
            <a:pPr lvl="1" eaLnBrk="1" hangingPunct="1">
              <a:lnSpc>
                <a:spcPct val="120000"/>
              </a:lnSpc>
            </a:pPr>
            <a:r>
              <a:rPr lang="zh-CN" altLang="en-US">
                <a:latin typeface="Times New Roman" panose="02020603050405020304" pitchFamily="18" charset="0"/>
              </a:rPr>
              <a:t>对每个产生式</a:t>
            </a:r>
            <a:r>
              <a:rPr lang="en-US" altLang="zh-CN">
                <a:latin typeface="Times New Roman" panose="02020603050405020304" pitchFamily="18" charset="0"/>
              </a:rPr>
              <a:t>A→X</a:t>
            </a:r>
            <a:r>
              <a:rPr lang="en-US" altLang="zh-CN" baseline="-25000">
                <a:latin typeface="Times New Roman" panose="02020603050405020304" pitchFamily="18" charset="0"/>
              </a:rPr>
              <a:t>1</a:t>
            </a:r>
            <a:r>
              <a:rPr lang="en-US" altLang="zh-CN">
                <a:latin typeface="Times New Roman" panose="02020603050405020304" pitchFamily="18" charset="0"/>
              </a:rPr>
              <a:t>X</a:t>
            </a:r>
            <a:r>
              <a:rPr lang="en-US" altLang="zh-CN" baseline="-25000">
                <a:latin typeface="Times New Roman" panose="02020603050405020304" pitchFamily="18" charset="0"/>
              </a:rPr>
              <a:t>2</a:t>
            </a:r>
            <a:r>
              <a:rPr lang="zh-CN" altLang="en-US">
                <a:latin typeface="Times New Roman" panose="02020603050405020304" pitchFamily="18" charset="0"/>
              </a:rPr>
              <a:t>　</a:t>
            </a:r>
            <a:r>
              <a:rPr lang="en-US" altLang="zh-CN">
                <a:latin typeface="Times New Roman" panose="02020603050405020304" pitchFamily="18" charset="0"/>
              </a:rPr>
              <a:t>… X</a:t>
            </a:r>
            <a:r>
              <a:rPr lang="en-US" altLang="zh-CN" i="1" baseline="-25000">
                <a:latin typeface="Times New Roman" panose="02020603050405020304" pitchFamily="18" charset="0"/>
              </a:rPr>
              <a:t>n</a:t>
            </a:r>
            <a:r>
              <a:rPr lang="zh-CN" altLang="en-US">
                <a:latin typeface="Times New Roman" panose="02020603050405020304" pitchFamily="18" charset="0"/>
              </a:rPr>
              <a:t>，创建一条从开始状态到终止状态的路径，边上的标记分别为</a:t>
            </a:r>
            <a:r>
              <a:rPr lang="en-US" altLang="zh-CN">
                <a:latin typeface="Times New Roman" panose="02020603050405020304" pitchFamily="18" charset="0"/>
              </a:rPr>
              <a:t>X</a:t>
            </a:r>
            <a:r>
              <a:rPr lang="en-US" altLang="zh-CN" baseline="-25000">
                <a:latin typeface="Times New Roman" panose="02020603050405020304" pitchFamily="18" charset="0"/>
              </a:rPr>
              <a:t>1</a:t>
            </a:r>
            <a:r>
              <a:rPr lang="zh-CN" altLang="en-US">
                <a:latin typeface="Times New Roman" panose="02020603050405020304" pitchFamily="18" charset="0"/>
              </a:rPr>
              <a:t>，</a:t>
            </a:r>
            <a:r>
              <a:rPr lang="en-US" altLang="zh-CN">
                <a:latin typeface="Times New Roman" panose="02020603050405020304" pitchFamily="18" charset="0"/>
              </a:rPr>
              <a:t>X</a:t>
            </a:r>
            <a:r>
              <a:rPr lang="en-US" altLang="zh-CN" baseline="-25000">
                <a:latin typeface="Times New Roman" panose="02020603050405020304" pitchFamily="18" charset="0"/>
              </a:rPr>
              <a:t>2</a:t>
            </a:r>
            <a:r>
              <a:rPr lang="zh-CN" altLang="en-US">
                <a:latin typeface="Times New Roman" panose="02020603050405020304" pitchFamily="18" charset="0"/>
              </a:rPr>
              <a:t>，</a:t>
            </a:r>
            <a:r>
              <a:rPr lang="en-US" altLang="zh-CN">
                <a:latin typeface="Times New Roman" panose="02020603050405020304" pitchFamily="18" charset="0"/>
              </a:rPr>
              <a:t>… </a:t>
            </a:r>
            <a:r>
              <a:rPr lang="zh-CN" altLang="en-US">
                <a:latin typeface="Times New Roman" panose="02020603050405020304" pitchFamily="18" charset="0"/>
              </a:rPr>
              <a:t>，</a:t>
            </a:r>
            <a:r>
              <a:rPr lang="en-US" altLang="zh-CN">
                <a:latin typeface="Times New Roman" panose="02020603050405020304" pitchFamily="18" charset="0"/>
              </a:rPr>
              <a:t>X</a:t>
            </a:r>
            <a:r>
              <a:rPr lang="en-US" altLang="zh-CN" i="1" baseline="-25000">
                <a:latin typeface="Times New Roman" panose="02020603050405020304" pitchFamily="18" charset="0"/>
              </a:rPr>
              <a:t>n</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日期占位符 3">
            <a:extLst>
              <a:ext uri="{FF2B5EF4-FFF2-40B4-BE49-F238E27FC236}">
                <a16:creationId xmlns:a16="http://schemas.microsoft.com/office/drawing/2014/main" id="{2E00863C-EA0A-48BB-9372-7654BC8978DA}"/>
              </a:ext>
            </a:extLst>
          </p:cNvPr>
          <p:cNvSpPr>
            <a:spLocks noGrp="1"/>
          </p:cNvSpPr>
          <p:nvPr>
            <p:ph type="dt" sz="quarter" idx="10"/>
          </p:nvPr>
        </p:nvSpPr>
        <p:spPr bwMode="auto">
          <a:xfrm>
            <a:off x="457200" y="6245225"/>
            <a:ext cx="2133600" cy="476250"/>
          </a:xfrm>
          <a:ln>
            <a:miter lim="800000"/>
          </a:ln>
        </p:spPr>
        <p:txBody>
          <a:bodyPr vert="horz" wrap="square" lIns="91440" tIns="45720" rIns="91440" bIns="45720" numCol="1" anchor="t" anchorCtr="0" compatLnSpc="1"/>
          <a:lstStyle/>
          <a:p>
            <a:pPr>
              <a:buFontTx/>
              <a:buNone/>
              <a:defRPr/>
            </a:pPr>
            <a:fld id="{8A7E4D51-03D4-491A-BAD8-93DBA2563D18}" type="datetime1">
              <a:rPr lang="zh-CN" altLang="en-US" noProof="0" smtClean="0">
                <a:latin typeface="+mn-lt"/>
              </a:rPr>
              <a:pPr>
                <a:buFontTx/>
                <a:buNone/>
                <a:defRPr/>
              </a:pPr>
              <a:t>2022/4/27</a:t>
            </a:fld>
            <a:endParaRPr lang="en-US" altLang="zh-CN" noProof="0">
              <a:latin typeface="+mn-lt"/>
            </a:endParaRPr>
          </a:p>
        </p:txBody>
      </p:sp>
      <p:sp>
        <p:nvSpPr>
          <p:cNvPr id="86019" name="灯片编号占位符 5">
            <a:extLst>
              <a:ext uri="{FF2B5EF4-FFF2-40B4-BE49-F238E27FC236}">
                <a16:creationId xmlns:a16="http://schemas.microsoft.com/office/drawing/2014/main" id="{7E5357B0-3D26-48F3-9912-24C3926BC6B4}"/>
              </a:ext>
            </a:extLst>
          </p:cNvPr>
          <p:cNvSpPr>
            <a:spLocks noGrp="1" noChangeArrowheads="1"/>
          </p:cNvSpPr>
          <p:nvPr>
            <p:ph type="sldNum" sz="quarter" idx="12"/>
          </p:nvPr>
        </p:nvSpPr>
        <p:spPr bwMode="auto">
          <a:xfrm>
            <a:off x="6553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 typeface="Arial" panose="020B0604020202020204" pitchFamily="34" charset="0"/>
              <a:buNone/>
            </a:pPr>
            <a:fld id="{5D19E3C5-E7BA-458B-A692-DD1DBC475ABC}" type="slidenum">
              <a:rPr lang="en-US" altLang="zh-CN" sz="1400" b="0" smtClean="0">
                <a:latin typeface="Arial" panose="020B0604020202020204" pitchFamily="34" charset="0"/>
                <a:ea typeface="宋体" panose="02010600030101010101" pitchFamily="2" charset="-122"/>
              </a:rPr>
              <a:pPr>
                <a:spcBef>
                  <a:spcPct val="0"/>
                </a:spcBef>
                <a:buClrTx/>
                <a:buSzTx/>
                <a:buFont typeface="Arial" panose="020B0604020202020204" pitchFamily="34" charset="0"/>
                <a:buNone/>
              </a:pPr>
              <a:t>112</a:t>
            </a:fld>
            <a:endParaRPr lang="en-US" altLang="zh-CN" sz="1400" b="0">
              <a:latin typeface="Arial" panose="020B0604020202020204" pitchFamily="34" charset="0"/>
              <a:ea typeface="宋体" panose="02010600030101010101" pitchFamily="2" charset="-122"/>
            </a:endParaRPr>
          </a:p>
        </p:txBody>
      </p:sp>
      <p:sp>
        <p:nvSpPr>
          <p:cNvPr id="86020" name="Rectangle 2">
            <a:extLst>
              <a:ext uri="{FF2B5EF4-FFF2-40B4-BE49-F238E27FC236}">
                <a16:creationId xmlns:a16="http://schemas.microsoft.com/office/drawing/2014/main" id="{282AC4FC-61F5-4533-B211-D9D4386017DC}"/>
              </a:ext>
            </a:extLst>
          </p:cNvPr>
          <p:cNvSpPr>
            <a:spLocks noGrp="1" noChangeArrowheads="1"/>
          </p:cNvSpPr>
          <p:nvPr>
            <p:ph type="title" idx="4294967295"/>
          </p:nvPr>
        </p:nvSpPr>
        <p:spPr>
          <a:xfrm>
            <a:off x="900113" y="404813"/>
            <a:ext cx="6696075" cy="863600"/>
          </a:xfrm>
        </p:spPr>
        <p:txBody>
          <a:bodyPr lIns="92075" tIns="46038" rIns="92075" bIns="46038" anchor="ctr"/>
          <a:lstStyle/>
          <a:p>
            <a:pPr eaLnBrk="1" hangingPunct="1"/>
            <a:r>
              <a:rPr lang="zh-CN" altLang="en-US" sz="3600">
                <a:latin typeface="Times New Roman" panose="02020603050405020304" pitchFamily="18" charset="0"/>
              </a:rPr>
              <a:t>例</a:t>
            </a:r>
            <a:r>
              <a:rPr lang="en-US" altLang="zh-CN" sz="3600">
                <a:latin typeface="Times New Roman" panose="02020603050405020304" pitchFamily="18" charset="0"/>
              </a:rPr>
              <a:t>4.15 </a:t>
            </a:r>
            <a:r>
              <a:rPr lang="zh-CN" altLang="en-US" sz="3600">
                <a:latin typeface="Times New Roman" panose="02020603050405020304" pitchFamily="18" charset="0"/>
              </a:rPr>
              <a:t>简单表达式文法的语法图</a:t>
            </a:r>
          </a:p>
        </p:txBody>
      </p:sp>
      <p:sp>
        <p:nvSpPr>
          <p:cNvPr id="86021" name="Text Box 21">
            <a:extLst>
              <a:ext uri="{FF2B5EF4-FFF2-40B4-BE49-F238E27FC236}">
                <a16:creationId xmlns:a16="http://schemas.microsoft.com/office/drawing/2014/main" id="{7AADE02D-CC4B-470F-84EC-31B996FC3CA7}"/>
              </a:ext>
            </a:extLst>
          </p:cNvPr>
          <p:cNvSpPr txBox="1">
            <a:spLocks noChangeArrowheads="1"/>
          </p:cNvSpPr>
          <p:nvPr/>
        </p:nvSpPr>
        <p:spPr bwMode="auto">
          <a:xfrm>
            <a:off x="7112000" y="1363663"/>
            <a:ext cx="192405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buClr>
                <a:schemeClr val="tx2"/>
              </a:buClr>
              <a:buSzPct val="75000"/>
              <a:buFont typeface="Monotype Sorts" pitchFamily="2" charset="2"/>
              <a:buNone/>
            </a:pPr>
            <a:r>
              <a:rPr lang="en-US" altLang="zh-CN" sz="2400">
                <a:solidFill>
                  <a:srgbClr val="0000FF"/>
                </a:solidFill>
                <a:latin typeface="Times New Roman" panose="02020603050405020304" pitchFamily="18" charset="0"/>
              </a:rPr>
              <a:t>E→TE‘</a:t>
            </a:r>
          </a:p>
          <a:p>
            <a:pPr>
              <a:buClr>
                <a:schemeClr val="tx2"/>
              </a:buClr>
              <a:buSzPct val="75000"/>
              <a:buFont typeface="Monotype Sorts" pitchFamily="2" charset="2"/>
              <a:buNone/>
            </a:pPr>
            <a:r>
              <a:rPr lang="en-US" altLang="zh-CN" sz="2400">
                <a:solidFill>
                  <a:srgbClr val="0000FF"/>
                </a:solidFill>
                <a:latin typeface="Times New Roman" panose="02020603050405020304" pitchFamily="18" charset="0"/>
              </a:rPr>
              <a:t>E'→+TE'|ε</a:t>
            </a:r>
          </a:p>
          <a:p>
            <a:pPr>
              <a:buClr>
                <a:schemeClr val="tx2"/>
              </a:buClr>
              <a:buSzPct val="75000"/>
              <a:buFont typeface="Monotype Sorts" pitchFamily="2" charset="2"/>
              <a:buNone/>
            </a:pPr>
            <a:r>
              <a:rPr lang="en-US" altLang="zh-CN" sz="2400">
                <a:solidFill>
                  <a:srgbClr val="0000FF"/>
                </a:solidFill>
                <a:latin typeface="Times New Roman" panose="02020603050405020304" pitchFamily="18" charset="0"/>
              </a:rPr>
              <a:t>T→FT'</a:t>
            </a:r>
          </a:p>
          <a:p>
            <a:pPr>
              <a:buClr>
                <a:schemeClr val="tx2"/>
              </a:buClr>
              <a:buSzPct val="75000"/>
              <a:buFont typeface="Monotype Sorts" pitchFamily="2" charset="2"/>
              <a:buNone/>
            </a:pPr>
            <a:r>
              <a:rPr lang="en-US" altLang="zh-CN" sz="2400">
                <a:solidFill>
                  <a:srgbClr val="0000FF"/>
                </a:solidFill>
                <a:latin typeface="Times New Roman" panose="02020603050405020304" pitchFamily="18" charset="0"/>
              </a:rPr>
              <a:t>T'→*FT'|ε</a:t>
            </a:r>
          </a:p>
          <a:p>
            <a:pPr>
              <a:buClr>
                <a:schemeClr val="tx2"/>
              </a:buClr>
              <a:buSzPct val="75000"/>
              <a:buFont typeface="Monotype Sorts" pitchFamily="2" charset="2"/>
              <a:buNone/>
            </a:pPr>
            <a:r>
              <a:rPr lang="en-US" altLang="zh-CN" sz="2400">
                <a:solidFill>
                  <a:srgbClr val="0000FF"/>
                </a:solidFill>
                <a:latin typeface="Times New Roman" panose="02020603050405020304" pitchFamily="18" charset="0"/>
              </a:rPr>
              <a:t>F→(E)|id</a:t>
            </a:r>
          </a:p>
        </p:txBody>
      </p:sp>
      <p:sp>
        <p:nvSpPr>
          <p:cNvPr id="86022" name="Rectangle 24">
            <a:extLst>
              <a:ext uri="{FF2B5EF4-FFF2-40B4-BE49-F238E27FC236}">
                <a16:creationId xmlns:a16="http://schemas.microsoft.com/office/drawing/2014/main" id="{D6655C68-A1D7-4A76-BEA1-ABAD4E1D05DE}"/>
              </a:ext>
            </a:extLst>
          </p:cNvPr>
          <p:cNvSpPr>
            <a:spLocks noChangeArrowheads="1"/>
          </p:cNvSpPr>
          <p:nvPr/>
        </p:nvSpPr>
        <p:spPr bwMode="auto">
          <a:xfrm>
            <a:off x="0" y="17224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graphicFrame>
        <p:nvGraphicFramePr>
          <p:cNvPr id="86023" name="Object 23">
            <a:extLst>
              <a:ext uri="{FF2B5EF4-FFF2-40B4-BE49-F238E27FC236}">
                <a16:creationId xmlns:a16="http://schemas.microsoft.com/office/drawing/2014/main" id="{F4F8DFE3-E6E5-46FB-A819-67F2140EC6F7}"/>
              </a:ext>
            </a:extLst>
          </p:cNvPr>
          <p:cNvGraphicFramePr>
            <a:graphicFrameLocks/>
          </p:cNvGraphicFramePr>
          <p:nvPr/>
        </p:nvGraphicFramePr>
        <p:xfrm>
          <a:off x="1042988" y="1341438"/>
          <a:ext cx="5580062" cy="5229225"/>
        </p:xfrm>
        <a:graphic>
          <a:graphicData uri="http://schemas.openxmlformats.org/presentationml/2006/ole">
            <mc:AlternateContent xmlns:mc="http://schemas.openxmlformats.org/markup-compatibility/2006">
              <mc:Choice xmlns:v="urn:schemas-microsoft-com:vml" Requires="v">
                <p:oleObj spid="_x0000_s86162" r:id="rId3" imgW="5050800" imgH="4723560" progId="Visio.Drawing.11">
                  <p:embed/>
                </p:oleObj>
              </mc:Choice>
              <mc:Fallback>
                <p:oleObj r:id="rId3" imgW="5050800" imgH="4723560" progId="Visio.Drawing.11">
                  <p:embed/>
                  <p:pic>
                    <p:nvPicPr>
                      <p:cNvPr id="0" name="Object 2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1341438"/>
                        <a:ext cx="5580062" cy="522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84925BB-EE1F-462B-8688-C716F9323F26}"/>
              </a:ext>
            </a:extLst>
          </p:cNvPr>
          <p:cNvSpPr>
            <a:spLocks noGrp="1"/>
          </p:cNvSpPr>
          <p:nvPr>
            <p:ph type="dt" sz="quarter" idx="10"/>
          </p:nvPr>
        </p:nvSpPr>
        <p:spPr bwMode="auto">
          <a:xfrm>
            <a:off x="457200" y="6245225"/>
            <a:ext cx="2133600" cy="476250"/>
          </a:xfrm>
          <a:ln>
            <a:miter lim="800000"/>
          </a:ln>
        </p:spPr>
        <p:txBody>
          <a:bodyPr vert="horz" wrap="square" lIns="91440" tIns="45720" rIns="91440" bIns="45720" numCol="1" anchor="t" anchorCtr="0" compatLnSpc="1"/>
          <a:lstStyle/>
          <a:p>
            <a:pPr>
              <a:buFontTx/>
              <a:buNone/>
              <a:defRPr/>
            </a:pPr>
            <a:fld id="{BE36DA34-1064-4D4D-B4B8-FB32EDC58297}" type="datetime1">
              <a:rPr lang="zh-CN" altLang="en-US" noProof="0" smtClean="0">
                <a:latin typeface="+mn-lt"/>
              </a:rPr>
              <a:pPr>
                <a:buFontTx/>
                <a:buNone/>
                <a:defRPr/>
              </a:pPr>
              <a:t>2022/4/27</a:t>
            </a:fld>
            <a:endParaRPr lang="en-US" altLang="zh-CN" noProof="0">
              <a:latin typeface="+mn-lt"/>
            </a:endParaRPr>
          </a:p>
        </p:txBody>
      </p:sp>
      <p:sp>
        <p:nvSpPr>
          <p:cNvPr id="87043" name="灯片编号占位符 5">
            <a:extLst>
              <a:ext uri="{FF2B5EF4-FFF2-40B4-BE49-F238E27FC236}">
                <a16:creationId xmlns:a16="http://schemas.microsoft.com/office/drawing/2014/main" id="{055C9583-0EE1-41D7-BD51-05198F3A901F}"/>
              </a:ext>
            </a:extLst>
          </p:cNvPr>
          <p:cNvSpPr>
            <a:spLocks noGrp="1" noChangeArrowheads="1"/>
          </p:cNvSpPr>
          <p:nvPr>
            <p:ph type="sldNum" sz="quarter" idx="12"/>
          </p:nvPr>
        </p:nvSpPr>
        <p:spPr bwMode="auto">
          <a:xfrm>
            <a:off x="6553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 typeface="Arial" panose="020B0604020202020204" pitchFamily="34" charset="0"/>
              <a:buNone/>
            </a:pPr>
            <a:fld id="{50192C14-250B-428C-8CF3-8CFF924B2329}" type="slidenum">
              <a:rPr lang="en-US" altLang="zh-CN" sz="1400" b="0" smtClean="0">
                <a:latin typeface="Arial" panose="020B0604020202020204" pitchFamily="34" charset="0"/>
                <a:ea typeface="宋体" panose="02010600030101010101" pitchFamily="2" charset="-122"/>
              </a:rPr>
              <a:pPr>
                <a:spcBef>
                  <a:spcPct val="0"/>
                </a:spcBef>
                <a:buClrTx/>
                <a:buSzTx/>
                <a:buFont typeface="Arial" panose="020B0604020202020204" pitchFamily="34" charset="0"/>
                <a:buNone/>
              </a:pPr>
              <a:t>113</a:t>
            </a:fld>
            <a:endParaRPr lang="en-US" altLang="zh-CN" sz="1400" b="0">
              <a:latin typeface="Arial" panose="020B0604020202020204" pitchFamily="34" charset="0"/>
              <a:ea typeface="宋体" panose="02010600030101010101" pitchFamily="2" charset="-122"/>
            </a:endParaRPr>
          </a:p>
        </p:txBody>
      </p:sp>
      <p:sp>
        <p:nvSpPr>
          <p:cNvPr id="87044" name="Rectangle 2">
            <a:extLst>
              <a:ext uri="{FF2B5EF4-FFF2-40B4-BE49-F238E27FC236}">
                <a16:creationId xmlns:a16="http://schemas.microsoft.com/office/drawing/2014/main" id="{9DA3097C-2043-4B31-AB46-51FB00A3264C}"/>
              </a:ext>
            </a:extLst>
          </p:cNvPr>
          <p:cNvSpPr>
            <a:spLocks noGrp="1" noChangeArrowheads="1"/>
          </p:cNvSpPr>
          <p:nvPr>
            <p:ph type="title" idx="4294967295"/>
          </p:nvPr>
        </p:nvSpPr>
        <p:spPr>
          <a:xfrm>
            <a:off x="898525" y="260350"/>
            <a:ext cx="8245475" cy="863600"/>
          </a:xfrm>
        </p:spPr>
        <p:txBody>
          <a:bodyPr anchor="ctr"/>
          <a:lstStyle/>
          <a:p>
            <a:pPr eaLnBrk="1" hangingPunct="1"/>
            <a:r>
              <a:rPr lang="en-US" altLang="zh-CN" sz="3600">
                <a:latin typeface="Times New Roman" panose="02020603050405020304" pitchFamily="18" charset="0"/>
              </a:rPr>
              <a:t>4.4.3</a:t>
            </a:r>
            <a:r>
              <a:rPr lang="zh-CN" altLang="en-US" sz="3600"/>
              <a:t>基于语法图的语法分析器工作方式 </a:t>
            </a:r>
          </a:p>
        </p:txBody>
      </p:sp>
      <p:sp>
        <p:nvSpPr>
          <p:cNvPr id="87045" name="Rectangle 3">
            <a:extLst>
              <a:ext uri="{FF2B5EF4-FFF2-40B4-BE49-F238E27FC236}">
                <a16:creationId xmlns:a16="http://schemas.microsoft.com/office/drawing/2014/main" id="{6363EB6D-C052-4FE3-88C1-11F3891D188E}"/>
              </a:ext>
            </a:extLst>
          </p:cNvPr>
          <p:cNvSpPr>
            <a:spLocks noGrp="1" noChangeArrowheads="1"/>
          </p:cNvSpPr>
          <p:nvPr>
            <p:ph type="body" idx="4294967295"/>
          </p:nvPr>
        </p:nvSpPr>
        <p:spPr>
          <a:xfrm>
            <a:off x="250825" y="1773238"/>
            <a:ext cx="8686800" cy="4465637"/>
          </a:xfrm>
        </p:spPr>
        <p:txBody>
          <a:bodyPr/>
          <a:lstStyle/>
          <a:p>
            <a:pPr eaLnBrk="1" hangingPunct="1"/>
            <a:r>
              <a:rPr lang="zh-CN" altLang="en-US">
                <a:latin typeface="楷体_GB2312" pitchFamily="49" charset="-122"/>
              </a:rPr>
              <a:t>初始时，分析器进入状态图的开始状态，输入指针指向</a:t>
            </a:r>
            <a:r>
              <a:rPr lang="zh-CN" altLang="en-US">
                <a:latin typeface="Times New Roman" panose="02020603050405020304" pitchFamily="18" charset="0"/>
              </a:rPr>
              <a:t>输入符号串的第一个符号。</a:t>
            </a:r>
          </a:p>
          <a:p>
            <a:pPr eaLnBrk="1" hangingPunct="1"/>
            <a:r>
              <a:rPr lang="zh-CN" altLang="en-US">
                <a:latin typeface="Times New Roman" panose="02020603050405020304" pitchFamily="18" charset="0"/>
              </a:rPr>
              <a:t>如果经过一些动作后，它进入状态</a:t>
            </a:r>
            <a:r>
              <a:rPr lang="en-US" altLang="zh-CN">
                <a:latin typeface="Times New Roman" panose="02020603050405020304" pitchFamily="18" charset="0"/>
              </a:rPr>
              <a:t>s</a:t>
            </a:r>
            <a:r>
              <a:rPr lang="zh-CN" altLang="en-US">
                <a:latin typeface="Times New Roman" panose="02020603050405020304" pitchFamily="18" charset="0"/>
              </a:rPr>
              <a:t>，且从状态</a:t>
            </a:r>
            <a:r>
              <a:rPr lang="en-US" altLang="zh-CN">
                <a:latin typeface="Times New Roman" panose="02020603050405020304" pitchFamily="18" charset="0"/>
              </a:rPr>
              <a:t>s</a:t>
            </a:r>
            <a:r>
              <a:rPr lang="zh-CN" altLang="en-US">
                <a:latin typeface="Times New Roman" panose="02020603050405020304" pitchFamily="18" charset="0"/>
              </a:rPr>
              <a:t>到状态</a:t>
            </a:r>
            <a:r>
              <a:rPr lang="en-US" altLang="zh-CN">
                <a:latin typeface="Times New Roman" panose="02020603050405020304" pitchFamily="18" charset="0"/>
              </a:rPr>
              <a:t>t</a:t>
            </a:r>
            <a:r>
              <a:rPr lang="zh-CN" altLang="en-US">
                <a:latin typeface="Times New Roman" panose="02020603050405020304" pitchFamily="18" charset="0"/>
              </a:rPr>
              <a:t>的边上标记了终结符</a:t>
            </a:r>
            <a:r>
              <a:rPr lang="en-US" altLang="zh-CN" i="1">
                <a:latin typeface="Times New Roman" panose="02020603050405020304" pitchFamily="18" charset="0"/>
              </a:rPr>
              <a:t>a</a:t>
            </a:r>
            <a:r>
              <a:rPr lang="zh-CN" altLang="en-US">
                <a:latin typeface="Times New Roman" panose="02020603050405020304" pitchFamily="18" charset="0"/>
              </a:rPr>
              <a:t>，</a:t>
            </a:r>
            <a:r>
              <a:rPr lang="zh-CN" altLang="en-US">
                <a:latin typeface="楷体_GB2312" pitchFamily="49" charset="-122"/>
              </a:rPr>
              <a:t>此时下一个输入符又正好是</a:t>
            </a:r>
            <a:r>
              <a:rPr lang="en-US" altLang="zh-CN" i="1">
                <a:latin typeface="Times New Roman" panose="02020603050405020304" pitchFamily="18" charset="0"/>
              </a:rPr>
              <a:t>a</a:t>
            </a:r>
            <a:r>
              <a:rPr lang="zh-CN" altLang="en-US">
                <a:latin typeface="楷体_GB2312" pitchFamily="49" charset="-122"/>
              </a:rPr>
              <a:t>，则分析器将输入指针向右移动一位，并</a:t>
            </a:r>
            <a:r>
              <a:rPr lang="zh-CN" altLang="en-US">
                <a:latin typeface="Times New Roman" panose="02020603050405020304" pitchFamily="18" charset="0"/>
              </a:rPr>
              <a:t>进入状态</a:t>
            </a:r>
            <a:r>
              <a:rPr lang="en-US" altLang="zh-CN">
                <a:latin typeface="Times New Roman" panose="02020603050405020304" pitchFamily="18" charset="0"/>
              </a:rPr>
              <a:t>t</a:t>
            </a:r>
            <a:r>
              <a:rPr lang="zh-CN" altLang="en-US">
                <a:latin typeface="Times New Roman" panose="02020603050405020304" pitchFamily="18" charset="0"/>
              </a:rPr>
              <a:t>。</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44F70099-EE60-49E5-BD0B-73630BC66D6C}"/>
              </a:ext>
            </a:extLst>
          </p:cNvPr>
          <p:cNvSpPr>
            <a:spLocks noGrp="1"/>
          </p:cNvSpPr>
          <p:nvPr>
            <p:ph type="dt" sz="quarter" idx="10"/>
          </p:nvPr>
        </p:nvSpPr>
        <p:spPr bwMode="auto">
          <a:xfrm>
            <a:off x="457200" y="6245225"/>
            <a:ext cx="2133600" cy="476250"/>
          </a:xfrm>
          <a:ln>
            <a:miter lim="800000"/>
          </a:ln>
        </p:spPr>
        <p:txBody>
          <a:bodyPr vert="horz" wrap="square" lIns="91440" tIns="45720" rIns="91440" bIns="45720" numCol="1" anchor="t" anchorCtr="0" compatLnSpc="1"/>
          <a:lstStyle/>
          <a:p>
            <a:pPr>
              <a:buFontTx/>
              <a:buNone/>
              <a:defRPr/>
            </a:pPr>
            <a:fld id="{E81F7FAE-2618-4A84-837D-CF146F3EA3BE}" type="datetime1">
              <a:rPr lang="zh-CN" altLang="en-US" noProof="0" smtClean="0">
                <a:latin typeface="+mn-lt"/>
              </a:rPr>
              <a:pPr>
                <a:buFontTx/>
                <a:buNone/>
                <a:defRPr/>
              </a:pPr>
              <a:t>2022/4/27</a:t>
            </a:fld>
            <a:endParaRPr lang="en-US" altLang="zh-CN" noProof="0">
              <a:latin typeface="+mn-lt"/>
            </a:endParaRPr>
          </a:p>
        </p:txBody>
      </p:sp>
      <p:sp>
        <p:nvSpPr>
          <p:cNvPr id="88067" name="灯片编号占位符 5">
            <a:extLst>
              <a:ext uri="{FF2B5EF4-FFF2-40B4-BE49-F238E27FC236}">
                <a16:creationId xmlns:a16="http://schemas.microsoft.com/office/drawing/2014/main" id="{BDFBA51E-A6AC-45A3-BC74-43BBF5E3E74A}"/>
              </a:ext>
            </a:extLst>
          </p:cNvPr>
          <p:cNvSpPr>
            <a:spLocks noGrp="1" noChangeArrowheads="1"/>
          </p:cNvSpPr>
          <p:nvPr>
            <p:ph type="sldNum" sz="quarter" idx="12"/>
          </p:nvPr>
        </p:nvSpPr>
        <p:spPr bwMode="auto">
          <a:xfrm>
            <a:off x="6553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 typeface="Arial" panose="020B0604020202020204" pitchFamily="34" charset="0"/>
              <a:buNone/>
            </a:pPr>
            <a:fld id="{A377B8A2-00B2-47F0-98A8-875F29835B11}" type="slidenum">
              <a:rPr lang="en-US" altLang="zh-CN" sz="1400" b="0" smtClean="0">
                <a:latin typeface="Arial" panose="020B0604020202020204" pitchFamily="34" charset="0"/>
                <a:ea typeface="宋体" panose="02010600030101010101" pitchFamily="2" charset="-122"/>
              </a:rPr>
              <a:pPr>
                <a:spcBef>
                  <a:spcPct val="0"/>
                </a:spcBef>
                <a:buClrTx/>
                <a:buSzTx/>
                <a:buFont typeface="Arial" panose="020B0604020202020204" pitchFamily="34" charset="0"/>
                <a:buNone/>
              </a:pPr>
              <a:t>114</a:t>
            </a:fld>
            <a:endParaRPr lang="en-US" altLang="zh-CN" sz="1400" b="0">
              <a:latin typeface="Arial" panose="020B0604020202020204" pitchFamily="34" charset="0"/>
              <a:ea typeface="宋体" panose="02010600030101010101" pitchFamily="2" charset="-122"/>
            </a:endParaRPr>
          </a:p>
        </p:txBody>
      </p:sp>
      <p:sp>
        <p:nvSpPr>
          <p:cNvPr id="88068" name="Rectangle 2">
            <a:extLst>
              <a:ext uri="{FF2B5EF4-FFF2-40B4-BE49-F238E27FC236}">
                <a16:creationId xmlns:a16="http://schemas.microsoft.com/office/drawing/2014/main" id="{CBB5C144-5C38-4ACE-AC75-7745A68B5BBF}"/>
              </a:ext>
            </a:extLst>
          </p:cNvPr>
          <p:cNvSpPr>
            <a:spLocks noGrp="1" noChangeArrowheads="1"/>
          </p:cNvSpPr>
          <p:nvPr>
            <p:ph type="title" idx="4294967295"/>
          </p:nvPr>
        </p:nvSpPr>
        <p:spPr>
          <a:xfrm>
            <a:off x="971550" y="260350"/>
            <a:ext cx="8029575" cy="863600"/>
          </a:xfrm>
        </p:spPr>
        <p:txBody>
          <a:bodyPr anchor="ctr"/>
          <a:lstStyle/>
          <a:p>
            <a:pPr eaLnBrk="1" hangingPunct="1"/>
            <a:r>
              <a:rPr lang="en-US" altLang="zh-CN" sz="3600">
                <a:latin typeface="Times New Roman" panose="02020603050405020304" pitchFamily="18" charset="0"/>
              </a:rPr>
              <a:t>4.4.3</a:t>
            </a:r>
            <a:r>
              <a:rPr lang="zh-CN" altLang="en-US" sz="3600"/>
              <a:t>基于语法图的语法分析器工作方式 </a:t>
            </a:r>
          </a:p>
        </p:txBody>
      </p:sp>
      <p:sp>
        <p:nvSpPr>
          <p:cNvPr id="88069" name="Rectangle 3">
            <a:extLst>
              <a:ext uri="{FF2B5EF4-FFF2-40B4-BE49-F238E27FC236}">
                <a16:creationId xmlns:a16="http://schemas.microsoft.com/office/drawing/2014/main" id="{8D887DCA-DB8F-41F9-A67F-2F652C578A11}"/>
              </a:ext>
            </a:extLst>
          </p:cNvPr>
          <p:cNvSpPr>
            <a:spLocks noGrp="1" noChangeArrowheads="1"/>
          </p:cNvSpPr>
          <p:nvPr>
            <p:ph type="body" idx="4294967295"/>
          </p:nvPr>
        </p:nvSpPr>
        <p:spPr>
          <a:xfrm>
            <a:off x="250825" y="1557338"/>
            <a:ext cx="8686800" cy="4608512"/>
          </a:xfrm>
        </p:spPr>
        <p:txBody>
          <a:bodyPr/>
          <a:lstStyle/>
          <a:p>
            <a:pPr eaLnBrk="1" hangingPunct="1"/>
            <a:r>
              <a:rPr lang="zh-CN" altLang="en-US">
                <a:latin typeface="Times New Roman" panose="02020603050405020304" pitchFamily="18" charset="0"/>
              </a:rPr>
              <a:t>另一方面，如果边上标记的是非终结符</a:t>
            </a:r>
            <a:r>
              <a:rPr lang="en-US" altLang="zh-CN">
                <a:latin typeface="Times New Roman" panose="02020603050405020304" pitchFamily="18" charset="0"/>
              </a:rPr>
              <a:t>A</a:t>
            </a:r>
            <a:r>
              <a:rPr lang="zh-CN" altLang="en-US">
                <a:latin typeface="Times New Roman" panose="02020603050405020304" pitchFamily="18" charset="0"/>
              </a:rPr>
              <a:t>，则分析器进入</a:t>
            </a:r>
            <a:r>
              <a:rPr lang="en-US" altLang="zh-CN">
                <a:latin typeface="Times New Roman" panose="02020603050405020304" pitchFamily="18" charset="0"/>
              </a:rPr>
              <a:t>A</a:t>
            </a:r>
            <a:r>
              <a:rPr lang="zh-CN" altLang="en-US">
                <a:latin typeface="Times New Roman" panose="02020603050405020304" pitchFamily="18" charset="0"/>
              </a:rPr>
              <a:t>的初始状态，但不移动输入指针。一旦到达</a:t>
            </a:r>
            <a:r>
              <a:rPr lang="en-US" altLang="zh-CN">
                <a:latin typeface="Times New Roman" panose="02020603050405020304" pitchFamily="18" charset="0"/>
              </a:rPr>
              <a:t>A</a:t>
            </a:r>
            <a:r>
              <a:rPr lang="zh-CN" altLang="en-US">
                <a:latin typeface="Times New Roman" panose="02020603050405020304" pitchFamily="18" charset="0"/>
              </a:rPr>
              <a:t>的终态，则立刻进入状态</a:t>
            </a:r>
            <a:r>
              <a:rPr lang="en-US" altLang="zh-CN">
                <a:latin typeface="Times New Roman" panose="02020603050405020304" pitchFamily="18" charset="0"/>
              </a:rPr>
              <a:t>t</a:t>
            </a:r>
            <a:r>
              <a:rPr lang="zh-CN" altLang="en-US">
                <a:latin typeface="Times New Roman" panose="02020603050405020304" pitchFamily="18" charset="0"/>
              </a:rPr>
              <a:t>，事实上，分析器从状态</a:t>
            </a:r>
            <a:r>
              <a:rPr lang="en-US" altLang="zh-CN">
                <a:latin typeface="Times New Roman" panose="02020603050405020304" pitchFamily="18" charset="0"/>
              </a:rPr>
              <a:t>s</a:t>
            </a:r>
            <a:r>
              <a:rPr lang="zh-CN" altLang="en-US">
                <a:latin typeface="Times New Roman" panose="02020603050405020304" pitchFamily="18" charset="0"/>
              </a:rPr>
              <a:t>转移到状态</a:t>
            </a:r>
            <a:r>
              <a:rPr lang="en-US" altLang="zh-CN">
                <a:latin typeface="Times New Roman" panose="02020603050405020304" pitchFamily="18" charset="0"/>
              </a:rPr>
              <a:t>t</a:t>
            </a:r>
            <a:r>
              <a:rPr lang="zh-CN" altLang="en-US">
                <a:latin typeface="Times New Roman" panose="02020603050405020304" pitchFamily="18" charset="0"/>
              </a:rPr>
              <a:t>时，它已经从输入符号串“读”了</a:t>
            </a:r>
            <a:r>
              <a:rPr lang="en-US" altLang="zh-CN">
                <a:latin typeface="Times New Roman" panose="02020603050405020304" pitchFamily="18" charset="0"/>
              </a:rPr>
              <a:t>A </a:t>
            </a:r>
            <a:r>
              <a:rPr lang="zh-CN" altLang="en-US">
                <a:latin typeface="Times New Roman" panose="02020603050405020304" pitchFamily="18" charset="0"/>
              </a:rPr>
              <a:t>（</a:t>
            </a:r>
            <a:r>
              <a:rPr lang="zh-CN" altLang="en-US">
                <a:solidFill>
                  <a:srgbClr val="FF0000"/>
                </a:solidFill>
                <a:latin typeface="Times New Roman" panose="02020603050405020304" pitchFamily="18" charset="0"/>
              </a:rPr>
              <a:t>调用</a:t>
            </a:r>
            <a:r>
              <a:rPr lang="en-US" altLang="zh-CN">
                <a:solidFill>
                  <a:srgbClr val="FF0000"/>
                </a:solidFill>
                <a:latin typeface="Times New Roman" panose="02020603050405020304" pitchFamily="18" charset="0"/>
              </a:rPr>
              <a:t>A</a:t>
            </a:r>
            <a:r>
              <a:rPr lang="zh-CN" altLang="en-US">
                <a:solidFill>
                  <a:srgbClr val="FF0000"/>
                </a:solidFill>
                <a:latin typeface="Times New Roman" panose="02020603050405020304" pitchFamily="18" charset="0"/>
              </a:rPr>
              <a:t>对应的过程</a:t>
            </a:r>
            <a:r>
              <a:rPr lang="zh-CN" altLang="en-US">
                <a:latin typeface="Times New Roman" panose="02020603050405020304" pitchFamily="18" charset="0"/>
              </a:rPr>
              <a:t>）。</a:t>
            </a:r>
          </a:p>
          <a:p>
            <a:pPr eaLnBrk="1" hangingPunct="1"/>
            <a:r>
              <a:rPr lang="zh-CN" altLang="en-US">
                <a:latin typeface="Times New Roman" panose="02020603050405020304" pitchFamily="18" charset="0"/>
              </a:rPr>
              <a:t>最后，如果从</a:t>
            </a:r>
            <a:r>
              <a:rPr lang="en-US" altLang="zh-CN">
                <a:latin typeface="Times New Roman" panose="02020603050405020304" pitchFamily="18" charset="0"/>
              </a:rPr>
              <a:t>s</a:t>
            </a:r>
            <a:r>
              <a:rPr lang="zh-CN" altLang="en-US">
                <a:latin typeface="Times New Roman" panose="02020603050405020304" pitchFamily="18" charset="0"/>
              </a:rPr>
              <a:t>到</a:t>
            </a:r>
            <a:r>
              <a:rPr lang="en-US" altLang="zh-CN">
                <a:latin typeface="Times New Roman" panose="02020603050405020304" pitchFamily="18" charset="0"/>
              </a:rPr>
              <a:t>t</a:t>
            </a:r>
            <a:r>
              <a:rPr lang="zh-CN" altLang="en-US">
                <a:latin typeface="Times New Roman" panose="02020603050405020304" pitchFamily="18" charset="0"/>
              </a:rPr>
              <a:t>有一条标记为</a:t>
            </a:r>
            <a:r>
              <a:rPr lang="en-US" altLang="zh-CN">
                <a:latin typeface="Times New Roman" panose="02020603050405020304" pitchFamily="18" charset="0"/>
              </a:rPr>
              <a:t>ε</a:t>
            </a:r>
            <a:r>
              <a:rPr lang="zh-CN" altLang="en-US">
                <a:latin typeface="Times New Roman" panose="02020603050405020304" pitchFamily="18" charset="0"/>
              </a:rPr>
              <a:t>的边，那么分析器从状态</a:t>
            </a:r>
            <a:r>
              <a:rPr lang="en-US" altLang="zh-CN">
                <a:latin typeface="Times New Roman" panose="02020603050405020304" pitchFamily="18" charset="0"/>
              </a:rPr>
              <a:t>s</a:t>
            </a:r>
            <a:r>
              <a:rPr lang="zh-CN" altLang="en-US">
                <a:latin typeface="Times New Roman" panose="02020603050405020304" pitchFamily="18" charset="0"/>
              </a:rPr>
              <a:t>直接进入状态</a:t>
            </a:r>
            <a:r>
              <a:rPr lang="en-US" altLang="zh-CN">
                <a:latin typeface="Times New Roman" panose="02020603050405020304" pitchFamily="18" charset="0"/>
              </a:rPr>
              <a:t>t</a:t>
            </a:r>
            <a:r>
              <a:rPr lang="zh-CN" altLang="en-US">
                <a:latin typeface="Times New Roman" panose="02020603050405020304" pitchFamily="18" charset="0"/>
              </a:rPr>
              <a:t>而不移动输入指针。 </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7" name="日期占位符 3">
            <a:extLst>
              <a:ext uri="{FF2B5EF4-FFF2-40B4-BE49-F238E27FC236}">
                <a16:creationId xmlns:a16="http://schemas.microsoft.com/office/drawing/2014/main" id="{1BAD0BEB-99DA-44DD-9E9A-45AD80EB6B41}"/>
              </a:ext>
            </a:extLst>
          </p:cNvPr>
          <p:cNvSpPr>
            <a:spLocks noGrp="1"/>
          </p:cNvSpPr>
          <p:nvPr>
            <p:ph type="dt" sz="quarter" idx="10"/>
          </p:nvPr>
        </p:nvSpPr>
        <p:spPr/>
        <p:txBody>
          <a:bodyPr/>
          <a:lstStyle/>
          <a:p>
            <a:pPr>
              <a:defRPr/>
            </a:pPr>
            <a:fld id="{B2EBE72A-27C1-4828-B426-56FDC722494B}" type="datetime1">
              <a:rPr lang="zh-CN" altLang="en-US"/>
              <a:pPr>
                <a:defRPr/>
              </a:pPr>
              <a:t>2022/4/27</a:t>
            </a:fld>
            <a:endParaRPr lang="en-US" altLang="zh-CN"/>
          </a:p>
        </p:txBody>
      </p:sp>
      <p:sp>
        <p:nvSpPr>
          <p:cNvPr id="89091" name="灯片编号占位符 5">
            <a:extLst>
              <a:ext uri="{FF2B5EF4-FFF2-40B4-BE49-F238E27FC236}">
                <a16:creationId xmlns:a16="http://schemas.microsoft.com/office/drawing/2014/main" id="{78CD8EED-482B-480A-B49D-26C59D06D5E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092AB6F6-17F4-4C23-8A61-96B8D1C06774}" type="slidenum">
              <a:rPr lang="en-US" altLang="zh-CN" sz="1400" smtClean="0"/>
              <a:pPr eaLnBrk="0" hangingPunct="0">
                <a:spcBef>
                  <a:spcPct val="0"/>
                </a:spcBef>
                <a:buFontTx/>
                <a:buNone/>
              </a:pPr>
              <a:t>115</a:t>
            </a:fld>
            <a:endParaRPr lang="en-US" altLang="zh-CN" sz="1400"/>
          </a:p>
        </p:txBody>
      </p:sp>
      <p:sp>
        <p:nvSpPr>
          <p:cNvPr id="89092" name="Rectangle 5">
            <a:extLst>
              <a:ext uri="{FF2B5EF4-FFF2-40B4-BE49-F238E27FC236}">
                <a16:creationId xmlns:a16="http://schemas.microsoft.com/office/drawing/2014/main" id="{0714DF9C-F5EB-4438-AD78-6DF5E5D95A67}"/>
              </a:ext>
            </a:extLst>
          </p:cNvPr>
          <p:cNvSpPr>
            <a:spLocks noChangeArrowheads="1"/>
          </p:cNvSpPr>
          <p:nvPr/>
        </p:nvSpPr>
        <p:spPr bwMode="auto">
          <a:xfrm>
            <a:off x="0" y="22828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graphicFrame>
        <p:nvGraphicFramePr>
          <p:cNvPr id="89093" name="Object 4">
            <a:extLst>
              <a:ext uri="{FF2B5EF4-FFF2-40B4-BE49-F238E27FC236}">
                <a16:creationId xmlns:a16="http://schemas.microsoft.com/office/drawing/2014/main" id="{F8095E60-19AB-41A2-AE42-850BFC091D98}"/>
              </a:ext>
            </a:extLst>
          </p:cNvPr>
          <p:cNvGraphicFramePr>
            <a:graphicFrameLocks/>
          </p:cNvGraphicFramePr>
          <p:nvPr/>
        </p:nvGraphicFramePr>
        <p:xfrm>
          <a:off x="2090738" y="3363913"/>
          <a:ext cx="5002212" cy="3089275"/>
        </p:xfrm>
        <a:graphic>
          <a:graphicData uri="http://schemas.openxmlformats.org/presentationml/2006/ole">
            <mc:AlternateContent xmlns:mc="http://schemas.openxmlformats.org/markup-compatibility/2006">
              <mc:Choice xmlns:v="urn:schemas-microsoft-com:vml" Requires="v">
                <p:oleObj spid="_x0000_s89236" r:id="rId3" imgW="4644000" imgH="2859840" progId="Visio.Drawing.11">
                  <p:embed/>
                </p:oleObj>
              </mc:Choice>
              <mc:Fallback>
                <p:oleObj r:id="rId3" imgW="4644000" imgH="2859840" progId="Visio.Drawing.11">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0738" y="3363913"/>
                        <a:ext cx="5002212" cy="308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9094" name="Rectangle 6">
            <a:extLst>
              <a:ext uri="{FF2B5EF4-FFF2-40B4-BE49-F238E27FC236}">
                <a16:creationId xmlns:a16="http://schemas.microsoft.com/office/drawing/2014/main" id="{464732A9-34DE-41E8-BD85-A2E0DBBF29A0}"/>
              </a:ext>
            </a:extLst>
          </p:cNvPr>
          <p:cNvSpPr>
            <a:spLocks noChangeArrowheads="1"/>
          </p:cNvSpPr>
          <p:nvPr/>
        </p:nvSpPr>
        <p:spPr bwMode="auto">
          <a:xfrm>
            <a:off x="2663825" y="6416675"/>
            <a:ext cx="36369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zh-CN" altLang="en-US" sz="2000" b="1">
                <a:latin typeface="楷体_GB2312" pitchFamily="49" charset="-122"/>
                <a:ea typeface="楷体_GB2312" pitchFamily="49" charset="-122"/>
              </a:rPr>
              <a:t>图</a:t>
            </a:r>
            <a:r>
              <a:rPr lang="en-US" altLang="zh-CN" sz="2000" b="1">
                <a:latin typeface="楷体_GB2312" pitchFamily="49" charset="-122"/>
                <a:ea typeface="楷体_GB2312" pitchFamily="49" charset="-122"/>
              </a:rPr>
              <a:t>4.6</a:t>
            </a:r>
            <a:r>
              <a:rPr lang="zh-CN" altLang="en-US" sz="2000" b="1">
                <a:latin typeface="楷体_GB2312" pitchFamily="49" charset="-122"/>
                <a:ea typeface="楷体_GB2312" pitchFamily="49" charset="-122"/>
              </a:rPr>
              <a:t>算术表达式的简化语法图</a:t>
            </a:r>
          </a:p>
        </p:txBody>
      </p:sp>
      <p:pic>
        <p:nvPicPr>
          <p:cNvPr id="89095" name="图片 26637">
            <a:extLst>
              <a:ext uri="{FF2B5EF4-FFF2-40B4-BE49-F238E27FC236}">
                <a16:creationId xmlns:a16="http://schemas.microsoft.com/office/drawing/2014/main" id="{7107A5BD-D71F-4BDF-BC74-F3F65445EF7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88913"/>
            <a:ext cx="6948488" cy="92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6" name="Rectangle 2">
            <a:extLst>
              <a:ext uri="{FF2B5EF4-FFF2-40B4-BE49-F238E27FC236}">
                <a16:creationId xmlns:a16="http://schemas.microsoft.com/office/drawing/2014/main" id="{3984E9F3-84F9-400E-8A13-4131C34F4645}"/>
              </a:ext>
            </a:extLst>
          </p:cNvPr>
          <p:cNvSpPr>
            <a:spLocks noChangeArrowheads="1"/>
          </p:cNvSpPr>
          <p:nvPr/>
        </p:nvSpPr>
        <p:spPr bwMode="auto">
          <a:xfrm>
            <a:off x="684213" y="44450"/>
            <a:ext cx="6589712"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zh-CN" sz="4000" b="1">
                <a:solidFill>
                  <a:schemeClr val="tx2"/>
                </a:solidFill>
                <a:latin typeface="Times New Roman" panose="02020603050405020304" pitchFamily="18" charset="0"/>
                <a:ea typeface="黑体" panose="02010609060101010101" pitchFamily="49" charset="-122"/>
              </a:rPr>
              <a:t>4.4.4</a:t>
            </a:r>
            <a:r>
              <a:rPr lang="en-US" altLang="zh-CN" sz="4000" b="1">
                <a:solidFill>
                  <a:schemeClr val="tx2"/>
                </a:solidFill>
                <a:latin typeface="黑体" panose="02010609060101010101" pitchFamily="49" charset="-122"/>
                <a:ea typeface="黑体" panose="02010609060101010101" pitchFamily="49" charset="-122"/>
              </a:rPr>
              <a:t> </a:t>
            </a:r>
            <a:r>
              <a:rPr lang="zh-CN" altLang="en-US" sz="4000" b="1">
                <a:solidFill>
                  <a:schemeClr val="tx2"/>
                </a:solidFill>
                <a:latin typeface="黑体" panose="02010609060101010101" pitchFamily="49" charset="-122"/>
                <a:ea typeface="黑体" panose="02010609060101010101" pitchFamily="49" charset="-122"/>
              </a:rPr>
              <a:t>语法图的化简与实现 </a:t>
            </a:r>
          </a:p>
        </p:txBody>
      </p:sp>
      <p:sp>
        <p:nvSpPr>
          <p:cNvPr id="89097" name="文本框 26639">
            <a:extLst>
              <a:ext uri="{FF2B5EF4-FFF2-40B4-BE49-F238E27FC236}">
                <a16:creationId xmlns:a16="http://schemas.microsoft.com/office/drawing/2014/main" id="{A673B0CB-EA0A-41AF-9D40-82AF61E607C6}"/>
              </a:ext>
            </a:extLst>
          </p:cNvPr>
          <p:cNvSpPr txBox="1">
            <a:spLocks noChangeArrowheads="1"/>
          </p:cNvSpPr>
          <p:nvPr/>
        </p:nvSpPr>
        <p:spPr bwMode="auto">
          <a:xfrm>
            <a:off x="684213" y="908050"/>
            <a:ext cx="6772275" cy="287020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600" b="1">
                <a:latin typeface="Times New Roman" panose="02020603050405020304" pitchFamily="18" charset="0"/>
                <a:ea typeface="楷体_GB2312" pitchFamily="49" charset="-122"/>
              </a:rPr>
              <a:t>⑴ </a:t>
            </a:r>
            <a:r>
              <a:rPr lang="zh-CN" altLang="en-US" sz="2600" b="1">
                <a:latin typeface="Times New Roman" panose="02020603050405020304" pitchFamily="18" charset="0"/>
                <a:ea typeface="楷体_GB2312" pitchFamily="49" charset="-122"/>
              </a:rPr>
              <a:t>左因子提取</a:t>
            </a:r>
          </a:p>
          <a:p>
            <a:pPr eaLnBrk="1" hangingPunct="1">
              <a:spcBef>
                <a:spcPct val="0"/>
              </a:spcBef>
              <a:buFontTx/>
              <a:buNone/>
            </a:pPr>
            <a:r>
              <a:rPr lang="zh-CN" altLang="en-US" sz="2600" b="1">
                <a:latin typeface="Times New Roman" panose="02020603050405020304" pitchFamily="18" charset="0"/>
                <a:ea typeface="楷体_GB2312" pitchFamily="49" charset="-122"/>
              </a:rPr>
              <a:t>将形如</a:t>
            </a:r>
            <a:r>
              <a:rPr lang="en-US" altLang="zh-CN" sz="2600" b="1" i="1">
                <a:latin typeface="Times New Roman" panose="02020603050405020304" pitchFamily="18" charset="0"/>
                <a:ea typeface="楷体_GB2312" pitchFamily="49" charset="-122"/>
              </a:rPr>
              <a:t>A</a:t>
            </a:r>
            <a:r>
              <a:rPr lang="en-US" altLang="zh-CN" sz="2600" b="1">
                <a:latin typeface="Times New Roman" panose="02020603050405020304" pitchFamily="18" charset="0"/>
                <a:ea typeface="楷体_GB2312" pitchFamily="49" charset="-122"/>
              </a:rPr>
              <a:t>→</a:t>
            </a:r>
            <a:r>
              <a:rPr lang="en-US" altLang="zh-CN" sz="2600" b="1" i="1">
                <a:latin typeface="Times New Roman" panose="02020603050405020304" pitchFamily="18" charset="0"/>
                <a:ea typeface="楷体_GB2312" pitchFamily="49" charset="-122"/>
              </a:rPr>
              <a:t>YX</a:t>
            </a:r>
            <a:r>
              <a:rPr lang="en-US" altLang="zh-CN" sz="2600" b="1">
                <a:latin typeface="Times New Roman" panose="02020603050405020304" pitchFamily="18" charset="0"/>
                <a:ea typeface="楷体_GB2312" pitchFamily="49" charset="-122"/>
              </a:rPr>
              <a:t>|</a:t>
            </a:r>
            <a:r>
              <a:rPr lang="en-US" altLang="zh-CN" sz="2600" b="1" i="1">
                <a:latin typeface="Times New Roman" panose="02020603050405020304" pitchFamily="18" charset="0"/>
                <a:ea typeface="楷体_GB2312" pitchFamily="49" charset="-122"/>
              </a:rPr>
              <a:t>YZ</a:t>
            </a:r>
            <a:r>
              <a:rPr lang="zh-CN" altLang="en-US" sz="2600" b="1">
                <a:latin typeface="Times New Roman" panose="02020603050405020304" pitchFamily="18" charset="0"/>
                <a:ea typeface="楷体_GB2312" pitchFamily="49" charset="-122"/>
              </a:rPr>
              <a:t>的产生式替换为</a:t>
            </a:r>
            <a:r>
              <a:rPr lang="en-US" altLang="zh-CN" sz="2600" b="1" i="1">
                <a:latin typeface="Times New Roman" panose="02020603050405020304" pitchFamily="18" charset="0"/>
                <a:ea typeface="楷体_GB2312" pitchFamily="49" charset="-122"/>
              </a:rPr>
              <a:t>A</a:t>
            </a:r>
            <a:r>
              <a:rPr lang="en-US" altLang="zh-CN" sz="2600" b="1">
                <a:latin typeface="Times New Roman" panose="02020603050405020304" pitchFamily="18" charset="0"/>
                <a:ea typeface="楷体_GB2312" pitchFamily="49" charset="-122"/>
              </a:rPr>
              <a:t>→</a:t>
            </a:r>
            <a:r>
              <a:rPr lang="en-US" altLang="zh-CN" sz="2600" b="1" i="1">
                <a:latin typeface="Times New Roman" panose="02020603050405020304" pitchFamily="18" charset="0"/>
                <a:ea typeface="楷体_GB2312" pitchFamily="49" charset="-122"/>
              </a:rPr>
              <a:t>Y</a:t>
            </a:r>
            <a:r>
              <a:rPr lang="en-US" altLang="zh-CN" sz="2600" b="1">
                <a:latin typeface="Times New Roman" panose="02020603050405020304" pitchFamily="18" charset="0"/>
                <a:ea typeface="楷体_GB2312" pitchFamily="49" charset="-122"/>
              </a:rPr>
              <a:t>(</a:t>
            </a:r>
            <a:r>
              <a:rPr lang="en-US" altLang="zh-CN" sz="2600" b="1" i="1">
                <a:latin typeface="Times New Roman" panose="02020603050405020304" pitchFamily="18" charset="0"/>
                <a:ea typeface="楷体_GB2312" pitchFamily="49" charset="-122"/>
              </a:rPr>
              <a:t>X</a:t>
            </a:r>
            <a:r>
              <a:rPr lang="en-US" altLang="zh-CN" sz="2600" b="1">
                <a:latin typeface="Times New Roman" panose="02020603050405020304" pitchFamily="18" charset="0"/>
                <a:ea typeface="楷体_GB2312" pitchFamily="49" charset="-122"/>
              </a:rPr>
              <a:t>|</a:t>
            </a:r>
            <a:r>
              <a:rPr lang="en-US" altLang="zh-CN" sz="2600" b="1" i="1">
                <a:latin typeface="Times New Roman" panose="02020603050405020304" pitchFamily="18" charset="0"/>
                <a:ea typeface="楷体_GB2312" pitchFamily="49" charset="-122"/>
              </a:rPr>
              <a:t>Z</a:t>
            </a:r>
            <a:r>
              <a:rPr lang="en-US" altLang="zh-CN" sz="2600" b="1">
                <a:latin typeface="Times New Roman" panose="02020603050405020304" pitchFamily="18" charset="0"/>
                <a:ea typeface="楷体_GB2312" pitchFamily="49" charset="-122"/>
              </a:rPr>
              <a:t>)</a:t>
            </a:r>
            <a:r>
              <a:rPr lang="zh-CN" altLang="en-US" sz="2600" b="1">
                <a:latin typeface="Times New Roman" panose="02020603050405020304" pitchFamily="18" charset="0"/>
                <a:ea typeface="楷体_GB2312" pitchFamily="49" charset="-122"/>
              </a:rPr>
              <a:t>；</a:t>
            </a:r>
          </a:p>
          <a:p>
            <a:pPr eaLnBrk="1" hangingPunct="1">
              <a:spcBef>
                <a:spcPct val="0"/>
              </a:spcBef>
              <a:buFontTx/>
              <a:buNone/>
            </a:pPr>
            <a:r>
              <a:rPr lang="zh-CN" altLang="en-US" sz="2600" b="1">
                <a:latin typeface="Times New Roman" panose="02020603050405020304" pitchFamily="18" charset="0"/>
                <a:ea typeface="楷体_GB2312" pitchFamily="49" charset="-122"/>
              </a:rPr>
              <a:t>⑵ 右因子提取</a:t>
            </a:r>
          </a:p>
          <a:p>
            <a:pPr eaLnBrk="1" hangingPunct="1">
              <a:spcBef>
                <a:spcPct val="0"/>
              </a:spcBef>
              <a:buFontTx/>
              <a:buNone/>
            </a:pPr>
            <a:r>
              <a:rPr lang="zh-CN" altLang="en-US" sz="2600" b="1">
                <a:latin typeface="Times New Roman" panose="02020603050405020304" pitchFamily="18" charset="0"/>
                <a:ea typeface="楷体_GB2312" pitchFamily="49" charset="-122"/>
              </a:rPr>
              <a:t>将形如</a:t>
            </a:r>
            <a:r>
              <a:rPr lang="en-US" altLang="zh-CN" sz="2600" b="1" i="1">
                <a:latin typeface="Times New Roman" panose="02020603050405020304" pitchFamily="18" charset="0"/>
                <a:ea typeface="楷体_GB2312" pitchFamily="49" charset="-122"/>
              </a:rPr>
              <a:t>A</a:t>
            </a:r>
            <a:r>
              <a:rPr lang="en-US" altLang="zh-CN" sz="2600" b="1">
                <a:latin typeface="Times New Roman" panose="02020603050405020304" pitchFamily="18" charset="0"/>
                <a:ea typeface="楷体_GB2312" pitchFamily="49" charset="-122"/>
              </a:rPr>
              <a:t>→</a:t>
            </a:r>
            <a:r>
              <a:rPr lang="en-US" altLang="zh-CN" sz="2600" b="1" i="1">
                <a:latin typeface="Times New Roman" panose="02020603050405020304" pitchFamily="18" charset="0"/>
                <a:ea typeface="楷体_GB2312" pitchFamily="49" charset="-122"/>
              </a:rPr>
              <a:t>YX</a:t>
            </a:r>
            <a:r>
              <a:rPr lang="en-US" altLang="zh-CN" sz="2600" b="1">
                <a:latin typeface="Times New Roman" panose="02020603050405020304" pitchFamily="18" charset="0"/>
                <a:ea typeface="楷体_GB2312" pitchFamily="49" charset="-122"/>
              </a:rPr>
              <a:t>|</a:t>
            </a:r>
            <a:r>
              <a:rPr lang="en-US" altLang="zh-CN" sz="2600" b="1" i="1">
                <a:latin typeface="Times New Roman" panose="02020603050405020304" pitchFamily="18" charset="0"/>
                <a:ea typeface="楷体_GB2312" pitchFamily="49" charset="-122"/>
              </a:rPr>
              <a:t>ZX</a:t>
            </a:r>
            <a:r>
              <a:rPr lang="zh-CN" altLang="en-US" sz="2600" b="1">
                <a:latin typeface="Times New Roman" panose="02020603050405020304" pitchFamily="18" charset="0"/>
                <a:ea typeface="楷体_GB2312" pitchFamily="49" charset="-122"/>
              </a:rPr>
              <a:t>的产生式替换为</a:t>
            </a:r>
            <a:r>
              <a:rPr lang="en-US" altLang="zh-CN" sz="2600" b="1" i="1">
                <a:latin typeface="Times New Roman" panose="02020603050405020304" pitchFamily="18" charset="0"/>
                <a:ea typeface="楷体_GB2312" pitchFamily="49" charset="-122"/>
              </a:rPr>
              <a:t>A</a:t>
            </a:r>
            <a:r>
              <a:rPr lang="en-US" altLang="zh-CN" sz="2600" b="1">
                <a:latin typeface="Times New Roman" panose="02020603050405020304" pitchFamily="18" charset="0"/>
                <a:ea typeface="楷体_GB2312" pitchFamily="49" charset="-122"/>
              </a:rPr>
              <a:t>→(</a:t>
            </a:r>
            <a:r>
              <a:rPr lang="en-US" altLang="zh-CN" sz="2600" b="1" i="1">
                <a:latin typeface="Times New Roman" panose="02020603050405020304" pitchFamily="18" charset="0"/>
                <a:ea typeface="楷体_GB2312" pitchFamily="49" charset="-122"/>
              </a:rPr>
              <a:t>Y</a:t>
            </a:r>
            <a:r>
              <a:rPr lang="en-US" altLang="zh-CN" sz="2600" b="1">
                <a:latin typeface="Times New Roman" panose="02020603050405020304" pitchFamily="18" charset="0"/>
                <a:ea typeface="楷体_GB2312" pitchFamily="49" charset="-122"/>
              </a:rPr>
              <a:t>|</a:t>
            </a:r>
            <a:r>
              <a:rPr lang="en-US" altLang="zh-CN" sz="2600" b="1" i="1">
                <a:latin typeface="Times New Roman" panose="02020603050405020304" pitchFamily="18" charset="0"/>
                <a:ea typeface="楷体_GB2312" pitchFamily="49" charset="-122"/>
              </a:rPr>
              <a:t>Z</a:t>
            </a:r>
            <a:r>
              <a:rPr lang="en-US" altLang="zh-CN" sz="2600" b="1">
                <a:latin typeface="Times New Roman" panose="02020603050405020304" pitchFamily="18" charset="0"/>
                <a:ea typeface="楷体_GB2312" pitchFamily="49" charset="-122"/>
              </a:rPr>
              <a:t>)</a:t>
            </a:r>
            <a:r>
              <a:rPr lang="en-US" altLang="zh-CN" sz="2600" b="1" i="1">
                <a:latin typeface="Times New Roman" panose="02020603050405020304" pitchFamily="18" charset="0"/>
                <a:ea typeface="楷体_GB2312" pitchFamily="49" charset="-122"/>
              </a:rPr>
              <a:t>X</a:t>
            </a:r>
            <a:r>
              <a:rPr lang="zh-CN" altLang="en-US" sz="2600" b="1">
                <a:latin typeface="Times New Roman" panose="02020603050405020304" pitchFamily="18" charset="0"/>
                <a:ea typeface="楷体_GB2312" pitchFamily="49" charset="-122"/>
              </a:rPr>
              <a:t>；</a:t>
            </a:r>
          </a:p>
          <a:p>
            <a:pPr eaLnBrk="1" hangingPunct="1">
              <a:spcBef>
                <a:spcPct val="0"/>
              </a:spcBef>
              <a:buFontTx/>
              <a:buNone/>
            </a:pPr>
            <a:r>
              <a:rPr lang="zh-CN" altLang="en-US" sz="2600" b="1">
                <a:latin typeface="Times New Roman" panose="02020603050405020304" pitchFamily="18" charset="0"/>
                <a:ea typeface="楷体_GB2312" pitchFamily="49" charset="-122"/>
              </a:rPr>
              <a:t>⑶ 尾递归消除</a:t>
            </a:r>
          </a:p>
          <a:p>
            <a:pPr eaLnBrk="1" hangingPunct="1">
              <a:spcBef>
                <a:spcPct val="0"/>
              </a:spcBef>
              <a:buFontTx/>
              <a:buNone/>
            </a:pPr>
            <a:r>
              <a:rPr lang="zh-CN" altLang="en-US" sz="2600" b="1">
                <a:latin typeface="Times New Roman" panose="02020603050405020304" pitchFamily="18" charset="0"/>
                <a:ea typeface="楷体_GB2312" pitchFamily="49" charset="-122"/>
              </a:rPr>
              <a:t>将形如</a:t>
            </a:r>
            <a:r>
              <a:rPr lang="en-US" altLang="zh-CN" sz="2600" b="1" i="1">
                <a:latin typeface="Times New Roman" panose="02020603050405020304" pitchFamily="18" charset="0"/>
                <a:ea typeface="楷体_GB2312" pitchFamily="49" charset="-122"/>
              </a:rPr>
              <a:t>X</a:t>
            </a:r>
            <a:r>
              <a:rPr lang="en-US" altLang="zh-CN" sz="2600" b="1">
                <a:latin typeface="Times New Roman" panose="02020603050405020304" pitchFamily="18" charset="0"/>
                <a:ea typeface="楷体_GB2312" pitchFamily="49" charset="-122"/>
              </a:rPr>
              <a:t>→</a:t>
            </a:r>
            <a:r>
              <a:rPr lang="en-US" altLang="zh-CN" sz="2600" b="1" i="1">
                <a:latin typeface="Times New Roman" panose="02020603050405020304" pitchFamily="18" charset="0"/>
                <a:ea typeface="楷体_GB2312" pitchFamily="49" charset="-122"/>
              </a:rPr>
              <a:t>YX</a:t>
            </a:r>
            <a:r>
              <a:rPr lang="en-US" altLang="zh-CN" sz="2600" b="1">
                <a:latin typeface="Times New Roman" panose="02020603050405020304" pitchFamily="18" charset="0"/>
                <a:ea typeface="楷体_GB2312" pitchFamily="49" charset="-122"/>
              </a:rPr>
              <a:t>|</a:t>
            </a:r>
            <a:r>
              <a:rPr lang="en-US" altLang="zh-CN" sz="2600" b="1" i="1">
                <a:latin typeface="Times New Roman" panose="02020603050405020304" pitchFamily="18" charset="0"/>
                <a:ea typeface="楷体_GB2312" pitchFamily="49" charset="-122"/>
              </a:rPr>
              <a:t>Z</a:t>
            </a:r>
            <a:r>
              <a:rPr lang="zh-CN" altLang="en-US" sz="2600" b="1">
                <a:latin typeface="Times New Roman" panose="02020603050405020304" pitchFamily="18" charset="0"/>
                <a:ea typeface="楷体_GB2312" pitchFamily="49" charset="-122"/>
              </a:rPr>
              <a:t>的产生式替换为</a:t>
            </a:r>
            <a:r>
              <a:rPr lang="en-US" altLang="zh-CN" sz="2600" b="1" i="1">
                <a:latin typeface="Times New Roman" panose="02020603050405020304" pitchFamily="18" charset="0"/>
                <a:ea typeface="楷体_GB2312" pitchFamily="49" charset="-122"/>
              </a:rPr>
              <a:t>X</a:t>
            </a:r>
            <a:r>
              <a:rPr lang="en-US" altLang="zh-CN" sz="2600" b="1">
                <a:latin typeface="Times New Roman" panose="02020603050405020304" pitchFamily="18" charset="0"/>
                <a:ea typeface="楷体_GB2312" pitchFamily="49" charset="-122"/>
              </a:rPr>
              <a:t>→</a:t>
            </a:r>
            <a:r>
              <a:rPr lang="en-US" altLang="zh-CN" sz="2600" b="1" i="1">
                <a:latin typeface="Times New Roman" panose="02020603050405020304" pitchFamily="18" charset="0"/>
                <a:ea typeface="楷体_GB2312" pitchFamily="49" charset="-122"/>
              </a:rPr>
              <a:t>Y</a:t>
            </a:r>
            <a:r>
              <a:rPr lang="en-US" altLang="zh-CN" sz="2600" b="1">
                <a:latin typeface="Times New Roman" panose="02020603050405020304" pitchFamily="18" charset="0"/>
                <a:ea typeface="楷体_GB2312" pitchFamily="49" charset="-122"/>
              </a:rPr>
              <a:t>*</a:t>
            </a:r>
            <a:r>
              <a:rPr lang="en-US" altLang="zh-CN" sz="2600" b="1" i="1">
                <a:latin typeface="Times New Roman" panose="02020603050405020304" pitchFamily="18" charset="0"/>
                <a:ea typeface="楷体_GB2312" pitchFamily="49" charset="-122"/>
              </a:rPr>
              <a:t>Z</a:t>
            </a:r>
            <a:r>
              <a:rPr lang="zh-CN" altLang="en-US" sz="2600" b="1">
                <a:latin typeface="Times New Roman" panose="02020603050405020304" pitchFamily="18" charset="0"/>
                <a:ea typeface="楷体_GB2312" pitchFamily="49" charset="-122"/>
              </a:rPr>
              <a:t>。</a:t>
            </a:r>
          </a:p>
          <a:p>
            <a:pPr eaLnBrk="1" hangingPunct="1">
              <a:spcBef>
                <a:spcPct val="0"/>
              </a:spcBef>
              <a:buFontTx/>
              <a:buNone/>
            </a:pPr>
            <a:endParaRPr lang="zh-CN" altLang="en-US" sz="2600">
              <a:latin typeface="Times New Roman" panose="02020603050405020304" pitchFamily="18" charset="0"/>
              <a:ea typeface="楷体_GB2312" pitchFamily="49" charset="-122"/>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MasterPhAnim="0">
  <p:cSld>
    <p:bg bwMode="auto">
      <p:bgPr>
        <a:solidFill>
          <a:schemeClr val="bg1"/>
        </a:solidFill>
        <a:effectLst/>
      </p:bgPr>
    </p:bg>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0705C120-1F99-4595-9D53-295EEC439900}"/>
              </a:ext>
            </a:extLst>
          </p:cNvPr>
          <p:cNvSpPr>
            <a:spLocks noGrp="1"/>
          </p:cNvSpPr>
          <p:nvPr>
            <p:ph type="dt" sz="quarter" idx="10"/>
          </p:nvPr>
        </p:nvSpPr>
        <p:spPr/>
        <p:txBody>
          <a:bodyPr/>
          <a:lstStyle/>
          <a:p>
            <a:pPr>
              <a:defRPr/>
            </a:pPr>
            <a:fld id="{15D53003-4AA8-4A40-B73F-C542A0CBE4B4}" type="datetime1">
              <a:rPr lang="zh-CN" altLang="en-US"/>
              <a:pPr>
                <a:defRPr/>
              </a:pPr>
              <a:t>2022/4/27</a:t>
            </a:fld>
            <a:endParaRPr lang="en-US" altLang="zh-CN"/>
          </a:p>
        </p:txBody>
      </p:sp>
      <p:sp>
        <p:nvSpPr>
          <p:cNvPr id="90115" name="灯片编号占位符 5">
            <a:extLst>
              <a:ext uri="{FF2B5EF4-FFF2-40B4-BE49-F238E27FC236}">
                <a16:creationId xmlns:a16="http://schemas.microsoft.com/office/drawing/2014/main" id="{86B04FA6-F94F-4044-ABA2-462F7DA4A9BA}"/>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A5EF1743-5F78-441A-8053-8FC550B2BB9A}" type="slidenum">
              <a:rPr lang="en-US" altLang="zh-CN" sz="1400" smtClean="0"/>
              <a:pPr eaLnBrk="0" hangingPunct="0">
                <a:spcBef>
                  <a:spcPct val="0"/>
                </a:spcBef>
                <a:buFontTx/>
                <a:buNone/>
              </a:pPr>
              <a:t>116</a:t>
            </a:fld>
            <a:endParaRPr lang="en-US" altLang="zh-CN" sz="1400"/>
          </a:p>
        </p:txBody>
      </p:sp>
      <p:sp>
        <p:nvSpPr>
          <p:cNvPr id="1172483" name="Rectangle 3">
            <a:extLst>
              <a:ext uri="{FF2B5EF4-FFF2-40B4-BE49-F238E27FC236}">
                <a16:creationId xmlns:a16="http://schemas.microsoft.com/office/drawing/2014/main" id="{46541548-DD87-49A2-863E-C2BEDF1EDBBD}"/>
              </a:ext>
            </a:extLst>
          </p:cNvPr>
          <p:cNvSpPr>
            <a:spLocks noGrp="1" noChangeArrowheads="1"/>
          </p:cNvSpPr>
          <p:nvPr>
            <p:ph type="body" idx="4294967295"/>
          </p:nvPr>
        </p:nvSpPr>
        <p:spPr>
          <a:xfrm>
            <a:off x="900113" y="1052513"/>
            <a:ext cx="6767512" cy="5257800"/>
          </a:xfrm>
        </p:spPr>
        <p:txBody>
          <a:bodyPr lIns="92075" tIns="46038" rIns="92075" bIns="46038"/>
          <a:lstStyle/>
          <a:p>
            <a:r>
              <a:rPr lang="zh-CN" altLang="en-US" sz="2800" b="1">
                <a:latin typeface="Times New Roman" panose="02020603050405020304" pitchFamily="18" charset="0"/>
                <a:ea typeface="楷体_GB2312" pitchFamily="49" charset="-122"/>
              </a:rPr>
              <a:t>Ｅ的子程序</a:t>
            </a:r>
            <a:r>
              <a:rPr lang="en-US" altLang="zh-CN" sz="2800" b="1">
                <a:latin typeface="Times New Roman" panose="02020603050405020304" pitchFamily="18" charset="0"/>
                <a:ea typeface="楷体_GB2312" pitchFamily="49" charset="-122"/>
              </a:rPr>
              <a:t>(E</a:t>
            </a:r>
            <a:r>
              <a:rPr lang="en-US" altLang="zh-CN" b="1">
                <a:latin typeface="Times New Roman" panose="02020603050405020304" pitchFamily="18" charset="0"/>
                <a:ea typeface="楷体_GB2312" pitchFamily="49" charset="-122"/>
              </a:rPr>
              <a:t>→</a:t>
            </a:r>
            <a:r>
              <a:rPr lang="en-US" altLang="zh-CN" sz="2800" b="1">
                <a:latin typeface="Times New Roman" panose="02020603050405020304" pitchFamily="18" charset="0"/>
                <a:ea typeface="楷体_GB2312" pitchFamily="49" charset="-122"/>
              </a:rPr>
              <a:t>T(+T)</a:t>
            </a:r>
            <a:r>
              <a:rPr lang="en-US" altLang="zh-CN" sz="2800" b="1" baseline="30000">
                <a:latin typeface="Times New Roman" panose="02020603050405020304" pitchFamily="18" charset="0"/>
                <a:ea typeface="楷体_GB2312" pitchFamily="49" charset="-122"/>
              </a:rPr>
              <a:t>*</a:t>
            </a:r>
            <a:r>
              <a:rPr lang="en-US" altLang="zh-CN" sz="2800" b="1">
                <a:latin typeface="Times New Roman" panose="02020603050405020304" pitchFamily="18" charset="0"/>
                <a:ea typeface="楷体_GB2312" pitchFamily="49" charset="-122"/>
              </a:rPr>
              <a:t>)</a:t>
            </a:r>
          </a:p>
          <a:p>
            <a:pPr>
              <a:buFontTx/>
              <a:buNone/>
            </a:pPr>
            <a:r>
              <a:rPr lang="en-US" altLang="zh-CN" sz="2800" b="1">
                <a:latin typeface="Times New Roman" panose="02020603050405020304" pitchFamily="18" charset="0"/>
                <a:ea typeface="楷体_GB2312" pitchFamily="49" charset="-122"/>
              </a:rPr>
              <a:t>procedure E;</a:t>
            </a:r>
          </a:p>
          <a:p>
            <a:pPr>
              <a:buFontTx/>
              <a:buNone/>
            </a:pPr>
            <a:r>
              <a:rPr lang="en-US" altLang="zh-CN" sz="2800" b="1">
                <a:latin typeface="Times New Roman" panose="02020603050405020304" pitchFamily="18" charset="0"/>
                <a:ea typeface="楷体_GB2312" pitchFamily="49" charset="-122"/>
              </a:rPr>
              <a:t>  begin</a:t>
            </a:r>
          </a:p>
          <a:p>
            <a:pPr>
              <a:buFontTx/>
              <a:buNone/>
            </a:pPr>
            <a:r>
              <a:rPr lang="en-US" altLang="zh-CN" sz="2800" b="1">
                <a:latin typeface="Times New Roman" panose="02020603050405020304" pitchFamily="18" charset="0"/>
                <a:ea typeface="楷体_GB2312" pitchFamily="49" charset="-122"/>
              </a:rPr>
              <a:t>     T;            	 	T</a:t>
            </a:r>
            <a:r>
              <a:rPr lang="zh-CN" altLang="en-US" sz="2800" b="1">
                <a:latin typeface="Times New Roman" panose="02020603050405020304" pitchFamily="18" charset="0"/>
                <a:ea typeface="楷体_GB2312" pitchFamily="49" charset="-122"/>
              </a:rPr>
              <a:t>的过程调用</a:t>
            </a:r>
          </a:p>
          <a:p>
            <a:pPr>
              <a:buFontTx/>
              <a:buNone/>
            </a:pPr>
            <a:r>
              <a:rPr lang="zh-CN" altLang="en-US" sz="2800" b="1">
                <a:latin typeface="Times New Roman" panose="02020603050405020304" pitchFamily="18" charset="0"/>
                <a:ea typeface="楷体_GB2312" pitchFamily="49" charset="-122"/>
              </a:rPr>
              <a:t>     </a:t>
            </a:r>
            <a:r>
              <a:rPr lang="en-US" altLang="zh-CN" sz="2800" b="1">
                <a:latin typeface="Times New Roman" panose="02020603050405020304" pitchFamily="18" charset="0"/>
                <a:ea typeface="楷体_GB2312" pitchFamily="49" charset="-122"/>
              </a:rPr>
              <a:t>while lookhead='+' do </a:t>
            </a:r>
          </a:p>
          <a:p>
            <a:pPr>
              <a:buFontTx/>
              <a:buNone/>
            </a:pPr>
            <a:r>
              <a:rPr lang="en-US" altLang="zh-CN" sz="2800" b="1">
                <a:latin typeface="Times New Roman" panose="02020603050405020304" pitchFamily="18" charset="0"/>
                <a:ea typeface="楷体_GB2312" pitchFamily="49" charset="-122"/>
              </a:rPr>
              <a:t>       begin             	</a:t>
            </a:r>
            <a:r>
              <a:rPr lang="zh-CN" altLang="en-US" sz="2800" b="1">
                <a:latin typeface="Times New Roman" panose="02020603050405020304" pitchFamily="18" charset="0"/>
                <a:ea typeface="楷体_GB2312" pitchFamily="49" charset="-122"/>
              </a:rPr>
              <a:t>当前符号等于</a:t>
            </a:r>
            <a:r>
              <a:rPr lang="en-US" altLang="zh-CN" sz="2800" b="1">
                <a:latin typeface="Times New Roman" panose="02020603050405020304" pitchFamily="18" charset="0"/>
                <a:ea typeface="楷体_GB2312" pitchFamily="49" charset="-122"/>
              </a:rPr>
              <a:t>+</a:t>
            </a:r>
            <a:r>
              <a:rPr lang="zh-CN" altLang="en-US" sz="2800" b="1">
                <a:latin typeface="Times New Roman" panose="02020603050405020304" pitchFamily="18" charset="0"/>
                <a:ea typeface="楷体_GB2312" pitchFamily="49" charset="-122"/>
              </a:rPr>
              <a:t>时</a:t>
            </a:r>
          </a:p>
          <a:p>
            <a:pPr>
              <a:buFontTx/>
              <a:buNone/>
            </a:pPr>
            <a:r>
              <a:rPr lang="zh-CN" altLang="en-US" sz="2800" b="1">
                <a:latin typeface="Times New Roman" panose="02020603050405020304" pitchFamily="18" charset="0"/>
                <a:ea typeface="楷体_GB2312" pitchFamily="49" charset="-122"/>
              </a:rPr>
              <a:t>           </a:t>
            </a:r>
            <a:r>
              <a:rPr lang="en-US" altLang="zh-CN" sz="2800" b="1">
                <a:latin typeface="Times New Roman" panose="02020603050405020304" pitchFamily="18" charset="0"/>
                <a:ea typeface="楷体_GB2312" pitchFamily="49" charset="-122"/>
              </a:rPr>
              <a:t>match(‘+’);   	</a:t>
            </a:r>
            <a:r>
              <a:rPr lang="zh-CN" altLang="en-US" sz="2800" b="1">
                <a:latin typeface="Times New Roman" panose="02020603050405020304" pitchFamily="18" charset="0"/>
                <a:ea typeface="楷体_GB2312" pitchFamily="49" charset="-122"/>
              </a:rPr>
              <a:t>处理终结符</a:t>
            </a:r>
            <a:r>
              <a:rPr lang="en-US" altLang="zh-CN" sz="2800" b="1">
                <a:latin typeface="Times New Roman" panose="02020603050405020304" pitchFamily="18" charset="0"/>
                <a:ea typeface="楷体_GB2312" pitchFamily="49" charset="-122"/>
              </a:rPr>
              <a:t>+</a:t>
            </a:r>
          </a:p>
          <a:p>
            <a:pPr>
              <a:buFontTx/>
              <a:buNone/>
            </a:pPr>
            <a:r>
              <a:rPr lang="zh-CN" altLang="en-US" sz="2800" b="1">
                <a:latin typeface="Times New Roman" panose="02020603050405020304" pitchFamily="18" charset="0"/>
                <a:ea typeface="楷体_GB2312" pitchFamily="49" charset="-122"/>
              </a:rPr>
              <a:t>           </a:t>
            </a:r>
            <a:r>
              <a:rPr lang="en-US" altLang="zh-CN" sz="2800" b="1">
                <a:latin typeface="Times New Roman" panose="02020603050405020304" pitchFamily="18" charset="0"/>
                <a:ea typeface="楷体_GB2312" pitchFamily="49" charset="-122"/>
              </a:rPr>
              <a:t>T          	T</a:t>
            </a:r>
            <a:r>
              <a:rPr lang="zh-CN" altLang="en-US" sz="2800" b="1">
                <a:latin typeface="Times New Roman" panose="02020603050405020304" pitchFamily="18" charset="0"/>
                <a:ea typeface="楷体_GB2312" pitchFamily="49" charset="-122"/>
              </a:rPr>
              <a:t>的过程调用</a:t>
            </a:r>
          </a:p>
          <a:p>
            <a:pPr>
              <a:buFontTx/>
              <a:buNone/>
            </a:pPr>
            <a:r>
              <a:rPr lang="zh-CN" altLang="en-US" sz="2800" b="1">
                <a:latin typeface="Times New Roman" panose="02020603050405020304" pitchFamily="18" charset="0"/>
                <a:ea typeface="楷体_GB2312" pitchFamily="49" charset="-122"/>
              </a:rPr>
              <a:t>       </a:t>
            </a:r>
            <a:r>
              <a:rPr lang="en-US" altLang="zh-CN" sz="2800" b="1">
                <a:latin typeface="Times New Roman" panose="02020603050405020304" pitchFamily="18" charset="0"/>
                <a:ea typeface="楷体_GB2312" pitchFamily="49" charset="-122"/>
              </a:rPr>
              <a:t>end</a:t>
            </a:r>
          </a:p>
          <a:p>
            <a:pPr>
              <a:buFontTx/>
              <a:buNone/>
            </a:pPr>
            <a:r>
              <a:rPr lang="en-US" altLang="zh-CN" sz="2800" b="1">
                <a:latin typeface="Times New Roman" panose="02020603050405020304" pitchFamily="18" charset="0"/>
                <a:ea typeface="楷体_GB2312" pitchFamily="49" charset="-122"/>
              </a:rPr>
              <a:t>  end;		           lookhead</a:t>
            </a:r>
            <a:r>
              <a:rPr lang="zh-CN" altLang="en-US" sz="2800" b="1">
                <a:latin typeface="Times New Roman" panose="02020603050405020304" pitchFamily="18" charset="0"/>
                <a:ea typeface="楷体_GB2312" pitchFamily="49" charset="-122"/>
              </a:rPr>
              <a:t>：当前符号 </a:t>
            </a:r>
          </a:p>
        </p:txBody>
      </p:sp>
      <p:pic>
        <p:nvPicPr>
          <p:cNvPr id="90117" name="图片 310278">
            <a:extLst>
              <a:ext uri="{FF2B5EF4-FFF2-40B4-BE49-F238E27FC236}">
                <a16:creationId xmlns:a16="http://schemas.microsoft.com/office/drawing/2014/main" id="{919FCFC8-EBC5-4C36-8E2C-374A31483B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0350"/>
            <a:ext cx="6804025" cy="90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8" name="Rectangle 2">
            <a:extLst>
              <a:ext uri="{FF2B5EF4-FFF2-40B4-BE49-F238E27FC236}">
                <a16:creationId xmlns:a16="http://schemas.microsoft.com/office/drawing/2014/main" id="{72916C66-5B1A-4B71-9C60-5481B8FB4FBD}"/>
              </a:ext>
            </a:extLst>
          </p:cNvPr>
          <p:cNvSpPr>
            <a:spLocks noChangeArrowheads="1"/>
          </p:cNvSpPr>
          <p:nvPr/>
        </p:nvSpPr>
        <p:spPr bwMode="auto">
          <a:xfrm>
            <a:off x="647700" y="187325"/>
            <a:ext cx="8101013"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zh-CN" altLang="en-US" sz="3600" b="1">
                <a:solidFill>
                  <a:schemeClr val="tx2"/>
                </a:solidFill>
                <a:latin typeface="Times New Roman" panose="02020603050405020304" pitchFamily="18" charset="0"/>
                <a:ea typeface="黑体" panose="02010609060101010101" pitchFamily="49" charset="-122"/>
              </a:rPr>
              <a:t>例</a:t>
            </a:r>
            <a:r>
              <a:rPr lang="en-US" altLang="zh-CN" sz="3600" b="1">
                <a:solidFill>
                  <a:schemeClr val="tx2"/>
                </a:solidFill>
                <a:latin typeface="Times New Roman" panose="02020603050405020304" pitchFamily="18" charset="0"/>
                <a:ea typeface="黑体" panose="02010609060101010101" pitchFamily="49" charset="-122"/>
              </a:rPr>
              <a:t>4.16</a:t>
            </a:r>
            <a:r>
              <a:rPr lang="en-US" altLang="zh-CN" sz="3600" b="1">
                <a:solidFill>
                  <a:schemeClr val="tx2"/>
                </a:solidFill>
                <a:latin typeface="黑体" panose="02010609060101010101" pitchFamily="49" charset="-122"/>
                <a:ea typeface="黑体" panose="02010609060101010101" pitchFamily="49" charset="-122"/>
              </a:rPr>
              <a:t> </a:t>
            </a:r>
            <a:r>
              <a:rPr lang="zh-CN" altLang="en-US" sz="3600" b="1">
                <a:solidFill>
                  <a:schemeClr val="tx2"/>
                </a:solidFill>
                <a:latin typeface="黑体" panose="02010609060101010101" pitchFamily="49" charset="-122"/>
                <a:ea typeface="黑体" panose="02010609060101010101" pitchFamily="49" charset="-122"/>
              </a:rPr>
              <a:t>简单算术表达式的语法分析器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1172483">
                                            <p:txEl>
                                              <p:pRg st="0" end="0"/>
                                            </p:txEl>
                                          </p:spTgt>
                                        </p:tgtEl>
                                        <p:attrNameLst>
                                          <p:attrName>style.visibility</p:attrName>
                                        </p:attrNameLst>
                                      </p:cBhvr>
                                      <p:to>
                                        <p:strVal val="visible"/>
                                      </p:to>
                                    </p:set>
                                    <p:animEffect transition="in" filter="wipe(up)">
                                      <p:cBhvr>
                                        <p:cTn id="7" dur="75"/>
                                        <p:tgtEl>
                                          <p:spTgt spid="117248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1172483">
                                            <p:txEl>
                                              <p:pRg st="1" end="1"/>
                                            </p:txEl>
                                          </p:spTgt>
                                        </p:tgtEl>
                                        <p:attrNameLst>
                                          <p:attrName>style.visibility</p:attrName>
                                        </p:attrNameLst>
                                      </p:cBhvr>
                                      <p:to>
                                        <p:strVal val="visible"/>
                                      </p:to>
                                    </p:set>
                                    <p:animEffect transition="in" filter="wipe(up)">
                                      <p:cBhvr>
                                        <p:cTn id="12" dur="75"/>
                                        <p:tgtEl>
                                          <p:spTgt spid="1172483">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1172483">
                                            <p:txEl>
                                              <p:pRg st="2" end="2"/>
                                            </p:txEl>
                                          </p:spTgt>
                                        </p:tgtEl>
                                        <p:attrNameLst>
                                          <p:attrName>style.visibility</p:attrName>
                                        </p:attrNameLst>
                                      </p:cBhvr>
                                      <p:to>
                                        <p:strVal val="visible"/>
                                      </p:to>
                                    </p:set>
                                    <p:animEffect transition="in" filter="wipe(up)">
                                      <p:cBhvr>
                                        <p:cTn id="17" dur="75"/>
                                        <p:tgtEl>
                                          <p:spTgt spid="1172483">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1172483">
                                            <p:txEl>
                                              <p:pRg st="3" end="3"/>
                                            </p:txEl>
                                          </p:spTgt>
                                        </p:tgtEl>
                                        <p:attrNameLst>
                                          <p:attrName>style.visibility</p:attrName>
                                        </p:attrNameLst>
                                      </p:cBhvr>
                                      <p:to>
                                        <p:strVal val="visible"/>
                                      </p:to>
                                    </p:set>
                                    <p:animEffect transition="in" filter="wipe(up)">
                                      <p:cBhvr>
                                        <p:cTn id="22" dur="75"/>
                                        <p:tgtEl>
                                          <p:spTgt spid="1172483">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TYPE.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iterate type="lt">
                                    <p:tmPct val="100000"/>
                                  </p:iterate>
                                  <p:childTnLst>
                                    <p:set>
                                      <p:cBhvr>
                                        <p:cTn id="26" dur="1" fill="hold">
                                          <p:stCondLst>
                                            <p:cond delay="0"/>
                                          </p:stCondLst>
                                        </p:cTn>
                                        <p:tgtEl>
                                          <p:spTgt spid="1172483">
                                            <p:txEl>
                                              <p:pRg st="4" end="4"/>
                                            </p:txEl>
                                          </p:spTgt>
                                        </p:tgtEl>
                                        <p:attrNameLst>
                                          <p:attrName>style.visibility</p:attrName>
                                        </p:attrNameLst>
                                      </p:cBhvr>
                                      <p:to>
                                        <p:strVal val="visible"/>
                                      </p:to>
                                    </p:set>
                                    <p:animEffect transition="in" filter="wipe(up)">
                                      <p:cBhvr>
                                        <p:cTn id="27" dur="75"/>
                                        <p:tgtEl>
                                          <p:spTgt spid="1172483">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TYPE.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iterate type="lt">
                                    <p:tmPct val="100000"/>
                                  </p:iterate>
                                  <p:childTnLst>
                                    <p:set>
                                      <p:cBhvr>
                                        <p:cTn id="31" dur="1" fill="hold">
                                          <p:stCondLst>
                                            <p:cond delay="0"/>
                                          </p:stCondLst>
                                        </p:cTn>
                                        <p:tgtEl>
                                          <p:spTgt spid="1172483">
                                            <p:txEl>
                                              <p:pRg st="5" end="5"/>
                                            </p:txEl>
                                          </p:spTgt>
                                        </p:tgtEl>
                                        <p:attrNameLst>
                                          <p:attrName>style.visibility</p:attrName>
                                        </p:attrNameLst>
                                      </p:cBhvr>
                                      <p:to>
                                        <p:strVal val="visible"/>
                                      </p:to>
                                    </p:set>
                                    <p:animEffect transition="in" filter="wipe(up)">
                                      <p:cBhvr>
                                        <p:cTn id="32" dur="75"/>
                                        <p:tgtEl>
                                          <p:spTgt spid="1172483">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TYPE.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iterate type="lt">
                                    <p:tmPct val="100000"/>
                                  </p:iterate>
                                  <p:childTnLst>
                                    <p:set>
                                      <p:cBhvr>
                                        <p:cTn id="36" dur="1" fill="hold">
                                          <p:stCondLst>
                                            <p:cond delay="0"/>
                                          </p:stCondLst>
                                        </p:cTn>
                                        <p:tgtEl>
                                          <p:spTgt spid="1172483">
                                            <p:txEl>
                                              <p:pRg st="6" end="6"/>
                                            </p:txEl>
                                          </p:spTgt>
                                        </p:tgtEl>
                                        <p:attrNameLst>
                                          <p:attrName>style.visibility</p:attrName>
                                        </p:attrNameLst>
                                      </p:cBhvr>
                                      <p:to>
                                        <p:strVal val="visible"/>
                                      </p:to>
                                    </p:set>
                                    <p:animEffect transition="in" filter="wipe(up)">
                                      <p:cBhvr>
                                        <p:cTn id="37" dur="75"/>
                                        <p:tgtEl>
                                          <p:spTgt spid="1172483">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TYPE.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iterate type="lt">
                                    <p:tmPct val="100000"/>
                                  </p:iterate>
                                  <p:childTnLst>
                                    <p:set>
                                      <p:cBhvr>
                                        <p:cTn id="41" dur="1" fill="hold">
                                          <p:stCondLst>
                                            <p:cond delay="0"/>
                                          </p:stCondLst>
                                        </p:cTn>
                                        <p:tgtEl>
                                          <p:spTgt spid="1172483">
                                            <p:txEl>
                                              <p:pRg st="7" end="7"/>
                                            </p:txEl>
                                          </p:spTgt>
                                        </p:tgtEl>
                                        <p:attrNameLst>
                                          <p:attrName>style.visibility</p:attrName>
                                        </p:attrNameLst>
                                      </p:cBhvr>
                                      <p:to>
                                        <p:strVal val="visible"/>
                                      </p:to>
                                    </p:set>
                                    <p:animEffect transition="in" filter="wipe(up)">
                                      <p:cBhvr>
                                        <p:cTn id="42" dur="75"/>
                                        <p:tgtEl>
                                          <p:spTgt spid="1172483">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TYPE.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iterate type="lt">
                                    <p:tmPct val="100000"/>
                                  </p:iterate>
                                  <p:childTnLst>
                                    <p:set>
                                      <p:cBhvr>
                                        <p:cTn id="46" dur="1" fill="hold">
                                          <p:stCondLst>
                                            <p:cond delay="0"/>
                                          </p:stCondLst>
                                        </p:cTn>
                                        <p:tgtEl>
                                          <p:spTgt spid="1172483">
                                            <p:txEl>
                                              <p:pRg st="8" end="8"/>
                                            </p:txEl>
                                          </p:spTgt>
                                        </p:tgtEl>
                                        <p:attrNameLst>
                                          <p:attrName>style.visibility</p:attrName>
                                        </p:attrNameLst>
                                      </p:cBhvr>
                                      <p:to>
                                        <p:strVal val="visible"/>
                                      </p:to>
                                    </p:set>
                                    <p:animEffect transition="in" filter="wipe(up)">
                                      <p:cBhvr>
                                        <p:cTn id="47" dur="75"/>
                                        <p:tgtEl>
                                          <p:spTgt spid="1172483">
                                            <p:txEl>
                                              <p:pRg st="8" end="8"/>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2" name="TYPE.WAV"/>
                                        </p:tgtEl>
                                      </p:cMediaNode>
                                    </p:audio>
                                  </p:sub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iterate type="lt">
                                    <p:tmPct val="100000"/>
                                  </p:iterate>
                                  <p:childTnLst>
                                    <p:set>
                                      <p:cBhvr>
                                        <p:cTn id="51" dur="1" fill="hold">
                                          <p:stCondLst>
                                            <p:cond delay="0"/>
                                          </p:stCondLst>
                                        </p:cTn>
                                        <p:tgtEl>
                                          <p:spTgt spid="1172483">
                                            <p:txEl>
                                              <p:pRg st="9" end="9"/>
                                            </p:txEl>
                                          </p:spTgt>
                                        </p:tgtEl>
                                        <p:attrNameLst>
                                          <p:attrName>style.visibility</p:attrName>
                                        </p:attrNameLst>
                                      </p:cBhvr>
                                      <p:to>
                                        <p:strVal val="visible"/>
                                      </p:to>
                                    </p:set>
                                    <p:animEffect transition="in" filter="wipe(up)">
                                      <p:cBhvr>
                                        <p:cTn id="52" dur="75"/>
                                        <p:tgtEl>
                                          <p:spTgt spid="1172483">
                                            <p:txEl>
                                              <p:pRg st="9" end="9"/>
                                            </p:txEl>
                                          </p:spTgt>
                                        </p:tgtEl>
                                      </p:cBhvr>
                                    </p:animEffect>
                                  </p:childTnLst>
                                  <p:subTnLst>
                                    <p:audio>
                                      <p:cMediaNode>
                                        <p:cTn display="0" masterRel="sameClick">
                                          <p:stCondLst>
                                            <p:cond evt="begin" delay="0">
                                              <p:tn val="50"/>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2483" grpId="0" build="p"/>
    </p:bldLst>
  </p:timing>
</p:sld>
</file>

<file path=ppt/slides/slide1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46BB5598-49D6-4E93-BD7B-8E95C919C1C4}"/>
              </a:ext>
            </a:extLst>
          </p:cNvPr>
          <p:cNvSpPr>
            <a:spLocks noGrp="1"/>
          </p:cNvSpPr>
          <p:nvPr>
            <p:ph type="dt" sz="quarter" idx="10"/>
          </p:nvPr>
        </p:nvSpPr>
        <p:spPr bwMode="auto">
          <a:xfrm>
            <a:off x="457200" y="6245225"/>
            <a:ext cx="2133600" cy="476250"/>
          </a:xfrm>
          <a:ln>
            <a:miter lim="800000"/>
          </a:ln>
        </p:spPr>
        <p:txBody>
          <a:bodyPr vert="horz" wrap="square" lIns="91440" tIns="45720" rIns="91440" bIns="45720" numCol="1" anchor="t" anchorCtr="0" compatLnSpc="1"/>
          <a:lstStyle/>
          <a:p>
            <a:pPr>
              <a:buFontTx/>
              <a:buNone/>
              <a:defRPr/>
            </a:pPr>
            <a:fld id="{B0511F80-6547-4A0E-8D6F-7860C4E181B8}" type="datetime1">
              <a:rPr lang="zh-CN" altLang="en-US" noProof="0" smtClean="0">
                <a:latin typeface="+mn-lt"/>
              </a:rPr>
              <a:pPr>
                <a:buFontTx/>
                <a:buNone/>
                <a:defRPr/>
              </a:pPr>
              <a:t>2022/4/27</a:t>
            </a:fld>
            <a:endParaRPr lang="en-US" altLang="zh-CN" noProof="0">
              <a:latin typeface="+mn-lt"/>
            </a:endParaRPr>
          </a:p>
        </p:txBody>
      </p:sp>
      <p:sp>
        <p:nvSpPr>
          <p:cNvPr id="91139" name="灯片编号占位符 5">
            <a:extLst>
              <a:ext uri="{FF2B5EF4-FFF2-40B4-BE49-F238E27FC236}">
                <a16:creationId xmlns:a16="http://schemas.microsoft.com/office/drawing/2014/main" id="{E7E174B4-E92B-46EF-A205-68D5500A1D13}"/>
              </a:ext>
            </a:extLst>
          </p:cNvPr>
          <p:cNvSpPr>
            <a:spLocks noGrp="1" noChangeArrowheads="1"/>
          </p:cNvSpPr>
          <p:nvPr>
            <p:ph type="sldNum" sz="quarter" idx="12"/>
          </p:nvPr>
        </p:nvSpPr>
        <p:spPr bwMode="auto">
          <a:xfrm>
            <a:off x="6553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 typeface="Arial" panose="020B0604020202020204" pitchFamily="34" charset="0"/>
              <a:buNone/>
            </a:pPr>
            <a:fld id="{E70468D2-1FEE-4C57-B9BA-E1ACD3DEC5D3}" type="slidenum">
              <a:rPr lang="en-US" altLang="zh-CN" sz="1400" b="0" smtClean="0">
                <a:latin typeface="Arial" panose="020B0604020202020204" pitchFamily="34" charset="0"/>
                <a:ea typeface="宋体" panose="02010600030101010101" pitchFamily="2" charset="-122"/>
              </a:rPr>
              <a:pPr>
                <a:spcBef>
                  <a:spcPct val="0"/>
                </a:spcBef>
                <a:buClrTx/>
                <a:buSzTx/>
                <a:buFont typeface="Arial" panose="020B0604020202020204" pitchFamily="34" charset="0"/>
                <a:buNone/>
              </a:pPr>
              <a:t>117</a:t>
            </a:fld>
            <a:endParaRPr lang="en-US" altLang="zh-CN" sz="1400" b="0">
              <a:latin typeface="Arial" panose="020B0604020202020204" pitchFamily="34" charset="0"/>
              <a:ea typeface="宋体" panose="02010600030101010101" pitchFamily="2" charset="-122"/>
            </a:endParaRPr>
          </a:p>
        </p:txBody>
      </p:sp>
      <p:sp>
        <p:nvSpPr>
          <p:cNvPr id="91140" name="Rectangle 2">
            <a:extLst>
              <a:ext uri="{FF2B5EF4-FFF2-40B4-BE49-F238E27FC236}">
                <a16:creationId xmlns:a16="http://schemas.microsoft.com/office/drawing/2014/main" id="{1AB6BF72-A79C-4947-9F22-56BC0B9629DB}"/>
              </a:ext>
            </a:extLst>
          </p:cNvPr>
          <p:cNvSpPr>
            <a:spLocks noGrp="1" noChangeArrowheads="1"/>
          </p:cNvSpPr>
          <p:nvPr>
            <p:ph type="title" idx="4294967295"/>
          </p:nvPr>
        </p:nvSpPr>
        <p:spPr>
          <a:xfrm>
            <a:off x="971550" y="434975"/>
            <a:ext cx="6267450" cy="762000"/>
          </a:xfrm>
        </p:spPr>
        <p:txBody>
          <a:bodyPr lIns="92075" tIns="46038" rIns="92075" bIns="46038" anchor="ctr"/>
          <a:lstStyle/>
          <a:p>
            <a:pPr eaLnBrk="1" hangingPunct="1"/>
            <a:r>
              <a:rPr lang="zh-CN" altLang="en-US">
                <a:latin typeface="黑体" panose="02010609060101010101" pitchFamily="49" charset="-122"/>
              </a:rPr>
              <a:t>Ｔ的子程序</a:t>
            </a:r>
            <a:r>
              <a:rPr lang="en-US" altLang="zh-CN">
                <a:latin typeface="黑体" panose="02010609060101010101" pitchFamily="49" charset="-122"/>
              </a:rPr>
              <a:t>(T→F(*F)</a:t>
            </a:r>
            <a:r>
              <a:rPr lang="en-US" altLang="zh-CN" baseline="30000">
                <a:latin typeface="黑体" panose="02010609060101010101" pitchFamily="49" charset="-122"/>
              </a:rPr>
              <a:t>*</a:t>
            </a:r>
            <a:r>
              <a:rPr lang="en-US" altLang="zh-CN">
                <a:latin typeface="黑体" panose="02010609060101010101" pitchFamily="49" charset="-122"/>
              </a:rPr>
              <a:t>)</a:t>
            </a:r>
          </a:p>
        </p:txBody>
      </p:sp>
      <p:sp>
        <p:nvSpPr>
          <p:cNvPr id="1173507" name="Rectangle 3">
            <a:extLst>
              <a:ext uri="{FF2B5EF4-FFF2-40B4-BE49-F238E27FC236}">
                <a16:creationId xmlns:a16="http://schemas.microsoft.com/office/drawing/2014/main" id="{6347F109-872A-47A2-99F4-31A0962F781B}"/>
              </a:ext>
            </a:extLst>
          </p:cNvPr>
          <p:cNvSpPr>
            <a:spLocks noGrp="1" noChangeArrowheads="1"/>
          </p:cNvSpPr>
          <p:nvPr>
            <p:ph type="body" idx="4294967295"/>
          </p:nvPr>
        </p:nvSpPr>
        <p:spPr>
          <a:xfrm>
            <a:off x="592138" y="1581150"/>
            <a:ext cx="8083550" cy="4800600"/>
          </a:xfrm>
        </p:spPr>
        <p:txBody>
          <a:bodyPr lIns="92075" tIns="46038" rIns="92075" bIns="46038"/>
          <a:lstStyle/>
          <a:p>
            <a:pPr eaLnBrk="1" hangingPunct="1">
              <a:buFont typeface="Wingdings" panose="05000000000000000000" pitchFamily="2" charset="2"/>
              <a:buNone/>
            </a:pPr>
            <a:r>
              <a:rPr lang="en-US" altLang="zh-CN" sz="2800">
                <a:latin typeface="Times New Roman" panose="02020603050405020304" pitchFamily="18" charset="0"/>
              </a:rPr>
              <a:t>procedure T; </a:t>
            </a:r>
          </a:p>
          <a:p>
            <a:pPr eaLnBrk="1" hangingPunct="1">
              <a:buFont typeface="Wingdings" panose="05000000000000000000" pitchFamily="2" charset="2"/>
              <a:buNone/>
            </a:pPr>
            <a:r>
              <a:rPr lang="en-US" altLang="zh-CN" sz="2800">
                <a:latin typeface="Times New Roman" panose="02020603050405020304" pitchFamily="18" charset="0"/>
              </a:rPr>
              <a:t>  begin</a:t>
            </a:r>
          </a:p>
          <a:p>
            <a:pPr eaLnBrk="1" hangingPunct="1">
              <a:buFont typeface="Wingdings" panose="05000000000000000000" pitchFamily="2" charset="2"/>
              <a:buNone/>
            </a:pPr>
            <a:r>
              <a:rPr lang="en-US" altLang="zh-CN" sz="2800">
                <a:latin typeface="Times New Roman" panose="02020603050405020304" pitchFamily="18" charset="0"/>
              </a:rPr>
              <a:t>      F;	                             F</a:t>
            </a:r>
            <a:r>
              <a:rPr lang="zh-CN" altLang="en-US" sz="2800">
                <a:latin typeface="Times New Roman" panose="02020603050405020304" pitchFamily="18" charset="0"/>
              </a:rPr>
              <a:t>的过程调用</a:t>
            </a:r>
          </a:p>
          <a:p>
            <a:pPr eaLnBrk="1" hangingPunct="1">
              <a:buFont typeface="Wingdings" panose="05000000000000000000" pitchFamily="2" charset="2"/>
              <a:buNone/>
            </a:pPr>
            <a:r>
              <a:rPr lang="zh-CN" altLang="en-US" sz="2800">
                <a:latin typeface="Times New Roman" panose="02020603050405020304" pitchFamily="18" charset="0"/>
              </a:rPr>
              <a:t>      </a:t>
            </a:r>
            <a:r>
              <a:rPr lang="en-US" altLang="zh-CN" sz="2800">
                <a:latin typeface="Times New Roman" panose="02020603050405020304" pitchFamily="18" charset="0"/>
              </a:rPr>
              <a:t>while lookhead='*' then</a:t>
            </a:r>
          </a:p>
          <a:p>
            <a:pPr eaLnBrk="1" hangingPunct="1">
              <a:buFont typeface="Wingdings" panose="05000000000000000000" pitchFamily="2" charset="2"/>
              <a:buNone/>
            </a:pPr>
            <a:r>
              <a:rPr lang="en-US" altLang="zh-CN" sz="2800">
                <a:latin typeface="Times New Roman" panose="02020603050405020304" pitchFamily="18" charset="0"/>
              </a:rPr>
              <a:t>        begin    			</a:t>
            </a:r>
            <a:r>
              <a:rPr lang="zh-CN" altLang="en-US" sz="2800">
                <a:latin typeface="Times New Roman" panose="02020603050405020304" pitchFamily="18" charset="0"/>
              </a:rPr>
              <a:t>当前符号等于*时</a:t>
            </a:r>
          </a:p>
          <a:p>
            <a:pPr eaLnBrk="1" hangingPunct="1">
              <a:buFont typeface="Wingdings" panose="05000000000000000000" pitchFamily="2" charset="2"/>
              <a:buNone/>
            </a:pPr>
            <a:r>
              <a:rPr lang="zh-CN" altLang="en-US" sz="2800">
                <a:latin typeface="Times New Roman" panose="02020603050405020304" pitchFamily="18" charset="0"/>
              </a:rPr>
              <a:t>            </a:t>
            </a:r>
            <a:r>
              <a:rPr lang="en-US" altLang="zh-CN" sz="2800">
                <a:latin typeface="Times New Roman" panose="02020603050405020304" pitchFamily="18" charset="0"/>
              </a:rPr>
              <a:t>match(‘*’);        </a:t>
            </a:r>
            <a:r>
              <a:rPr lang="zh-CN" altLang="en-US" sz="2800">
                <a:latin typeface="Times New Roman" panose="02020603050405020304" pitchFamily="18" charset="0"/>
              </a:rPr>
              <a:t>处理终结符*</a:t>
            </a:r>
          </a:p>
          <a:p>
            <a:pPr eaLnBrk="1" hangingPunct="1">
              <a:buFont typeface="Wingdings" panose="05000000000000000000" pitchFamily="2" charset="2"/>
              <a:buNone/>
            </a:pPr>
            <a:r>
              <a:rPr lang="zh-CN" altLang="en-US" sz="2800">
                <a:latin typeface="Times New Roman" panose="02020603050405020304" pitchFamily="18" charset="0"/>
              </a:rPr>
              <a:t>            </a:t>
            </a:r>
            <a:r>
              <a:rPr lang="en-US" altLang="zh-CN" sz="2800">
                <a:latin typeface="Times New Roman" panose="02020603050405020304" pitchFamily="18" charset="0"/>
              </a:rPr>
              <a:t>F             	F</a:t>
            </a:r>
            <a:r>
              <a:rPr lang="zh-CN" altLang="en-US" sz="2800">
                <a:latin typeface="Times New Roman" panose="02020603050405020304" pitchFamily="18" charset="0"/>
              </a:rPr>
              <a:t>的递归调用</a:t>
            </a:r>
          </a:p>
          <a:p>
            <a:pPr eaLnBrk="1" hangingPunct="1">
              <a:buFont typeface="Wingdings" panose="05000000000000000000" pitchFamily="2" charset="2"/>
              <a:buNone/>
            </a:pPr>
            <a:r>
              <a:rPr lang="zh-CN" altLang="en-US" sz="2800">
                <a:latin typeface="Times New Roman" panose="02020603050405020304" pitchFamily="18" charset="0"/>
              </a:rPr>
              <a:t>        </a:t>
            </a:r>
            <a:r>
              <a:rPr lang="en-US" altLang="zh-CN" sz="2800">
                <a:latin typeface="Times New Roman" panose="02020603050405020304" pitchFamily="18" charset="0"/>
              </a:rPr>
              <a:t>end</a:t>
            </a:r>
          </a:p>
          <a:p>
            <a:pPr eaLnBrk="1" hangingPunct="1">
              <a:buFont typeface="Wingdings" panose="05000000000000000000" pitchFamily="2" charset="2"/>
              <a:buNone/>
            </a:pPr>
            <a:r>
              <a:rPr lang="en-US" altLang="zh-CN" sz="2800">
                <a:latin typeface="Times New Roman" panose="02020603050405020304" pitchFamily="18" charset="0"/>
              </a:rPr>
              <a:t>  end;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1173507">
                                            <p:txEl>
                                              <p:pRg st="0" end="0"/>
                                            </p:txEl>
                                          </p:spTgt>
                                        </p:tgtEl>
                                        <p:attrNameLst>
                                          <p:attrName>style.visibility</p:attrName>
                                        </p:attrNameLst>
                                      </p:cBhvr>
                                      <p:to>
                                        <p:strVal val="visible"/>
                                      </p:to>
                                    </p:set>
                                    <p:animEffect transition="in" filter="wipe(up)">
                                      <p:cBhvr>
                                        <p:cTn id="7" dur="75"/>
                                        <p:tgtEl>
                                          <p:spTgt spid="117350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1173507">
                                            <p:txEl>
                                              <p:pRg st="1" end="1"/>
                                            </p:txEl>
                                          </p:spTgt>
                                        </p:tgtEl>
                                        <p:attrNameLst>
                                          <p:attrName>style.visibility</p:attrName>
                                        </p:attrNameLst>
                                      </p:cBhvr>
                                      <p:to>
                                        <p:strVal val="visible"/>
                                      </p:to>
                                    </p:set>
                                    <p:animEffect transition="in" filter="wipe(up)">
                                      <p:cBhvr>
                                        <p:cTn id="12" dur="75"/>
                                        <p:tgtEl>
                                          <p:spTgt spid="1173507">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1173507">
                                            <p:txEl>
                                              <p:pRg st="2" end="2"/>
                                            </p:txEl>
                                          </p:spTgt>
                                        </p:tgtEl>
                                        <p:attrNameLst>
                                          <p:attrName>style.visibility</p:attrName>
                                        </p:attrNameLst>
                                      </p:cBhvr>
                                      <p:to>
                                        <p:strVal val="visible"/>
                                      </p:to>
                                    </p:set>
                                    <p:animEffect transition="in" filter="wipe(up)">
                                      <p:cBhvr>
                                        <p:cTn id="17" dur="75"/>
                                        <p:tgtEl>
                                          <p:spTgt spid="1173507">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1173507">
                                            <p:txEl>
                                              <p:pRg st="3" end="3"/>
                                            </p:txEl>
                                          </p:spTgt>
                                        </p:tgtEl>
                                        <p:attrNameLst>
                                          <p:attrName>style.visibility</p:attrName>
                                        </p:attrNameLst>
                                      </p:cBhvr>
                                      <p:to>
                                        <p:strVal val="visible"/>
                                      </p:to>
                                    </p:set>
                                    <p:animEffect transition="in" filter="wipe(up)">
                                      <p:cBhvr>
                                        <p:cTn id="22" dur="75"/>
                                        <p:tgtEl>
                                          <p:spTgt spid="1173507">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TYPE.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iterate type="lt">
                                    <p:tmPct val="100000"/>
                                  </p:iterate>
                                  <p:childTnLst>
                                    <p:set>
                                      <p:cBhvr>
                                        <p:cTn id="26" dur="1" fill="hold">
                                          <p:stCondLst>
                                            <p:cond delay="0"/>
                                          </p:stCondLst>
                                        </p:cTn>
                                        <p:tgtEl>
                                          <p:spTgt spid="1173507">
                                            <p:txEl>
                                              <p:pRg st="4" end="4"/>
                                            </p:txEl>
                                          </p:spTgt>
                                        </p:tgtEl>
                                        <p:attrNameLst>
                                          <p:attrName>style.visibility</p:attrName>
                                        </p:attrNameLst>
                                      </p:cBhvr>
                                      <p:to>
                                        <p:strVal val="visible"/>
                                      </p:to>
                                    </p:set>
                                    <p:animEffect transition="in" filter="wipe(up)">
                                      <p:cBhvr>
                                        <p:cTn id="27" dur="75"/>
                                        <p:tgtEl>
                                          <p:spTgt spid="1173507">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TYPE.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iterate type="lt">
                                    <p:tmPct val="100000"/>
                                  </p:iterate>
                                  <p:childTnLst>
                                    <p:set>
                                      <p:cBhvr>
                                        <p:cTn id="31" dur="1" fill="hold">
                                          <p:stCondLst>
                                            <p:cond delay="0"/>
                                          </p:stCondLst>
                                        </p:cTn>
                                        <p:tgtEl>
                                          <p:spTgt spid="1173507">
                                            <p:txEl>
                                              <p:pRg st="5" end="5"/>
                                            </p:txEl>
                                          </p:spTgt>
                                        </p:tgtEl>
                                        <p:attrNameLst>
                                          <p:attrName>style.visibility</p:attrName>
                                        </p:attrNameLst>
                                      </p:cBhvr>
                                      <p:to>
                                        <p:strVal val="visible"/>
                                      </p:to>
                                    </p:set>
                                    <p:animEffect transition="in" filter="wipe(up)">
                                      <p:cBhvr>
                                        <p:cTn id="32" dur="75"/>
                                        <p:tgtEl>
                                          <p:spTgt spid="1173507">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TYPE.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iterate type="lt">
                                    <p:tmPct val="100000"/>
                                  </p:iterate>
                                  <p:childTnLst>
                                    <p:set>
                                      <p:cBhvr>
                                        <p:cTn id="36" dur="1" fill="hold">
                                          <p:stCondLst>
                                            <p:cond delay="0"/>
                                          </p:stCondLst>
                                        </p:cTn>
                                        <p:tgtEl>
                                          <p:spTgt spid="1173507">
                                            <p:txEl>
                                              <p:pRg st="6" end="6"/>
                                            </p:txEl>
                                          </p:spTgt>
                                        </p:tgtEl>
                                        <p:attrNameLst>
                                          <p:attrName>style.visibility</p:attrName>
                                        </p:attrNameLst>
                                      </p:cBhvr>
                                      <p:to>
                                        <p:strVal val="visible"/>
                                      </p:to>
                                    </p:set>
                                    <p:animEffect transition="in" filter="wipe(up)">
                                      <p:cBhvr>
                                        <p:cTn id="37" dur="75"/>
                                        <p:tgtEl>
                                          <p:spTgt spid="1173507">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TYPE.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iterate type="lt">
                                    <p:tmPct val="100000"/>
                                  </p:iterate>
                                  <p:childTnLst>
                                    <p:set>
                                      <p:cBhvr>
                                        <p:cTn id="41" dur="1" fill="hold">
                                          <p:stCondLst>
                                            <p:cond delay="0"/>
                                          </p:stCondLst>
                                        </p:cTn>
                                        <p:tgtEl>
                                          <p:spTgt spid="1173507">
                                            <p:txEl>
                                              <p:pRg st="7" end="7"/>
                                            </p:txEl>
                                          </p:spTgt>
                                        </p:tgtEl>
                                        <p:attrNameLst>
                                          <p:attrName>style.visibility</p:attrName>
                                        </p:attrNameLst>
                                      </p:cBhvr>
                                      <p:to>
                                        <p:strVal val="visible"/>
                                      </p:to>
                                    </p:set>
                                    <p:animEffect transition="in" filter="wipe(up)">
                                      <p:cBhvr>
                                        <p:cTn id="42" dur="75"/>
                                        <p:tgtEl>
                                          <p:spTgt spid="1173507">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TYPE.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iterate type="lt">
                                    <p:tmPct val="100000"/>
                                  </p:iterate>
                                  <p:childTnLst>
                                    <p:set>
                                      <p:cBhvr>
                                        <p:cTn id="46" dur="1" fill="hold">
                                          <p:stCondLst>
                                            <p:cond delay="0"/>
                                          </p:stCondLst>
                                        </p:cTn>
                                        <p:tgtEl>
                                          <p:spTgt spid="1173507">
                                            <p:txEl>
                                              <p:pRg st="8" end="8"/>
                                            </p:txEl>
                                          </p:spTgt>
                                        </p:tgtEl>
                                        <p:attrNameLst>
                                          <p:attrName>style.visibility</p:attrName>
                                        </p:attrNameLst>
                                      </p:cBhvr>
                                      <p:to>
                                        <p:strVal val="visible"/>
                                      </p:to>
                                    </p:set>
                                    <p:animEffect transition="in" filter="wipe(up)">
                                      <p:cBhvr>
                                        <p:cTn id="47" dur="75"/>
                                        <p:tgtEl>
                                          <p:spTgt spid="1173507">
                                            <p:txEl>
                                              <p:pRg st="8" end="8"/>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3507" grpId="0" build="p"/>
    </p:bldLst>
  </p:timing>
</p:sld>
</file>

<file path=ppt/slides/slide1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8B6608CB-121B-4963-81CF-079168D48ADF}"/>
              </a:ext>
            </a:extLst>
          </p:cNvPr>
          <p:cNvSpPr>
            <a:spLocks noGrp="1"/>
          </p:cNvSpPr>
          <p:nvPr>
            <p:ph type="dt" sz="quarter" idx="10"/>
          </p:nvPr>
        </p:nvSpPr>
        <p:spPr bwMode="auto">
          <a:xfrm>
            <a:off x="457200" y="6245225"/>
            <a:ext cx="2133600" cy="476250"/>
          </a:xfrm>
          <a:ln>
            <a:miter lim="800000"/>
          </a:ln>
        </p:spPr>
        <p:txBody>
          <a:bodyPr vert="horz" wrap="square" lIns="91440" tIns="45720" rIns="91440" bIns="45720" numCol="1" anchor="t" anchorCtr="0" compatLnSpc="1"/>
          <a:lstStyle/>
          <a:p>
            <a:pPr>
              <a:buFontTx/>
              <a:buNone/>
              <a:defRPr/>
            </a:pPr>
            <a:fld id="{555E49C8-D00C-434D-86B9-DC23FF5926E9}" type="datetime1">
              <a:rPr lang="zh-CN" altLang="en-US" noProof="0" smtClean="0">
                <a:latin typeface="+mn-lt"/>
              </a:rPr>
              <a:pPr>
                <a:buFontTx/>
                <a:buNone/>
                <a:defRPr/>
              </a:pPr>
              <a:t>2022/4/27</a:t>
            </a:fld>
            <a:endParaRPr lang="en-US" altLang="zh-CN" noProof="0">
              <a:latin typeface="+mn-lt"/>
            </a:endParaRPr>
          </a:p>
        </p:txBody>
      </p:sp>
      <p:sp>
        <p:nvSpPr>
          <p:cNvPr id="92163" name="灯片编号占位符 5">
            <a:extLst>
              <a:ext uri="{FF2B5EF4-FFF2-40B4-BE49-F238E27FC236}">
                <a16:creationId xmlns:a16="http://schemas.microsoft.com/office/drawing/2014/main" id="{6F2975B1-9E4F-44B2-B5BB-375E2E6B97F3}"/>
              </a:ext>
            </a:extLst>
          </p:cNvPr>
          <p:cNvSpPr>
            <a:spLocks noGrp="1" noChangeArrowheads="1"/>
          </p:cNvSpPr>
          <p:nvPr>
            <p:ph type="sldNum" sz="quarter" idx="12"/>
          </p:nvPr>
        </p:nvSpPr>
        <p:spPr bwMode="auto">
          <a:xfrm>
            <a:off x="6553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 typeface="Arial" panose="020B0604020202020204" pitchFamily="34" charset="0"/>
              <a:buNone/>
            </a:pPr>
            <a:fld id="{115975A7-0BB7-491C-915E-E645E0A8DC88}" type="slidenum">
              <a:rPr lang="en-US" altLang="zh-CN" sz="1400" b="0" smtClean="0">
                <a:latin typeface="Arial" panose="020B0604020202020204" pitchFamily="34" charset="0"/>
                <a:ea typeface="宋体" panose="02010600030101010101" pitchFamily="2" charset="-122"/>
              </a:rPr>
              <a:pPr>
                <a:spcBef>
                  <a:spcPct val="0"/>
                </a:spcBef>
                <a:buClrTx/>
                <a:buSzTx/>
                <a:buFont typeface="Arial" panose="020B0604020202020204" pitchFamily="34" charset="0"/>
                <a:buNone/>
              </a:pPr>
              <a:t>118</a:t>
            </a:fld>
            <a:endParaRPr lang="en-US" altLang="zh-CN" sz="1400" b="0">
              <a:latin typeface="Arial" panose="020B0604020202020204" pitchFamily="34" charset="0"/>
              <a:ea typeface="宋体" panose="02010600030101010101" pitchFamily="2" charset="-122"/>
            </a:endParaRPr>
          </a:p>
        </p:txBody>
      </p:sp>
      <p:sp>
        <p:nvSpPr>
          <p:cNvPr id="1174530" name="Rectangle 2">
            <a:extLst>
              <a:ext uri="{FF2B5EF4-FFF2-40B4-BE49-F238E27FC236}">
                <a16:creationId xmlns:a16="http://schemas.microsoft.com/office/drawing/2014/main" id="{8F991319-F182-4290-8582-E9242544A36E}"/>
              </a:ext>
            </a:extLst>
          </p:cNvPr>
          <p:cNvSpPr>
            <a:spLocks noGrp="1" noChangeArrowheads="1"/>
          </p:cNvSpPr>
          <p:nvPr>
            <p:ph type="title" idx="4294967295"/>
          </p:nvPr>
        </p:nvSpPr>
        <p:spPr>
          <a:xfrm>
            <a:off x="1116013" y="352425"/>
            <a:ext cx="5659437" cy="628650"/>
          </a:xfrm>
        </p:spPr>
        <p:txBody>
          <a:bodyPr lIns="92075" tIns="46038" rIns="92075" bIns="46038" anchor="ctr"/>
          <a:lstStyle/>
          <a:p>
            <a:pPr eaLnBrk="1" hangingPunct="1">
              <a:defRPr/>
            </a:pPr>
            <a:r>
              <a:rPr lang="zh-CN" altLang="en-US">
                <a:latin typeface="Times New Roman" panose="02020603050405020304" pitchFamily="18" charset="0"/>
                <a:ea typeface="楷体_GB2312" pitchFamily="49" charset="-122"/>
              </a:rPr>
              <a:t>Ｆ的子程序</a:t>
            </a:r>
            <a:r>
              <a:rPr lang="en-US" altLang="zh-CN">
                <a:latin typeface="Times New Roman" panose="02020603050405020304" pitchFamily="18" charset="0"/>
                <a:ea typeface="楷体_GB2312" pitchFamily="49" charset="-122"/>
              </a:rPr>
              <a:t>(</a:t>
            </a:r>
            <a:r>
              <a:rPr lang="en-US" altLang="zh-CN">
                <a:effectLst>
                  <a:outerShdw blurRad="38100" dist="38100" dir="2700000" algn="tl">
                    <a:srgbClr val="C0C0C0"/>
                  </a:outerShdw>
                </a:effectLst>
                <a:latin typeface="Times New Roman" panose="02020603050405020304" pitchFamily="18" charset="0"/>
                <a:ea typeface="楷体_GB2312" pitchFamily="49" charset="-122"/>
              </a:rPr>
              <a:t>F→(E)|id</a:t>
            </a:r>
            <a:r>
              <a:rPr lang="en-US" altLang="zh-CN">
                <a:latin typeface="Times New Roman" panose="02020603050405020304" pitchFamily="18" charset="0"/>
                <a:ea typeface="楷体_GB2312" pitchFamily="49" charset="-122"/>
              </a:rPr>
              <a:t>)</a:t>
            </a:r>
          </a:p>
        </p:txBody>
      </p:sp>
      <p:sp>
        <p:nvSpPr>
          <p:cNvPr id="1174531" name="Rectangle 3">
            <a:extLst>
              <a:ext uri="{FF2B5EF4-FFF2-40B4-BE49-F238E27FC236}">
                <a16:creationId xmlns:a16="http://schemas.microsoft.com/office/drawing/2014/main" id="{319BB1E3-A7E4-43B1-B189-643601F081F9}"/>
              </a:ext>
            </a:extLst>
          </p:cNvPr>
          <p:cNvSpPr>
            <a:spLocks noGrp="1" noChangeArrowheads="1"/>
          </p:cNvSpPr>
          <p:nvPr>
            <p:ph type="body" idx="4294967295"/>
          </p:nvPr>
        </p:nvSpPr>
        <p:spPr>
          <a:xfrm>
            <a:off x="900113" y="1508125"/>
            <a:ext cx="6851650" cy="4800600"/>
          </a:xfrm>
        </p:spPr>
        <p:txBody>
          <a:bodyPr lIns="92075" tIns="46038" rIns="92075" bIns="46038"/>
          <a:lstStyle/>
          <a:p>
            <a:pPr eaLnBrk="1" hangingPunct="1">
              <a:lnSpc>
                <a:spcPct val="90000"/>
              </a:lnSpc>
              <a:buFont typeface="Wingdings" panose="05000000000000000000" pitchFamily="2" charset="2"/>
              <a:buNone/>
            </a:pPr>
            <a:r>
              <a:rPr lang="en-US" altLang="zh-CN" sz="2400">
                <a:latin typeface="Times New Roman" panose="02020603050405020304" pitchFamily="18" charset="0"/>
              </a:rPr>
              <a:t>procedure F; </a:t>
            </a:r>
          </a:p>
          <a:p>
            <a:pPr eaLnBrk="1" hangingPunct="1">
              <a:lnSpc>
                <a:spcPct val="90000"/>
              </a:lnSpc>
              <a:buFont typeface="Wingdings" panose="05000000000000000000" pitchFamily="2" charset="2"/>
              <a:buNone/>
            </a:pPr>
            <a:r>
              <a:rPr lang="en-US" altLang="zh-CN" sz="2400">
                <a:latin typeface="Times New Roman" panose="02020603050405020304" pitchFamily="18" charset="0"/>
              </a:rPr>
              <a:t>  begin</a:t>
            </a:r>
          </a:p>
          <a:p>
            <a:pPr eaLnBrk="1" hangingPunct="1">
              <a:lnSpc>
                <a:spcPct val="90000"/>
              </a:lnSpc>
              <a:buFont typeface="Wingdings" panose="05000000000000000000" pitchFamily="2" charset="2"/>
              <a:buNone/>
            </a:pPr>
            <a:r>
              <a:rPr lang="en-US" altLang="zh-CN" sz="2400">
                <a:latin typeface="Times New Roman" panose="02020603050405020304" pitchFamily="18" charset="0"/>
              </a:rPr>
              <a:t>      if lookhead='(' then </a:t>
            </a:r>
          </a:p>
          <a:p>
            <a:pPr eaLnBrk="1" hangingPunct="1">
              <a:lnSpc>
                <a:spcPct val="90000"/>
              </a:lnSpc>
              <a:buFont typeface="Wingdings" panose="05000000000000000000" pitchFamily="2" charset="2"/>
              <a:buNone/>
            </a:pPr>
            <a:r>
              <a:rPr lang="en-US" altLang="zh-CN" sz="2400">
                <a:latin typeface="Times New Roman" panose="02020603050405020304" pitchFamily="18" charset="0"/>
              </a:rPr>
              <a:t>          begin    		</a:t>
            </a:r>
            <a:r>
              <a:rPr lang="zh-CN" altLang="en-US" sz="2400">
                <a:latin typeface="Times New Roman" panose="02020603050405020304" pitchFamily="18" charset="0"/>
              </a:rPr>
              <a:t>当前符号等于（</a:t>
            </a:r>
          </a:p>
          <a:p>
            <a:pPr eaLnBrk="1" hangingPunct="1">
              <a:lnSpc>
                <a:spcPct val="90000"/>
              </a:lnSpc>
              <a:buFont typeface="Wingdings" panose="05000000000000000000" pitchFamily="2" charset="2"/>
              <a:buNone/>
            </a:pPr>
            <a:r>
              <a:rPr lang="zh-CN" altLang="en-US" sz="2400">
                <a:latin typeface="Times New Roman" panose="02020603050405020304" pitchFamily="18" charset="0"/>
              </a:rPr>
              <a:t>              </a:t>
            </a:r>
            <a:r>
              <a:rPr lang="en-US" altLang="zh-CN" sz="2400">
                <a:latin typeface="Times New Roman" panose="02020603050405020304" pitchFamily="18" charset="0"/>
              </a:rPr>
              <a:t>match('(');      </a:t>
            </a:r>
            <a:r>
              <a:rPr lang="zh-CN" altLang="en-US" sz="2400">
                <a:latin typeface="Times New Roman" panose="02020603050405020304" pitchFamily="18" charset="0"/>
              </a:rPr>
              <a:t>处理终结符（</a:t>
            </a:r>
          </a:p>
          <a:p>
            <a:pPr eaLnBrk="1" hangingPunct="1">
              <a:lnSpc>
                <a:spcPct val="90000"/>
              </a:lnSpc>
              <a:buFont typeface="Wingdings" panose="05000000000000000000" pitchFamily="2" charset="2"/>
              <a:buNone/>
            </a:pPr>
            <a:r>
              <a:rPr lang="zh-CN" altLang="en-US" sz="2400">
                <a:latin typeface="Times New Roman" panose="02020603050405020304" pitchFamily="18" charset="0"/>
              </a:rPr>
              <a:t>              </a:t>
            </a:r>
            <a:r>
              <a:rPr lang="en-US" altLang="zh-CN" sz="2400">
                <a:latin typeface="Times New Roman" panose="02020603050405020304" pitchFamily="18" charset="0"/>
              </a:rPr>
              <a:t>E;			</a:t>
            </a:r>
            <a:r>
              <a:rPr lang="zh-CN" altLang="en-US" sz="2400">
                <a:latin typeface="Times New Roman" panose="02020603050405020304" pitchFamily="18" charset="0"/>
              </a:rPr>
              <a:t>Ｅ的递归调用</a:t>
            </a:r>
          </a:p>
          <a:p>
            <a:pPr eaLnBrk="1" hangingPunct="1">
              <a:lnSpc>
                <a:spcPct val="90000"/>
              </a:lnSpc>
              <a:buFont typeface="Wingdings" panose="05000000000000000000" pitchFamily="2" charset="2"/>
              <a:buNone/>
            </a:pPr>
            <a:r>
              <a:rPr lang="zh-CN" altLang="en-US" sz="2400">
                <a:latin typeface="Times New Roman" panose="02020603050405020304" pitchFamily="18" charset="0"/>
              </a:rPr>
              <a:t>              </a:t>
            </a:r>
            <a:r>
              <a:rPr lang="en-US" altLang="zh-CN" sz="2400">
                <a:latin typeface="Times New Roman" panose="02020603050405020304" pitchFamily="18" charset="0"/>
              </a:rPr>
              <a:t>match(')');      </a:t>
            </a:r>
            <a:r>
              <a:rPr lang="zh-CN" altLang="en-US" sz="2400">
                <a:latin typeface="Times New Roman" panose="02020603050405020304" pitchFamily="18" charset="0"/>
              </a:rPr>
              <a:t>处理终结符）</a:t>
            </a:r>
          </a:p>
          <a:p>
            <a:pPr eaLnBrk="1" hangingPunct="1">
              <a:lnSpc>
                <a:spcPct val="90000"/>
              </a:lnSpc>
              <a:buFont typeface="Wingdings" panose="05000000000000000000" pitchFamily="2" charset="2"/>
              <a:buNone/>
            </a:pPr>
            <a:r>
              <a:rPr lang="zh-CN" altLang="en-US" sz="2400">
                <a:latin typeface="Times New Roman" panose="02020603050405020304" pitchFamily="18" charset="0"/>
              </a:rPr>
              <a:t>          </a:t>
            </a:r>
            <a:r>
              <a:rPr lang="en-US" altLang="zh-CN" sz="2400">
                <a:latin typeface="Times New Roman" panose="02020603050405020304" pitchFamily="18" charset="0"/>
              </a:rPr>
              <a:t>end</a:t>
            </a:r>
          </a:p>
          <a:p>
            <a:pPr eaLnBrk="1" hangingPunct="1">
              <a:lnSpc>
                <a:spcPct val="90000"/>
              </a:lnSpc>
              <a:buFont typeface="Wingdings" panose="05000000000000000000" pitchFamily="2" charset="2"/>
              <a:buNone/>
            </a:pPr>
            <a:r>
              <a:rPr lang="en-US" altLang="zh-CN" sz="2400">
                <a:latin typeface="Times New Roman" panose="02020603050405020304" pitchFamily="18" charset="0"/>
              </a:rPr>
              <a:t>      else if lookhead=id then </a:t>
            </a:r>
          </a:p>
          <a:p>
            <a:pPr eaLnBrk="1" hangingPunct="1">
              <a:lnSpc>
                <a:spcPct val="90000"/>
              </a:lnSpc>
              <a:buFont typeface="Wingdings" panose="05000000000000000000" pitchFamily="2" charset="2"/>
              <a:buNone/>
            </a:pPr>
            <a:r>
              <a:rPr lang="en-US" altLang="zh-CN" sz="2400">
                <a:latin typeface="Times New Roman" panose="02020603050405020304" pitchFamily="18" charset="0"/>
              </a:rPr>
              <a:t>			match(id)            </a:t>
            </a:r>
            <a:r>
              <a:rPr lang="zh-CN" altLang="en-US" sz="2400">
                <a:latin typeface="Times New Roman" panose="02020603050405020304" pitchFamily="18" charset="0"/>
              </a:rPr>
              <a:t>处理终结符</a:t>
            </a:r>
            <a:r>
              <a:rPr lang="en-US" altLang="zh-CN" sz="2400">
                <a:latin typeface="Times New Roman" panose="02020603050405020304" pitchFamily="18" charset="0"/>
              </a:rPr>
              <a:t>id</a:t>
            </a:r>
          </a:p>
          <a:p>
            <a:pPr eaLnBrk="1" hangingPunct="1">
              <a:lnSpc>
                <a:spcPct val="90000"/>
              </a:lnSpc>
              <a:buFont typeface="Wingdings" panose="05000000000000000000" pitchFamily="2" charset="2"/>
              <a:buNone/>
            </a:pPr>
            <a:r>
              <a:rPr lang="en-US" altLang="zh-CN" sz="2400">
                <a:latin typeface="Times New Roman" panose="02020603050405020304" pitchFamily="18" charset="0"/>
              </a:rPr>
              <a:t>      else error               </a:t>
            </a:r>
            <a:r>
              <a:rPr lang="zh-CN" altLang="en-US" sz="2400">
                <a:latin typeface="Times New Roman" panose="02020603050405020304" pitchFamily="18" charset="0"/>
              </a:rPr>
              <a:t>出错处理</a:t>
            </a:r>
          </a:p>
          <a:p>
            <a:pPr eaLnBrk="1" hangingPunct="1">
              <a:lnSpc>
                <a:spcPct val="90000"/>
              </a:lnSpc>
              <a:buFont typeface="Wingdings" panose="05000000000000000000" pitchFamily="2" charset="2"/>
              <a:buNone/>
            </a:pPr>
            <a:r>
              <a:rPr lang="zh-CN" altLang="en-US" sz="2400">
                <a:latin typeface="Times New Roman" panose="02020603050405020304" pitchFamily="18" charset="0"/>
              </a:rPr>
              <a:t>  </a:t>
            </a:r>
            <a:r>
              <a:rPr lang="en-US" altLang="zh-CN" sz="2400">
                <a:latin typeface="Times New Roman" panose="02020603050405020304" pitchFamily="18" charset="0"/>
              </a:rPr>
              <a:t>end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1174531">
                                            <p:txEl>
                                              <p:pRg st="0" end="0"/>
                                            </p:txEl>
                                          </p:spTgt>
                                        </p:tgtEl>
                                        <p:attrNameLst>
                                          <p:attrName>style.visibility</p:attrName>
                                        </p:attrNameLst>
                                      </p:cBhvr>
                                      <p:to>
                                        <p:strVal val="visible"/>
                                      </p:to>
                                    </p:set>
                                    <p:animEffect transition="in" filter="wipe(up)">
                                      <p:cBhvr>
                                        <p:cTn id="7" dur="75"/>
                                        <p:tgtEl>
                                          <p:spTgt spid="117453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1174531">
                                            <p:txEl>
                                              <p:pRg st="1" end="1"/>
                                            </p:txEl>
                                          </p:spTgt>
                                        </p:tgtEl>
                                        <p:attrNameLst>
                                          <p:attrName>style.visibility</p:attrName>
                                        </p:attrNameLst>
                                      </p:cBhvr>
                                      <p:to>
                                        <p:strVal val="visible"/>
                                      </p:to>
                                    </p:set>
                                    <p:animEffect transition="in" filter="wipe(up)">
                                      <p:cBhvr>
                                        <p:cTn id="12" dur="75"/>
                                        <p:tgtEl>
                                          <p:spTgt spid="1174531">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1174531">
                                            <p:txEl>
                                              <p:pRg st="2" end="2"/>
                                            </p:txEl>
                                          </p:spTgt>
                                        </p:tgtEl>
                                        <p:attrNameLst>
                                          <p:attrName>style.visibility</p:attrName>
                                        </p:attrNameLst>
                                      </p:cBhvr>
                                      <p:to>
                                        <p:strVal val="visible"/>
                                      </p:to>
                                    </p:set>
                                    <p:animEffect transition="in" filter="wipe(up)">
                                      <p:cBhvr>
                                        <p:cTn id="17" dur="75"/>
                                        <p:tgtEl>
                                          <p:spTgt spid="1174531">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1174531">
                                            <p:txEl>
                                              <p:pRg st="3" end="3"/>
                                            </p:txEl>
                                          </p:spTgt>
                                        </p:tgtEl>
                                        <p:attrNameLst>
                                          <p:attrName>style.visibility</p:attrName>
                                        </p:attrNameLst>
                                      </p:cBhvr>
                                      <p:to>
                                        <p:strVal val="visible"/>
                                      </p:to>
                                    </p:set>
                                    <p:animEffect transition="in" filter="wipe(up)">
                                      <p:cBhvr>
                                        <p:cTn id="22" dur="75"/>
                                        <p:tgtEl>
                                          <p:spTgt spid="1174531">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TYPE.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iterate type="lt">
                                    <p:tmPct val="100000"/>
                                  </p:iterate>
                                  <p:childTnLst>
                                    <p:set>
                                      <p:cBhvr>
                                        <p:cTn id="26" dur="1" fill="hold">
                                          <p:stCondLst>
                                            <p:cond delay="0"/>
                                          </p:stCondLst>
                                        </p:cTn>
                                        <p:tgtEl>
                                          <p:spTgt spid="1174531">
                                            <p:txEl>
                                              <p:pRg st="4" end="4"/>
                                            </p:txEl>
                                          </p:spTgt>
                                        </p:tgtEl>
                                        <p:attrNameLst>
                                          <p:attrName>style.visibility</p:attrName>
                                        </p:attrNameLst>
                                      </p:cBhvr>
                                      <p:to>
                                        <p:strVal val="visible"/>
                                      </p:to>
                                    </p:set>
                                    <p:animEffect transition="in" filter="wipe(up)">
                                      <p:cBhvr>
                                        <p:cTn id="27" dur="75"/>
                                        <p:tgtEl>
                                          <p:spTgt spid="1174531">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TYPE.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iterate type="lt">
                                    <p:tmPct val="100000"/>
                                  </p:iterate>
                                  <p:childTnLst>
                                    <p:set>
                                      <p:cBhvr>
                                        <p:cTn id="31" dur="1" fill="hold">
                                          <p:stCondLst>
                                            <p:cond delay="0"/>
                                          </p:stCondLst>
                                        </p:cTn>
                                        <p:tgtEl>
                                          <p:spTgt spid="1174531">
                                            <p:txEl>
                                              <p:pRg st="5" end="5"/>
                                            </p:txEl>
                                          </p:spTgt>
                                        </p:tgtEl>
                                        <p:attrNameLst>
                                          <p:attrName>style.visibility</p:attrName>
                                        </p:attrNameLst>
                                      </p:cBhvr>
                                      <p:to>
                                        <p:strVal val="visible"/>
                                      </p:to>
                                    </p:set>
                                    <p:animEffect transition="in" filter="wipe(up)">
                                      <p:cBhvr>
                                        <p:cTn id="32" dur="75"/>
                                        <p:tgtEl>
                                          <p:spTgt spid="1174531">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TYPE.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iterate type="lt">
                                    <p:tmPct val="100000"/>
                                  </p:iterate>
                                  <p:childTnLst>
                                    <p:set>
                                      <p:cBhvr>
                                        <p:cTn id="36" dur="1" fill="hold">
                                          <p:stCondLst>
                                            <p:cond delay="0"/>
                                          </p:stCondLst>
                                        </p:cTn>
                                        <p:tgtEl>
                                          <p:spTgt spid="1174531">
                                            <p:txEl>
                                              <p:pRg st="6" end="6"/>
                                            </p:txEl>
                                          </p:spTgt>
                                        </p:tgtEl>
                                        <p:attrNameLst>
                                          <p:attrName>style.visibility</p:attrName>
                                        </p:attrNameLst>
                                      </p:cBhvr>
                                      <p:to>
                                        <p:strVal val="visible"/>
                                      </p:to>
                                    </p:set>
                                    <p:animEffect transition="in" filter="wipe(up)">
                                      <p:cBhvr>
                                        <p:cTn id="37" dur="75"/>
                                        <p:tgtEl>
                                          <p:spTgt spid="1174531">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TYPE.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iterate type="lt">
                                    <p:tmPct val="100000"/>
                                  </p:iterate>
                                  <p:childTnLst>
                                    <p:set>
                                      <p:cBhvr>
                                        <p:cTn id="41" dur="1" fill="hold">
                                          <p:stCondLst>
                                            <p:cond delay="0"/>
                                          </p:stCondLst>
                                        </p:cTn>
                                        <p:tgtEl>
                                          <p:spTgt spid="1174531">
                                            <p:txEl>
                                              <p:pRg st="7" end="7"/>
                                            </p:txEl>
                                          </p:spTgt>
                                        </p:tgtEl>
                                        <p:attrNameLst>
                                          <p:attrName>style.visibility</p:attrName>
                                        </p:attrNameLst>
                                      </p:cBhvr>
                                      <p:to>
                                        <p:strVal val="visible"/>
                                      </p:to>
                                    </p:set>
                                    <p:animEffect transition="in" filter="wipe(up)">
                                      <p:cBhvr>
                                        <p:cTn id="42" dur="75"/>
                                        <p:tgtEl>
                                          <p:spTgt spid="1174531">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TYPE.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iterate type="lt">
                                    <p:tmPct val="100000"/>
                                  </p:iterate>
                                  <p:childTnLst>
                                    <p:set>
                                      <p:cBhvr>
                                        <p:cTn id="46" dur="1" fill="hold">
                                          <p:stCondLst>
                                            <p:cond delay="0"/>
                                          </p:stCondLst>
                                        </p:cTn>
                                        <p:tgtEl>
                                          <p:spTgt spid="1174531">
                                            <p:txEl>
                                              <p:pRg st="8" end="8"/>
                                            </p:txEl>
                                          </p:spTgt>
                                        </p:tgtEl>
                                        <p:attrNameLst>
                                          <p:attrName>style.visibility</p:attrName>
                                        </p:attrNameLst>
                                      </p:cBhvr>
                                      <p:to>
                                        <p:strVal val="visible"/>
                                      </p:to>
                                    </p:set>
                                    <p:animEffect transition="in" filter="wipe(up)">
                                      <p:cBhvr>
                                        <p:cTn id="47" dur="75"/>
                                        <p:tgtEl>
                                          <p:spTgt spid="1174531">
                                            <p:txEl>
                                              <p:pRg st="8" end="8"/>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2" name="TYPE.WAV"/>
                                        </p:tgtEl>
                                      </p:cMediaNode>
                                    </p:audio>
                                  </p:sub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iterate type="lt">
                                    <p:tmPct val="100000"/>
                                  </p:iterate>
                                  <p:childTnLst>
                                    <p:set>
                                      <p:cBhvr>
                                        <p:cTn id="51" dur="1" fill="hold">
                                          <p:stCondLst>
                                            <p:cond delay="0"/>
                                          </p:stCondLst>
                                        </p:cTn>
                                        <p:tgtEl>
                                          <p:spTgt spid="1174531">
                                            <p:txEl>
                                              <p:pRg st="9" end="9"/>
                                            </p:txEl>
                                          </p:spTgt>
                                        </p:tgtEl>
                                        <p:attrNameLst>
                                          <p:attrName>style.visibility</p:attrName>
                                        </p:attrNameLst>
                                      </p:cBhvr>
                                      <p:to>
                                        <p:strVal val="visible"/>
                                      </p:to>
                                    </p:set>
                                    <p:animEffect transition="in" filter="wipe(up)">
                                      <p:cBhvr>
                                        <p:cTn id="52" dur="75"/>
                                        <p:tgtEl>
                                          <p:spTgt spid="1174531">
                                            <p:txEl>
                                              <p:pRg st="9" end="9"/>
                                            </p:txEl>
                                          </p:spTgt>
                                        </p:tgtEl>
                                      </p:cBhvr>
                                    </p:animEffect>
                                  </p:childTnLst>
                                  <p:subTnLst>
                                    <p:audio>
                                      <p:cMediaNode>
                                        <p:cTn display="0" masterRel="sameClick">
                                          <p:stCondLst>
                                            <p:cond evt="begin" delay="0">
                                              <p:tn val="50"/>
                                            </p:cond>
                                          </p:stCondLst>
                                          <p:endCondLst>
                                            <p:cond evt="onStopAudio" delay="0">
                                              <p:tgtEl>
                                                <p:sldTgt/>
                                              </p:tgtEl>
                                            </p:cond>
                                          </p:endCondLst>
                                        </p:cTn>
                                        <p:tgtEl>
                                          <p:sndTgt r:embed="rId2" name="TYPE.WAV"/>
                                        </p:tgtEl>
                                      </p:cMediaNode>
                                    </p:audio>
                                  </p:sub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grpId="0" nodeType="clickEffect">
                                  <p:stCondLst>
                                    <p:cond delay="0"/>
                                  </p:stCondLst>
                                  <p:iterate type="lt">
                                    <p:tmPct val="100000"/>
                                  </p:iterate>
                                  <p:childTnLst>
                                    <p:set>
                                      <p:cBhvr>
                                        <p:cTn id="56" dur="1" fill="hold">
                                          <p:stCondLst>
                                            <p:cond delay="0"/>
                                          </p:stCondLst>
                                        </p:cTn>
                                        <p:tgtEl>
                                          <p:spTgt spid="1174531">
                                            <p:txEl>
                                              <p:pRg st="10" end="10"/>
                                            </p:txEl>
                                          </p:spTgt>
                                        </p:tgtEl>
                                        <p:attrNameLst>
                                          <p:attrName>style.visibility</p:attrName>
                                        </p:attrNameLst>
                                      </p:cBhvr>
                                      <p:to>
                                        <p:strVal val="visible"/>
                                      </p:to>
                                    </p:set>
                                    <p:animEffect transition="in" filter="wipe(up)">
                                      <p:cBhvr>
                                        <p:cTn id="57" dur="75"/>
                                        <p:tgtEl>
                                          <p:spTgt spid="1174531">
                                            <p:txEl>
                                              <p:pRg st="10" end="10"/>
                                            </p:txEl>
                                          </p:spTgt>
                                        </p:tgtEl>
                                      </p:cBhvr>
                                    </p:animEffect>
                                  </p:childTnLst>
                                  <p:subTnLst>
                                    <p:audio>
                                      <p:cMediaNode>
                                        <p:cTn display="0" masterRel="sameClick">
                                          <p:stCondLst>
                                            <p:cond evt="begin" delay="0">
                                              <p:tn val="55"/>
                                            </p:cond>
                                          </p:stCondLst>
                                          <p:endCondLst>
                                            <p:cond evt="onStopAudio" delay="0">
                                              <p:tgtEl>
                                                <p:sldTgt/>
                                              </p:tgtEl>
                                            </p:cond>
                                          </p:endCondLst>
                                        </p:cTn>
                                        <p:tgtEl>
                                          <p:sndTgt r:embed="rId2" name="TYPE.WAV"/>
                                        </p:tgtEl>
                                      </p:cMediaNode>
                                    </p:audio>
                                  </p:sub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grpId="0" nodeType="clickEffect">
                                  <p:stCondLst>
                                    <p:cond delay="0"/>
                                  </p:stCondLst>
                                  <p:iterate type="lt">
                                    <p:tmPct val="100000"/>
                                  </p:iterate>
                                  <p:childTnLst>
                                    <p:set>
                                      <p:cBhvr>
                                        <p:cTn id="61" dur="1" fill="hold">
                                          <p:stCondLst>
                                            <p:cond delay="0"/>
                                          </p:stCondLst>
                                        </p:cTn>
                                        <p:tgtEl>
                                          <p:spTgt spid="1174531">
                                            <p:txEl>
                                              <p:pRg st="11" end="11"/>
                                            </p:txEl>
                                          </p:spTgt>
                                        </p:tgtEl>
                                        <p:attrNameLst>
                                          <p:attrName>style.visibility</p:attrName>
                                        </p:attrNameLst>
                                      </p:cBhvr>
                                      <p:to>
                                        <p:strVal val="visible"/>
                                      </p:to>
                                    </p:set>
                                    <p:animEffect transition="in" filter="wipe(up)">
                                      <p:cBhvr>
                                        <p:cTn id="62" dur="75"/>
                                        <p:tgtEl>
                                          <p:spTgt spid="1174531">
                                            <p:txEl>
                                              <p:pRg st="11" end="11"/>
                                            </p:txEl>
                                          </p:spTgt>
                                        </p:tgtEl>
                                      </p:cBhvr>
                                    </p:animEffect>
                                  </p:childTnLst>
                                  <p:subTnLst>
                                    <p:audio>
                                      <p:cMediaNode>
                                        <p:cTn display="0" masterRel="sameClick">
                                          <p:stCondLst>
                                            <p:cond evt="begin" delay="0">
                                              <p:tn val="60"/>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4531" grpId="0" build="p"/>
    </p:bldLst>
  </p:timing>
</p:sld>
</file>

<file path=ppt/slides/slide1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日期占位符 3">
            <a:extLst>
              <a:ext uri="{FF2B5EF4-FFF2-40B4-BE49-F238E27FC236}">
                <a16:creationId xmlns:a16="http://schemas.microsoft.com/office/drawing/2014/main" id="{6DBDC080-8CF7-43BF-8062-0ECA5CBC76C5}"/>
              </a:ext>
            </a:extLst>
          </p:cNvPr>
          <p:cNvSpPr>
            <a:spLocks noGrp="1"/>
          </p:cNvSpPr>
          <p:nvPr>
            <p:ph type="dt" sz="quarter" idx="10"/>
          </p:nvPr>
        </p:nvSpPr>
        <p:spPr bwMode="auto">
          <a:xfrm>
            <a:off x="457200" y="6245225"/>
            <a:ext cx="2133600" cy="476250"/>
          </a:xfrm>
          <a:ln>
            <a:miter lim="800000"/>
          </a:ln>
        </p:spPr>
        <p:txBody>
          <a:bodyPr vert="horz" wrap="square" lIns="91440" tIns="45720" rIns="91440" bIns="45720" numCol="1" anchor="t" anchorCtr="0" compatLnSpc="1"/>
          <a:lstStyle/>
          <a:p>
            <a:pPr>
              <a:buFontTx/>
              <a:buNone/>
              <a:defRPr/>
            </a:pPr>
            <a:fld id="{325D6BA1-A027-40EC-B0A4-DBADB695BF94}" type="datetime1">
              <a:rPr lang="zh-CN" altLang="en-US" noProof="0" smtClean="0">
                <a:latin typeface="+mn-lt"/>
              </a:rPr>
              <a:pPr>
                <a:buFontTx/>
                <a:buNone/>
                <a:defRPr/>
              </a:pPr>
              <a:t>2022/4/27</a:t>
            </a:fld>
            <a:endParaRPr lang="en-US" altLang="zh-CN" noProof="0">
              <a:latin typeface="+mn-lt"/>
            </a:endParaRPr>
          </a:p>
        </p:txBody>
      </p:sp>
      <p:sp>
        <p:nvSpPr>
          <p:cNvPr id="93187" name="灯片编号占位符 5">
            <a:extLst>
              <a:ext uri="{FF2B5EF4-FFF2-40B4-BE49-F238E27FC236}">
                <a16:creationId xmlns:a16="http://schemas.microsoft.com/office/drawing/2014/main" id="{5CFA26F0-3DA5-427B-82FD-09F1409F9698}"/>
              </a:ext>
            </a:extLst>
          </p:cNvPr>
          <p:cNvSpPr>
            <a:spLocks noGrp="1" noChangeArrowheads="1"/>
          </p:cNvSpPr>
          <p:nvPr>
            <p:ph type="sldNum" sz="quarter" idx="12"/>
          </p:nvPr>
        </p:nvSpPr>
        <p:spPr bwMode="auto">
          <a:xfrm>
            <a:off x="6553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 typeface="Arial" panose="020B0604020202020204" pitchFamily="34" charset="0"/>
              <a:buNone/>
            </a:pPr>
            <a:fld id="{966E3772-A83C-48B0-859C-E174254EBB87}" type="slidenum">
              <a:rPr lang="en-US" altLang="zh-CN" sz="1400" b="0" smtClean="0">
                <a:latin typeface="Arial" panose="020B0604020202020204" pitchFamily="34" charset="0"/>
                <a:ea typeface="宋体" panose="02010600030101010101" pitchFamily="2" charset="-122"/>
              </a:rPr>
              <a:pPr>
                <a:spcBef>
                  <a:spcPct val="0"/>
                </a:spcBef>
                <a:buClrTx/>
                <a:buSzTx/>
                <a:buFont typeface="Arial" panose="020B0604020202020204" pitchFamily="34" charset="0"/>
                <a:buNone/>
              </a:pPr>
              <a:t>119</a:t>
            </a:fld>
            <a:endParaRPr lang="en-US" altLang="zh-CN" sz="1400" b="0">
              <a:latin typeface="Arial" panose="020B0604020202020204" pitchFamily="34" charset="0"/>
              <a:ea typeface="宋体" panose="02010600030101010101" pitchFamily="2" charset="-122"/>
            </a:endParaRPr>
          </a:p>
        </p:txBody>
      </p:sp>
      <p:sp>
        <p:nvSpPr>
          <p:cNvPr id="93188" name="Rectangle 2">
            <a:extLst>
              <a:ext uri="{FF2B5EF4-FFF2-40B4-BE49-F238E27FC236}">
                <a16:creationId xmlns:a16="http://schemas.microsoft.com/office/drawing/2014/main" id="{D293FAD9-3800-42F8-ACD9-93E446BB5A32}"/>
              </a:ext>
            </a:extLst>
          </p:cNvPr>
          <p:cNvSpPr>
            <a:spLocks noGrp="1" noChangeArrowheads="1"/>
          </p:cNvSpPr>
          <p:nvPr>
            <p:ph type="title" idx="4294967295"/>
          </p:nvPr>
        </p:nvSpPr>
        <p:spPr>
          <a:xfrm>
            <a:off x="1135063" y="371475"/>
            <a:ext cx="3076575" cy="609600"/>
          </a:xfrm>
        </p:spPr>
        <p:txBody>
          <a:bodyPr anchor="ctr"/>
          <a:lstStyle/>
          <a:p>
            <a:pPr eaLnBrk="1" hangingPunct="1">
              <a:lnSpc>
                <a:spcPct val="90000"/>
              </a:lnSpc>
            </a:pPr>
            <a:r>
              <a:rPr lang="zh-CN" altLang="en-US">
                <a:latin typeface="楷体_GB2312" pitchFamily="49" charset="-122"/>
                <a:ea typeface="楷体_GB2312" pitchFamily="49" charset="-122"/>
              </a:rPr>
              <a:t>主程序</a:t>
            </a:r>
          </a:p>
        </p:txBody>
      </p:sp>
      <p:sp>
        <p:nvSpPr>
          <p:cNvPr id="1175555" name="Rectangle 3">
            <a:extLst>
              <a:ext uri="{FF2B5EF4-FFF2-40B4-BE49-F238E27FC236}">
                <a16:creationId xmlns:a16="http://schemas.microsoft.com/office/drawing/2014/main" id="{7C53FF74-4352-4A6B-B0E6-8516874E5F2F}"/>
              </a:ext>
            </a:extLst>
          </p:cNvPr>
          <p:cNvSpPr>
            <a:spLocks noGrp="1" noChangeArrowheads="1"/>
          </p:cNvSpPr>
          <p:nvPr>
            <p:ph type="body" idx="4294967295"/>
          </p:nvPr>
        </p:nvSpPr>
        <p:spPr>
          <a:xfrm>
            <a:off x="1019175" y="1385888"/>
            <a:ext cx="8305800" cy="1752600"/>
          </a:xfrm>
        </p:spPr>
        <p:txBody>
          <a:bodyPr/>
          <a:lstStyle/>
          <a:p>
            <a:pPr eaLnBrk="1" hangingPunct="1">
              <a:lnSpc>
                <a:spcPct val="90000"/>
              </a:lnSpc>
              <a:spcBef>
                <a:spcPct val="10000"/>
              </a:spcBef>
              <a:buFont typeface="Wingdings" panose="05000000000000000000" pitchFamily="2" charset="2"/>
              <a:buNone/>
            </a:pPr>
            <a:r>
              <a:rPr lang="en-US" altLang="zh-CN" sz="2800">
                <a:latin typeface="Times New Roman" panose="02020603050405020304" pitchFamily="18" charset="0"/>
              </a:rPr>
              <a:t>begin 	 	</a:t>
            </a:r>
          </a:p>
          <a:p>
            <a:pPr eaLnBrk="1" hangingPunct="1">
              <a:lnSpc>
                <a:spcPct val="90000"/>
              </a:lnSpc>
              <a:spcBef>
                <a:spcPct val="10000"/>
              </a:spcBef>
              <a:buFont typeface="Wingdings" panose="05000000000000000000" pitchFamily="2" charset="2"/>
              <a:buNone/>
            </a:pPr>
            <a:r>
              <a:rPr lang="en-US" altLang="zh-CN" sz="2800">
                <a:latin typeface="Times New Roman" panose="02020603050405020304" pitchFamily="18" charset="0"/>
              </a:rPr>
              <a:t>    lookhead:=nexttoken;	</a:t>
            </a:r>
            <a:r>
              <a:rPr lang="zh-CN" altLang="en-US" sz="2800">
                <a:latin typeface="Times New Roman" panose="02020603050405020304" pitchFamily="18" charset="0"/>
              </a:rPr>
              <a:t>调词法分析程序</a:t>
            </a:r>
          </a:p>
          <a:p>
            <a:pPr eaLnBrk="1" hangingPunct="1">
              <a:lnSpc>
                <a:spcPct val="90000"/>
              </a:lnSpc>
              <a:spcBef>
                <a:spcPct val="10000"/>
              </a:spcBef>
              <a:buFont typeface="Wingdings" panose="05000000000000000000" pitchFamily="2" charset="2"/>
              <a:buNone/>
            </a:pPr>
            <a:r>
              <a:rPr lang="zh-CN" altLang="en-US" sz="2800">
                <a:latin typeface="Times New Roman" panose="02020603050405020304" pitchFamily="18" charset="0"/>
              </a:rPr>
              <a:t>    </a:t>
            </a:r>
            <a:r>
              <a:rPr lang="en-US" altLang="zh-CN" sz="2800">
                <a:latin typeface="Times New Roman" panose="02020603050405020304" pitchFamily="18" charset="0"/>
              </a:rPr>
              <a:t>E 			   	</a:t>
            </a:r>
            <a:r>
              <a:rPr lang="zh-CN" altLang="en-US" sz="2800">
                <a:latin typeface="Times New Roman" panose="02020603050405020304" pitchFamily="18" charset="0"/>
              </a:rPr>
              <a:t>Ｅ的过程调用</a:t>
            </a:r>
          </a:p>
          <a:p>
            <a:pPr eaLnBrk="1" hangingPunct="1">
              <a:lnSpc>
                <a:spcPct val="90000"/>
              </a:lnSpc>
              <a:spcBef>
                <a:spcPct val="10000"/>
              </a:spcBef>
              <a:buFont typeface="Wingdings" panose="05000000000000000000" pitchFamily="2" charset="2"/>
              <a:buNone/>
            </a:pPr>
            <a:r>
              <a:rPr lang="en-US" altLang="zh-CN" sz="2800">
                <a:latin typeface="Times New Roman" panose="02020603050405020304" pitchFamily="18" charset="0"/>
              </a:rPr>
              <a:t>end 					</a:t>
            </a:r>
          </a:p>
        </p:txBody>
      </p:sp>
      <p:sp>
        <p:nvSpPr>
          <p:cNvPr id="1175556" name="Rectangle 4">
            <a:extLst>
              <a:ext uri="{FF2B5EF4-FFF2-40B4-BE49-F238E27FC236}">
                <a16:creationId xmlns:a16="http://schemas.microsoft.com/office/drawing/2014/main" id="{6DAEFA99-6325-4506-BCEC-6B8708D003CE}"/>
              </a:ext>
            </a:extLst>
          </p:cNvPr>
          <p:cNvSpPr>
            <a:spLocks noChangeArrowheads="1"/>
          </p:cNvSpPr>
          <p:nvPr/>
        </p:nvSpPr>
        <p:spPr bwMode="auto">
          <a:xfrm>
            <a:off x="790575" y="3429000"/>
            <a:ext cx="8153400" cy="2825750"/>
          </a:xfrm>
          <a:prstGeom prst="rect">
            <a:avLst/>
          </a:prstGeom>
          <a:noFill/>
          <a:ln w="9525">
            <a:noFill/>
            <a:miter lim="800000"/>
          </a:ln>
          <a:effectLst/>
        </p:spPr>
        <p:txBody>
          <a:bodyPr lIns="92075" tIns="46038" rIns="92075" bIns="46038">
            <a:spAutoFit/>
          </a:bodyPr>
          <a:lstStyle>
            <a:lvl1pPr>
              <a:defRPr sz="2600">
                <a:solidFill>
                  <a:schemeClr val="tx1"/>
                </a:solidFill>
                <a:latin typeface="Times New Roman" panose="02020603050405020304" pitchFamily="18" charset="0"/>
                <a:ea typeface="宋体" panose="02010600030101010101" pitchFamily="2" charset="-122"/>
              </a:defRPr>
            </a:lvl1pPr>
            <a:lvl2pPr>
              <a:defRPr sz="2600">
                <a:solidFill>
                  <a:schemeClr val="tx1"/>
                </a:solidFill>
                <a:latin typeface="Times New Roman" panose="02020603050405020304" pitchFamily="18" charset="0"/>
                <a:ea typeface="宋体" panose="02010600030101010101" pitchFamily="2" charset="-122"/>
              </a:defRPr>
            </a:lvl2pPr>
            <a:lvl3pPr>
              <a:defRPr sz="2600">
                <a:solidFill>
                  <a:schemeClr val="tx1"/>
                </a:solidFill>
                <a:latin typeface="Times New Roman" panose="02020603050405020304" pitchFamily="18" charset="0"/>
                <a:ea typeface="宋体" panose="02010600030101010101" pitchFamily="2" charset="-122"/>
              </a:defRPr>
            </a:lvl3pPr>
            <a:lvl4pPr>
              <a:defRPr sz="2600">
                <a:solidFill>
                  <a:schemeClr val="tx1"/>
                </a:solidFill>
                <a:latin typeface="Times New Roman" panose="02020603050405020304" pitchFamily="18" charset="0"/>
                <a:ea typeface="宋体" panose="02010600030101010101" pitchFamily="2" charset="-122"/>
              </a:defRPr>
            </a:lvl4pPr>
            <a:lvl5pPr>
              <a:defRPr sz="26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pPr>
              <a:lnSpc>
                <a:spcPct val="90000"/>
              </a:lnSpc>
              <a:spcBef>
                <a:spcPct val="20000"/>
              </a:spcBef>
              <a:buClr>
                <a:schemeClr val="tx2"/>
              </a:buClr>
              <a:buSzPct val="75000"/>
              <a:buFont typeface="Monotype Sorts" pitchFamily="2" charset="2"/>
              <a:buNone/>
              <a:defRPr/>
            </a:pPr>
            <a:r>
              <a:rPr lang="en-US" altLang="zh-CN" sz="2800" b="1">
                <a:solidFill>
                  <a:srgbClr val="FF0000"/>
                </a:solidFill>
                <a:effectLst>
                  <a:outerShdw blurRad="38100" dist="38100" dir="2700000" algn="tl">
                    <a:srgbClr val="C0C0C0"/>
                  </a:outerShdw>
                </a:effectLst>
              </a:rPr>
              <a:t>procedure match(t:token); </a:t>
            </a:r>
          </a:p>
          <a:p>
            <a:pPr>
              <a:lnSpc>
                <a:spcPct val="90000"/>
              </a:lnSpc>
              <a:spcBef>
                <a:spcPct val="20000"/>
              </a:spcBef>
              <a:buClr>
                <a:schemeClr val="tx2"/>
              </a:buClr>
              <a:buSzPct val="75000"/>
              <a:buFont typeface="Monotype Sorts" pitchFamily="2" charset="2"/>
              <a:buNone/>
              <a:defRPr/>
            </a:pPr>
            <a:r>
              <a:rPr lang="en-US" altLang="zh-CN" sz="2800" b="1">
                <a:solidFill>
                  <a:srgbClr val="FF0000"/>
                </a:solidFill>
                <a:effectLst>
                  <a:outerShdw blurRad="38100" dist="38100" dir="2700000" algn="tl">
                    <a:srgbClr val="C0C0C0"/>
                  </a:outerShdw>
                </a:effectLst>
              </a:rPr>
              <a:t>  begin</a:t>
            </a:r>
          </a:p>
          <a:p>
            <a:pPr>
              <a:lnSpc>
                <a:spcPct val="90000"/>
              </a:lnSpc>
              <a:spcBef>
                <a:spcPct val="20000"/>
              </a:spcBef>
              <a:buClr>
                <a:schemeClr val="tx2"/>
              </a:buClr>
              <a:buSzPct val="75000"/>
              <a:buFont typeface="Monotype Sorts" pitchFamily="2" charset="2"/>
              <a:buNone/>
              <a:defRPr/>
            </a:pPr>
            <a:r>
              <a:rPr lang="en-US" altLang="zh-CN" sz="2800" b="1">
                <a:solidFill>
                  <a:srgbClr val="FF0000"/>
                </a:solidFill>
                <a:effectLst>
                  <a:outerShdw blurRad="38100" dist="38100" dir="2700000" algn="tl">
                    <a:srgbClr val="C0C0C0"/>
                  </a:outerShdw>
                </a:effectLst>
              </a:rPr>
              <a:t>      if lookhead=t  then  </a:t>
            </a:r>
          </a:p>
          <a:p>
            <a:pPr>
              <a:lnSpc>
                <a:spcPct val="90000"/>
              </a:lnSpc>
              <a:spcBef>
                <a:spcPct val="20000"/>
              </a:spcBef>
              <a:buClr>
                <a:schemeClr val="tx2"/>
              </a:buClr>
              <a:buSzPct val="75000"/>
              <a:buFont typeface="Monotype Sorts" pitchFamily="2" charset="2"/>
              <a:buNone/>
              <a:defRPr/>
            </a:pPr>
            <a:r>
              <a:rPr lang="en-US" altLang="zh-CN" sz="2800" b="1">
                <a:solidFill>
                  <a:srgbClr val="FF0000"/>
                </a:solidFill>
                <a:effectLst>
                  <a:outerShdw blurRad="38100" dist="38100" dir="2700000" algn="tl">
                    <a:srgbClr val="C0C0C0"/>
                  </a:outerShdw>
                </a:effectLst>
              </a:rPr>
              <a:t>            lookhead:=nexttoken         </a:t>
            </a:r>
          </a:p>
          <a:p>
            <a:pPr>
              <a:lnSpc>
                <a:spcPct val="90000"/>
              </a:lnSpc>
              <a:spcBef>
                <a:spcPct val="20000"/>
              </a:spcBef>
              <a:buClr>
                <a:schemeClr val="tx2"/>
              </a:buClr>
              <a:buSzPct val="75000"/>
              <a:buFont typeface="Monotype Sorts" pitchFamily="2" charset="2"/>
              <a:buNone/>
              <a:defRPr/>
            </a:pPr>
            <a:r>
              <a:rPr lang="en-US" altLang="zh-CN" sz="2800" b="1">
                <a:solidFill>
                  <a:srgbClr val="FF0000"/>
                </a:solidFill>
                <a:effectLst>
                  <a:outerShdw blurRad="38100" dist="38100" dir="2700000" algn="tl">
                    <a:srgbClr val="C0C0C0"/>
                  </a:outerShdw>
                </a:effectLst>
              </a:rPr>
              <a:t>      else error         </a:t>
            </a:r>
            <a:r>
              <a:rPr lang="zh-CN" altLang="en-US" sz="2800" b="1">
                <a:solidFill>
                  <a:srgbClr val="FF0000"/>
                </a:solidFill>
                <a:effectLst>
                  <a:outerShdw blurRad="38100" dist="38100" dir="2700000" algn="tl">
                    <a:srgbClr val="C0C0C0"/>
                  </a:outerShdw>
                </a:effectLst>
                <a:ea typeface="楷体_GB2312" pitchFamily="49" charset="-122"/>
              </a:rPr>
              <a:t>出错处理程序</a:t>
            </a:r>
          </a:p>
          <a:p>
            <a:pPr>
              <a:lnSpc>
                <a:spcPct val="90000"/>
              </a:lnSpc>
              <a:spcBef>
                <a:spcPct val="20000"/>
              </a:spcBef>
              <a:buClr>
                <a:schemeClr val="tx2"/>
              </a:buClr>
              <a:buSzPct val="75000"/>
              <a:buFont typeface="Monotype Sorts" pitchFamily="2" charset="2"/>
              <a:buNone/>
              <a:defRPr/>
            </a:pPr>
            <a:r>
              <a:rPr lang="zh-CN" altLang="en-US" sz="2800" b="1">
                <a:solidFill>
                  <a:srgbClr val="FF0000"/>
                </a:solidFill>
                <a:effectLst>
                  <a:outerShdw blurRad="38100" dist="38100" dir="2700000" algn="tl">
                    <a:srgbClr val="C0C0C0"/>
                  </a:outerShdw>
                </a:effectLst>
              </a:rPr>
              <a:t>  </a:t>
            </a:r>
            <a:r>
              <a:rPr lang="en-US" altLang="zh-CN" sz="2800" b="1">
                <a:solidFill>
                  <a:srgbClr val="FF0000"/>
                </a:solidFill>
                <a:effectLst>
                  <a:outerShdw blurRad="38100" dist="38100" dir="2700000" algn="tl">
                    <a:srgbClr val="C0C0C0"/>
                  </a:outerShdw>
                </a:effectLst>
              </a:rPr>
              <a:t>end;</a:t>
            </a:r>
          </a:p>
        </p:txBody>
      </p:sp>
      <p:sp>
        <p:nvSpPr>
          <p:cNvPr id="1175557" name="Rectangle 5">
            <a:extLst>
              <a:ext uri="{FF2B5EF4-FFF2-40B4-BE49-F238E27FC236}">
                <a16:creationId xmlns:a16="http://schemas.microsoft.com/office/drawing/2014/main" id="{65646F18-A3CC-42B2-8FDE-7FD23BA35445}"/>
              </a:ext>
            </a:extLst>
          </p:cNvPr>
          <p:cNvSpPr>
            <a:spLocks noChangeArrowheads="1"/>
          </p:cNvSpPr>
          <p:nvPr/>
        </p:nvSpPr>
        <p:spPr bwMode="auto">
          <a:xfrm>
            <a:off x="468313" y="2852738"/>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lnSpc>
                <a:spcPct val="90000"/>
              </a:lnSpc>
              <a:spcBef>
                <a:spcPct val="0"/>
              </a:spcBef>
              <a:buClrTx/>
              <a:buSzTx/>
              <a:buFont typeface="Arial" panose="020B0604020202020204" pitchFamily="34" charset="0"/>
              <a:buNone/>
            </a:pPr>
            <a:r>
              <a:rPr lang="zh-CN" altLang="en-US" sz="4400" b="0">
                <a:latin typeface="楷体_GB2312" pitchFamily="49" charset="-122"/>
              </a:rPr>
              <a:t>服务子程序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1175555">
                                            <p:txEl>
                                              <p:pRg st="0" end="0"/>
                                            </p:txEl>
                                          </p:spTgt>
                                        </p:tgtEl>
                                        <p:attrNameLst>
                                          <p:attrName>style.visibility</p:attrName>
                                        </p:attrNameLst>
                                      </p:cBhvr>
                                      <p:to>
                                        <p:strVal val="visible"/>
                                      </p:to>
                                    </p:set>
                                    <p:animEffect transition="in" filter="wipe(up)">
                                      <p:cBhvr>
                                        <p:cTn id="7" dur="75"/>
                                        <p:tgtEl>
                                          <p:spTgt spid="117555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1175555">
                                            <p:txEl>
                                              <p:pRg st="1" end="1"/>
                                            </p:txEl>
                                          </p:spTgt>
                                        </p:tgtEl>
                                        <p:attrNameLst>
                                          <p:attrName>style.visibility</p:attrName>
                                        </p:attrNameLst>
                                      </p:cBhvr>
                                      <p:to>
                                        <p:strVal val="visible"/>
                                      </p:to>
                                    </p:set>
                                    <p:animEffect transition="in" filter="wipe(up)">
                                      <p:cBhvr>
                                        <p:cTn id="12" dur="75"/>
                                        <p:tgtEl>
                                          <p:spTgt spid="1175555">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1175555">
                                            <p:txEl>
                                              <p:pRg st="2" end="2"/>
                                            </p:txEl>
                                          </p:spTgt>
                                        </p:tgtEl>
                                        <p:attrNameLst>
                                          <p:attrName>style.visibility</p:attrName>
                                        </p:attrNameLst>
                                      </p:cBhvr>
                                      <p:to>
                                        <p:strVal val="visible"/>
                                      </p:to>
                                    </p:set>
                                    <p:animEffect transition="in" filter="wipe(up)">
                                      <p:cBhvr>
                                        <p:cTn id="17" dur="75"/>
                                        <p:tgtEl>
                                          <p:spTgt spid="1175555">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1175555">
                                            <p:txEl>
                                              <p:pRg st="3" end="3"/>
                                            </p:txEl>
                                          </p:spTgt>
                                        </p:tgtEl>
                                        <p:attrNameLst>
                                          <p:attrName>style.visibility</p:attrName>
                                        </p:attrNameLst>
                                      </p:cBhvr>
                                      <p:to>
                                        <p:strVal val="visible"/>
                                      </p:to>
                                    </p:set>
                                    <p:animEffect transition="in" filter="wipe(up)">
                                      <p:cBhvr>
                                        <p:cTn id="22" dur="75"/>
                                        <p:tgtEl>
                                          <p:spTgt spid="1175555">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TYPE.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75557"/>
                                        </p:tgtEl>
                                        <p:attrNameLst>
                                          <p:attrName>style.visibility</p:attrName>
                                        </p:attrNameLst>
                                      </p:cBhvr>
                                      <p:to>
                                        <p:strVal val="visible"/>
                                      </p:to>
                                    </p:set>
                                    <p:animEffect transition="in" filter="blinds(horizontal)">
                                      <p:cBhvr>
                                        <p:cTn id="27" dur="500"/>
                                        <p:tgtEl>
                                          <p:spTgt spid="117555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75556"/>
                                        </p:tgtEl>
                                        <p:attrNameLst>
                                          <p:attrName>style.visibility</p:attrName>
                                        </p:attrNameLst>
                                      </p:cBhvr>
                                      <p:to>
                                        <p:strVal val="visible"/>
                                      </p:to>
                                    </p:set>
                                    <p:animEffect transition="in" filter="blinds(horizontal)">
                                      <p:cBhvr>
                                        <p:cTn id="32" dur="500"/>
                                        <p:tgtEl>
                                          <p:spTgt spid="1175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5555" grpId="0" build="p"/>
      <p:bldP spid="1175556" grpId="0"/>
      <p:bldP spid="117555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18AA30D1-7DE7-4119-BB98-6867B67E3112}"/>
              </a:ext>
            </a:extLst>
          </p:cNvPr>
          <p:cNvSpPr>
            <a:spLocks noGrp="1"/>
          </p:cNvSpPr>
          <p:nvPr>
            <p:ph type="dt" sz="quarter" idx="10"/>
          </p:nvPr>
        </p:nvSpPr>
        <p:spPr bwMode="auto">
          <a:xfrm>
            <a:off x="457200" y="6245225"/>
            <a:ext cx="2133600" cy="476250"/>
          </a:xfrm>
          <a:ln>
            <a:miter lim="800000"/>
          </a:ln>
        </p:spPr>
        <p:txBody>
          <a:bodyPr vert="horz" wrap="square" lIns="91440" tIns="45720" rIns="91440" bIns="45720" numCol="1" anchor="t" anchorCtr="0" compatLnSpc="1"/>
          <a:lstStyle/>
          <a:p>
            <a:pPr>
              <a:buFontTx/>
              <a:buNone/>
              <a:defRPr/>
            </a:pPr>
            <a:fld id="{7CE6EB34-63F7-46AA-A3F4-40A9A502CEEE}" type="datetime1">
              <a:rPr lang="zh-CN" altLang="en-US" noProof="0" smtClean="0">
                <a:latin typeface="+mn-lt"/>
              </a:rPr>
              <a:pPr>
                <a:buFontTx/>
                <a:buNone/>
                <a:defRPr/>
              </a:pPr>
              <a:t>2022/4/27</a:t>
            </a:fld>
            <a:endParaRPr lang="en-US" altLang="zh-CN" noProof="0">
              <a:latin typeface="+mn-lt"/>
            </a:endParaRPr>
          </a:p>
        </p:txBody>
      </p:sp>
      <p:sp>
        <p:nvSpPr>
          <p:cNvPr id="18435" name="灯片编号占位符 5">
            <a:extLst>
              <a:ext uri="{FF2B5EF4-FFF2-40B4-BE49-F238E27FC236}">
                <a16:creationId xmlns:a16="http://schemas.microsoft.com/office/drawing/2014/main" id="{06116D18-E4A6-46DA-9D14-CC08DB79BB9C}"/>
              </a:ext>
            </a:extLst>
          </p:cNvPr>
          <p:cNvSpPr>
            <a:spLocks noGrp="1" noChangeArrowheads="1"/>
          </p:cNvSpPr>
          <p:nvPr>
            <p:ph type="sldNum" sz="quarter" idx="12"/>
          </p:nvPr>
        </p:nvSpPr>
        <p:spPr bwMode="auto">
          <a:xfrm>
            <a:off x="6553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 typeface="Arial" panose="020B0604020202020204" pitchFamily="34" charset="0"/>
              <a:buNone/>
            </a:pPr>
            <a:fld id="{AE114B54-FB8E-43C9-926E-01237D6A78FA}" type="slidenum">
              <a:rPr lang="en-US" altLang="zh-CN" sz="1400" b="0" smtClean="0">
                <a:latin typeface="Arial" panose="020B0604020202020204" pitchFamily="34" charset="0"/>
                <a:ea typeface="宋体" panose="02010600030101010101" pitchFamily="2" charset="-122"/>
              </a:rPr>
              <a:pPr>
                <a:spcBef>
                  <a:spcPct val="0"/>
                </a:spcBef>
                <a:buClrTx/>
                <a:buSzTx/>
                <a:buFont typeface="Arial" panose="020B0604020202020204" pitchFamily="34" charset="0"/>
                <a:buNone/>
              </a:pPr>
              <a:t>12</a:t>
            </a:fld>
            <a:endParaRPr lang="en-US" altLang="zh-CN" sz="1400" b="0">
              <a:latin typeface="Arial" panose="020B0604020202020204" pitchFamily="34" charset="0"/>
              <a:ea typeface="宋体" panose="02010600030101010101" pitchFamily="2" charset="-122"/>
            </a:endParaRPr>
          </a:p>
        </p:txBody>
      </p:sp>
      <p:sp>
        <p:nvSpPr>
          <p:cNvPr id="18436" name="Rectangle 2">
            <a:extLst>
              <a:ext uri="{FF2B5EF4-FFF2-40B4-BE49-F238E27FC236}">
                <a16:creationId xmlns:a16="http://schemas.microsoft.com/office/drawing/2014/main" id="{AA29488E-41B3-4CC9-B78B-7BC24E8F6281}"/>
              </a:ext>
            </a:extLst>
          </p:cNvPr>
          <p:cNvSpPr>
            <a:spLocks noGrp="1" noChangeArrowheads="1"/>
          </p:cNvSpPr>
          <p:nvPr>
            <p:ph type="title" idx="4294967295"/>
          </p:nvPr>
        </p:nvSpPr>
        <p:spPr>
          <a:xfrm>
            <a:off x="1057275" y="333375"/>
            <a:ext cx="7691438" cy="792163"/>
          </a:xfrm>
        </p:spPr>
        <p:txBody>
          <a:bodyPr lIns="92075" tIns="46038" rIns="92075" bIns="46038" anchor="ctr"/>
          <a:lstStyle/>
          <a:p>
            <a:pPr eaLnBrk="1" hangingPunct="1"/>
            <a:r>
              <a:rPr lang="en-US" altLang="zh-CN">
                <a:latin typeface="Times New Roman" panose="02020603050405020304" pitchFamily="18" charset="0"/>
              </a:rPr>
              <a:t>4.2.1 </a:t>
            </a:r>
            <a:r>
              <a:rPr lang="zh-CN" altLang="en-US">
                <a:latin typeface="Times New Roman" panose="02020603050405020304" pitchFamily="18" charset="0"/>
              </a:rPr>
              <a:t>自顶向下分析面临的问题</a:t>
            </a:r>
          </a:p>
        </p:txBody>
      </p:sp>
      <p:sp>
        <p:nvSpPr>
          <p:cNvPr id="2145283" name="Rectangle 3">
            <a:extLst>
              <a:ext uri="{FF2B5EF4-FFF2-40B4-BE49-F238E27FC236}">
                <a16:creationId xmlns:a16="http://schemas.microsoft.com/office/drawing/2014/main" id="{C4E4C8A0-A866-4906-8FF5-4BF3294A4538}"/>
              </a:ext>
            </a:extLst>
          </p:cNvPr>
          <p:cNvSpPr>
            <a:spLocks noGrp="1" noChangeArrowheads="1"/>
          </p:cNvSpPr>
          <p:nvPr>
            <p:ph type="body" idx="4294967295"/>
          </p:nvPr>
        </p:nvSpPr>
        <p:spPr>
          <a:xfrm>
            <a:off x="179388" y="2519363"/>
            <a:ext cx="8664575" cy="2112962"/>
          </a:xfrm>
        </p:spPr>
        <p:txBody>
          <a:bodyPr lIns="92075" tIns="46038" rIns="92075" bIns="46038"/>
          <a:lstStyle/>
          <a:p>
            <a:pPr marL="812800" indent="-812800" algn="ctr" eaLnBrk="1" hangingPunct="1">
              <a:lnSpc>
                <a:spcPct val="90000"/>
              </a:lnSpc>
              <a:buFont typeface="Wingdings" panose="05000000000000000000" pitchFamily="2" charset="2"/>
              <a:buNone/>
            </a:pPr>
            <a:r>
              <a:rPr lang="zh-CN" altLang="zh-CN" sz="4000">
                <a:solidFill>
                  <a:srgbClr val="FF00FF"/>
                </a:solidFill>
                <a:latin typeface="Times New Roman" panose="02020603050405020304" pitchFamily="18" charset="0"/>
              </a:rPr>
              <a:t>什么样的文法会对自顶向下</a:t>
            </a:r>
          </a:p>
          <a:p>
            <a:pPr marL="812800" indent="-812800" algn="ctr" eaLnBrk="1" hangingPunct="1">
              <a:lnSpc>
                <a:spcPct val="90000"/>
              </a:lnSpc>
              <a:buFont typeface="Wingdings" panose="05000000000000000000" pitchFamily="2" charset="2"/>
              <a:buNone/>
            </a:pPr>
            <a:r>
              <a:rPr lang="zh-CN" altLang="zh-CN" sz="4000">
                <a:solidFill>
                  <a:srgbClr val="FF00FF"/>
                </a:solidFill>
                <a:latin typeface="Times New Roman" panose="02020603050405020304" pitchFamily="18" charset="0"/>
              </a:rPr>
              <a:t>的分析造成困难？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45283">
                                            <p:txEl>
                                              <p:pRg st="0" end="0"/>
                                            </p:txEl>
                                          </p:spTgt>
                                        </p:tgtEl>
                                        <p:attrNameLst>
                                          <p:attrName>style.visibility</p:attrName>
                                        </p:attrNameLst>
                                      </p:cBhvr>
                                      <p:to>
                                        <p:strVal val="visible"/>
                                      </p:to>
                                    </p:set>
                                    <p:animEffect transition="in" filter="blinds(horizontal)">
                                      <p:cBhvr>
                                        <p:cTn id="7" dur="500"/>
                                        <p:tgtEl>
                                          <p:spTgt spid="214528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145283">
                                            <p:txEl>
                                              <p:pRg st="1" end="1"/>
                                            </p:txEl>
                                          </p:spTgt>
                                        </p:tgtEl>
                                        <p:attrNameLst>
                                          <p:attrName>style.visibility</p:attrName>
                                        </p:attrNameLst>
                                      </p:cBhvr>
                                      <p:to>
                                        <p:strVal val="visible"/>
                                      </p:to>
                                    </p:set>
                                    <p:animEffect transition="in" filter="blinds(horizontal)">
                                      <p:cBhvr>
                                        <p:cTn id="10" dur="500"/>
                                        <p:tgtEl>
                                          <p:spTgt spid="214528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F78ACA4A-ECAF-4A99-B222-695E9A310F06}"/>
              </a:ext>
            </a:extLst>
          </p:cNvPr>
          <p:cNvSpPr>
            <a:spLocks noGrp="1"/>
          </p:cNvSpPr>
          <p:nvPr>
            <p:ph type="dt" sz="quarter" idx="10"/>
          </p:nvPr>
        </p:nvSpPr>
        <p:spPr bwMode="auto">
          <a:xfrm>
            <a:off x="457200" y="6245225"/>
            <a:ext cx="2133600" cy="476250"/>
          </a:xfrm>
          <a:ln>
            <a:miter lim="800000"/>
          </a:ln>
        </p:spPr>
        <p:txBody>
          <a:bodyPr vert="horz" wrap="square" lIns="91440" tIns="45720" rIns="91440" bIns="45720" numCol="1" anchor="t" anchorCtr="0" compatLnSpc="1"/>
          <a:lstStyle/>
          <a:p>
            <a:pPr>
              <a:buFontTx/>
              <a:buNone/>
              <a:defRPr/>
            </a:pPr>
            <a:fld id="{A1F8FA21-1393-48B4-BBA5-E8AE9DEF408E}" type="datetime1">
              <a:rPr lang="zh-CN" altLang="en-US" noProof="0" smtClean="0">
                <a:latin typeface="+mn-lt"/>
              </a:rPr>
              <a:pPr>
                <a:buFontTx/>
                <a:buNone/>
                <a:defRPr/>
              </a:pPr>
              <a:t>2022/4/27</a:t>
            </a:fld>
            <a:endParaRPr lang="en-US" altLang="zh-CN" noProof="0">
              <a:latin typeface="+mn-lt"/>
            </a:endParaRPr>
          </a:p>
        </p:txBody>
      </p:sp>
      <p:sp>
        <p:nvSpPr>
          <p:cNvPr id="94211" name="灯片编号占位符 5">
            <a:extLst>
              <a:ext uri="{FF2B5EF4-FFF2-40B4-BE49-F238E27FC236}">
                <a16:creationId xmlns:a16="http://schemas.microsoft.com/office/drawing/2014/main" id="{3B47489F-0011-4E4F-91D1-08F7CC44E7DA}"/>
              </a:ext>
            </a:extLst>
          </p:cNvPr>
          <p:cNvSpPr>
            <a:spLocks noGrp="1" noChangeArrowheads="1"/>
          </p:cNvSpPr>
          <p:nvPr>
            <p:ph type="sldNum" sz="quarter" idx="12"/>
          </p:nvPr>
        </p:nvSpPr>
        <p:spPr bwMode="auto">
          <a:xfrm>
            <a:off x="6553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 typeface="Arial" panose="020B0604020202020204" pitchFamily="34" charset="0"/>
              <a:buNone/>
            </a:pPr>
            <a:fld id="{B811D0BB-C2E7-43AC-915D-B9568FAAA730}" type="slidenum">
              <a:rPr lang="en-US" altLang="zh-CN" sz="1400" b="0" smtClean="0">
                <a:latin typeface="Arial" panose="020B0604020202020204" pitchFamily="34" charset="0"/>
                <a:ea typeface="宋体" panose="02010600030101010101" pitchFamily="2" charset="-122"/>
              </a:rPr>
              <a:pPr>
                <a:spcBef>
                  <a:spcPct val="0"/>
                </a:spcBef>
                <a:buClrTx/>
                <a:buSzTx/>
                <a:buFont typeface="Arial" panose="020B0604020202020204" pitchFamily="34" charset="0"/>
                <a:buNone/>
              </a:pPr>
              <a:t>120</a:t>
            </a:fld>
            <a:endParaRPr lang="en-US" altLang="zh-CN" sz="1400" b="0">
              <a:latin typeface="Arial" panose="020B0604020202020204" pitchFamily="34" charset="0"/>
              <a:ea typeface="宋体" panose="02010600030101010101" pitchFamily="2" charset="-122"/>
            </a:endParaRPr>
          </a:p>
        </p:txBody>
      </p:sp>
      <p:sp>
        <p:nvSpPr>
          <p:cNvPr id="94212" name="Rectangle 2">
            <a:extLst>
              <a:ext uri="{FF2B5EF4-FFF2-40B4-BE49-F238E27FC236}">
                <a16:creationId xmlns:a16="http://schemas.microsoft.com/office/drawing/2014/main" id="{3E83A906-BE22-4038-B283-6CBE6D340A7F}"/>
              </a:ext>
            </a:extLst>
          </p:cNvPr>
          <p:cNvSpPr>
            <a:spLocks noGrp="1" noChangeArrowheads="1"/>
          </p:cNvSpPr>
          <p:nvPr>
            <p:ph type="title" idx="4294967295"/>
          </p:nvPr>
        </p:nvSpPr>
        <p:spPr>
          <a:xfrm>
            <a:off x="1042988" y="449263"/>
            <a:ext cx="7780337" cy="531812"/>
          </a:xfrm>
        </p:spPr>
        <p:txBody>
          <a:bodyPr lIns="92075" tIns="46038" rIns="92075" bIns="46038" anchor="ctr"/>
          <a:lstStyle/>
          <a:p>
            <a:pPr eaLnBrk="1" hangingPunct="1"/>
            <a:r>
              <a:rPr lang="en-US" altLang="zh-CN">
                <a:latin typeface="Times New Roman" panose="02020603050405020304" pitchFamily="18" charset="0"/>
              </a:rPr>
              <a:t>4.4.5 </a:t>
            </a:r>
            <a:r>
              <a:rPr lang="zh-CN" altLang="en-US"/>
              <a:t>递归子程序法的实现步骤 </a:t>
            </a:r>
          </a:p>
        </p:txBody>
      </p:sp>
      <p:sp>
        <p:nvSpPr>
          <p:cNvPr id="2174979" name="Rectangle 3">
            <a:extLst>
              <a:ext uri="{FF2B5EF4-FFF2-40B4-BE49-F238E27FC236}">
                <a16:creationId xmlns:a16="http://schemas.microsoft.com/office/drawing/2014/main" id="{278278D4-8740-4636-96F6-B75EB310E867}"/>
              </a:ext>
            </a:extLst>
          </p:cNvPr>
          <p:cNvSpPr>
            <a:spLocks noGrp="1" noChangeArrowheads="1"/>
          </p:cNvSpPr>
          <p:nvPr>
            <p:ph type="body" idx="4294967295"/>
          </p:nvPr>
        </p:nvSpPr>
        <p:spPr>
          <a:xfrm>
            <a:off x="250825" y="1628775"/>
            <a:ext cx="8785225" cy="4464050"/>
          </a:xfrm>
        </p:spPr>
        <p:txBody>
          <a:bodyPr lIns="92075" tIns="46038" rIns="92075" bIns="46038"/>
          <a:lstStyle/>
          <a:p>
            <a:pPr eaLnBrk="1" hangingPunct="1">
              <a:lnSpc>
                <a:spcPct val="90000"/>
              </a:lnSpc>
              <a:buFont typeface="Wingdings" panose="05000000000000000000" pitchFamily="2" charset="2"/>
              <a:buNone/>
            </a:pPr>
            <a:r>
              <a:rPr lang="en-US" altLang="zh-CN" sz="2800">
                <a:latin typeface="Times New Roman" panose="02020603050405020304" pitchFamily="18" charset="0"/>
              </a:rPr>
              <a:t>1) </a:t>
            </a:r>
            <a:r>
              <a:rPr lang="zh-CN" altLang="en-US" sz="2800">
                <a:latin typeface="Times New Roman" panose="02020603050405020304" pitchFamily="18" charset="0"/>
              </a:rPr>
              <a:t>构造文法；</a:t>
            </a:r>
          </a:p>
          <a:p>
            <a:pPr eaLnBrk="1" hangingPunct="1">
              <a:lnSpc>
                <a:spcPct val="90000"/>
              </a:lnSpc>
              <a:buFont typeface="Wingdings" panose="05000000000000000000" pitchFamily="2" charset="2"/>
              <a:buNone/>
            </a:pPr>
            <a:r>
              <a:rPr lang="en-US" altLang="zh-CN" sz="2800">
                <a:latin typeface="Times New Roman" panose="02020603050405020304" pitchFamily="18" charset="0"/>
              </a:rPr>
              <a:t>2) </a:t>
            </a:r>
            <a:r>
              <a:rPr lang="zh-CN" altLang="en-US" sz="2800">
                <a:latin typeface="Times New Roman" panose="02020603050405020304" pitchFamily="18" charset="0"/>
              </a:rPr>
              <a:t>改造文法：消除二义性、消除左递归、提取左因子；</a:t>
            </a:r>
          </a:p>
          <a:p>
            <a:pPr eaLnBrk="1" hangingPunct="1">
              <a:lnSpc>
                <a:spcPct val="90000"/>
              </a:lnSpc>
              <a:buFont typeface="Wingdings" panose="05000000000000000000" pitchFamily="2" charset="2"/>
              <a:buNone/>
            </a:pPr>
            <a:r>
              <a:rPr lang="en-US" altLang="zh-CN" sz="2800">
                <a:latin typeface="Times New Roman" panose="02020603050405020304" pitchFamily="18" charset="0"/>
              </a:rPr>
              <a:t>3) </a:t>
            </a:r>
            <a:r>
              <a:rPr lang="zh-CN" altLang="en-US" sz="2800">
                <a:latin typeface="Times New Roman" panose="02020603050405020304" pitchFamily="18" charset="0"/>
              </a:rPr>
              <a:t>求每个候选式的</a:t>
            </a:r>
            <a:r>
              <a:rPr lang="en-US" altLang="zh-CN" sz="2800">
                <a:latin typeface="Times New Roman" panose="02020603050405020304" pitchFamily="18" charset="0"/>
              </a:rPr>
              <a:t>FIRST</a:t>
            </a:r>
            <a:r>
              <a:rPr lang="zh-CN" altLang="en-US" sz="2800">
                <a:latin typeface="Times New Roman" panose="02020603050405020304" pitchFamily="18" charset="0"/>
              </a:rPr>
              <a:t>集和语法变量的</a:t>
            </a:r>
            <a:r>
              <a:rPr lang="en-US" altLang="zh-CN" sz="2800">
                <a:latin typeface="Times New Roman" panose="02020603050405020304" pitchFamily="18" charset="0"/>
              </a:rPr>
              <a:t>FOLLOW</a:t>
            </a:r>
            <a:r>
              <a:rPr lang="zh-CN" altLang="en-US" sz="2800">
                <a:latin typeface="Times New Roman" panose="02020603050405020304" pitchFamily="18" charset="0"/>
              </a:rPr>
              <a:t>集；</a:t>
            </a:r>
          </a:p>
          <a:p>
            <a:pPr eaLnBrk="1" hangingPunct="1">
              <a:lnSpc>
                <a:spcPct val="90000"/>
              </a:lnSpc>
              <a:buFont typeface="Wingdings" panose="05000000000000000000" pitchFamily="2" charset="2"/>
              <a:buNone/>
            </a:pPr>
            <a:r>
              <a:rPr lang="en-US" altLang="zh-CN" sz="2800">
                <a:latin typeface="Times New Roman" panose="02020603050405020304" pitchFamily="18" charset="0"/>
              </a:rPr>
              <a:t>4) </a:t>
            </a:r>
            <a:r>
              <a:rPr lang="zh-CN" altLang="en-US" sz="2800">
                <a:latin typeface="Times New Roman" panose="02020603050405020304" pitchFamily="18" charset="0"/>
              </a:rPr>
              <a:t>检查</a:t>
            </a:r>
            <a:r>
              <a:rPr lang="en-US" altLang="zh-CN" sz="2800" i="1">
                <a:latin typeface="Times New Roman" panose="02020603050405020304" pitchFamily="18" charset="0"/>
              </a:rPr>
              <a:t>G</a:t>
            </a:r>
            <a:r>
              <a:rPr lang="zh-CN" altLang="en-US" sz="2800">
                <a:latin typeface="Times New Roman" panose="02020603050405020304" pitchFamily="18" charset="0"/>
              </a:rPr>
              <a:t>是不是</a:t>
            </a:r>
            <a:r>
              <a:rPr lang="zh-CN" altLang="en-US" sz="2800" i="1">
                <a:latin typeface="Times New Roman" panose="02020603050405020304" pitchFamily="18" charset="0"/>
              </a:rPr>
              <a:t> </a:t>
            </a:r>
            <a:r>
              <a:rPr lang="en-US" altLang="zh-CN" sz="2800" i="1">
                <a:latin typeface="Times New Roman" panose="02020603050405020304" pitchFamily="18" charset="0"/>
              </a:rPr>
              <a:t>LL</a:t>
            </a:r>
            <a:r>
              <a:rPr lang="en-US" altLang="zh-CN" sz="2800">
                <a:latin typeface="Times New Roman" panose="02020603050405020304" pitchFamily="18" charset="0"/>
              </a:rPr>
              <a:t>(1) </a:t>
            </a:r>
            <a:r>
              <a:rPr lang="zh-CN" altLang="en-US" sz="2800">
                <a:latin typeface="Times New Roman" panose="02020603050405020304" pitchFamily="18" charset="0"/>
              </a:rPr>
              <a:t>文法，若</a:t>
            </a:r>
            <a:r>
              <a:rPr lang="en-US" altLang="zh-CN" sz="2800" i="1">
                <a:latin typeface="Times New Roman" panose="02020603050405020304" pitchFamily="18" charset="0"/>
              </a:rPr>
              <a:t>G</a:t>
            </a:r>
            <a:r>
              <a:rPr lang="zh-CN" altLang="en-US" sz="2800">
                <a:latin typeface="Times New Roman" panose="02020603050405020304" pitchFamily="18" charset="0"/>
              </a:rPr>
              <a:t>不是 </a:t>
            </a:r>
            <a:r>
              <a:rPr lang="en-US" altLang="zh-CN" sz="2800" i="1">
                <a:latin typeface="Times New Roman" panose="02020603050405020304" pitchFamily="18" charset="0"/>
              </a:rPr>
              <a:t>LL</a:t>
            </a:r>
            <a:r>
              <a:rPr lang="en-US" altLang="zh-CN" sz="2800">
                <a:latin typeface="Times New Roman" panose="02020603050405020304" pitchFamily="18" charset="0"/>
              </a:rPr>
              <a:t>(1)</a:t>
            </a:r>
            <a:r>
              <a:rPr lang="zh-CN" altLang="en-US" sz="2800">
                <a:latin typeface="Times New Roman" panose="02020603050405020304" pitchFamily="18" charset="0"/>
              </a:rPr>
              <a:t>文法，说明文法</a:t>
            </a:r>
            <a:r>
              <a:rPr lang="en-US" altLang="zh-CN" sz="2800" i="1">
                <a:latin typeface="Times New Roman" panose="02020603050405020304" pitchFamily="18" charset="0"/>
              </a:rPr>
              <a:t>G</a:t>
            </a:r>
            <a:r>
              <a:rPr lang="zh-CN" altLang="en-US" sz="2800">
                <a:latin typeface="Times New Roman" panose="02020603050405020304" pitchFamily="18" charset="0"/>
              </a:rPr>
              <a:t>的复杂性超过了自顶向下方法的分析能力，需要附加新的“信息”；</a:t>
            </a:r>
          </a:p>
          <a:p>
            <a:pPr eaLnBrk="1" hangingPunct="1">
              <a:lnSpc>
                <a:spcPct val="90000"/>
              </a:lnSpc>
              <a:buFont typeface="Wingdings" panose="05000000000000000000" pitchFamily="2" charset="2"/>
              <a:buNone/>
            </a:pPr>
            <a:r>
              <a:rPr lang="en-US" altLang="zh-CN" sz="2800">
                <a:latin typeface="Times New Roman" panose="02020603050405020304" pitchFamily="18" charset="0"/>
              </a:rPr>
              <a:t>5) </a:t>
            </a:r>
            <a:r>
              <a:rPr lang="zh-CN" altLang="en-US" sz="2800">
                <a:latin typeface="Times New Roman" panose="02020603050405020304" pitchFamily="18" charset="0"/>
              </a:rPr>
              <a:t>按照</a:t>
            </a:r>
            <a:r>
              <a:rPr lang="en-US" altLang="zh-CN" sz="2800" i="1">
                <a:latin typeface="Times New Roman" panose="02020603050405020304" pitchFamily="18" charset="0"/>
              </a:rPr>
              <a:t>LL</a:t>
            </a:r>
            <a:r>
              <a:rPr lang="en-US" altLang="zh-CN" sz="2800">
                <a:latin typeface="Times New Roman" panose="02020603050405020304" pitchFamily="18" charset="0"/>
              </a:rPr>
              <a:t>(1)</a:t>
            </a:r>
            <a:r>
              <a:rPr lang="zh-CN" altLang="en-US" sz="2800">
                <a:latin typeface="Times New Roman" panose="02020603050405020304" pitchFamily="18" charset="0"/>
              </a:rPr>
              <a:t>文法画语法图；</a:t>
            </a:r>
          </a:p>
          <a:p>
            <a:pPr eaLnBrk="1" hangingPunct="1">
              <a:lnSpc>
                <a:spcPct val="90000"/>
              </a:lnSpc>
              <a:buFont typeface="Wingdings" panose="05000000000000000000" pitchFamily="2" charset="2"/>
              <a:buNone/>
            </a:pPr>
            <a:r>
              <a:rPr lang="en-US" altLang="zh-CN" sz="2800">
                <a:latin typeface="Times New Roman" panose="02020603050405020304" pitchFamily="18" charset="0"/>
              </a:rPr>
              <a:t>6) </a:t>
            </a:r>
            <a:r>
              <a:rPr lang="zh-CN" altLang="en-US" sz="2800">
                <a:latin typeface="Times New Roman" panose="02020603050405020304" pitchFamily="18" charset="0"/>
              </a:rPr>
              <a:t>化简语法图；</a:t>
            </a:r>
          </a:p>
          <a:p>
            <a:pPr eaLnBrk="1" hangingPunct="1">
              <a:lnSpc>
                <a:spcPct val="90000"/>
              </a:lnSpc>
              <a:buFont typeface="Wingdings" panose="05000000000000000000" pitchFamily="2" charset="2"/>
              <a:buNone/>
            </a:pPr>
            <a:r>
              <a:rPr lang="en-US" altLang="zh-CN" sz="2800">
                <a:latin typeface="Times New Roman" panose="02020603050405020304" pitchFamily="18" charset="0"/>
              </a:rPr>
              <a:t>7) </a:t>
            </a:r>
            <a:r>
              <a:rPr lang="zh-CN" altLang="en-US" sz="2800">
                <a:latin typeface="Times New Roman" panose="02020603050405020304" pitchFamily="18" charset="0"/>
              </a:rPr>
              <a:t>按照语法图为每个语法变量设置一个子程序。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2174979">
                                            <p:txEl>
                                              <p:pRg st="0" end="0"/>
                                            </p:txEl>
                                          </p:spTgt>
                                        </p:tgtEl>
                                        <p:attrNameLst>
                                          <p:attrName>style.visibility</p:attrName>
                                        </p:attrNameLst>
                                      </p:cBhvr>
                                      <p:to>
                                        <p:strVal val="visible"/>
                                      </p:to>
                                    </p:set>
                                    <p:animEffect transition="in" filter="wipe(up)">
                                      <p:cBhvr>
                                        <p:cTn id="7" dur="75"/>
                                        <p:tgtEl>
                                          <p:spTgt spid="217497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2174979">
                                            <p:txEl>
                                              <p:pRg st="1" end="1"/>
                                            </p:txEl>
                                          </p:spTgt>
                                        </p:tgtEl>
                                        <p:attrNameLst>
                                          <p:attrName>style.visibility</p:attrName>
                                        </p:attrNameLst>
                                      </p:cBhvr>
                                      <p:to>
                                        <p:strVal val="visible"/>
                                      </p:to>
                                    </p:set>
                                    <p:animEffect transition="in" filter="wipe(up)">
                                      <p:cBhvr>
                                        <p:cTn id="12" dur="75"/>
                                        <p:tgtEl>
                                          <p:spTgt spid="2174979">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2174979">
                                            <p:txEl>
                                              <p:pRg st="2" end="2"/>
                                            </p:txEl>
                                          </p:spTgt>
                                        </p:tgtEl>
                                        <p:attrNameLst>
                                          <p:attrName>style.visibility</p:attrName>
                                        </p:attrNameLst>
                                      </p:cBhvr>
                                      <p:to>
                                        <p:strVal val="visible"/>
                                      </p:to>
                                    </p:set>
                                    <p:animEffect transition="in" filter="wipe(up)">
                                      <p:cBhvr>
                                        <p:cTn id="17" dur="75"/>
                                        <p:tgtEl>
                                          <p:spTgt spid="2174979">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2174979">
                                            <p:txEl>
                                              <p:pRg st="3" end="3"/>
                                            </p:txEl>
                                          </p:spTgt>
                                        </p:tgtEl>
                                        <p:attrNameLst>
                                          <p:attrName>style.visibility</p:attrName>
                                        </p:attrNameLst>
                                      </p:cBhvr>
                                      <p:to>
                                        <p:strVal val="visible"/>
                                      </p:to>
                                    </p:set>
                                    <p:animEffect transition="in" filter="wipe(up)">
                                      <p:cBhvr>
                                        <p:cTn id="22" dur="75"/>
                                        <p:tgtEl>
                                          <p:spTgt spid="2174979">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TYPE.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iterate type="lt">
                                    <p:tmPct val="100000"/>
                                  </p:iterate>
                                  <p:childTnLst>
                                    <p:set>
                                      <p:cBhvr>
                                        <p:cTn id="26" dur="1" fill="hold">
                                          <p:stCondLst>
                                            <p:cond delay="0"/>
                                          </p:stCondLst>
                                        </p:cTn>
                                        <p:tgtEl>
                                          <p:spTgt spid="2174979">
                                            <p:txEl>
                                              <p:pRg st="4" end="4"/>
                                            </p:txEl>
                                          </p:spTgt>
                                        </p:tgtEl>
                                        <p:attrNameLst>
                                          <p:attrName>style.visibility</p:attrName>
                                        </p:attrNameLst>
                                      </p:cBhvr>
                                      <p:to>
                                        <p:strVal val="visible"/>
                                      </p:to>
                                    </p:set>
                                    <p:animEffect transition="in" filter="wipe(up)">
                                      <p:cBhvr>
                                        <p:cTn id="27" dur="75"/>
                                        <p:tgtEl>
                                          <p:spTgt spid="2174979">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TYPE.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iterate type="lt">
                                    <p:tmPct val="100000"/>
                                  </p:iterate>
                                  <p:childTnLst>
                                    <p:set>
                                      <p:cBhvr>
                                        <p:cTn id="31" dur="1" fill="hold">
                                          <p:stCondLst>
                                            <p:cond delay="0"/>
                                          </p:stCondLst>
                                        </p:cTn>
                                        <p:tgtEl>
                                          <p:spTgt spid="2174979">
                                            <p:txEl>
                                              <p:pRg st="5" end="5"/>
                                            </p:txEl>
                                          </p:spTgt>
                                        </p:tgtEl>
                                        <p:attrNameLst>
                                          <p:attrName>style.visibility</p:attrName>
                                        </p:attrNameLst>
                                      </p:cBhvr>
                                      <p:to>
                                        <p:strVal val="visible"/>
                                      </p:to>
                                    </p:set>
                                    <p:animEffect transition="in" filter="wipe(up)">
                                      <p:cBhvr>
                                        <p:cTn id="32" dur="75"/>
                                        <p:tgtEl>
                                          <p:spTgt spid="2174979">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TYPE.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iterate type="lt">
                                    <p:tmPct val="100000"/>
                                  </p:iterate>
                                  <p:childTnLst>
                                    <p:set>
                                      <p:cBhvr>
                                        <p:cTn id="36" dur="1" fill="hold">
                                          <p:stCondLst>
                                            <p:cond delay="0"/>
                                          </p:stCondLst>
                                        </p:cTn>
                                        <p:tgtEl>
                                          <p:spTgt spid="2174979">
                                            <p:txEl>
                                              <p:pRg st="6" end="6"/>
                                            </p:txEl>
                                          </p:spTgt>
                                        </p:tgtEl>
                                        <p:attrNameLst>
                                          <p:attrName>style.visibility</p:attrName>
                                        </p:attrNameLst>
                                      </p:cBhvr>
                                      <p:to>
                                        <p:strVal val="visible"/>
                                      </p:to>
                                    </p:set>
                                    <p:animEffect transition="in" filter="wipe(up)">
                                      <p:cBhvr>
                                        <p:cTn id="37" dur="75"/>
                                        <p:tgtEl>
                                          <p:spTgt spid="2174979">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4979" grpId="0" build="p"/>
    </p:bldLst>
  </p:timing>
</p:sld>
</file>

<file path=ppt/slides/slide1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E459F396-A91D-4DFE-AC56-D65AF6B868A6}"/>
              </a:ext>
            </a:extLst>
          </p:cNvPr>
          <p:cNvSpPr>
            <a:spLocks noGrp="1"/>
          </p:cNvSpPr>
          <p:nvPr>
            <p:ph type="dt" sz="quarter" idx="10"/>
          </p:nvPr>
        </p:nvSpPr>
        <p:spPr bwMode="auto">
          <a:xfrm>
            <a:off x="457200" y="6245225"/>
            <a:ext cx="2133600" cy="476250"/>
          </a:xfrm>
          <a:ln>
            <a:miter lim="800000"/>
          </a:ln>
        </p:spPr>
        <p:txBody>
          <a:bodyPr vert="horz" wrap="square" lIns="91440" tIns="45720" rIns="91440" bIns="45720" numCol="1" anchor="t" anchorCtr="0" compatLnSpc="1"/>
          <a:lstStyle/>
          <a:p>
            <a:pPr>
              <a:buFontTx/>
              <a:buNone/>
              <a:defRPr/>
            </a:pPr>
            <a:fld id="{2993331F-8A0B-4B4D-9FF3-91754C95FBCA}" type="datetime1">
              <a:rPr lang="zh-CN" altLang="en-US" noProof="0" smtClean="0">
                <a:latin typeface="+mn-lt"/>
              </a:rPr>
              <a:pPr>
                <a:buFontTx/>
                <a:buNone/>
                <a:defRPr/>
              </a:pPr>
              <a:t>2022/4/27</a:t>
            </a:fld>
            <a:endParaRPr lang="en-US" altLang="zh-CN" noProof="0">
              <a:latin typeface="+mn-lt"/>
            </a:endParaRPr>
          </a:p>
        </p:txBody>
      </p:sp>
      <p:sp>
        <p:nvSpPr>
          <p:cNvPr id="95235" name="灯片编号占位符 5">
            <a:extLst>
              <a:ext uri="{FF2B5EF4-FFF2-40B4-BE49-F238E27FC236}">
                <a16:creationId xmlns:a16="http://schemas.microsoft.com/office/drawing/2014/main" id="{437F176D-1130-4D25-815E-574946555C3C}"/>
              </a:ext>
            </a:extLst>
          </p:cNvPr>
          <p:cNvSpPr>
            <a:spLocks noGrp="1" noChangeArrowheads="1"/>
          </p:cNvSpPr>
          <p:nvPr>
            <p:ph type="sldNum" sz="quarter" idx="12"/>
          </p:nvPr>
        </p:nvSpPr>
        <p:spPr bwMode="auto">
          <a:xfrm>
            <a:off x="6553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 typeface="Arial" panose="020B0604020202020204" pitchFamily="34" charset="0"/>
              <a:buNone/>
            </a:pPr>
            <a:fld id="{DAA6B984-FE24-4F49-9E9B-D918D333B8D9}" type="slidenum">
              <a:rPr lang="en-US" altLang="zh-CN" sz="1400" b="0" smtClean="0">
                <a:latin typeface="Arial" panose="020B0604020202020204" pitchFamily="34" charset="0"/>
                <a:ea typeface="宋体" panose="02010600030101010101" pitchFamily="2" charset="-122"/>
              </a:rPr>
              <a:pPr>
                <a:spcBef>
                  <a:spcPct val="0"/>
                </a:spcBef>
                <a:buClrTx/>
                <a:buSzTx/>
                <a:buFont typeface="Arial" panose="020B0604020202020204" pitchFamily="34" charset="0"/>
                <a:buNone/>
              </a:pPr>
              <a:t>121</a:t>
            </a:fld>
            <a:endParaRPr lang="en-US" altLang="zh-CN" sz="1400" b="0">
              <a:latin typeface="Arial" panose="020B0604020202020204" pitchFamily="34" charset="0"/>
              <a:ea typeface="宋体" panose="02010600030101010101" pitchFamily="2" charset="-122"/>
            </a:endParaRPr>
          </a:p>
        </p:txBody>
      </p:sp>
      <p:sp>
        <p:nvSpPr>
          <p:cNvPr id="95236" name="Rectangle 2">
            <a:extLst>
              <a:ext uri="{FF2B5EF4-FFF2-40B4-BE49-F238E27FC236}">
                <a16:creationId xmlns:a16="http://schemas.microsoft.com/office/drawing/2014/main" id="{82FFB12D-5F14-4C0E-8A4D-BA5F369D91A1}"/>
              </a:ext>
            </a:extLst>
          </p:cNvPr>
          <p:cNvSpPr>
            <a:spLocks noGrp="1" noChangeArrowheads="1"/>
          </p:cNvSpPr>
          <p:nvPr>
            <p:ph type="title" idx="4294967295"/>
          </p:nvPr>
        </p:nvSpPr>
        <p:spPr>
          <a:xfrm>
            <a:off x="1116013" y="449263"/>
            <a:ext cx="7296150" cy="531812"/>
          </a:xfrm>
        </p:spPr>
        <p:txBody>
          <a:bodyPr lIns="92075" tIns="46038" rIns="92075" bIns="46038" anchor="ctr"/>
          <a:lstStyle/>
          <a:p>
            <a:pPr eaLnBrk="1" hangingPunct="1"/>
            <a:r>
              <a:rPr lang="zh-CN" altLang="en-US"/>
              <a:t>递归子程序法的优缺点分析</a:t>
            </a:r>
          </a:p>
        </p:txBody>
      </p:sp>
      <p:sp>
        <p:nvSpPr>
          <p:cNvPr id="1178627" name="Rectangle 3">
            <a:extLst>
              <a:ext uri="{FF2B5EF4-FFF2-40B4-BE49-F238E27FC236}">
                <a16:creationId xmlns:a16="http://schemas.microsoft.com/office/drawing/2014/main" id="{F504B307-7229-404C-8C37-4EEB77A0049D}"/>
              </a:ext>
            </a:extLst>
          </p:cNvPr>
          <p:cNvSpPr>
            <a:spLocks noGrp="1" noChangeArrowheads="1"/>
          </p:cNvSpPr>
          <p:nvPr>
            <p:ph type="body" idx="4294967295"/>
          </p:nvPr>
        </p:nvSpPr>
        <p:spPr>
          <a:xfrm>
            <a:off x="539750" y="1628775"/>
            <a:ext cx="8208963" cy="4608513"/>
          </a:xfrm>
        </p:spPr>
        <p:txBody>
          <a:bodyPr lIns="92075" tIns="46038" rIns="92075" bIns="46038"/>
          <a:lstStyle/>
          <a:p>
            <a:pPr eaLnBrk="1" hangingPunct="1">
              <a:lnSpc>
                <a:spcPct val="90000"/>
              </a:lnSpc>
            </a:pPr>
            <a:r>
              <a:rPr lang="zh-CN" altLang="en-US">
                <a:latin typeface="Times New Roman" panose="02020603050405020304" pitchFamily="18" charset="0"/>
              </a:rPr>
              <a:t>优点：</a:t>
            </a:r>
          </a:p>
          <a:p>
            <a:pPr lvl="1" eaLnBrk="1" hangingPunct="1">
              <a:lnSpc>
                <a:spcPct val="90000"/>
              </a:lnSpc>
              <a:buFont typeface="Wingdings" panose="05000000000000000000" pitchFamily="2" charset="2"/>
              <a:buNone/>
            </a:pPr>
            <a:r>
              <a:rPr lang="en-US" altLang="zh-CN">
                <a:latin typeface="Times New Roman" panose="02020603050405020304" pitchFamily="18" charset="0"/>
              </a:rPr>
              <a:t>1</a:t>
            </a:r>
            <a:r>
              <a:rPr lang="zh-CN" altLang="en-US">
                <a:latin typeface="Times New Roman" panose="02020603050405020304" pitchFamily="18" charset="0"/>
              </a:rPr>
              <a:t>）直观、简单、可读性好</a:t>
            </a:r>
          </a:p>
          <a:p>
            <a:pPr lvl="1" eaLnBrk="1" hangingPunct="1">
              <a:lnSpc>
                <a:spcPct val="90000"/>
              </a:lnSpc>
              <a:buFont typeface="Wingdings" panose="05000000000000000000" pitchFamily="2" charset="2"/>
              <a:buNone/>
            </a:pPr>
            <a:r>
              <a:rPr lang="en-US" altLang="zh-CN">
                <a:latin typeface="Times New Roman" panose="02020603050405020304" pitchFamily="18" charset="0"/>
              </a:rPr>
              <a:t>2</a:t>
            </a:r>
            <a:r>
              <a:rPr lang="zh-CN" altLang="en-US">
                <a:latin typeface="Times New Roman" panose="02020603050405020304" pitchFamily="18" charset="0"/>
              </a:rPr>
              <a:t>）便于扩充</a:t>
            </a:r>
          </a:p>
          <a:p>
            <a:pPr eaLnBrk="1" hangingPunct="1">
              <a:lnSpc>
                <a:spcPct val="90000"/>
              </a:lnSpc>
            </a:pPr>
            <a:r>
              <a:rPr lang="zh-CN" altLang="en-US">
                <a:latin typeface="Times New Roman" panose="02020603050405020304" pitchFamily="18" charset="0"/>
              </a:rPr>
              <a:t>缺点：</a:t>
            </a:r>
          </a:p>
          <a:p>
            <a:pPr lvl="1" eaLnBrk="1" hangingPunct="1">
              <a:lnSpc>
                <a:spcPct val="90000"/>
              </a:lnSpc>
              <a:buFont typeface="Wingdings" panose="05000000000000000000" pitchFamily="2" charset="2"/>
              <a:buNone/>
            </a:pPr>
            <a:r>
              <a:rPr lang="en-US" altLang="zh-CN">
                <a:latin typeface="Times New Roman" panose="02020603050405020304" pitchFamily="18" charset="0"/>
              </a:rPr>
              <a:t>1) </a:t>
            </a:r>
            <a:r>
              <a:rPr lang="zh-CN" altLang="en-US">
                <a:latin typeface="Times New Roman" panose="02020603050405020304" pitchFamily="18" charset="0"/>
              </a:rPr>
              <a:t>递归算法的实现效率低</a:t>
            </a:r>
          </a:p>
          <a:p>
            <a:pPr lvl="1" eaLnBrk="1" hangingPunct="1">
              <a:lnSpc>
                <a:spcPct val="90000"/>
              </a:lnSpc>
              <a:buFont typeface="Wingdings" panose="05000000000000000000" pitchFamily="2" charset="2"/>
              <a:buNone/>
            </a:pPr>
            <a:r>
              <a:rPr lang="en-US" altLang="zh-CN">
                <a:latin typeface="Times New Roman" panose="02020603050405020304" pitchFamily="18" charset="0"/>
              </a:rPr>
              <a:t>2) </a:t>
            </a:r>
            <a:r>
              <a:rPr lang="zh-CN" altLang="en-US">
                <a:latin typeface="Times New Roman" panose="02020603050405020304" pitchFamily="18" charset="0"/>
              </a:rPr>
              <a:t>处理能力相对有限</a:t>
            </a:r>
          </a:p>
          <a:p>
            <a:pPr lvl="1" eaLnBrk="1" hangingPunct="1">
              <a:lnSpc>
                <a:spcPct val="90000"/>
              </a:lnSpc>
              <a:buFont typeface="Wingdings" panose="05000000000000000000" pitchFamily="2" charset="2"/>
              <a:buNone/>
            </a:pPr>
            <a:r>
              <a:rPr lang="en-US" altLang="zh-CN">
                <a:latin typeface="Times New Roman" panose="02020603050405020304" pitchFamily="18" charset="0"/>
              </a:rPr>
              <a:t>3) </a:t>
            </a:r>
            <a:r>
              <a:rPr lang="zh-CN" altLang="en-US">
                <a:latin typeface="Times New Roman" panose="02020603050405020304" pitchFamily="18" charset="0"/>
              </a:rPr>
              <a:t>通用性差，难以自动生成</a:t>
            </a:r>
          </a:p>
          <a:p>
            <a:pPr eaLnBrk="1" hangingPunct="1">
              <a:lnSpc>
                <a:spcPct val="90000"/>
              </a:lnSpc>
            </a:pPr>
            <a:r>
              <a:rPr lang="zh-CN" altLang="en-US">
                <a:latin typeface="Times New Roman" panose="02020603050405020304" pitchFamily="18" charset="0"/>
              </a:rPr>
              <a:t>从递归子程序法及</a:t>
            </a:r>
            <a:r>
              <a:rPr lang="en-US" altLang="zh-CN">
                <a:latin typeface="Times New Roman" panose="02020603050405020304" pitchFamily="18" charset="0"/>
              </a:rPr>
              <a:t>FIRST</a:t>
            </a:r>
            <a:r>
              <a:rPr lang="zh-CN" altLang="en-US">
                <a:latin typeface="Times New Roman" panose="02020603050405020304" pitchFamily="18" charset="0"/>
              </a:rPr>
              <a:t>与</a:t>
            </a:r>
            <a:r>
              <a:rPr lang="en-US" altLang="zh-CN">
                <a:latin typeface="Times New Roman" panose="02020603050405020304" pitchFamily="18" charset="0"/>
              </a:rPr>
              <a:t>FOLLOW</a:t>
            </a:r>
            <a:r>
              <a:rPr lang="zh-CN" altLang="en-US">
                <a:latin typeface="Times New Roman" panose="02020603050405020304" pitchFamily="18" charset="0"/>
              </a:rPr>
              <a:t>集看如何进一步用好当前的输入符号？</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1178627">
                                            <p:txEl>
                                              <p:pRg st="0" end="0"/>
                                            </p:txEl>
                                          </p:spTgt>
                                        </p:tgtEl>
                                        <p:attrNameLst>
                                          <p:attrName>style.visibility</p:attrName>
                                        </p:attrNameLst>
                                      </p:cBhvr>
                                      <p:to>
                                        <p:strVal val="visible"/>
                                      </p:to>
                                    </p:set>
                                    <p:animEffect transition="in" filter="wipe(up)">
                                      <p:cBhvr>
                                        <p:cTn id="7" dur="75"/>
                                        <p:tgtEl>
                                          <p:spTgt spid="117862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par>
                                <p:cTn id="8" presetID="22" presetClass="entr" presetSubtype="1" fill="hold" grpId="0" nodeType="withEffect">
                                  <p:stCondLst>
                                    <p:cond delay="0"/>
                                  </p:stCondLst>
                                  <p:iterate type="lt">
                                    <p:tmPct val="100000"/>
                                  </p:iterate>
                                  <p:childTnLst>
                                    <p:set>
                                      <p:cBhvr>
                                        <p:cTn id="9" dur="1" fill="hold">
                                          <p:stCondLst>
                                            <p:cond delay="0"/>
                                          </p:stCondLst>
                                        </p:cTn>
                                        <p:tgtEl>
                                          <p:spTgt spid="1178627">
                                            <p:txEl>
                                              <p:pRg st="1" end="1"/>
                                            </p:txEl>
                                          </p:spTgt>
                                        </p:tgtEl>
                                        <p:attrNameLst>
                                          <p:attrName>style.visibility</p:attrName>
                                        </p:attrNameLst>
                                      </p:cBhvr>
                                      <p:to>
                                        <p:strVal val="visible"/>
                                      </p:to>
                                    </p:set>
                                    <p:animEffect transition="in" filter="wipe(up)">
                                      <p:cBhvr>
                                        <p:cTn id="10" dur="75"/>
                                        <p:tgtEl>
                                          <p:spTgt spid="1178627">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2" name="TYPE.WAV"/>
                                        </p:tgtEl>
                                      </p:cMediaNode>
                                    </p:audio>
                                  </p:subTnLst>
                                </p:cTn>
                              </p:par>
                              <p:par>
                                <p:cTn id="11" presetID="22" presetClass="entr" presetSubtype="1" fill="hold" grpId="0" nodeType="withEffect">
                                  <p:stCondLst>
                                    <p:cond delay="0"/>
                                  </p:stCondLst>
                                  <p:iterate type="lt">
                                    <p:tmPct val="100000"/>
                                  </p:iterate>
                                  <p:childTnLst>
                                    <p:set>
                                      <p:cBhvr>
                                        <p:cTn id="12" dur="1" fill="hold">
                                          <p:stCondLst>
                                            <p:cond delay="0"/>
                                          </p:stCondLst>
                                        </p:cTn>
                                        <p:tgtEl>
                                          <p:spTgt spid="1178627">
                                            <p:txEl>
                                              <p:pRg st="2" end="2"/>
                                            </p:txEl>
                                          </p:spTgt>
                                        </p:tgtEl>
                                        <p:attrNameLst>
                                          <p:attrName>style.visibility</p:attrName>
                                        </p:attrNameLst>
                                      </p:cBhvr>
                                      <p:to>
                                        <p:strVal val="visible"/>
                                      </p:to>
                                    </p:set>
                                    <p:animEffect transition="in" filter="wipe(up)">
                                      <p:cBhvr>
                                        <p:cTn id="13" dur="75"/>
                                        <p:tgtEl>
                                          <p:spTgt spid="1178627">
                                            <p:txEl>
                                              <p:pRg st="2" end="2"/>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2" name="TYPE.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iterate type="lt">
                                    <p:tmPct val="100000"/>
                                  </p:iterate>
                                  <p:childTnLst>
                                    <p:set>
                                      <p:cBhvr>
                                        <p:cTn id="17" dur="1" fill="hold">
                                          <p:stCondLst>
                                            <p:cond delay="0"/>
                                          </p:stCondLst>
                                        </p:cTn>
                                        <p:tgtEl>
                                          <p:spTgt spid="1178627">
                                            <p:txEl>
                                              <p:pRg st="3" end="3"/>
                                            </p:txEl>
                                          </p:spTgt>
                                        </p:tgtEl>
                                        <p:attrNameLst>
                                          <p:attrName>style.visibility</p:attrName>
                                        </p:attrNameLst>
                                      </p:cBhvr>
                                      <p:to>
                                        <p:strVal val="visible"/>
                                      </p:to>
                                    </p:set>
                                    <p:animEffect transition="in" filter="wipe(up)">
                                      <p:cBhvr>
                                        <p:cTn id="18" dur="75"/>
                                        <p:tgtEl>
                                          <p:spTgt spid="1178627">
                                            <p:txEl>
                                              <p:pRg st="3" end="3"/>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2" name="TYPE.WAV"/>
                                        </p:tgtEl>
                                      </p:cMediaNode>
                                    </p:audio>
                                  </p:subTnLst>
                                </p:cTn>
                              </p:par>
                              <p:par>
                                <p:cTn id="19" presetID="22" presetClass="entr" presetSubtype="1" fill="hold" grpId="0" nodeType="withEffect">
                                  <p:stCondLst>
                                    <p:cond delay="0"/>
                                  </p:stCondLst>
                                  <p:iterate type="lt">
                                    <p:tmPct val="100000"/>
                                  </p:iterate>
                                  <p:childTnLst>
                                    <p:set>
                                      <p:cBhvr>
                                        <p:cTn id="20" dur="1" fill="hold">
                                          <p:stCondLst>
                                            <p:cond delay="0"/>
                                          </p:stCondLst>
                                        </p:cTn>
                                        <p:tgtEl>
                                          <p:spTgt spid="1178627">
                                            <p:txEl>
                                              <p:pRg st="4" end="4"/>
                                            </p:txEl>
                                          </p:spTgt>
                                        </p:tgtEl>
                                        <p:attrNameLst>
                                          <p:attrName>style.visibility</p:attrName>
                                        </p:attrNameLst>
                                      </p:cBhvr>
                                      <p:to>
                                        <p:strVal val="visible"/>
                                      </p:to>
                                    </p:set>
                                    <p:animEffect transition="in" filter="wipe(up)">
                                      <p:cBhvr>
                                        <p:cTn id="21" dur="75"/>
                                        <p:tgtEl>
                                          <p:spTgt spid="1178627">
                                            <p:txEl>
                                              <p:pRg st="4" end="4"/>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2" name="TYPE.WAV"/>
                                        </p:tgtEl>
                                      </p:cMediaNode>
                                    </p:audio>
                                  </p:subTnLst>
                                </p:cTn>
                              </p:par>
                              <p:par>
                                <p:cTn id="22" presetID="22" presetClass="entr" presetSubtype="1" fill="hold" grpId="0" nodeType="withEffect">
                                  <p:stCondLst>
                                    <p:cond delay="0"/>
                                  </p:stCondLst>
                                  <p:iterate type="lt">
                                    <p:tmPct val="100000"/>
                                  </p:iterate>
                                  <p:childTnLst>
                                    <p:set>
                                      <p:cBhvr>
                                        <p:cTn id="23" dur="1" fill="hold">
                                          <p:stCondLst>
                                            <p:cond delay="0"/>
                                          </p:stCondLst>
                                        </p:cTn>
                                        <p:tgtEl>
                                          <p:spTgt spid="1178627">
                                            <p:txEl>
                                              <p:pRg st="5" end="5"/>
                                            </p:txEl>
                                          </p:spTgt>
                                        </p:tgtEl>
                                        <p:attrNameLst>
                                          <p:attrName>style.visibility</p:attrName>
                                        </p:attrNameLst>
                                      </p:cBhvr>
                                      <p:to>
                                        <p:strVal val="visible"/>
                                      </p:to>
                                    </p:set>
                                    <p:animEffect transition="in" filter="wipe(up)">
                                      <p:cBhvr>
                                        <p:cTn id="24" dur="75"/>
                                        <p:tgtEl>
                                          <p:spTgt spid="1178627">
                                            <p:txEl>
                                              <p:pRg st="5" end="5"/>
                                            </p:txEl>
                                          </p:spTgt>
                                        </p:tgtEl>
                                      </p:cBhvr>
                                    </p:animEffect>
                                  </p:childTnLst>
                                  <p:subTnLst>
                                    <p:audio>
                                      <p:cMediaNode>
                                        <p:cTn display="0" masterRel="sameClick">
                                          <p:stCondLst>
                                            <p:cond evt="begin" delay="0">
                                              <p:tn val="22"/>
                                            </p:cond>
                                          </p:stCondLst>
                                          <p:endCondLst>
                                            <p:cond evt="onStopAudio" delay="0">
                                              <p:tgtEl>
                                                <p:sldTgt/>
                                              </p:tgtEl>
                                            </p:cond>
                                          </p:endCondLst>
                                        </p:cTn>
                                        <p:tgtEl>
                                          <p:sndTgt r:embed="rId2" name="TYPE.WAV"/>
                                        </p:tgtEl>
                                      </p:cMediaNode>
                                    </p:audio>
                                  </p:subTnLst>
                                </p:cTn>
                              </p:par>
                              <p:par>
                                <p:cTn id="25" presetID="22" presetClass="entr" presetSubtype="1" fill="hold" grpId="0" nodeType="withEffect">
                                  <p:stCondLst>
                                    <p:cond delay="0"/>
                                  </p:stCondLst>
                                  <p:iterate type="lt">
                                    <p:tmPct val="100000"/>
                                  </p:iterate>
                                  <p:childTnLst>
                                    <p:set>
                                      <p:cBhvr>
                                        <p:cTn id="26" dur="1" fill="hold">
                                          <p:stCondLst>
                                            <p:cond delay="0"/>
                                          </p:stCondLst>
                                        </p:cTn>
                                        <p:tgtEl>
                                          <p:spTgt spid="1178627">
                                            <p:txEl>
                                              <p:pRg st="6" end="6"/>
                                            </p:txEl>
                                          </p:spTgt>
                                        </p:tgtEl>
                                        <p:attrNameLst>
                                          <p:attrName>style.visibility</p:attrName>
                                        </p:attrNameLst>
                                      </p:cBhvr>
                                      <p:to>
                                        <p:strVal val="visible"/>
                                      </p:to>
                                    </p:set>
                                    <p:animEffect transition="in" filter="wipe(up)">
                                      <p:cBhvr>
                                        <p:cTn id="27" dur="75"/>
                                        <p:tgtEl>
                                          <p:spTgt spid="1178627">
                                            <p:txEl>
                                              <p:pRg st="6" end="6"/>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TYPE.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iterate type="lt">
                                    <p:tmPct val="100000"/>
                                  </p:iterate>
                                  <p:childTnLst>
                                    <p:set>
                                      <p:cBhvr>
                                        <p:cTn id="31" dur="1" fill="hold">
                                          <p:stCondLst>
                                            <p:cond delay="0"/>
                                          </p:stCondLst>
                                        </p:cTn>
                                        <p:tgtEl>
                                          <p:spTgt spid="1178627">
                                            <p:txEl>
                                              <p:pRg st="7" end="7"/>
                                            </p:txEl>
                                          </p:spTgt>
                                        </p:tgtEl>
                                        <p:attrNameLst>
                                          <p:attrName>style.visibility</p:attrName>
                                        </p:attrNameLst>
                                      </p:cBhvr>
                                      <p:to>
                                        <p:strVal val="visible"/>
                                      </p:to>
                                    </p:set>
                                    <p:animEffect transition="in" filter="wipe(up)">
                                      <p:cBhvr>
                                        <p:cTn id="32" dur="75"/>
                                        <p:tgtEl>
                                          <p:spTgt spid="1178627">
                                            <p:txEl>
                                              <p:pRg st="7" end="7"/>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8627" grpId="0" build="p"/>
    </p:bldLst>
  </p:timing>
</p:sld>
</file>

<file path=ppt/slides/slide1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5D1B7AB3-3E74-4A4A-A8B8-A4A113E68157}"/>
              </a:ext>
            </a:extLst>
          </p:cNvPr>
          <p:cNvSpPr>
            <a:spLocks noGrp="1"/>
          </p:cNvSpPr>
          <p:nvPr>
            <p:ph type="dt" sz="quarter" idx="10"/>
          </p:nvPr>
        </p:nvSpPr>
        <p:spPr bwMode="auto">
          <a:xfrm>
            <a:off x="457200" y="6245225"/>
            <a:ext cx="2133600" cy="476250"/>
          </a:xfrm>
          <a:ln>
            <a:miter lim="800000"/>
          </a:ln>
        </p:spPr>
        <p:txBody>
          <a:bodyPr vert="horz" wrap="square" lIns="91440" tIns="45720" rIns="91440" bIns="45720" numCol="1" anchor="t" anchorCtr="0" compatLnSpc="1"/>
          <a:lstStyle/>
          <a:p>
            <a:pPr>
              <a:buFontTx/>
              <a:buNone/>
              <a:defRPr/>
            </a:pPr>
            <a:fld id="{8852B1D5-6371-4356-A6C8-D34E210A232E}" type="datetime1">
              <a:rPr lang="zh-CN" altLang="en-US" noProof="0" smtClean="0">
                <a:latin typeface="+mn-lt"/>
              </a:rPr>
              <a:pPr>
                <a:buFontTx/>
                <a:buNone/>
                <a:defRPr/>
              </a:pPr>
              <a:t>2022/4/27</a:t>
            </a:fld>
            <a:endParaRPr lang="en-US" altLang="zh-CN" noProof="0">
              <a:latin typeface="+mn-lt"/>
            </a:endParaRPr>
          </a:p>
        </p:txBody>
      </p:sp>
      <p:sp>
        <p:nvSpPr>
          <p:cNvPr id="96259" name="灯片编号占位符 5">
            <a:extLst>
              <a:ext uri="{FF2B5EF4-FFF2-40B4-BE49-F238E27FC236}">
                <a16:creationId xmlns:a16="http://schemas.microsoft.com/office/drawing/2014/main" id="{B35AD8E5-6172-4D0D-BAEF-563D601CFAEC}"/>
              </a:ext>
            </a:extLst>
          </p:cNvPr>
          <p:cNvSpPr>
            <a:spLocks noGrp="1" noChangeArrowheads="1"/>
          </p:cNvSpPr>
          <p:nvPr>
            <p:ph type="sldNum" sz="quarter" idx="12"/>
          </p:nvPr>
        </p:nvSpPr>
        <p:spPr bwMode="auto">
          <a:xfrm>
            <a:off x="6553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 typeface="Arial" panose="020B0604020202020204" pitchFamily="34" charset="0"/>
              <a:buNone/>
            </a:pPr>
            <a:fld id="{BD1F45AC-261D-4AA0-9EA7-D7BAE2DB0662}" type="slidenum">
              <a:rPr lang="en-US" altLang="zh-CN" sz="1400" b="0" smtClean="0">
                <a:latin typeface="Arial" panose="020B0604020202020204" pitchFamily="34" charset="0"/>
                <a:ea typeface="宋体" panose="02010600030101010101" pitchFamily="2" charset="-122"/>
              </a:rPr>
              <a:pPr>
                <a:spcBef>
                  <a:spcPct val="0"/>
                </a:spcBef>
                <a:buClrTx/>
                <a:buSzTx/>
                <a:buFont typeface="Arial" panose="020B0604020202020204" pitchFamily="34" charset="0"/>
                <a:buNone/>
              </a:pPr>
              <a:t>122</a:t>
            </a:fld>
            <a:endParaRPr lang="en-US" altLang="zh-CN" sz="1400" b="0">
              <a:latin typeface="Arial" panose="020B0604020202020204" pitchFamily="34" charset="0"/>
              <a:ea typeface="宋体" panose="02010600030101010101" pitchFamily="2" charset="-122"/>
            </a:endParaRPr>
          </a:p>
        </p:txBody>
      </p:sp>
      <p:sp>
        <p:nvSpPr>
          <p:cNvPr id="96260" name="Rectangle 2">
            <a:extLst>
              <a:ext uri="{FF2B5EF4-FFF2-40B4-BE49-F238E27FC236}">
                <a16:creationId xmlns:a16="http://schemas.microsoft.com/office/drawing/2014/main" id="{5DD8D922-9D21-4298-A8FF-11C33136D3F9}"/>
              </a:ext>
            </a:extLst>
          </p:cNvPr>
          <p:cNvSpPr>
            <a:spLocks noGrp="1" noChangeArrowheads="1"/>
          </p:cNvSpPr>
          <p:nvPr>
            <p:ph type="title" idx="4294967295"/>
          </p:nvPr>
        </p:nvSpPr>
        <p:spPr>
          <a:xfrm>
            <a:off x="1258888" y="376238"/>
            <a:ext cx="7296150" cy="531812"/>
          </a:xfrm>
        </p:spPr>
        <p:txBody>
          <a:bodyPr lIns="92075" tIns="46038" rIns="92075" bIns="46038" anchor="ctr"/>
          <a:lstStyle/>
          <a:p>
            <a:pPr eaLnBrk="1" hangingPunct="1"/>
            <a:r>
              <a:rPr lang="zh-CN" altLang="en-US"/>
              <a:t>本章小结</a:t>
            </a:r>
          </a:p>
        </p:txBody>
      </p:sp>
      <p:sp>
        <p:nvSpPr>
          <p:cNvPr id="2179075" name="Rectangle 3">
            <a:extLst>
              <a:ext uri="{FF2B5EF4-FFF2-40B4-BE49-F238E27FC236}">
                <a16:creationId xmlns:a16="http://schemas.microsoft.com/office/drawing/2014/main" id="{EBA03068-273A-40F7-8C75-F467B5FDB4A9}"/>
              </a:ext>
            </a:extLst>
          </p:cNvPr>
          <p:cNvSpPr>
            <a:spLocks noGrp="1" noChangeArrowheads="1"/>
          </p:cNvSpPr>
          <p:nvPr>
            <p:ph type="body" idx="4294967295"/>
          </p:nvPr>
        </p:nvSpPr>
        <p:spPr>
          <a:xfrm>
            <a:off x="539750" y="1484313"/>
            <a:ext cx="8137525" cy="4897437"/>
          </a:xfrm>
        </p:spPr>
        <p:txBody>
          <a:bodyPr lIns="92075" tIns="46038" rIns="92075" bIns="46038"/>
          <a:lstStyle/>
          <a:p>
            <a:pPr marL="609600" indent="-609600" eaLnBrk="1" hangingPunct="1">
              <a:spcBef>
                <a:spcPct val="40000"/>
              </a:spcBef>
              <a:buFont typeface="Wingdings" panose="05000000000000000000" pitchFamily="2" charset="2"/>
              <a:buNone/>
            </a:pPr>
            <a:r>
              <a:rPr lang="en-US" altLang="zh-CN">
                <a:latin typeface="Times New Roman" panose="02020603050405020304" pitchFamily="18" charset="0"/>
              </a:rPr>
              <a:t>1.</a:t>
            </a:r>
            <a:r>
              <a:rPr lang="zh-CN" altLang="en-US">
                <a:latin typeface="Times New Roman" panose="02020603050405020304" pitchFamily="18" charset="0"/>
              </a:rPr>
              <a:t>自顶向下分析法和自底向上分析法分别寻找输入串的最左推导和最左归约</a:t>
            </a:r>
          </a:p>
          <a:p>
            <a:pPr marL="609600" indent="-609600" eaLnBrk="1" hangingPunct="1">
              <a:spcBef>
                <a:spcPct val="40000"/>
              </a:spcBef>
              <a:buFont typeface="Wingdings" panose="05000000000000000000" pitchFamily="2" charset="2"/>
              <a:buNone/>
            </a:pPr>
            <a:r>
              <a:rPr lang="en-US" altLang="zh-CN">
                <a:latin typeface="Times New Roman" panose="02020603050405020304" pitchFamily="18" charset="0"/>
              </a:rPr>
              <a:t>2.</a:t>
            </a:r>
            <a:r>
              <a:rPr lang="zh-CN" altLang="en-US">
                <a:latin typeface="Times New Roman" panose="02020603050405020304" pitchFamily="18" charset="0"/>
              </a:rPr>
              <a:t>自顶向下分析会遇到二义性问题、回溯问题、左递归引起的无穷推导问题，需对文法进行改造：消除二义性、消除左递归、提取公共左因子</a:t>
            </a:r>
            <a:endParaRPr lang="zh-CN" altLang="en-US" i="1">
              <a:latin typeface="Times New Roman" panose="02020603050405020304" pitchFamily="18" charset="0"/>
            </a:endParaRPr>
          </a:p>
          <a:p>
            <a:pPr marL="609600" indent="-609600" eaLnBrk="1" hangingPunct="1">
              <a:spcBef>
                <a:spcPct val="40000"/>
              </a:spcBef>
              <a:buFont typeface="Wingdings" panose="05000000000000000000" pitchFamily="2" charset="2"/>
              <a:buNone/>
            </a:pPr>
            <a:r>
              <a:rPr lang="en-US" altLang="zh-CN">
                <a:latin typeface="Times New Roman" panose="02020603050405020304" pitchFamily="18" charset="0"/>
              </a:rPr>
              <a:t>3. </a:t>
            </a:r>
            <a:r>
              <a:rPr lang="en-US" altLang="zh-CN" i="1">
                <a:latin typeface="Times New Roman" panose="02020603050405020304" pitchFamily="18" charset="0"/>
              </a:rPr>
              <a:t>LL</a:t>
            </a:r>
            <a:r>
              <a:rPr lang="en-US" altLang="zh-CN">
                <a:latin typeface="Times New Roman" panose="02020603050405020304" pitchFamily="18" charset="0"/>
              </a:rPr>
              <a:t>(1)</a:t>
            </a:r>
            <a:r>
              <a:rPr lang="zh-CN" altLang="en-US">
                <a:latin typeface="Times New Roman" panose="02020603050405020304" pitchFamily="18" charset="0"/>
              </a:rPr>
              <a:t>文法是一类可以进行确定分析的文法，利用</a:t>
            </a:r>
            <a:r>
              <a:rPr lang="en-US" altLang="zh-CN">
                <a:latin typeface="Times New Roman" panose="02020603050405020304" pitchFamily="18" charset="0"/>
              </a:rPr>
              <a:t>FIRST</a:t>
            </a:r>
            <a:r>
              <a:rPr lang="zh-CN" altLang="en-US">
                <a:latin typeface="Times New Roman" panose="02020603050405020304" pitchFamily="18" charset="0"/>
              </a:rPr>
              <a:t>集和</a:t>
            </a:r>
            <a:r>
              <a:rPr lang="en-US" altLang="zh-CN">
                <a:latin typeface="Times New Roman" panose="02020603050405020304" pitchFamily="18" charset="0"/>
              </a:rPr>
              <a:t>FOLLOW</a:t>
            </a:r>
            <a:r>
              <a:rPr lang="zh-CN" altLang="en-US">
                <a:latin typeface="Times New Roman" panose="02020603050405020304" pitchFamily="18" charset="0"/>
              </a:rPr>
              <a:t>集可以判定某个上下文无关文法是否为</a:t>
            </a:r>
            <a:r>
              <a:rPr lang="en-US" altLang="zh-CN" i="1">
                <a:latin typeface="Times New Roman" panose="02020603050405020304" pitchFamily="18" charset="0"/>
              </a:rPr>
              <a:t>LL</a:t>
            </a:r>
            <a:r>
              <a:rPr lang="en-US" altLang="zh-CN">
                <a:latin typeface="Times New Roman" panose="02020603050405020304" pitchFamily="18" charset="0"/>
              </a:rPr>
              <a:t>(1)</a:t>
            </a:r>
            <a:r>
              <a:rPr lang="zh-CN" altLang="en-US">
                <a:latin typeface="Times New Roman" panose="02020603050405020304" pitchFamily="18" charset="0"/>
              </a:rPr>
              <a:t>文法</a:t>
            </a:r>
            <a:endParaRPr lang="zh-CN" altLang="en-US" i="1">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2179075">
                                            <p:txEl>
                                              <p:pRg st="0" end="0"/>
                                            </p:txEl>
                                          </p:spTgt>
                                        </p:tgtEl>
                                        <p:attrNameLst>
                                          <p:attrName>style.visibility</p:attrName>
                                        </p:attrNameLst>
                                      </p:cBhvr>
                                      <p:to>
                                        <p:strVal val="visible"/>
                                      </p:to>
                                    </p:set>
                                    <p:animEffect transition="in" filter="wipe(up)">
                                      <p:cBhvr>
                                        <p:cTn id="7" dur="75"/>
                                        <p:tgtEl>
                                          <p:spTgt spid="217907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2179075">
                                            <p:txEl>
                                              <p:pRg st="1" end="1"/>
                                            </p:txEl>
                                          </p:spTgt>
                                        </p:tgtEl>
                                        <p:attrNameLst>
                                          <p:attrName>style.visibility</p:attrName>
                                        </p:attrNameLst>
                                      </p:cBhvr>
                                      <p:to>
                                        <p:strVal val="visible"/>
                                      </p:to>
                                    </p:set>
                                    <p:animEffect transition="in" filter="wipe(up)">
                                      <p:cBhvr>
                                        <p:cTn id="12" dur="75"/>
                                        <p:tgtEl>
                                          <p:spTgt spid="2179075">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2179075">
                                            <p:txEl>
                                              <p:pRg st="2" end="2"/>
                                            </p:txEl>
                                          </p:spTgt>
                                        </p:tgtEl>
                                        <p:attrNameLst>
                                          <p:attrName>style.visibility</p:attrName>
                                        </p:attrNameLst>
                                      </p:cBhvr>
                                      <p:to>
                                        <p:strVal val="visible"/>
                                      </p:to>
                                    </p:set>
                                    <p:animEffect transition="in" filter="wipe(up)">
                                      <p:cBhvr>
                                        <p:cTn id="17" dur="75"/>
                                        <p:tgtEl>
                                          <p:spTgt spid="2179075">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9075" grpId="0" build="p"/>
    </p:bldLst>
  </p:timing>
</p:sld>
</file>

<file path=ppt/slides/slide1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4FE3A525-59F3-4746-8455-432B109FC6B3}"/>
              </a:ext>
            </a:extLst>
          </p:cNvPr>
          <p:cNvSpPr>
            <a:spLocks noGrp="1"/>
          </p:cNvSpPr>
          <p:nvPr>
            <p:ph type="dt" sz="quarter" idx="10"/>
          </p:nvPr>
        </p:nvSpPr>
        <p:spPr bwMode="auto">
          <a:xfrm>
            <a:off x="457200" y="6245225"/>
            <a:ext cx="2133600" cy="476250"/>
          </a:xfrm>
          <a:ln>
            <a:miter lim="800000"/>
          </a:ln>
        </p:spPr>
        <p:txBody>
          <a:bodyPr vert="horz" wrap="square" lIns="91440" tIns="45720" rIns="91440" bIns="45720" numCol="1" anchor="t" anchorCtr="0" compatLnSpc="1"/>
          <a:lstStyle/>
          <a:p>
            <a:pPr>
              <a:buFontTx/>
              <a:buNone/>
              <a:defRPr/>
            </a:pPr>
            <a:fld id="{FE11F256-2609-48E0-8A53-7016A708A6A1}" type="datetime1">
              <a:rPr lang="zh-CN" altLang="en-US" noProof="0" smtClean="0">
                <a:latin typeface="+mn-lt"/>
              </a:rPr>
              <a:pPr>
                <a:buFontTx/>
                <a:buNone/>
                <a:defRPr/>
              </a:pPr>
              <a:t>2022/4/27</a:t>
            </a:fld>
            <a:endParaRPr lang="en-US" altLang="zh-CN" noProof="0">
              <a:latin typeface="+mn-lt"/>
            </a:endParaRPr>
          </a:p>
        </p:txBody>
      </p:sp>
      <p:sp>
        <p:nvSpPr>
          <p:cNvPr id="97283" name="灯片编号占位符 5">
            <a:extLst>
              <a:ext uri="{FF2B5EF4-FFF2-40B4-BE49-F238E27FC236}">
                <a16:creationId xmlns:a16="http://schemas.microsoft.com/office/drawing/2014/main" id="{3A3E7AA9-3C7C-48A3-BA77-681BCF52F1D3}"/>
              </a:ext>
            </a:extLst>
          </p:cNvPr>
          <p:cNvSpPr>
            <a:spLocks noGrp="1" noChangeArrowheads="1"/>
          </p:cNvSpPr>
          <p:nvPr>
            <p:ph type="sldNum" sz="quarter" idx="12"/>
          </p:nvPr>
        </p:nvSpPr>
        <p:spPr bwMode="auto">
          <a:xfrm>
            <a:off x="6553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 typeface="Arial" panose="020B0604020202020204" pitchFamily="34" charset="0"/>
              <a:buNone/>
            </a:pPr>
            <a:fld id="{00CF228F-4D6C-4063-9A97-A8FEEA6116DA}" type="slidenum">
              <a:rPr lang="en-US" altLang="zh-CN" sz="1400" b="0" smtClean="0">
                <a:latin typeface="Arial" panose="020B0604020202020204" pitchFamily="34" charset="0"/>
                <a:ea typeface="宋体" panose="02010600030101010101" pitchFamily="2" charset="-122"/>
              </a:rPr>
              <a:pPr>
                <a:spcBef>
                  <a:spcPct val="0"/>
                </a:spcBef>
                <a:buClrTx/>
                <a:buSzTx/>
                <a:buFont typeface="Arial" panose="020B0604020202020204" pitchFamily="34" charset="0"/>
                <a:buNone/>
              </a:pPr>
              <a:t>123</a:t>
            </a:fld>
            <a:endParaRPr lang="en-US" altLang="zh-CN" sz="1400" b="0">
              <a:latin typeface="Arial" panose="020B0604020202020204" pitchFamily="34" charset="0"/>
              <a:ea typeface="宋体" panose="02010600030101010101" pitchFamily="2" charset="-122"/>
            </a:endParaRPr>
          </a:p>
        </p:txBody>
      </p:sp>
      <p:sp>
        <p:nvSpPr>
          <p:cNvPr id="97284" name="Rectangle 2">
            <a:extLst>
              <a:ext uri="{FF2B5EF4-FFF2-40B4-BE49-F238E27FC236}">
                <a16:creationId xmlns:a16="http://schemas.microsoft.com/office/drawing/2014/main" id="{FAB17DC5-BF9C-47AD-8C5D-4CA033532F5E}"/>
              </a:ext>
            </a:extLst>
          </p:cNvPr>
          <p:cNvSpPr>
            <a:spLocks noGrp="1" noChangeArrowheads="1"/>
          </p:cNvSpPr>
          <p:nvPr>
            <p:ph type="title" idx="4294967295"/>
          </p:nvPr>
        </p:nvSpPr>
        <p:spPr>
          <a:xfrm>
            <a:off x="1187450" y="333375"/>
            <a:ext cx="4467225" cy="531813"/>
          </a:xfrm>
        </p:spPr>
        <p:txBody>
          <a:bodyPr lIns="92075" tIns="46038" rIns="92075" bIns="46038" anchor="ctr"/>
          <a:lstStyle/>
          <a:p>
            <a:pPr eaLnBrk="1" hangingPunct="1"/>
            <a:r>
              <a:rPr lang="zh-CN" altLang="en-US"/>
              <a:t>本章小结</a:t>
            </a:r>
          </a:p>
        </p:txBody>
      </p:sp>
      <p:sp>
        <p:nvSpPr>
          <p:cNvPr id="2937859" name="Rectangle 3">
            <a:extLst>
              <a:ext uri="{FF2B5EF4-FFF2-40B4-BE49-F238E27FC236}">
                <a16:creationId xmlns:a16="http://schemas.microsoft.com/office/drawing/2014/main" id="{F97B24A7-D3CF-4FE3-94B0-43F4B00B7094}"/>
              </a:ext>
            </a:extLst>
          </p:cNvPr>
          <p:cNvSpPr>
            <a:spLocks noGrp="1" noChangeArrowheads="1"/>
          </p:cNvSpPr>
          <p:nvPr>
            <p:ph type="body" idx="4294967295"/>
          </p:nvPr>
        </p:nvSpPr>
        <p:spPr>
          <a:xfrm>
            <a:off x="250825" y="1917700"/>
            <a:ext cx="8713788" cy="3816350"/>
          </a:xfrm>
        </p:spPr>
        <p:txBody>
          <a:bodyPr lIns="92075" tIns="46038" rIns="92075" bIns="46038"/>
          <a:lstStyle/>
          <a:p>
            <a:pPr marL="609600" indent="-609600" eaLnBrk="1" hangingPunct="1">
              <a:spcBef>
                <a:spcPct val="100000"/>
              </a:spcBef>
              <a:buFont typeface="Wingdings" panose="05000000000000000000" pitchFamily="2" charset="2"/>
              <a:buNone/>
            </a:pPr>
            <a:r>
              <a:rPr lang="en-US" altLang="zh-CN">
                <a:latin typeface="Times New Roman" panose="02020603050405020304" pitchFamily="18" charset="0"/>
              </a:rPr>
              <a:t>4. </a:t>
            </a:r>
            <a:r>
              <a:rPr lang="en-US" altLang="zh-CN" i="1">
                <a:latin typeface="Times New Roman" panose="02020603050405020304" pitchFamily="18" charset="0"/>
              </a:rPr>
              <a:t>LL</a:t>
            </a:r>
            <a:r>
              <a:rPr lang="en-US" altLang="zh-CN">
                <a:latin typeface="Times New Roman" panose="02020603050405020304" pitchFamily="18" charset="0"/>
              </a:rPr>
              <a:t>(1)</a:t>
            </a:r>
            <a:r>
              <a:rPr lang="zh-CN" altLang="en-US">
                <a:latin typeface="Times New Roman" panose="02020603050405020304" pitchFamily="18" charset="0"/>
              </a:rPr>
              <a:t>文法可以用</a:t>
            </a:r>
            <a:r>
              <a:rPr lang="en-US" altLang="zh-CN" i="1">
                <a:latin typeface="Times New Roman" panose="02020603050405020304" pitchFamily="18" charset="0"/>
              </a:rPr>
              <a:t>LL</a:t>
            </a:r>
            <a:r>
              <a:rPr lang="en-US" altLang="zh-CN">
                <a:latin typeface="Times New Roman" panose="02020603050405020304" pitchFamily="18" charset="0"/>
              </a:rPr>
              <a:t>(1)</a:t>
            </a:r>
            <a:r>
              <a:rPr lang="zh-CN" altLang="en-US">
                <a:latin typeface="Times New Roman" panose="02020603050405020304" pitchFamily="18" charset="0"/>
              </a:rPr>
              <a:t>分析法进行分析。</a:t>
            </a:r>
          </a:p>
          <a:p>
            <a:pPr marL="609600" indent="-609600" eaLnBrk="1" hangingPunct="1">
              <a:spcBef>
                <a:spcPct val="100000"/>
              </a:spcBef>
              <a:buFont typeface="Wingdings" panose="05000000000000000000" pitchFamily="2" charset="2"/>
              <a:buNone/>
            </a:pPr>
            <a:r>
              <a:rPr lang="en-US" altLang="zh-CN">
                <a:latin typeface="Times New Roman" panose="02020603050405020304" pitchFamily="18" charset="0"/>
              </a:rPr>
              <a:t>5. </a:t>
            </a:r>
            <a:r>
              <a:rPr lang="zh-CN" altLang="en-US">
                <a:latin typeface="Times New Roman" panose="02020603050405020304" pitchFamily="18" charset="0"/>
              </a:rPr>
              <a:t>递归下降分析法根据各个候选式的结构为每个非终结符编写一个子程序。</a:t>
            </a:r>
          </a:p>
          <a:p>
            <a:pPr marL="609600" indent="-609600" eaLnBrk="1" hangingPunct="1">
              <a:spcBef>
                <a:spcPct val="100000"/>
              </a:spcBef>
              <a:buFont typeface="Wingdings" panose="05000000000000000000" pitchFamily="2" charset="2"/>
              <a:buNone/>
            </a:pPr>
            <a:r>
              <a:rPr lang="en-US" altLang="zh-CN">
                <a:latin typeface="Times New Roman" panose="02020603050405020304" pitchFamily="18" charset="0"/>
              </a:rPr>
              <a:t>6. </a:t>
            </a:r>
            <a:r>
              <a:rPr lang="zh-CN" altLang="en-US">
                <a:latin typeface="Times New Roman" panose="02020603050405020304" pitchFamily="18" charset="0"/>
              </a:rPr>
              <a:t>使用语法图可以方便地进行递归子程序的设计。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2937859">
                                            <p:txEl>
                                              <p:pRg st="0" end="0"/>
                                            </p:txEl>
                                          </p:spTgt>
                                        </p:tgtEl>
                                        <p:attrNameLst>
                                          <p:attrName>style.visibility</p:attrName>
                                        </p:attrNameLst>
                                      </p:cBhvr>
                                      <p:to>
                                        <p:strVal val="visible"/>
                                      </p:to>
                                    </p:set>
                                    <p:animEffect transition="in" filter="wipe(up)">
                                      <p:cBhvr>
                                        <p:cTn id="7" dur="75"/>
                                        <p:tgtEl>
                                          <p:spTgt spid="293785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2937859">
                                            <p:txEl>
                                              <p:pRg st="1" end="1"/>
                                            </p:txEl>
                                          </p:spTgt>
                                        </p:tgtEl>
                                        <p:attrNameLst>
                                          <p:attrName>style.visibility</p:attrName>
                                        </p:attrNameLst>
                                      </p:cBhvr>
                                      <p:to>
                                        <p:strVal val="visible"/>
                                      </p:to>
                                    </p:set>
                                    <p:animEffect transition="in" filter="wipe(up)">
                                      <p:cBhvr>
                                        <p:cTn id="12" dur="75"/>
                                        <p:tgtEl>
                                          <p:spTgt spid="2937859">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2937859">
                                            <p:txEl>
                                              <p:pRg st="2" end="2"/>
                                            </p:txEl>
                                          </p:spTgt>
                                        </p:tgtEl>
                                        <p:attrNameLst>
                                          <p:attrName>style.visibility</p:attrName>
                                        </p:attrNameLst>
                                      </p:cBhvr>
                                      <p:to>
                                        <p:strVal val="visible"/>
                                      </p:to>
                                    </p:set>
                                    <p:animEffect transition="in" filter="wipe(up)">
                                      <p:cBhvr>
                                        <p:cTn id="17" dur="75"/>
                                        <p:tgtEl>
                                          <p:spTgt spid="2937859">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785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9E45774-58BC-4DF6-B3DD-7DC863F4EB68}"/>
              </a:ext>
            </a:extLst>
          </p:cNvPr>
          <p:cNvSpPr>
            <a:spLocks noGrp="1"/>
          </p:cNvSpPr>
          <p:nvPr>
            <p:ph type="dt" sz="quarter" idx="10"/>
          </p:nvPr>
        </p:nvSpPr>
        <p:spPr bwMode="auto">
          <a:xfrm>
            <a:off x="457200" y="6245225"/>
            <a:ext cx="2133600" cy="476250"/>
          </a:xfrm>
          <a:ln>
            <a:miter lim="800000"/>
          </a:ln>
        </p:spPr>
        <p:txBody>
          <a:bodyPr vert="horz" wrap="square" lIns="91440" tIns="45720" rIns="91440" bIns="45720" numCol="1" anchor="t" anchorCtr="0" compatLnSpc="1"/>
          <a:lstStyle/>
          <a:p>
            <a:pPr>
              <a:buFontTx/>
              <a:buNone/>
              <a:defRPr/>
            </a:pPr>
            <a:fld id="{7CE6EB34-63F7-46AA-A3F4-40A9A502CEEE}" type="datetime1">
              <a:rPr lang="zh-CN" altLang="en-US" noProof="0" smtClean="0">
                <a:latin typeface="+mn-lt"/>
              </a:rPr>
              <a:pPr>
                <a:buFontTx/>
                <a:buNone/>
                <a:defRPr/>
              </a:pPr>
              <a:t>2022/4/27</a:t>
            </a:fld>
            <a:endParaRPr lang="en-US" altLang="zh-CN" noProof="0">
              <a:latin typeface="+mn-lt"/>
            </a:endParaRPr>
          </a:p>
        </p:txBody>
      </p:sp>
      <p:sp>
        <p:nvSpPr>
          <p:cNvPr id="19459" name="灯片编号占位符 5">
            <a:extLst>
              <a:ext uri="{FF2B5EF4-FFF2-40B4-BE49-F238E27FC236}">
                <a16:creationId xmlns:a16="http://schemas.microsoft.com/office/drawing/2014/main" id="{00FD2436-6C5B-437B-9398-7F3CFE5D427D}"/>
              </a:ext>
            </a:extLst>
          </p:cNvPr>
          <p:cNvSpPr>
            <a:spLocks noGrp="1" noChangeArrowheads="1"/>
          </p:cNvSpPr>
          <p:nvPr>
            <p:ph type="sldNum" sz="quarter" idx="12"/>
          </p:nvPr>
        </p:nvSpPr>
        <p:spPr bwMode="auto">
          <a:xfrm>
            <a:off x="6553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 typeface="Arial" panose="020B0604020202020204" pitchFamily="34" charset="0"/>
              <a:buNone/>
            </a:pPr>
            <a:fld id="{1E8F44A2-3D91-43DB-BD0D-B13F5EEEE594}" type="slidenum">
              <a:rPr lang="en-US" altLang="zh-CN" sz="1400" b="0" smtClean="0">
                <a:latin typeface="Arial" panose="020B0604020202020204" pitchFamily="34" charset="0"/>
                <a:ea typeface="宋体" panose="02010600030101010101" pitchFamily="2" charset="-122"/>
              </a:rPr>
              <a:pPr>
                <a:spcBef>
                  <a:spcPct val="0"/>
                </a:spcBef>
                <a:buClrTx/>
                <a:buSzTx/>
                <a:buFont typeface="Arial" panose="020B0604020202020204" pitchFamily="34" charset="0"/>
                <a:buNone/>
              </a:pPr>
              <a:t>13</a:t>
            </a:fld>
            <a:endParaRPr lang="en-US" altLang="zh-CN" sz="1400" b="0">
              <a:latin typeface="Arial" panose="020B0604020202020204" pitchFamily="34" charset="0"/>
              <a:ea typeface="宋体" panose="02010600030101010101" pitchFamily="2" charset="-122"/>
            </a:endParaRPr>
          </a:p>
        </p:txBody>
      </p:sp>
      <p:sp>
        <p:nvSpPr>
          <p:cNvPr id="19460" name="Rectangle 2">
            <a:extLst>
              <a:ext uri="{FF2B5EF4-FFF2-40B4-BE49-F238E27FC236}">
                <a16:creationId xmlns:a16="http://schemas.microsoft.com/office/drawing/2014/main" id="{CB08FB2E-4EF9-4918-BD8D-DC42E106DAA4}"/>
              </a:ext>
            </a:extLst>
          </p:cNvPr>
          <p:cNvSpPr>
            <a:spLocks noGrp="1" noChangeArrowheads="1"/>
          </p:cNvSpPr>
          <p:nvPr>
            <p:ph type="title" idx="4294967295"/>
          </p:nvPr>
        </p:nvSpPr>
        <p:spPr>
          <a:xfrm>
            <a:off x="1057275" y="333375"/>
            <a:ext cx="7691438" cy="792163"/>
          </a:xfrm>
        </p:spPr>
        <p:txBody>
          <a:bodyPr lIns="92075" tIns="46038" rIns="92075" bIns="46038" anchor="ctr"/>
          <a:lstStyle/>
          <a:p>
            <a:pPr eaLnBrk="1" hangingPunct="1"/>
            <a:r>
              <a:rPr lang="en-US" altLang="zh-CN">
                <a:latin typeface="Times New Roman" panose="02020603050405020304" pitchFamily="18" charset="0"/>
              </a:rPr>
              <a:t>4.2.1 </a:t>
            </a:r>
            <a:r>
              <a:rPr lang="zh-CN" altLang="en-US">
                <a:latin typeface="Times New Roman" panose="02020603050405020304" pitchFamily="18" charset="0"/>
              </a:rPr>
              <a:t>自顶向下分析面临的问题</a:t>
            </a:r>
          </a:p>
        </p:txBody>
      </p:sp>
      <p:sp>
        <p:nvSpPr>
          <p:cNvPr id="19461" name="Rectangle 3">
            <a:extLst>
              <a:ext uri="{FF2B5EF4-FFF2-40B4-BE49-F238E27FC236}">
                <a16:creationId xmlns:a16="http://schemas.microsoft.com/office/drawing/2014/main" id="{C66EA78F-6651-40BE-AA32-4C1B20F6F178}"/>
              </a:ext>
            </a:extLst>
          </p:cNvPr>
          <p:cNvSpPr>
            <a:spLocks noGrp="1" noChangeArrowheads="1"/>
          </p:cNvSpPr>
          <p:nvPr>
            <p:ph type="body" idx="4294967295"/>
          </p:nvPr>
        </p:nvSpPr>
        <p:spPr>
          <a:xfrm>
            <a:off x="239713" y="1628775"/>
            <a:ext cx="8664575" cy="5040313"/>
          </a:xfrm>
        </p:spPr>
        <p:txBody>
          <a:bodyPr lIns="92075" tIns="46038" rIns="92075" bIns="46038"/>
          <a:lstStyle/>
          <a:p>
            <a:pPr marL="1168400" lvl="1" indent="-711200" eaLnBrk="1" hangingPunct="1">
              <a:lnSpc>
                <a:spcPct val="90000"/>
              </a:lnSpc>
            </a:pPr>
            <a:endParaRPr lang="en-US" altLang="zh-CN" sz="2400">
              <a:latin typeface="Times New Roman" panose="02020603050405020304" pitchFamily="18" charset="0"/>
            </a:endParaRPr>
          </a:p>
          <a:p>
            <a:pPr marL="1168400" lvl="1" indent="-711200" eaLnBrk="1" hangingPunct="1">
              <a:lnSpc>
                <a:spcPct val="90000"/>
              </a:lnSpc>
            </a:pPr>
            <a:r>
              <a:rPr lang="en-US" altLang="zh-CN" sz="2400">
                <a:latin typeface="Times New Roman" panose="02020603050405020304" pitchFamily="18" charset="0"/>
              </a:rPr>
              <a:t>G</a:t>
            </a:r>
            <a:r>
              <a:rPr lang="zh-CN" altLang="en-US" sz="2400">
                <a:latin typeface="Times New Roman" panose="02020603050405020304" pitchFamily="18" charset="0"/>
              </a:rPr>
              <a:t>：</a:t>
            </a:r>
            <a:r>
              <a:rPr lang="en-US" altLang="zh-CN" sz="2400" i="1">
                <a:latin typeface="Times New Roman" panose="02020603050405020304" pitchFamily="18" charset="0"/>
              </a:rPr>
              <a:t>E</a:t>
            </a:r>
            <a:r>
              <a:rPr lang="en-US" altLang="zh-CN" sz="2400">
                <a:latin typeface="Times New Roman" panose="02020603050405020304" pitchFamily="18" charset="0"/>
                <a:sym typeface="Symbol" panose="05050102010706020507" pitchFamily="18" charset="2"/>
              </a:rPr>
              <a:t>idc </a:t>
            </a:r>
            <a:r>
              <a:rPr lang="en-US" altLang="zh-CN" sz="2400" i="1">
                <a:latin typeface="Times New Roman" panose="02020603050405020304" pitchFamily="18" charset="0"/>
              </a:rPr>
              <a:t>E</a:t>
            </a:r>
            <a:r>
              <a:rPr lang="en-US" altLang="zh-CN" sz="2400">
                <a:latin typeface="Times New Roman" panose="02020603050405020304" pitchFamily="18" charset="0"/>
              </a:rPr>
              <a:t>+</a:t>
            </a:r>
            <a:r>
              <a:rPr lang="en-US" altLang="zh-CN" sz="2400" i="1">
                <a:latin typeface="Times New Roman" panose="02020603050405020304" pitchFamily="18" charset="0"/>
              </a:rPr>
              <a:t>E</a:t>
            </a:r>
            <a:r>
              <a:rPr lang="en-US" altLang="zh-CN" sz="2400">
                <a:latin typeface="Times New Roman" panose="02020603050405020304" pitchFamily="18" charset="0"/>
                <a:sym typeface="Symbol" panose="05050102010706020507" pitchFamily="18" charset="2"/>
              </a:rPr>
              <a:t>E-E</a:t>
            </a:r>
            <a:r>
              <a:rPr lang="en-US" altLang="zh-CN" sz="2400" i="1">
                <a:latin typeface="Times New Roman" panose="02020603050405020304" pitchFamily="18" charset="0"/>
              </a:rPr>
              <a:t>E</a:t>
            </a:r>
            <a:r>
              <a:rPr lang="en-US" altLang="zh-CN" sz="2400">
                <a:latin typeface="Times New Roman" panose="02020603050405020304" pitchFamily="18" charset="0"/>
              </a:rPr>
              <a:t>*</a:t>
            </a:r>
            <a:r>
              <a:rPr lang="en-US" altLang="zh-CN" sz="2400" i="1">
                <a:latin typeface="Times New Roman" panose="02020603050405020304" pitchFamily="18" charset="0"/>
              </a:rPr>
              <a:t>E</a:t>
            </a:r>
            <a:r>
              <a:rPr lang="en-US" altLang="zh-CN" sz="2400">
                <a:latin typeface="Times New Roman" panose="02020603050405020304" pitchFamily="18" charset="0"/>
                <a:sym typeface="Symbol" panose="05050102010706020507" pitchFamily="18" charset="2"/>
              </a:rPr>
              <a:t>E/EE↑E</a:t>
            </a:r>
            <a:r>
              <a:rPr lang="en-US" altLang="zh-CN" sz="2400">
                <a:latin typeface="Times New Roman" panose="02020603050405020304" pitchFamily="18" charset="0"/>
              </a:rPr>
              <a:t> (</a:t>
            </a:r>
            <a:r>
              <a:rPr lang="en-US" altLang="zh-CN" sz="2400" i="1">
                <a:latin typeface="Times New Roman" panose="02020603050405020304" pitchFamily="18" charset="0"/>
              </a:rPr>
              <a:t>E</a:t>
            </a:r>
            <a:r>
              <a:rPr lang="en-US" altLang="zh-CN" sz="2400">
                <a:latin typeface="Times New Roman" panose="02020603050405020304" pitchFamily="18" charset="0"/>
              </a:rPr>
              <a:t>) </a:t>
            </a:r>
            <a:endParaRPr lang="de-DE" altLang="zh-CN" sz="2400" i="1">
              <a:latin typeface="Times New Roman" panose="02020603050405020304" pitchFamily="18" charset="0"/>
              <a:ea typeface="宋体" panose="02010600030101010101" pitchFamily="2" charset="-122"/>
            </a:endParaRPr>
          </a:p>
          <a:p>
            <a:pPr marL="1168400" lvl="1" indent="-711200" eaLnBrk="1" hangingPunct="1">
              <a:lnSpc>
                <a:spcPct val="90000"/>
              </a:lnSpc>
              <a:buFont typeface="Wingdings" panose="05000000000000000000" pitchFamily="2" charset="2"/>
              <a:buNone/>
            </a:pPr>
            <a:endParaRPr lang="zh-CN" altLang="en-US" sz="2400">
              <a:latin typeface="Times New Roman" panose="02020603050405020304" pitchFamily="18" charset="0"/>
            </a:endParaRPr>
          </a:p>
          <a:p>
            <a:pPr marL="1168400" lvl="1" indent="-711200" eaLnBrk="1" hangingPunct="1">
              <a:lnSpc>
                <a:spcPct val="90000"/>
              </a:lnSpc>
              <a:buFont typeface="Wingdings" panose="05000000000000000000" pitchFamily="2" charset="2"/>
              <a:buNone/>
            </a:pPr>
            <a:endParaRPr lang="zh-CN" altLang="en-US" sz="2400">
              <a:latin typeface="Times New Roman" panose="02020603050405020304" pitchFamily="18" charset="0"/>
            </a:endParaRPr>
          </a:p>
          <a:p>
            <a:pPr marL="1168400" lvl="1" indent="-711200" eaLnBrk="1" hangingPunct="1">
              <a:lnSpc>
                <a:spcPct val="90000"/>
              </a:lnSpc>
              <a:buFont typeface="Wingdings" panose="05000000000000000000" pitchFamily="2" charset="2"/>
              <a:buNone/>
            </a:pPr>
            <a:endParaRPr lang="zh-CN" altLang="en-US" sz="2400">
              <a:latin typeface="Times New Roman" panose="02020603050405020304" pitchFamily="18" charset="0"/>
            </a:endParaRPr>
          </a:p>
          <a:p>
            <a:pPr marL="1168400" lvl="1" indent="-711200" eaLnBrk="1" hangingPunct="1">
              <a:lnSpc>
                <a:spcPct val="90000"/>
              </a:lnSpc>
              <a:buFont typeface="Wingdings" panose="05000000000000000000" pitchFamily="2" charset="2"/>
              <a:buNone/>
            </a:pPr>
            <a:endParaRPr lang="zh-CN" altLang="en-US" sz="2400">
              <a:latin typeface="Times New Roman" panose="02020603050405020304" pitchFamily="18" charset="0"/>
            </a:endParaRPr>
          </a:p>
          <a:p>
            <a:pPr marL="1168400" lvl="1" indent="-711200" eaLnBrk="1" hangingPunct="1">
              <a:lnSpc>
                <a:spcPct val="90000"/>
              </a:lnSpc>
              <a:buFont typeface="Wingdings" panose="05000000000000000000" pitchFamily="2" charset="2"/>
              <a:buNone/>
            </a:pPr>
            <a:endParaRPr lang="zh-CN" altLang="en-US" sz="2400">
              <a:latin typeface="Times New Roman" panose="02020603050405020304" pitchFamily="18" charset="0"/>
            </a:endParaRPr>
          </a:p>
          <a:p>
            <a:pPr marL="1168400" lvl="1" indent="-711200" eaLnBrk="1" hangingPunct="1">
              <a:lnSpc>
                <a:spcPct val="90000"/>
              </a:lnSpc>
              <a:buFont typeface="Wingdings" panose="05000000000000000000" pitchFamily="2" charset="2"/>
              <a:buNone/>
            </a:pPr>
            <a:endParaRPr lang="zh-CN" altLang="en-US" sz="2400">
              <a:latin typeface="Times New Roman" panose="02020603050405020304" pitchFamily="18" charset="0"/>
            </a:endParaRPr>
          </a:p>
        </p:txBody>
      </p:sp>
      <p:pic>
        <p:nvPicPr>
          <p:cNvPr id="19462" name="图片 1">
            <a:extLst>
              <a:ext uri="{FF2B5EF4-FFF2-40B4-BE49-F238E27FC236}">
                <a16:creationId xmlns:a16="http://schemas.microsoft.com/office/drawing/2014/main" id="{B04E1BA3-3522-4546-A498-1DF8A1DD6F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1325" y="2784475"/>
            <a:ext cx="6048375" cy="290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8">
            <a:extLst>
              <a:ext uri="{FF2B5EF4-FFF2-40B4-BE49-F238E27FC236}">
                <a16:creationId xmlns:a16="http://schemas.microsoft.com/office/drawing/2014/main" id="{9F147D94-7C07-46D4-ACB9-94117E896510}"/>
              </a:ext>
            </a:extLst>
          </p:cNvPr>
          <p:cNvSpPr txBox="1">
            <a:spLocks noChangeArrowheads="1"/>
          </p:cNvSpPr>
          <p:nvPr/>
        </p:nvSpPr>
        <p:spPr bwMode="auto">
          <a:xfrm>
            <a:off x="271463" y="1576388"/>
            <a:ext cx="45720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812800" indent="-812800">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buFont typeface="Wingdings" panose="05000000000000000000" pitchFamily="2" charset="2"/>
              <a:buNone/>
            </a:pPr>
            <a:r>
              <a:rPr lang="zh-CN" altLang="en-US" sz="2400" b="1">
                <a:solidFill>
                  <a:srgbClr val="FF00FF"/>
                </a:solidFill>
              </a:rPr>
              <a:t>二义性问题</a:t>
            </a:r>
            <a:endParaRPr lang="zh-CN" altLang="en-US" sz="2400" b="1" i="1">
              <a:solidFill>
                <a:srgbClr val="FF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D119D097-3685-41C7-81DC-EEAC044AE49B}"/>
              </a:ext>
            </a:extLst>
          </p:cNvPr>
          <p:cNvSpPr>
            <a:spLocks noGrp="1"/>
          </p:cNvSpPr>
          <p:nvPr>
            <p:ph type="dt" sz="quarter" idx="10"/>
          </p:nvPr>
        </p:nvSpPr>
        <p:spPr bwMode="auto">
          <a:xfrm>
            <a:off x="457200" y="6245225"/>
            <a:ext cx="2133600" cy="476250"/>
          </a:xfrm>
          <a:ln>
            <a:miter lim="800000"/>
          </a:ln>
        </p:spPr>
        <p:txBody>
          <a:bodyPr vert="horz" wrap="square" lIns="91440" tIns="45720" rIns="91440" bIns="45720" numCol="1" anchor="t" anchorCtr="0" compatLnSpc="1"/>
          <a:lstStyle/>
          <a:p>
            <a:pPr>
              <a:buFontTx/>
              <a:buNone/>
              <a:defRPr/>
            </a:pPr>
            <a:fld id="{7CE6EB34-63F7-46AA-A3F4-40A9A502CEEE}" type="datetime1">
              <a:rPr lang="zh-CN" altLang="en-US" noProof="0" smtClean="0">
                <a:latin typeface="+mn-lt"/>
              </a:rPr>
              <a:pPr>
                <a:buFontTx/>
                <a:buNone/>
                <a:defRPr/>
              </a:pPr>
              <a:t>2022/4/27</a:t>
            </a:fld>
            <a:endParaRPr lang="en-US" altLang="zh-CN" noProof="0">
              <a:latin typeface="+mn-lt"/>
            </a:endParaRPr>
          </a:p>
        </p:txBody>
      </p:sp>
      <p:sp>
        <p:nvSpPr>
          <p:cNvPr id="20483" name="灯片编号占位符 5">
            <a:extLst>
              <a:ext uri="{FF2B5EF4-FFF2-40B4-BE49-F238E27FC236}">
                <a16:creationId xmlns:a16="http://schemas.microsoft.com/office/drawing/2014/main" id="{FA3AD631-69E1-4327-811A-58C888A7EF4D}"/>
              </a:ext>
            </a:extLst>
          </p:cNvPr>
          <p:cNvSpPr>
            <a:spLocks noGrp="1" noChangeArrowheads="1"/>
          </p:cNvSpPr>
          <p:nvPr>
            <p:ph type="sldNum" sz="quarter" idx="12"/>
          </p:nvPr>
        </p:nvSpPr>
        <p:spPr bwMode="auto">
          <a:xfrm>
            <a:off x="6553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 typeface="Arial" panose="020B0604020202020204" pitchFamily="34" charset="0"/>
              <a:buNone/>
            </a:pPr>
            <a:fld id="{8F2EA763-AA7F-4520-9A17-9DB414140C1B}" type="slidenum">
              <a:rPr lang="en-US" altLang="zh-CN" sz="1400" b="0" smtClean="0">
                <a:latin typeface="Arial" panose="020B0604020202020204" pitchFamily="34" charset="0"/>
                <a:ea typeface="宋体" panose="02010600030101010101" pitchFamily="2" charset="-122"/>
              </a:rPr>
              <a:pPr>
                <a:spcBef>
                  <a:spcPct val="0"/>
                </a:spcBef>
                <a:buClrTx/>
                <a:buSzTx/>
                <a:buFont typeface="Arial" panose="020B0604020202020204" pitchFamily="34" charset="0"/>
                <a:buNone/>
              </a:pPr>
              <a:t>14</a:t>
            </a:fld>
            <a:endParaRPr lang="en-US" altLang="zh-CN" sz="1400" b="0">
              <a:latin typeface="Arial" panose="020B0604020202020204" pitchFamily="34" charset="0"/>
              <a:ea typeface="宋体" panose="02010600030101010101" pitchFamily="2" charset="-122"/>
            </a:endParaRPr>
          </a:p>
        </p:txBody>
      </p:sp>
      <p:sp>
        <p:nvSpPr>
          <p:cNvPr id="20484" name="Rectangle 2">
            <a:extLst>
              <a:ext uri="{FF2B5EF4-FFF2-40B4-BE49-F238E27FC236}">
                <a16:creationId xmlns:a16="http://schemas.microsoft.com/office/drawing/2014/main" id="{1AC9E119-04AF-4D56-B8B1-605540A8A514}"/>
              </a:ext>
            </a:extLst>
          </p:cNvPr>
          <p:cNvSpPr>
            <a:spLocks noGrp="1" noChangeArrowheads="1"/>
          </p:cNvSpPr>
          <p:nvPr>
            <p:ph type="title" idx="4294967295"/>
          </p:nvPr>
        </p:nvSpPr>
        <p:spPr>
          <a:xfrm>
            <a:off x="1057275" y="333375"/>
            <a:ext cx="7691438" cy="792163"/>
          </a:xfrm>
        </p:spPr>
        <p:txBody>
          <a:bodyPr lIns="92075" tIns="46038" rIns="92075" bIns="46038" anchor="ctr"/>
          <a:lstStyle/>
          <a:p>
            <a:pPr eaLnBrk="1" hangingPunct="1"/>
            <a:r>
              <a:rPr lang="en-US" altLang="zh-CN">
                <a:latin typeface="Times New Roman" panose="02020603050405020304" pitchFamily="18" charset="0"/>
              </a:rPr>
              <a:t>4.2.1 </a:t>
            </a:r>
            <a:r>
              <a:rPr lang="zh-CN" altLang="en-US">
                <a:latin typeface="Times New Roman" panose="02020603050405020304" pitchFamily="18" charset="0"/>
              </a:rPr>
              <a:t>自顶向下分析面临的问题</a:t>
            </a:r>
          </a:p>
        </p:txBody>
      </p:sp>
      <p:sp>
        <p:nvSpPr>
          <p:cNvPr id="2145283" name="Rectangle 3">
            <a:extLst>
              <a:ext uri="{FF2B5EF4-FFF2-40B4-BE49-F238E27FC236}">
                <a16:creationId xmlns:a16="http://schemas.microsoft.com/office/drawing/2014/main" id="{0E7162F0-D090-498D-89F2-39E34B4606C8}"/>
              </a:ext>
            </a:extLst>
          </p:cNvPr>
          <p:cNvSpPr>
            <a:spLocks noGrp="1" noChangeArrowheads="1"/>
          </p:cNvSpPr>
          <p:nvPr>
            <p:ph type="body" idx="4294967295"/>
          </p:nvPr>
        </p:nvSpPr>
        <p:spPr>
          <a:xfrm>
            <a:off x="239713" y="1628775"/>
            <a:ext cx="8664575" cy="5040313"/>
          </a:xfrm>
        </p:spPr>
        <p:txBody>
          <a:bodyPr lIns="92075" tIns="46038" rIns="92075" bIns="46038"/>
          <a:lstStyle/>
          <a:p>
            <a:pPr marL="812800" indent="-812800" eaLnBrk="1" hangingPunct="1">
              <a:lnSpc>
                <a:spcPct val="90000"/>
              </a:lnSpc>
              <a:buFont typeface="Wingdings" panose="05000000000000000000" pitchFamily="2" charset="2"/>
              <a:buNone/>
            </a:pPr>
            <a:r>
              <a:rPr lang="en-US" altLang="zh-CN" sz="2800">
                <a:solidFill>
                  <a:srgbClr val="FF00FF"/>
                </a:solidFill>
                <a:latin typeface="Times New Roman" panose="02020603050405020304" pitchFamily="18" charset="0"/>
              </a:rPr>
              <a:t>1.</a:t>
            </a:r>
            <a:r>
              <a:rPr lang="zh-CN" altLang="en-US" sz="2800">
                <a:solidFill>
                  <a:srgbClr val="FF00FF"/>
                </a:solidFill>
                <a:latin typeface="Times New Roman" panose="02020603050405020304" pitchFamily="18" charset="0"/>
              </a:rPr>
              <a:t>二义性问题</a:t>
            </a:r>
          </a:p>
          <a:p>
            <a:pPr marL="1168400" lvl="1" indent="-711200" eaLnBrk="1" hangingPunct="1">
              <a:lnSpc>
                <a:spcPct val="90000"/>
              </a:lnSpc>
            </a:pPr>
            <a:r>
              <a:rPr lang="zh-CN" altLang="en-US" sz="2400">
                <a:latin typeface="Times New Roman" panose="02020603050405020304" pitchFamily="18" charset="0"/>
              </a:rPr>
              <a:t>对于文法</a:t>
            </a:r>
            <a:r>
              <a:rPr lang="en-US" altLang="zh-CN" sz="2400" i="1">
                <a:latin typeface="Times New Roman" panose="02020603050405020304" pitchFamily="18" charset="0"/>
              </a:rPr>
              <a:t>G</a:t>
            </a:r>
            <a:r>
              <a:rPr lang="zh-CN" altLang="en-US" sz="2400">
                <a:latin typeface="Times New Roman" panose="02020603050405020304" pitchFamily="18" charset="0"/>
              </a:rPr>
              <a:t>，如果</a:t>
            </a:r>
            <a:r>
              <a:rPr lang="en-US" altLang="zh-CN" sz="2400" i="1">
                <a:latin typeface="Times New Roman" panose="02020603050405020304" pitchFamily="18" charset="0"/>
              </a:rPr>
              <a:t>L</a:t>
            </a:r>
            <a:r>
              <a:rPr lang="en-US" altLang="zh-CN" sz="2400">
                <a:latin typeface="Times New Roman" panose="02020603050405020304" pitchFamily="18" charset="0"/>
              </a:rPr>
              <a:t>(</a:t>
            </a:r>
            <a:r>
              <a:rPr lang="en-US" altLang="zh-CN" sz="2400" i="1">
                <a:latin typeface="Times New Roman" panose="02020603050405020304" pitchFamily="18" charset="0"/>
              </a:rPr>
              <a:t>G</a:t>
            </a:r>
            <a:r>
              <a:rPr lang="en-US" altLang="zh-CN" sz="2400">
                <a:latin typeface="Times New Roman" panose="02020603050405020304" pitchFamily="18" charset="0"/>
              </a:rPr>
              <a:t>)</a:t>
            </a:r>
            <a:r>
              <a:rPr lang="zh-CN" altLang="en-US" sz="2400">
                <a:latin typeface="Times New Roman" panose="02020603050405020304" pitchFamily="18" charset="0"/>
              </a:rPr>
              <a:t>中存在一个具有两棵或两棵以上分析树的句子，则称</a:t>
            </a:r>
            <a:r>
              <a:rPr lang="en-US" altLang="zh-CN" sz="2400" i="1">
                <a:latin typeface="Times New Roman" panose="02020603050405020304" pitchFamily="18" charset="0"/>
              </a:rPr>
              <a:t>G</a:t>
            </a:r>
            <a:r>
              <a:rPr lang="zh-CN" altLang="en-US" sz="2400">
                <a:latin typeface="Times New Roman" panose="02020603050405020304" pitchFamily="18" charset="0"/>
              </a:rPr>
              <a:t>是二义性的。也可以等价地说：如果</a:t>
            </a:r>
            <a:r>
              <a:rPr lang="en-US" altLang="zh-CN" sz="2400" i="1">
                <a:latin typeface="Times New Roman" panose="02020603050405020304" pitchFamily="18" charset="0"/>
              </a:rPr>
              <a:t>L</a:t>
            </a:r>
            <a:r>
              <a:rPr lang="en-US" altLang="zh-CN" sz="2400">
                <a:latin typeface="Times New Roman" panose="02020603050405020304" pitchFamily="18" charset="0"/>
              </a:rPr>
              <a:t>(</a:t>
            </a:r>
            <a:r>
              <a:rPr lang="en-US" altLang="zh-CN" sz="2400" i="1">
                <a:latin typeface="Times New Roman" panose="02020603050405020304" pitchFamily="18" charset="0"/>
              </a:rPr>
              <a:t>G</a:t>
            </a:r>
            <a:r>
              <a:rPr lang="en-US" altLang="zh-CN" sz="2400">
                <a:latin typeface="Times New Roman" panose="02020603050405020304" pitchFamily="18" charset="0"/>
              </a:rPr>
              <a:t>)</a:t>
            </a:r>
            <a:r>
              <a:rPr lang="zh-CN" altLang="en-US" sz="2400">
                <a:latin typeface="Times New Roman" panose="02020603050405020304" pitchFamily="18" charset="0"/>
              </a:rPr>
              <a:t>中存在一个具有两个或两个以上最左</a:t>
            </a:r>
            <a:r>
              <a:rPr lang="en-US" altLang="zh-CN" sz="2400">
                <a:latin typeface="Times New Roman" panose="02020603050405020304" pitchFamily="18" charset="0"/>
              </a:rPr>
              <a:t>(</a:t>
            </a:r>
            <a:r>
              <a:rPr lang="zh-CN" altLang="en-US" sz="2400">
                <a:latin typeface="Times New Roman" panose="02020603050405020304" pitchFamily="18" charset="0"/>
              </a:rPr>
              <a:t>或最右</a:t>
            </a:r>
            <a:r>
              <a:rPr lang="en-US" altLang="zh-CN" sz="2400">
                <a:latin typeface="Times New Roman" panose="02020603050405020304" pitchFamily="18" charset="0"/>
              </a:rPr>
              <a:t>)</a:t>
            </a:r>
            <a:r>
              <a:rPr lang="zh-CN" altLang="en-US" sz="2400">
                <a:latin typeface="Times New Roman" panose="02020603050405020304" pitchFamily="18" charset="0"/>
              </a:rPr>
              <a:t>推导的句子，则</a:t>
            </a:r>
            <a:r>
              <a:rPr lang="en-US" altLang="zh-CN" sz="2400" i="1">
                <a:latin typeface="Times New Roman" panose="02020603050405020304" pitchFamily="18" charset="0"/>
              </a:rPr>
              <a:t>G</a:t>
            </a:r>
            <a:r>
              <a:rPr lang="zh-CN" altLang="en-US" sz="2400">
                <a:latin typeface="Times New Roman" panose="02020603050405020304" pitchFamily="18" charset="0"/>
              </a:rPr>
              <a:t>是二义性文法。</a:t>
            </a:r>
          </a:p>
          <a:p>
            <a:pPr marL="1168400" lvl="1" indent="-711200" eaLnBrk="1" hangingPunct="1">
              <a:lnSpc>
                <a:spcPct val="90000"/>
              </a:lnSpc>
            </a:pPr>
            <a:endParaRPr lang="zh-CN" altLang="en-US" sz="2400">
              <a:latin typeface="Times New Roman" panose="02020603050405020304" pitchFamily="18" charset="0"/>
            </a:endParaRPr>
          </a:p>
          <a:p>
            <a:pPr marL="1168400" lvl="1" indent="-711200" eaLnBrk="1" hangingPunct="1">
              <a:lnSpc>
                <a:spcPct val="90000"/>
              </a:lnSpc>
            </a:pPr>
            <a:r>
              <a:rPr lang="zh-CN" altLang="en-US" sz="2400">
                <a:latin typeface="Times New Roman" panose="02020603050405020304" pitchFamily="18" charset="0"/>
              </a:rPr>
              <a:t>如果一个文法</a:t>
            </a:r>
            <a:r>
              <a:rPr lang="en-US" altLang="zh-CN" sz="2400" i="1">
                <a:latin typeface="Times New Roman" panose="02020603050405020304" pitchFamily="18" charset="0"/>
              </a:rPr>
              <a:t>G</a:t>
            </a:r>
            <a:r>
              <a:rPr lang="zh-CN" altLang="en-US" sz="2400">
                <a:latin typeface="Times New Roman" panose="02020603050405020304" pitchFamily="18" charset="0"/>
              </a:rPr>
              <a:t>是二义性的，假设</a:t>
            </a:r>
            <a:r>
              <a:rPr lang="en-US" altLang="zh-CN" sz="2400" i="1">
                <a:latin typeface="Times New Roman" panose="02020603050405020304" pitchFamily="18" charset="0"/>
              </a:rPr>
              <a:t>w</a:t>
            </a:r>
            <a:r>
              <a:rPr lang="en-US" altLang="zh-CN" sz="2400">
                <a:latin typeface="Times New Roman" panose="02020603050405020304" pitchFamily="18" charset="0"/>
                <a:sym typeface="Symbol" panose="05050102010706020507" pitchFamily="18" charset="2"/>
              </a:rPr>
              <a:t></a:t>
            </a:r>
            <a:r>
              <a:rPr lang="en-US" altLang="zh-CN" sz="2400" i="1">
                <a:latin typeface="Times New Roman" panose="02020603050405020304" pitchFamily="18" charset="0"/>
              </a:rPr>
              <a:t>L</a:t>
            </a:r>
            <a:r>
              <a:rPr lang="en-US" altLang="zh-CN" sz="2400">
                <a:latin typeface="Times New Roman" panose="02020603050405020304" pitchFamily="18" charset="0"/>
              </a:rPr>
              <a:t>(</a:t>
            </a:r>
            <a:r>
              <a:rPr lang="en-US" altLang="zh-CN" sz="2400" i="1">
                <a:latin typeface="Times New Roman" panose="02020603050405020304" pitchFamily="18" charset="0"/>
              </a:rPr>
              <a:t>G</a:t>
            </a:r>
            <a:r>
              <a:rPr lang="en-US" altLang="zh-CN" sz="2400">
                <a:latin typeface="Times New Roman" panose="02020603050405020304" pitchFamily="18" charset="0"/>
              </a:rPr>
              <a:t>)</a:t>
            </a:r>
            <a:r>
              <a:rPr lang="zh-CN" altLang="en-US" sz="2400">
                <a:latin typeface="Times New Roman" panose="02020603050405020304" pitchFamily="18" charset="0"/>
              </a:rPr>
              <a:t>且</a:t>
            </a:r>
            <a:r>
              <a:rPr lang="en-US" altLang="zh-CN" sz="2400" i="1">
                <a:latin typeface="Times New Roman" panose="02020603050405020304" pitchFamily="18" charset="0"/>
              </a:rPr>
              <a:t>w</a:t>
            </a:r>
            <a:r>
              <a:rPr lang="zh-CN" altLang="en-US" sz="2400">
                <a:solidFill>
                  <a:srgbClr val="FF0000"/>
                </a:solidFill>
                <a:latin typeface="Times New Roman" panose="02020603050405020304" pitchFamily="18" charset="0"/>
              </a:rPr>
              <a:t>存在两个最左推导</a:t>
            </a:r>
            <a:r>
              <a:rPr lang="zh-CN" altLang="en-US" sz="2400">
                <a:latin typeface="Times New Roman" panose="02020603050405020304" pitchFamily="18" charset="0"/>
              </a:rPr>
              <a:t>，则在对</a:t>
            </a:r>
            <a:r>
              <a:rPr lang="en-US" altLang="zh-CN" sz="2400" i="1">
                <a:latin typeface="Times New Roman" panose="02020603050405020304" pitchFamily="18" charset="0"/>
              </a:rPr>
              <a:t>w</a:t>
            </a:r>
            <a:r>
              <a:rPr lang="zh-CN" altLang="en-US" sz="2400">
                <a:latin typeface="Times New Roman" panose="02020603050405020304" pitchFamily="18" charset="0"/>
              </a:rPr>
              <a:t>进行自顶向下的语法分析时，语法分析程序将无法确定采用</a:t>
            </a:r>
            <a:r>
              <a:rPr lang="en-US" altLang="zh-CN" sz="2400" i="1">
                <a:latin typeface="Times New Roman" panose="02020603050405020304" pitchFamily="18" charset="0"/>
              </a:rPr>
              <a:t>w</a:t>
            </a:r>
            <a:r>
              <a:rPr lang="zh-CN" altLang="en-US" sz="2400">
                <a:latin typeface="Times New Roman" panose="02020603050405020304" pitchFamily="18" charset="0"/>
              </a:rPr>
              <a:t>的哪个最左推导。</a:t>
            </a:r>
          </a:p>
          <a:p>
            <a:pPr marL="1168400" lvl="1" indent="-711200" eaLnBrk="1" hangingPunct="1">
              <a:lnSpc>
                <a:spcPct val="90000"/>
              </a:lnSpc>
            </a:pPr>
            <a:endParaRPr lang="zh-CN" altLang="en-US" sz="24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45283">
                                            <p:txEl>
                                              <p:pRg st="0" end="0"/>
                                            </p:txEl>
                                          </p:spTgt>
                                        </p:tgtEl>
                                        <p:attrNameLst>
                                          <p:attrName>style.visibility</p:attrName>
                                        </p:attrNameLst>
                                      </p:cBhvr>
                                      <p:to>
                                        <p:strVal val="visible"/>
                                      </p:to>
                                    </p:set>
                                    <p:animEffect transition="in" filter="slide(fromBottom)">
                                      <p:cBhvr>
                                        <p:cTn id="7" dur="500"/>
                                        <p:tgtEl>
                                          <p:spTgt spid="2145283">
                                            <p:txEl>
                                              <p:pRg st="0" end="0"/>
                                            </p:txEl>
                                          </p:spTgt>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2145283">
                                            <p:txEl>
                                              <p:pRg st="1" end="1"/>
                                            </p:txEl>
                                          </p:spTgt>
                                        </p:tgtEl>
                                        <p:attrNameLst>
                                          <p:attrName>style.visibility</p:attrName>
                                        </p:attrNameLst>
                                      </p:cBhvr>
                                      <p:to>
                                        <p:strVal val="visible"/>
                                      </p:to>
                                    </p:set>
                                    <p:animEffect transition="in" filter="slide(fromBottom)">
                                      <p:cBhvr>
                                        <p:cTn id="10" dur="500"/>
                                        <p:tgtEl>
                                          <p:spTgt spid="214528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528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extbox 174">
            <a:extLst>
              <a:ext uri="{FF2B5EF4-FFF2-40B4-BE49-F238E27FC236}">
                <a16:creationId xmlns:a16="http://schemas.microsoft.com/office/drawing/2014/main" id="{6781A047-603D-44FE-9542-FFD99ECA1C84}"/>
              </a:ext>
            </a:extLst>
          </p:cNvPr>
          <p:cNvSpPr/>
          <p:nvPr/>
        </p:nvSpPr>
        <p:spPr>
          <a:xfrm>
            <a:off x="1541463" y="2927350"/>
            <a:ext cx="2141537" cy="2178050"/>
          </a:xfrm>
          <a:prstGeom prst="rect">
            <a:avLst/>
          </a:prstGeom>
        </p:spPr>
        <p:txBody>
          <a:bodyPr lIns="0" tIns="0" rIns="0" bIns="0"/>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a:lnSpc>
                <a:spcPct val="83000"/>
              </a:lnSpc>
            </a:pPr>
            <a:endParaRPr lang="en-US" altLang="en-US" sz="100"/>
          </a:p>
          <a:p>
            <a:pPr>
              <a:lnSpc>
                <a:spcPts val="3200"/>
              </a:lnSpc>
            </a:pPr>
            <a:r>
              <a:rPr lang="zh-CN" altLang="zh-CN" sz="2300" b="1" i="1">
                <a:solidFill>
                  <a:srgbClr val="000000"/>
                </a:solidFill>
                <a:cs typeface="Times New Roman" panose="02020603050405020304" pitchFamily="18" charset="0"/>
              </a:rPr>
              <a:t>S</a:t>
            </a:r>
            <a:r>
              <a:rPr lang="zh-CN" altLang="zh-CN" sz="2300">
                <a:solidFill>
                  <a:srgbClr val="000000"/>
                </a:solidFill>
                <a:cs typeface="Times New Roman" panose="02020603050405020304" pitchFamily="18" charset="0"/>
              </a:rPr>
              <a:t> </a:t>
            </a:r>
            <a:r>
              <a:rPr lang="zh-CN" altLang="zh-CN" sz="2300" b="1">
                <a:solidFill>
                  <a:srgbClr val="000000"/>
                </a:solidFill>
                <a:cs typeface="Times New Roman" panose="02020603050405020304" pitchFamily="18" charset="0"/>
              </a:rPr>
              <a:t>→</a:t>
            </a:r>
            <a:r>
              <a:rPr lang="zh-CN" altLang="zh-CN" sz="2300">
                <a:solidFill>
                  <a:srgbClr val="000000"/>
                </a:solidFill>
                <a:cs typeface="Times New Roman" panose="02020603050405020304" pitchFamily="18" charset="0"/>
              </a:rPr>
              <a:t> </a:t>
            </a:r>
            <a:r>
              <a:rPr lang="zh-CN" altLang="zh-CN" sz="2300" b="1" i="1">
                <a:solidFill>
                  <a:srgbClr val="000000"/>
                </a:solidFill>
                <a:cs typeface="Times New Roman" panose="02020603050405020304" pitchFamily="18" charset="0"/>
              </a:rPr>
              <a:t>aAd</a:t>
            </a:r>
            <a:r>
              <a:rPr lang="zh-CN" altLang="zh-CN" sz="2300">
                <a:solidFill>
                  <a:srgbClr val="000000"/>
                </a:solidFill>
                <a:cs typeface="Times New Roman" panose="02020603050405020304" pitchFamily="18" charset="0"/>
              </a:rPr>
              <a:t> </a:t>
            </a:r>
            <a:r>
              <a:rPr lang="zh-CN" altLang="zh-CN" sz="2300" b="1">
                <a:solidFill>
                  <a:srgbClr val="000000"/>
                </a:solidFill>
                <a:cs typeface="Times New Roman" panose="02020603050405020304" pitchFamily="18" charset="0"/>
              </a:rPr>
              <a:t>|</a:t>
            </a:r>
            <a:r>
              <a:rPr lang="zh-CN" altLang="zh-CN" sz="2300">
                <a:solidFill>
                  <a:srgbClr val="000000"/>
                </a:solidFill>
                <a:cs typeface="Times New Roman" panose="02020603050405020304" pitchFamily="18" charset="0"/>
              </a:rPr>
              <a:t> </a:t>
            </a:r>
            <a:r>
              <a:rPr lang="zh-CN" altLang="zh-CN" sz="2300" b="1" i="1">
                <a:solidFill>
                  <a:srgbClr val="000000"/>
                </a:solidFill>
                <a:cs typeface="Times New Roman" panose="02020603050405020304" pitchFamily="18" charset="0"/>
              </a:rPr>
              <a:t>aBe</a:t>
            </a:r>
            <a:endParaRPr lang="en-US" altLang="en-US" sz="2300"/>
          </a:p>
          <a:p>
            <a:pPr>
              <a:lnSpc>
                <a:spcPct val="76000"/>
              </a:lnSpc>
              <a:spcBef>
                <a:spcPts val="1100"/>
              </a:spcBef>
            </a:pPr>
            <a:r>
              <a:rPr lang="zh-CN" altLang="zh-CN" sz="2300" b="1" i="1">
                <a:solidFill>
                  <a:srgbClr val="000000"/>
                </a:solidFill>
                <a:cs typeface="Times New Roman" panose="02020603050405020304" pitchFamily="18" charset="0"/>
              </a:rPr>
              <a:t>A</a:t>
            </a:r>
            <a:r>
              <a:rPr lang="zh-CN" altLang="zh-CN" sz="2300">
                <a:solidFill>
                  <a:srgbClr val="000000"/>
                </a:solidFill>
                <a:cs typeface="Times New Roman" panose="02020603050405020304" pitchFamily="18" charset="0"/>
              </a:rPr>
              <a:t> </a:t>
            </a:r>
            <a:r>
              <a:rPr lang="zh-CN" altLang="zh-CN" sz="2300" b="1">
                <a:solidFill>
                  <a:srgbClr val="000000"/>
                </a:solidFill>
                <a:cs typeface="Times New Roman" panose="02020603050405020304" pitchFamily="18" charset="0"/>
              </a:rPr>
              <a:t>→</a:t>
            </a:r>
            <a:r>
              <a:rPr lang="zh-CN" altLang="zh-CN" sz="2300">
                <a:solidFill>
                  <a:srgbClr val="000000"/>
                </a:solidFill>
                <a:cs typeface="Times New Roman" panose="02020603050405020304" pitchFamily="18" charset="0"/>
              </a:rPr>
              <a:t> </a:t>
            </a:r>
            <a:r>
              <a:rPr lang="zh-CN" altLang="zh-CN" sz="2300" b="1" i="1">
                <a:solidFill>
                  <a:srgbClr val="000000"/>
                </a:solidFill>
                <a:cs typeface="Times New Roman" panose="02020603050405020304" pitchFamily="18" charset="0"/>
              </a:rPr>
              <a:t>c</a:t>
            </a:r>
            <a:endParaRPr lang="en-US" altLang="en-US" sz="2300"/>
          </a:p>
          <a:p>
            <a:pPr>
              <a:lnSpc>
                <a:spcPts val="3213"/>
              </a:lnSpc>
              <a:spcBef>
                <a:spcPts val="400"/>
              </a:spcBef>
            </a:pPr>
            <a:r>
              <a:rPr lang="zh-CN" altLang="zh-CN" sz="2300" b="1" i="1">
                <a:solidFill>
                  <a:srgbClr val="000000"/>
                </a:solidFill>
                <a:cs typeface="Times New Roman" panose="02020603050405020304" pitchFamily="18" charset="0"/>
              </a:rPr>
              <a:t>B</a:t>
            </a:r>
            <a:r>
              <a:rPr lang="zh-CN" altLang="zh-CN" sz="2300">
                <a:solidFill>
                  <a:srgbClr val="000000"/>
                </a:solidFill>
                <a:cs typeface="Times New Roman" panose="02020603050405020304" pitchFamily="18" charset="0"/>
              </a:rPr>
              <a:t> </a:t>
            </a:r>
            <a:r>
              <a:rPr lang="zh-CN" altLang="zh-CN" sz="2300" b="1">
                <a:solidFill>
                  <a:srgbClr val="000000"/>
                </a:solidFill>
                <a:cs typeface="Times New Roman" panose="02020603050405020304" pitchFamily="18" charset="0"/>
              </a:rPr>
              <a:t>→</a:t>
            </a:r>
            <a:r>
              <a:rPr lang="zh-CN" altLang="zh-CN" sz="2300">
                <a:solidFill>
                  <a:srgbClr val="000000"/>
                </a:solidFill>
                <a:cs typeface="Times New Roman" panose="02020603050405020304" pitchFamily="18" charset="0"/>
              </a:rPr>
              <a:t> </a:t>
            </a:r>
            <a:r>
              <a:rPr lang="zh-CN" altLang="zh-CN" sz="2300" b="1" i="1">
                <a:solidFill>
                  <a:srgbClr val="000000"/>
                </a:solidFill>
                <a:cs typeface="Times New Roman" panose="02020603050405020304" pitchFamily="18" charset="0"/>
              </a:rPr>
              <a:t>b</a:t>
            </a:r>
            <a:endParaRPr lang="en-US" altLang="en-US" sz="2300"/>
          </a:p>
          <a:p>
            <a:pPr>
              <a:lnSpc>
                <a:spcPts val="3138"/>
              </a:lnSpc>
            </a:pPr>
            <a:r>
              <a:rPr lang="zh-CN" altLang="zh-CN" sz="2300">
                <a:solidFill>
                  <a:srgbClr val="000000"/>
                </a:solidFill>
                <a:latin typeface="Arial" panose="020B0604020202020204" pitchFamily="34" charset="0"/>
                <a:cs typeface="Arial" panose="020B0604020202020204" pitchFamily="34" charset="0"/>
              </a:rPr>
              <a:t>	</a:t>
            </a:r>
            <a:r>
              <a:rPr lang="zh-CN" altLang="zh-CN" sz="2300">
                <a:solidFill>
                  <a:srgbClr val="000000"/>
                </a:solidFill>
                <a:latin typeface="华文楷体" panose="02010600040101010101" pitchFamily="2" charset="-122"/>
                <a:ea typeface="华文楷体" panose="02010600040101010101" pitchFamily="2" charset="-122"/>
              </a:rPr>
              <a:t>输入</a:t>
            </a:r>
            <a:endParaRPr lang="en-US" altLang="en-US" sz="2300"/>
          </a:p>
          <a:p>
            <a:pPr>
              <a:lnSpc>
                <a:spcPts val="3213"/>
              </a:lnSpc>
              <a:spcBef>
                <a:spcPts val="550"/>
              </a:spcBef>
            </a:pPr>
            <a:r>
              <a:rPr lang="zh-CN" altLang="zh-CN" sz="2300" b="1" i="1">
                <a:solidFill>
                  <a:srgbClr val="000000"/>
                </a:solidFill>
                <a:cs typeface="Times New Roman" panose="02020603050405020304" pitchFamily="18" charset="0"/>
              </a:rPr>
              <a:t>a</a:t>
            </a:r>
            <a:r>
              <a:rPr lang="zh-CN" altLang="zh-CN" sz="2300">
                <a:solidFill>
                  <a:srgbClr val="000000"/>
                </a:solidFill>
                <a:cs typeface="Times New Roman" panose="02020603050405020304" pitchFamily="18" charset="0"/>
              </a:rPr>
              <a:t> </a:t>
            </a:r>
            <a:r>
              <a:rPr lang="zh-CN" altLang="zh-CN" sz="2300" b="1" i="1">
                <a:solidFill>
                  <a:srgbClr val="000000"/>
                </a:solidFill>
                <a:cs typeface="Times New Roman" panose="02020603050405020304" pitchFamily="18" charset="0"/>
              </a:rPr>
              <a:t>b</a:t>
            </a:r>
            <a:r>
              <a:rPr lang="zh-CN" altLang="zh-CN" sz="2300">
                <a:solidFill>
                  <a:srgbClr val="000000"/>
                </a:solidFill>
                <a:cs typeface="Times New Roman" panose="02020603050405020304" pitchFamily="18" charset="0"/>
              </a:rPr>
              <a:t> </a:t>
            </a:r>
            <a:r>
              <a:rPr lang="zh-CN" altLang="zh-CN" sz="2300" b="1" i="1">
                <a:solidFill>
                  <a:srgbClr val="000000"/>
                </a:solidFill>
                <a:cs typeface="Times New Roman" panose="02020603050405020304" pitchFamily="18" charset="0"/>
              </a:rPr>
              <a:t>c</a:t>
            </a:r>
            <a:endParaRPr lang="en-US" altLang="en-US" sz="2300"/>
          </a:p>
        </p:txBody>
      </p:sp>
      <p:pic>
        <p:nvPicPr>
          <p:cNvPr id="21507" name="picture 175">
            <a:extLst>
              <a:ext uri="{FF2B5EF4-FFF2-40B4-BE49-F238E27FC236}">
                <a16:creationId xmlns:a16="http://schemas.microsoft.com/office/drawing/2014/main" id="{A284837B-97E6-4C6F-A34A-76E6CCF655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2575" y="4279900"/>
            <a:ext cx="1905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76" name="table 176">
            <a:extLst>
              <a:ext uri="{FF2B5EF4-FFF2-40B4-BE49-F238E27FC236}">
                <a16:creationId xmlns:a16="http://schemas.microsoft.com/office/drawing/2014/main" id="{48882836-3F10-42BD-8DB3-DAAAD1EB73E3}"/>
              </a:ext>
            </a:extLst>
          </p:cNvPr>
          <p:cNvGraphicFramePr>
            <a:graphicFrameLocks noGrp="1"/>
          </p:cNvGraphicFramePr>
          <p:nvPr/>
        </p:nvGraphicFramePr>
        <p:xfrm>
          <a:off x="3283923" y="2042794"/>
          <a:ext cx="4566570" cy="773765"/>
        </p:xfrm>
        <a:graphic>
          <a:graphicData uri="http://schemas.openxmlformats.org/drawingml/2006/table">
            <a:tbl>
              <a:tblPr/>
              <a:tblGrid>
                <a:gridCol w="4566570">
                  <a:extLst>
                    <a:ext uri="{9D8B030D-6E8A-4147-A177-3AD203B41FA5}">
                      <a16:colId xmlns:a16="http://schemas.microsoft.com/office/drawing/2014/main" val="20000"/>
                    </a:ext>
                  </a:extLst>
                </a:gridCol>
              </a:tblGrid>
              <a:tr h="773765">
                <a:tc>
                  <a:txBody>
                    <a:bodyPr/>
                    <a:lstStyle/>
                    <a:p>
                      <a:pPr algn="l" rtl="0" eaLnBrk="0">
                        <a:lnSpc>
                          <a:spcPct val="50000"/>
                        </a:lnSpc>
                      </a:pPr>
                      <a:endParaRPr lang="en-US" altLang="en-US" sz="100" dirty="0"/>
                    </a:p>
                    <a:p>
                      <a:pPr marL="127635" indent="43180" algn="l" rtl="0" eaLnBrk="0">
                        <a:lnSpc>
                          <a:spcPct val="104000"/>
                        </a:lnSpc>
                      </a:pPr>
                      <a:r>
                        <a:rPr sz="2400" spc="-40" dirty="0">
                          <a:solidFill>
                            <a:srgbClr val="000000">
                              <a:alpha val="100000"/>
                            </a:srgbClr>
                          </a:solidFill>
                          <a:latin typeface="华文楷体" panose="02010600040101010101" charset="-122"/>
                          <a:ea typeface="华文楷体" panose="02010600040101010101" charset="-122"/>
                          <a:cs typeface="华文楷体" panose="02010600040101010101" charset="-122"/>
                        </a:rPr>
                        <a:t>同一非终结符的多个候选式存在</a:t>
                      </a:r>
                      <a:r>
                        <a:rPr sz="2400" spc="0" dirty="0">
                          <a:solidFill>
                            <a:srgbClr val="000000">
                              <a:alpha val="100000"/>
                            </a:srgbClr>
                          </a:solidFill>
                          <a:latin typeface="华文楷体" panose="02010600040101010101" charset="-122"/>
                          <a:ea typeface="华文楷体" panose="02010600040101010101" charset="-122"/>
                          <a:cs typeface="华文楷体" panose="02010600040101010101" charset="-122"/>
                        </a:rPr>
                        <a:t>    </a:t>
                      </a:r>
                      <a:r>
                        <a:rPr sz="2400" spc="-20" dirty="0">
                          <a:solidFill>
                            <a:srgbClr val="000000">
                              <a:alpha val="100000"/>
                            </a:srgbClr>
                          </a:solidFill>
                          <a:latin typeface="华文楷体" panose="02010600040101010101" charset="-122"/>
                          <a:ea typeface="华文楷体" panose="02010600040101010101" charset="-122"/>
                          <a:cs typeface="华文楷体" panose="02010600040101010101" charset="-122"/>
                        </a:rPr>
                        <a:t>共同前缀，将导致</a:t>
                      </a:r>
                      <a:r>
                        <a:rPr sz="2400" spc="-20" dirty="0">
                          <a:ln w="7112" cap="flat" cmpd="sng">
                            <a:solidFill>
                              <a:srgbClr val="2D84F4">
                                <a:alpha val="100000"/>
                              </a:srgbClr>
                            </a:solidFill>
                            <a:prstDash val="solid"/>
                            <a:miter lim="1"/>
                          </a:ln>
                          <a:solidFill>
                            <a:srgbClr val="2D84F4">
                              <a:alpha val="100000"/>
                            </a:srgbClr>
                          </a:solidFill>
                          <a:latin typeface="华文楷体" panose="02010600040101010101" charset="-122"/>
                          <a:ea typeface="华文楷体" panose="02010600040101010101" charset="-122"/>
                          <a:cs typeface="华文楷体" panose="02010600040101010101" charset="-122"/>
                        </a:rPr>
                        <a:t>回溯</a:t>
                      </a:r>
                      <a:r>
                        <a:rPr sz="2400" spc="-20" dirty="0">
                          <a:solidFill>
                            <a:srgbClr val="000000">
                              <a:alpha val="100000"/>
                            </a:srgbClr>
                          </a:solidFill>
                          <a:latin typeface="华文楷体" panose="02010600040101010101" charset="-122"/>
                          <a:ea typeface="华文楷体" panose="02010600040101010101" charset="-122"/>
                          <a:cs typeface="华文楷体" panose="02010600040101010101" charset="-122"/>
                        </a:rPr>
                        <a:t>现象</a:t>
                      </a:r>
                      <a:endParaRPr lang="en-US" altLang="en-US" sz="2400" dirty="0"/>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D98C"/>
                    </a:solidFill>
                  </a:tcPr>
                </a:tc>
                <a:extLst>
                  <a:ext uri="{0D108BD9-81ED-4DB2-BD59-A6C34878D82A}">
                    <a16:rowId xmlns:a16="http://schemas.microsoft.com/office/drawing/2014/main" val="10000"/>
                  </a:ext>
                </a:extLst>
              </a:tr>
            </a:tbl>
          </a:graphicData>
        </a:graphic>
      </p:graphicFrame>
      <p:sp>
        <p:nvSpPr>
          <p:cNvPr id="177" name="textbox 177">
            <a:extLst>
              <a:ext uri="{FF2B5EF4-FFF2-40B4-BE49-F238E27FC236}">
                <a16:creationId xmlns:a16="http://schemas.microsoft.com/office/drawing/2014/main" id="{F4F49EB5-57CB-4FDB-9A8A-4F1CBF7DCEAB}"/>
              </a:ext>
            </a:extLst>
          </p:cNvPr>
          <p:cNvSpPr/>
          <p:nvPr/>
        </p:nvSpPr>
        <p:spPr>
          <a:xfrm>
            <a:off x="652463" y="1384300"/>
            <a:ext cx="2695575" cy="1544638"/>
          </a:xfrm>
          <a:prstGeom prst="rect">
            <a:avLst/>
          </a:prstGeom>
        </p:spPr>
        <p:txBody>
          <a:bodyPr lIns="0" tIns="0" rIns="0" bIns="0"/>
          <a:lstStyle/>
          <a:p>
            <a:pPr>
              <a:lnSpc>
                <a:spcPct val="102000"/>
              </a:lnSpc>
              <a:defRPr/>
            </a:pPr>
            <a:endParaRPr lang="en-US" altLang="en-US" sz="428" dirty="0"/>
          </a:p>
          <a:p>
            <a:pPr indent="657016">
              <a:lnSpc>
                <a:spcPct val="91000"/>
              </a:lnSpc>
              <a:spcBef>
                <a:spcPts val="0"/>
              </a:spcBef>
              <a:tabLst>
                <a:tab pos="753668" algn="l"/>
              </a:tabLst>
              <a:defRPr/>
            </a:pPr>
            <a:r>
              <a:rPr sz="2565" dirty="0">
                <a:solidFill>
                  <a:srgbClr val="000000">
                    <a:alpha val="100000"/>
                  </a:srgbClr>
                </a:solidFill>
                <a:latin typeface="Arial" panose="020B0604020202020204"/>
                <a:ea typeface="Arial" panose="020B0604020202020204"/>
                <a:cs typeface="Arial" panose="020B0604020202020204"/>
              </a:rPr>
              <a:t>	</a:t>
            </a:r>
            <a:endParaRPr lang="en-US" altLang="en-US" sz="2565" b="1" dirty="0"/>
          </a:p>
          <a:p>
            <a:pPr>
              <a:lnSpc>
                <a:spcPct val="110000"/>
              </a:lnSpc>
              <a:defRPr/>
            </a:pPr>
            <a:endParaRPr lang="en-US" altLang="en-US" sz="855" dirty="0"/>
          </a:p>
          <a:p>
            <a:pPr indent="644527">
              <a:lnSpc>
                <a:spcPts val="3275"/>
              </a:lnSpc>
              <a:spcBef>
                <a:spcPts val="795"/>
              </a:spcBef>
              <a:tabLst>
                <a:tab pos="861180" algn="l"/>
              </a:tabLst>
              <a:defRPr/>
            </a:pPr>
            <a:r>
              <a:rPr sz="2651" dirty="0">
                <a:solidFill>
                  <a:srgbClr val="000000">
                    <a:alpha val="100000"/>
                  </a:srgbClr>
                </a:solidFill>
                <a:latin typeface="Arial" panose="020B0604020202020204"/>
                <a:ea typeface="Arial" panose="020B0604020202020204"/>
                <a:cs typeface="Arial" panose="020B0604020202020204"/>
              </a:rPr>
              <a:t>	</a:t>
            </a:r>
            <a:r>
              <a:rPr sz="2651" spc="308" dirty="0">
                <a:solidFill>
                  <a:srgbClr val="000000">
                    <a:alpha val="100000"/>
                  </a:srgbClr>
                </a:solidFill>
                <a:latin typeface="华文楷体" panose="02010600040101010101" charset="-122"/>
                <a:ea typeface="华文楷体" panose="02010600040101010101" charset="-122"/>
                <a:cs typeface="华文楷体" panose="02010600040101010101" charset="-122"/>
              </a:rPr>
              <a:t>例</a:t>
            </a:r>
            <a:endParaRPr lang="en-US" altLang="en-US" sz="2651" dirty="0"/>
          </a:p>
          <a:p>
            <a:pPr indent="900275">
              <a:lnSpc>
                <a:spcPts val="3070"/>
              </a:lnSpc>
              <a:spcBef>
                <a:spcPts val="475"/>
              </a:spcBef>
              <a:tabLst>
                <a:tab pos="1090321" algn="l"/>
              </a:tabLst>
              <a:defRPr/>
            </a:pPr>
            <a:r>
              <a:rPr sz="2394" dirty="0">
                <a:solidFill>
                  <a:srgbClr val="000000">
                    <a:alpha val="100000"/>
                  </a:srgbClr>
                </a:solidFill>
                <a:latin typeface="Arial" panose="020B0604020202020204"/>
                <a:ea typeface="Arial" panose="020B0604020202020204"/>
                <a:cs typeface="Arial" panose="020B0604020202020204"/>
              </a:rPr>
              <a:t>	</a:t>
            </a:r>
            <a:r>
              <a:rPr sz="2394" spc="86" dirty="0">
                <a:solidFill>
                  <a:srgbClr val="000000">
                    <a:alpha val="100000"/>
                  </a:srgbClr>
                </a:solidFill>
                <a:latin typeface="华文楷体" panose="02010600040101010101" charset="-122"/>
                <a:ea typeface="华文楷体" panose="02010600040101010101" charset="-122"/>
                <a:cs typeface="华文楷体" panose="02010600040101010101" charset="-122"/>
              </a:rPr>
              <a:t>文法</a:t>
            </a:r>
            <a:r>
              <a:rPr sz="2394" b="1" i="1" spc="86" dirty="0">
                <a:solidFill>
                  <a:srgbClr val="000000">
                    <a:alpha val="100000"/>
                  </a:srgbClr>
                </a:solidFill>
                <a:latin typeface="Times New Roman" panose="02020603050405020304"/>
                <a:ea typeface="Times New Roman" panose="02020603050405020304"/>
                <a:cs typeface="Times New Roman" panose="02020603050405020304"/>
              </a:rPr>
              <a:t>G</a:t>
            </a:r>
            <a:endParaRPr lang="en-US" altLang="en-US" sz="2394" dirty="0"/>
          </a:p>
        </p:txBody>
      </p:sp>
      <p:pic>
        <p:nvPicPr>
          <p:cNvPr id="21510" name="picture 178">
            <a:extLst>
              <a:ext uri="{FF2B5EF4-FFF2-40B4-BE49-F238E27FC236}">
                <a16:creationId xmlns:a16="http://schemas.microsoft.com/office/drawing/2014/main" id="{353F7F16-D7D4-4E9A-A493-9471530165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2575" y="2528888"/>
            <a:ext cx="190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1" name="picture 179">
            <a:extLst>
              <a:ext uri="{FF2B5EF4-FFF2-40B4-BE49-F238E27FC236}">
                <a16:creationId xmlns:a16="http://schemas.microsoft.com/office/drawing/2014/main" id="{4652EBA2-82A1-4E30-A25E-1B0BC89594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6988" y="2051050"/>
            <a:ext cx="217487"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0" name="path">
            <a:extLst>
              <a:ext uri="{FF2B5EF4-FFF2-40B4-BE49-F238E27FC236}">
                <a16:creationId xmlns:a16="http://schemas.microsoft.com/office/drawing/2014/main" id="{538FF13B-C0E5-4FD7-8675-E5E2CB7A459C}"/>
              </a:ext>
            </a:extLst>
          </p:cNvPr>
          <p:cNvSpPr/>
          <p:nvPr/>
        </p:nvSpPr>
        <p:spPr>
          <a:xfrm>
            <a:off x="661988" y="1395413"/>
            <a:ext cx="647700" cy="369887"/>
          </a:xfrm>
          <a:custGeom>
            <a:avLst/>
            <a:gdLst/>
            <a:ahLst/>
            <a:cxnLst/>
            <a:rect l="0" t="0" r="0" b="0"/>
            <a:pathLst>
              <a:path w="1190" h="679">
                <a:moveTo>
                  <a:pt x="0" y="0"/>
                </a:moveTo>
                <a:lnTo>
                  <a:pt x="850" y="0"/>
                </a:lnTo>
                <a:lnTo>
                  <a:pt x="1190" y="339"/>
                </a:lnTo>
                <a:lnTo>
                  <a:pt x="850" y="679"/>
                </a:lnTo>
                <a:lnTo>
                  <a:pt x="0" y="679"/>
                </a:lnTo>
              </a:path>
            </a:pathLst>
          </a:custGeom>
          <a:solidFill>
            <a:srgbClr val="0B87D6">
              <a:alpha val="100000"/>
            </a:srgbClr>
          </a:solidFill>
          <a:ln cap="flat">
            <a:noFill/>
            <a:prstDash val="solid"/>
            <a:miter lim="0"/>
          </a:ln>
        </p:spPr>
        <p:txBody>
          <a:bodyPr/>
          <a:lstStyle/>
          <a:p>
            <a:pPr algn="ctr">
              <a:defRPr/>
            </a:pPr>
            <a:endParaRPr lang="zh-CN" altLang="en-US" sz="2223"/>
          </a:p>
        </p:txBody>
      </p:sp>
      <p:pic>
        <p:nvPicPr>
          <p:cNvPr id="21513" name="picture 181">
            <a:extLst>
              <a:ext uri="{FF2B5EF4-FFF2-40B4-BE49-F238E27FC236}">
                <a16:creationId xmlns:a16="http://schemas.microsoft.com/office/drawing/2014/main" id="{6C56DDA8-3C9E-45FA-8741-BFFE59F9BE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1988" y="1397000"/>
            <a:ext cx="6477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2" name="picture 182">
            <a:extLst>
              <a:ext uri="{FF2B5EF4-FFF2-40B4-BE49-F238E27FC236}">
                <a16:creationId xmlns:a16="http://schemas.microsoft.com/office/drawing/2014/main" id="{6F44CB32-80FA-44F0-BA1F-D6A16555C69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92300" y="5091113"/>
            <a:ext cx="65088"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82"/>
                                        </p:tgtEl>
                                        <p:attrNameLst>
                                          <p:attrName>style.visibility</p:attrName>
                                        </p:attrNameLst>
                                      </p:cBhvr>
                                      <p:to>
                                        <p:strVal val="visible"/>
                                      </p:to>
                                    </p:set>
                                    <p:animEffect transition="in" filter="fade">
                                      <p:cBhvr>
                                        <p:cTn id="7" dur="500"/>
                                        <p:tgtEl>
                                          <p:spTgt spid="1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76"/>
                                        </p:tgtEl>
                                        <p:attrNameLst>
                                          <p:attrName>style.visibility</p:attrName>
                                        </p:attrNameLst>
                                      </p:cBhvr>
                                      <p:to>
                                        <p:strVal val="visible"/>
                                      </p:to>
                                    </p:set>
                                    <p:animEffect transition="in" filter="fade">
                                      <p:cBhvr>
                                        <p:cTn id="12" dur="500"/>
                                        <p:tgtEl>
                                          <p:spTgt spid="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029B3B2-974E-43E9-A4FB-CFC1C2051727}"/>
              </a:ext>
            </a:extLst>
          </p:cNvPr>
          <p:cNvSpPr>
            <a:spLocks noGrp="1"/>
          </p:cNvSpPr>
          <p:nvPr>
            <p:ph type="dt" sz="quarter" idx="10"/>
          </p:nvPr>
        </p:nvSpPr>
        <p:spPr bwMode="auto">
          <a:xfrm>
            <a:off x="457200" y="6245225"/>
            <a:ext cx="2133600" cy="476250"/>
          </a:xfrm>
          <a:ln>
            <a:miter lim="800000"/>
          </a:ln>
        </p:spPr>
        <p:txBody>
          <a:bodyPr vert="horz" wrap="square" lIns="91440" tIns="45720" rIns="91440" bIns="45720" numCol="1" anchor="t" anchorCtr="0" compatLnSpc="1"/>
          <a:lstStyle/>
          <a:p>
            <a:pPr>
              <a:buFontTx/>
              <a:buNone/>
              <a:defRPr/>
            </a:pPr>
            <a:fld id="{14834871-0971-4BC3-B1B5-5B2D78CFD0DA}" type="datetime1">
              <a:rPr lang="zh-CN" altLang="en-US" noProof="0" smtClean="0">
                <a:latin typeface="+mn-lt"/>
              </a:rPr>
              <a:pPr>
                <a:buFontTx/>
                <a:buNone/>
                <a:defRPr/>
              </a:pPr>
              <a:t>2022/4/27</a:t>
            </a:fld>
            <a:endParaRPr lang="en-US" altLang="zh-CN" noProof="0">
              <a:latin typeface="+mn-lt"/>
            </a:endParaRPr>
          </a:p>
        </p:txBody>
      </p:sp>
      <p:sp>
        <p:nvSpPr>
          <p:cNvPr id="22531" name="灯片编号占位符 5">
            <a:extLst>
              <a:ext uri="{FF2B5EF4-FFF2-40B4-BE49-F238E27FC236}">
                <a16:creationId xmlns:a16="http://schemas.microsoft.com/office/drawing/2014/main" id="{06EE5863-4A93-4BBE-B8E2-817E46453B1E}"/>
              </a:ext>
            </a:extLst>
          </p:cNvPr>
          <p:cNvSpPr>
            <a:spLocks noGrp="1" noChangeArrowheads="1"/>
          </p:cNvSpPr>
          <p:nvPr>
            <p:ph type="sldNum" sz="quarter" idx="12"/>
          </p:nvPr>
        </p:nvSpPr>
        <p:spPr bwMode="auto">
          <a:xfrm>
            <a:off x="6553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 typeface="Arial" panose="020B0604020202020204" pitchFamily="34" charset="0"/>
              <a:buNone/>
            </a:pPr>
            <a:fld id="{529BF523-8A38-4414-89D6-C5FFF82B20D1}" type="slidenum">
              <a:rPr lang="en-US" altLang="zh-CN" sz="1400" b="0" smtClean="0">
                <a:latin typeface="Arial" panose="020B0604020202020204" pitchFamily="34" charset="0"/>
                <a:ea typeface="宋体" panose="02010600030101010101" pitchFamily="2" charset="-122"/>
              </a:rPr>
              <a:pPr>
                <a:spcBef>
                  <a:spcPct val="0"/>
                </a:spcBef>
                <a:buClrTx/>
                <a:buSzTx/>
                <a:buFont typeface="Arial" panose="020B0604020202020204" pitchFamily="34" charset="0"/>
                <a:buNone/>
              </a:pPr>
              <a:t>16</a:t>
            </a:fld>
            <a:endParaRPr lang="en-US" altLang="zh-CN" sz="1400" b="0">
              <a:latin typeface="Arial" panose="020B0604020202020204" pitchFamily="34" charset="0"/>
              <a:ea typeface="宋体" panose="02010600030101010101" pitchFamily="2" charset="-122"/>
            </a:endParaRPr>
          </a:p>
        </p:txBody>
      </p:sp>
      <p:sp>
        <p:nvSpPr>
          <p:cNvPr id="22532" name="Rectangle 2">
            <a:extLst>
              <a:ext uri="{FF2B5EF4-FFF2-40B4-BE49-F238E27FC236}">
                <a16:creationId xmlns:a16="http://schemas.microsoft.com/office/drawing/2014/main" id="{FA644AE8-B824-4BFC-986C-004B4D57E041}"/>
              </a:ext>
            </a:extLst>
          </p:cNvPr>
          <p:cNvSpPr>
            <a:spLocks noGrp="1" noChangeArrowheads="1"/>
          </p:cNvSpPr>
          <p:nvPr>
            <p:ph type="title" idx="4294967295"/>
          </p:nvPr>
        </p:nvSpPr>
        <p:spPr>
          <a:xfrm>
            <a:off x="1055688" y="260350"/>
            <a:ext cx="7620000" cy="792163"/>
          </a:xfrm>
        </p:spPr>
        <p:txBody>
          <a:bodyPr lIns="92075" tIns="46038" rIns="92075" bIns="46038" anchor="ctr"/>
          <a:lstStyle/>
          <a:p>
            <a:pPr eaLnBrk="1" hangingPunct="1"/>
            <a:r>
              <a:rPr lang="en-US" altLang="zh-CN">
                <a:latin typeface="Times New Roman" panose="02020603050405020304" pitchFamily="18" charset="0"/>
              </a:rPr>
              <a:t>4.2.1 </a:t>
            </a:r>
            <a:r>
              <a:rPr lang="zh-CN" altLang="en-US">
                <a:latin typeface="Times New Roman" panose="02020603050405020304" pitchFamily="18" charset="0"/>
              </a:rPr>
              <a:t>自顶向下分析面临的问题</a:t>
            </a:r>
          </a:p>
        </p:txBody>
      </p:sp>
      <p:sp>
        <p:nvSpPr>
          <p:cNvPr id="2146307" name="Rectangle 3">
            <a:extLst>
              <a:ext uri="{FF2B5EF4-FFF2-40B4-BE49-F238E27FC236}">
                <a16:creationId xmlns:a16="http://schemas.microsoft.com/office/drawing/2014/main" id="{E7E554AA-756D-44F4-BDFC-A835A3168104}"/>
              </a:ext>
            </a:extLst>
          </p:cNvPr>
          <p:cNvSpPr>
            <a:spLocks noGrp="1" noChangeArrowheads="1"/>
          </p:cNvSpPr>
          <p:nvPr>
            <p:ph type="body" idx="4294967295"/>
          </p:nvPr>
        </p:nvSpPr>
        <p:spPr>
          <a:xfrm>
            <a:off x="381000" y="1268413"/>
            <a:ext cx="8534400" cy="5113337"/>
          </a:xfrm>
        </p:spPr>
        <p:txBody>
          <a:bodyPr lIns="92075" tIns="46038" rIns="92075" bIns="46038"/>
          <a:lstStyle/>
          <a:p>
            <a:pPr marL="812800" indent="-812800" eaLnBrk="1" hangingPunct="1">
              <a:buFont typeface="Wingdings" panose="05000000000000000000" pitchFamily="2" charset="2"/>
              <a:buNone/>
            </a:pPr>
            <a:r>
              <a:rPr lang="en-US" altLang="zh-CN">
                <a:solidFill>
                  <a:srgbClr val="FF00FF"/>
                </a:solidFill>
                <a:latin typeface="Times New Roman" panose="02020603050405020304" pitchFamily="18" charset="0"/>
              </a:rPr>
              <a:t>2.</a:t>
            </a:r>
            <a:r>
              <a:rPr lang="zh-CN" altLang="en-US">
                <a:solidFill>
                  <a:srgbClr val="FF00FF"/>
                </a:solidFill>
                <a:latin typeface="Times New Roman" panose="02020603050405020304" pitchFamily="18" charset="0"/>
              </a:rPr>
              <a:t>回溯问题</a:t>
            </a:r>
          </a:p>
          <a:p>
            <a:pPr marL="1168400" lvl="1" indent="-711200" eaLnBrk="1" hangingPunct="1"/>
            <a:r>
              <a:rPr lang="zh-CN" altLang="en-US">
                <a:latin typeface="Times New Roman" panose="02020603050405020304" pitchFamily="18" charset="0"/>
              </a:rPr>
              <a:t>文法中每个语法变量</a:t>
            </a:r>
            <a:r>
              <a:rPr lang="en-US" altLang="zh-CN">
                <a:latin typeface="Times New Roman" panose="02020603050405020304" pitchFamily="18" charset="0"/>
              </a:rPr>
              <a:t>A</a:t>
            </a:r>
            <a:r>
              <a:rPr lang="zh-CN" altLang="en-US">
                <a:latin typeface="Times New Roman" panose="02020603050405020304" pitchFamily="18" charset="0"/>
              </a:rPr>
              <a:t>的产生式右部称为</a:t>
            </a:r>
            <a:r>
              <a:rPr lang="en-US" altLang="zh-CN">
                <a:latin typeface="Times New Roman" panose="02020603050405020304" pitchFamily="18" charset="0"/>
              </a:rPr>
              <a:t>A</a:t>
            </a:r>
            <a:r>
              <a:rPr lang="zh-CN" altLang="en-US">
                <a:latin typeface="Times New Roman" panose="02020603050405020304" pitchFamily="18" charset="0"/>
              </a:rPr>
              <a:t>的候选式，如果</a:t>
            </a:r>
            <a:r>
              <a:rPr lang="en-US" altLang="zh-CN">
                <a:latin typeface="Times New Roman" panose="02020603050405020304" pitchFamily="18" charset="0"/>
              </a:rPr>
              <a:t>A</a:t>
            </a:r>
            <a:r>
              <a:rPr lang="zh-CN" altLang="en-US">
                <a:latin typeface="Times New Roman" panose="02020603050405020304" pitchFamily="18" charset="0"/>
              </a:rPr>
              <a:t>有多个候选式存在公共前缀，则自顶向下的语法分析程序将无法根据当前输入符号准确地选择用于推导的产生式，只能试探。当试探不成功时就需要退回到上一步推导，看</a:t>
            </a:r>
            <a:r>
              <a:rPr lang="en-US" altLang="zh-CN">
                <a:latin typeface="Times New Roman" panose="02020603050405020304" pitchFamily="18" charset="0"/>
              </a:rPr>
              <a:t>A</a:t>
            </a:r>
            <a:r>
              <a:rPr lang="zh-CN" altLang="en-US">
                <a:latin typeface="Times New Roman" panose="02020603050405020304" pitchFamily="18" charset="0"/>
              </a:rPr>
              <a:t>是否还有其它的候选式，这就是</a:t>
            </a:r>
            <a:r>
              <a:rPr lang="zh-CN" altLang="en-US">
                <a:solidFill>
                  <a:srgbClr val="FF0000"/>
                </a:solidFill>
                <a:latin typeface="Times New Roman" panose="02020603050405020304" pitchFamily="18" charset="0"/>
              </a:rPr>
              <a:t>回溯</a:t>
            </a:r>
            <a:r>
              <a:rPr lang="en-US" altLang="zh-CN">
                <a:latin typeface="Times New Roman" panose="02020603050405020304" pitchFamily="18" charset="0"/>
              </a:rPr>
              <a:t>(backtracking)</a:t>
            </a:r>
            <a:r>
              <a:rPr lang="zh-CN" altLang="en-US">
                <a:latin typeface="Times New Roman" panose="02020603050405020304" pitchFamily="18" charset="0"/>
              </a:rPr>
              <a:t>。</a:t>
            </a:r>
          </a:p>
          <a:p>
            <a:pPr marL="1168400" lvl="1" indent="-711200" eaLnBrk="1" hangingPunct="1"/>
            <a:r>
              <a:rPr lang="de-DE" altLang="zh-CN">
                <a:latin typeface="Times New Roman" panose="02020603050405020304" pitchFamily="18" charset="0"/>
                <a:ea typeface="宋体" panose="02010600030101010101" pitchFamily="2" charset="-122"/>
              </a:rPr>
              <a:t>Ge</a:t>
            </a:r>
            <a:r>
              <a:rPr lang="zh-CN" altLang="de-DE">
                <a:latin typeface="Times New Roman" panose="02020603050405020304" pitchFamily="18" charset="0"/>
                <a:ea typeface="宋体" panose="02010600030101010101" pitchFamily="2" charset="-122"/>
              </a:rPr>
              <a:t>：</a:t>
            </a:r>
            <a:r>
              <a:rPr lang="de-DE" altLang="zh-CN">
                <a:latin typeface="Times New Roman" panose="02020603050405020304" pitchFamily="18" charset="0"/>
                <a:ea typeface="宋体" panose="02010600030101010101" pitchFamily="2" charset="-122"/>
              </a:rPr>
              <a:t>E</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de-DE" altLang="zh-CN">
                <a:latin typeface="Times New Roman" panose="02020603050405020304" pitchFamily="18" charset="0"/>
                <a:ea typeface="宋体" panose="02010600030101010101" pitchFamily="2" charset="-122"/>
              </a:rPr>
              <a:t>T   E</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de-DE" altLang="zh-CN">
                <a:latin typeface="Times New Roman" panose="02020603050405020304" pitchFamily="18" charset="0"/>
                <a:ea typeface="宋体" panose="02010600030101010101" pitchFamily="2" charset="-122"/>
              </a:rPr>
              <a:t>E+T   E</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de-DE" altLang="zh-CN">
                <a:latin typeface="Times New Roman" panose="02020603050405020304" pitchFamily="18" charset="0"/>
                <a:ea typeface="宋体" panose="02010600030101010101" pitchFamily="2" charset="-122"/>
              </a:rPr>
              <a:t>E-T   T</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de-DE" altLang="zh-CN">
                <a:latin typeface="Times New Roman" panose="02020603050405020304" pitchFamily="18" charset="0"/>
                <a:ea typeface="宋体" panose="02010600030101010101" pitchFamily="2" charset="-122"/>
              </a:rPr>
              <a:t>F   T</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de-DE" altLang="zh-CN">
                <a:latin typeface="Times New Roman" panose="02020603050405020304" pitchFamily="18" charset="0"/>
                <a:ea typeface="宋体" panose="02010600030101010101" pitchFamily="2" charset="-122"/>
              </a:rPr>
              <a:t>T*F   T</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de-DE" altLang="zh-CN">
                <a:latin typeface="Times New Roman" panose="02020603050405020304" pitchFamily="18" charset="0"/>
                <a:ea typeface="宋体" panose="02010600030101010101" pitchFamily="2" charset="-122"/>
              </a:rPr>
              <a:t>T/F   F</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de-DE" altLang="zh-CN">
                <a:latin typeface="Times New Roman" panose="02020603050405020304" pitchFamily="18" charset="0"/>
                <a:ea typeface="宋体" panose="02010600030101010101" pitchFamily="2" charset="-122"/>
              </a:rPr>
              <a:t>(E)   F</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de-DE" altLang="zh-CN">
                <a:latin typeface="Times New Roman" panose="02020603050405020304" pitchFamily="18" charset="0"/>
                <a:ea typeface="宋体" panose="02010600030101010101" pitchFamily="2" charset="-122"/>
              </a:rPr>
              <a:t>id </a:t>
            </a:r>
          </a:p>
          <a:p>
            <a:pPr marL="1168400" lvl="1" indent="-711200" eaLnBrk="1" hangingPunct="1"/>
            <a:r>
              <a:rPr lang="zh-CN" altLang="en-US">
                <a:latin typeface="Times New Roman" panose="02020603050405020304" pitchFamily="18" charset="0"/>
              </a:rPr>
              <a:t>例如：考虑为输入串</a:t>
            </a:r>
            <a:r>
              <a:rPr lang="en-US" altLang="zh-CN">
                <a:latin typeface="Times New Roman" panose="02020603050405020304" pitchFamily="18" charset="0"/>
              </a:rPr>
              <a:t>id+id*id</a:t>
            </a:r>
            <a:r>
              <a:rPr lang="zh-CN" altLang="en-US">
                <a:latin typeface="Times New Roman" panose="02020603050405020304" pitchFamily="18" charset="0"/>
              </a:rPr>
              <a:t>建立最左推导</a:t>
            </a:r>
            <a:r>
              <a:rPr lang="zh-CN" altLang="en-US">
                <a:latin typeface="Times New Roman" panose="02020603050405020304" pitchFamily="18" charset="0"/>
                <a:ea typeface="宋体" panose="02010600030101010101" pitchFamily="2" charset="-122"/>
              </a:rPr>
              <a:t> </a:t>
            </a:r>
            <a:r>
              <a:rPr lang="zh-CN" altLang="en-US">
                <a:latin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46307">
                                            <p:txEl>
                                              <p:pRg st="0" end="0"/>
                                            </p:txEl>
                                          </p:spTgt>
                                        </p:tgtEl>
                                        <p:attrNameLst>
                                          <p:attrName>style.visibility</p:attrName>
                                        </p:attrNameLst>
                                      </p:cBhvr>
                                      <p:to>
                                        <p:strVal val="visible"/>
                                      </p:to>
                                    </p:set>
                                    <p:animEffect transition="in" filter="slide(fromBottom)">
                                      <p:cBhvr>
                                        <p:cTn id="7" dur="500"/>
                                        <p:tgtEl>
                                          <p:spTgt spid="2146307">
                                            <p:txEl>
                                              <p:pRg st="0" end="0"/>
                                            </p:txEl>
                                          </p:spTgt>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2146307">
                                            <p:txEl>
                                              <p:pRg st="1" end="1"/>
                                            </p:txEl>
                                          </p:spTgt>
                                        </p:tgtEl>
                                        <p:attrNameLst>
                                          <p:attrName>style.visibility</p:attrName>
                                        </p:attrNameLst>
                                      </p:cBhvr>
                                      <p:to>
                                        <p:strVal val="visible"/>
                                      </p:to>
                                    </p:set>
                                    <p:animEffect transition="in" filter="slide(fromBottom)">
                                      <p:cBhvr>
                                        <p:cTn id="10" dur="500"/>
                                        <p:tgtEl>
                                          <p:spTgt spid="2146307">
                                            <p:txEl>
                                              <p:pRg st="1" end="1"/>
                                            </p:txEl>
                                          </p:spTgt>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2146307">
                                            <p:txEl>
                                              <p:pRg st="2" end="2"/>
                                            </p:txEl>
                                          </p:spTgt>
                                        </p:tgtEl>
                                        <p:attrNameLst>
                                          <p:attrName>style.visibility</p:attrName>
                                        </p:attrNameLst>
                                      </p:cBhvr>
                                      <p:to>
                                        <p:strVal val="visible"/>
                                      </p:to>
                                    </p:set>
                                    <p:animEffect transition="in" filter="slide(fromBottom)">
                                      <p:cBhvr>
                                        <p:cTn id="13" dur="500"/>
                                        <p:tgtEl>
                                          <p:spTgt spid="2146307">
                                            <p:txEl>
                                              <p:pRg st="2" end="2"/>
                                            </p:txEl>
                                          </p:spTgt>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2146307">
                                            <p:txEl>
                                              <p:pRg st="3" end="3"/>
                                            </p:txEl>
                                          </p:spTgt>
                                        </p:tgtEl>
                                        <p:attrNameLst>
                                          <p:attrName>style.visibility</p:attrName>
                                        </p:attrNameLst>
                                      </p:cBhvr>
                                      <p:to>
                                        <p:strVal val="visible"/>
                                      </p:to>
                                    </p:set>
                                    <p:animEffect transition="in" filter="slide(fromBottom)">
                                      <p:cBhvr>
                                        <p:cTn id="16" dur="500"/>
                                        <p:tgtEl>
                                          <p:spTgt spid="21463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6307"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10">
            <a:extLst>
              <a:ext uri="{FF2B5EF4-FFF2-40B4-BE49-F238E27FC236}">
                <a16:creationId xmlns:a16="http://schemas.microsoft.com/office/drawing/2014/main" id="{7E98DDA1-A007-4E73-A5A3-A238EAADBCCB}"/>
              </a:ext>
            </a:extLst>
          </p:cNvPr>
          <p:cNvGrpSpPr>
            <a:grpSpLocks/>
          </p:cNvGrpSpPr>
          <p:nvPr/>
        </p:nvGrpSpPr>
        <p:grpSpPr bwMode="auto">
          <a:xfrm>
            <a:off x="3346450" y="4097338"/>
            <a:ext cx="5326063" cy="1898650"/>
            <a:chOff x="-12700" y="-12700"/>
            <a:chExt cx="6227445" cy="2220596"/>
          </a:xfrm>
        </p:grpSpPr>
        <p:pic>
          <p:nvPicPr>
            <p:cNvPr id="23574" name="picture 183">
              <a:extLst>
                <a:ext uri="{FF2B5EF4-FFF2-40B4-BE49-F238E27FC236}">
                  <a16:creationId xmlns:a16="http://schemas.microsoft.com/office/drawing/2014/main" id="{6641589C-3CF9-4F45-876C-325D6A88DC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201917" cy="2162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 name="textbox 184">
              <a:extLst>
                <a:ext uri="{FF2B5EF4-FFF2-40B4-BE49-F238E27FC236}">
                  <a16:creationId xmlns:a16="http://schemas.microsoft.com/office/drawing/2014/main" id="{608D6EE3-FC9B-4933-8C46-9A284CDD97DB}"/>
                </a:ext>
              </a:extLst>
            </p:cNvPr>
            <p:cNvSpPr/>
            <p:nvPr/>
          </p:nvSpPr>
          <p:spPr>
            <a:xfrm>
              <a:off x="-12700" y="-12700"/>
              <a:ext cx="6227445" cy="2220596"/>
            </a:xfrm>
            <a:prstGeom prst="rect">
              <a:avLst/>
            </a:prstGeom>
          </p:spPr>
          <p:txBody>
            <a:bodyPr lIns="0" tIns="0" rIns="0" bIns="0"/>
            <a:lstStyle/>
            <a:p>
              <a:pPr>
                <a:lnSpc>
                  <a:spcPct val="108000"/>
                </a:lnSpc>
                <a:defRPr/>
              </a:pPr>
              <a:endParaRPr lang="en-US" altLang="en-US" sz="513" dirty="0"/>
            </a:p>
            <a:p>
              <a:pPr marL="102082" indent="10860">
                <a:lnSpc>
                  <a:spcPct val="98000"/>
                </a:lnSpc>
                <a:spcBef>
                  <a:spcPts val="0"/>
                </a:spcBef>
                <a:defRPr/>
              </a:pPr>
              <a:r>
                <a:rPr sz="1796" spc="-17" dirty="0">
                  <a:solidFill>
                    <a:srgbClr val="000000">
                      <a:alpha val="100000"/>
                    </a:srgbClr>
                  </a:solidFill>
                  <a:latin typeface="华文楷体" panose="02010600040101010101" charset="-122"/>
                  <a:ea typeface="华文楷体" panose="02010600040101010101" charset="-122"/>
                  <a:cs typeface="华文楷体" panose="02010600040101010101" charset="-122"/>
                </a:rPr>
                <a:t>含有</a:t>
              </a:r>
              <a:r>
                <a:rPr sz="1796" b="1" i="1" spc="-17" dirty="0">
                  <a:solidFill>
                    <a:srgbClr val="000000">
                      <a:alpha val="100000"/>
                    </a:srgbClr>
                  </a:solidFill>
                  <a:latin typeface="Times New Roman" panose="02020603050405020304"/>
                  <a:ea typeface="Times New Roman" panose="02020603050405020304"/>
                  <a:cs typeface="Times New Roman" panose="02020603050405020304"/>
                </a:rPr>
                <a:t>A</a:t>
              </a:r>
              <a:r>
                <a:rPr sz="1796" b="1" spc="-17" dirty="0">
                  <a:solidFill>
                    <a:srgbClr val="000000">
                      <a:alpha val="100000"/>
                    </a:srgbClr>
                  </a:solidFill>
                  <a:latin typeface="Times New Roman" panose="02020603050405020304"/>
                  <a:ea typeface="Times New Roman" panose="02020603050405020304"/>
                  <a:cs typeface="Times New Roman" panose="02020603050405020304"/>
                </a:rPr>
                <a:t>→</a:t>
              </a:r>
              <a:r>
                <a:rPr sz="1796" b="1" i="1" spc="-17" dirty="0">
                  <a:solidFill>
                    <a:srgbClr val="000000">
                      <a:alpha val="100000"/>
                    </a:srgbClr>
                  </a:solidFill>
                  <a:latin typeface="Times New Roman" panose="02020603050405020304"/>
                  <a:ea typeface="Times New Roman" panose="02020603050405020304"/>
                  <a:cs typeface="Times New Roman" panose="02020603050405020304"/>
                </a:rPr>
                <a:t>Aα</a:t>
              </a:r>
              <a:r>
                <a:rPr sz="1796" spc="-197" dirty="0">
                  <a:solidFill>
                    <a:srgbClr val="000000">
                      <a:alpha val="100000"/>
                    </a:srgbClr>
                  </a:solidFill>
                  <a:latin typeface="Times New Roman" panose="02020603050405020304"/>
                  <a:ea typeface="Times New Roman" panose="02020603050405020304"/>
                  <a:cs typeface="Times New Roman" panose="02020603050405020304"/>
                </a:rPr>
                <a:t> </a:t>
              </a:r>
              <a:r>
                <a:rPr sz="1796" spc="-17" dirty="0">
                  <a:solidFill>
                    <a:srgbClr val="000000">
                      <a:alpha val="100000"/>
                    </a:srgbClr>
                  </a:solidFill>
                  <a:latin typeface="华文楷体" panose="02010600040101010101" charset="-122"/>
                  <a:ea typeface="华文楷体" panose="02010600040101010101" charset="-122"/>
                  <a:cs typeface="华文楷体" panose="02010600040101010101" charset="-122"/>
                </a:rPr>
                <a:t>形式产生式的文法称为是</a:t>
              </a:r>
              <a:r>
                <a:rPr sz="1796" spc="-17" dirty="0">
                  <a:ln w="5334" cap="flat" cmpd="sng">
                    <a:solidFill>
                      <a:srgbClr val="FF0000">
                        <a:alpha val="100000"/>
                      </a:srgbClr>
                    </a:solidFill>
                    <a:prstDash val="solid"/>
                    <a:miter lim="1"/>
                  </a:ln>
                  <a:solidFill>
                    <a:srgbClr val="FF0000">
                      <a:alpha val="100000"/>
                    </a:srgbClr>
                  </a:solidFill>
                  <a:latin typeface="华文楷体" panose="02010600040101010101" charset="-122"/>
                  <a:ea typeface="华文楷体" panose="02010600040101010101" charset="-122"/>
                  <a:cs typeface="华文楷体" panose="02010600040101010101" charset="-122"/>
                </a:rPr>
                <a:t>直接左递归</a:t>
              </a:r>
              <a:r>
                <a:rPr sz="1796" spc="-17" dirty="0">
                  <a:solidFill>
                    <a:srgbClr val="000000">
                      <a:alpha val="100000"/>
                    </a:srgbClr>
                  </a:solidFill>
                  <a:latin typeface="华文楷体" panose="02010600040101010101" charset="-122"/>
                  <a:ea typeface="华文楷体" panose="02010600040101010101" charset="-122"/>
                  <a:cs typeface="华文楷体" panose="02010600040101010101" charset="-122"/>
                </a:rPr>
                <a:t>的</a:t>
              </a:r>
              <a:r>
                <a:rPr sz="1796" dirty="0">
                  <a:solidFill>
                    <a:srgbClr val="000000">
                      <a:alpha val="100000"/>
                    </a:srgbClr>
                  </a:solidFill>
                  <a:latin typeface="华文楷体" panose="02010600040101010101" charset="-122"/>
                  <a:ea typeface="华文楷体" panose="02010600040101010101" charset="-122"/>
                  <a:cs typeface="华文楷体" panose="02010600040101010101" charset="-122"/>
                </a:rPr>
                <a:t>     </a:t>
              </a:r>
              <a:r>
                <a:rPr sz="1539" b="1" spc="-9" dirty="0">
                  <a:solidFill>
                    <a:srgbClr val="000000">
                      <a:alpha val="100000"/>
                    </a:srgbClr>
                  </a:solidFill>
                  <a:latin typeface="Times New Roman" panose="02020603050405020304"/>
                  <a:ea typeface="Times New Roman" panose="02020603050405020304"/>
                  <a:cs typeface="Times New Roman" panose="02020603050405020304"/>
                </a:rPr>
                <a:t>(</a:t>
              </a:r>
              <a:r>
                <a:rPr sz="1539" b="1" i="1" spc="-9" dirty="0">
                  <a:solidFill>
                    <a:srgbClr val="000000">
                      <a:alpha val="100000"/>
                    </a:srgbClr>
                  </a:solidFill>
                  <a:latin typeface="Times New Roman" panose="02020603050405020304"/>
                  <a:ea typeface="Times New Roman" panose="02020603050405020304"/>
                  <a:cs typeface="Times New Roman" panose="02020603050405020304"/>
                </a:rPr>
                <a:t>immediate</a:t>
              </a:r>
              <a:r>
                <a:rPr sz="1539" spc="171" dirty="0">
                  <a:solidFill>
                    <a:srgbClr val="000000">
                      <a:alpha val="100000"/>
                    </a:srgbClr>
                  </a:solidFill>
                  <a:latin typeface="Times New Roman" panose="02020603050405020304"/>
                  <a:ea typeface="Times New Roman" panose="02020603050405020304"/>
                  <a:cs typeface="Times New Roman" panose="02020603050405020304"/>
                </a:rPr>
                <a:t> </a:t>
              </a:r>
              <a:r>
                <a:rPr sz="1539" b="1" i="1" spc="-9" dirty="0">
                  <a:solidFill>
                    <a:srgbClr val="000000">
                      <a:alpha val="100000"/>
                    </a:srgbClr>
                  </a:solidFill>
                  <a:latin typeface="Times New Roman" panose="02020603050405020304"/>
                  <a:ea typeface="Times New Roman" panose="02020603050405020304"/>
                  <a:cs typeface="Times New Roman" panose="02020603050405020304"/>
                </a:rPr>
                <a:t>left</a:t>
              </a:r>
              <a:r>
                <a:rPr sz="1539" spc="-26" dirty="0">
                  <a:solidFill>
                    <a:srgbClr val="000000">
                      <a:alpha val="100000"/>
                    </a:srgbClr>
                  </a:solidFill>
                  <a:latin typeface="Times New Roman" panose="02020603050405020304"/>
                  <a:ea typeface="Times New Roman" panose="02020603050405020304"/>
                  <a:cs typeface="Times New Roman" panose="02020603050405020304"/>
                </a:rPr>
                <a:t> </a:t>
              </a:r>
              <a:r>
                <a:rPr sz="1539" b="1" i="1" spc="-9" dirty="0">
                  <a:solidFill>
                    <a:srgbClr val="000000">
                      <a:alpha val="100000"/>
                    </a:srgbClr>
                  </a:solidFill>
                  <a:latin typeface="Times New Roman" panose="02020603050405020304"/>
                  <a:ea typeface="Times New Roman" panose="02020603050405020304"/>
                  <a:cs typeface="Times New Roman" panose="02020603050405020304"/>
                </a:rPr>
                <a:t>recursive</a:t>
              </a:r>
              <a:r>
                <a:rPr sz="1539" b="1" spc="-9" dirty="0">
                  <a:solidFill>
                    <a:srgbClr val="000000">
                      <a:alpha val="100000"/>
                    </a:srgbClr>
                  </a:solidFill>
                  <a:latin typeface="Times New Roman" panose="02020603050405020304"/>
                  <a:ea typeface="Times New Roman" panose="02020603050405020304"/>
                  <a:cs typeface="Times New Roman" panose="02020603050405020304"/>
                </a:rPr>
                <a:t>)</a:t>
              </a:r>
              <a:endParaRPr lang="en-US" altLang="en-US" sz="1539" dirty="0"/>
            </a:p>
            <a:p>
              <a:pPr indent="102625">
                <a:lnSpc>
                  <a:spcPct val="77000"/>
                </a:lnSpc>
                <a:spcBef>
                  <a:spcPts val="680"/>
                </a:spcBef>
                <a:defRPr/>
              </a:pPr>
              <a:r>
                <a:rPr sz="1796" dirty="0">
                  <a:solidFill>
                    <a:srgbClr val="000000">
                      <a:alpha val="100000"/>
                    </a:srgbClr>
                  </a:solidFill>
                  <a:latin typeface="华文楷体" panose="02010600040101010101" charset="-122"/>
                  <a:ea typeface="华文楷体" panose="02010600040101010101" charset="-122"/>
                  <a:cs typeface="华文楷体" panose="02010600040101010101" charset="-122"/>
                </a:rPr>
                <a:t>如果一个文法中有一个非终结符</a:t>
              </a:r>
              <a:r>
                <a:rPr sz="1881" i="1" dirty="0">
                  <a:solidFill>
                    <a:srgbClr val="000000">
                      <a:alpha val="100000"/>
                    </a:srgbClr>
                  </a:solidFill>
                  <a:latin typeface="华文楷体" panose="02010600040101010101" charset="-122"/>
                  <a:ea typeface="华文楷体" panose="02010600040101010101" charset="-122"/>
                  <a:cs typeface="华文楷体" panose="02010600040101010101" charset="-122"/>
                </a:rPr>
                <a:t>A</a:t>
              </a:r>
              <a:r>
                <a:rPr sz="1796" dirty="0">
                  <a:solidFill>
                    <a:srgbClr val="000000">
                      <a:alpha val="100000"/>
                    </a:srgbClr>
                  </a:solidFill>
                  <a:latin typeface="华文楷体" panose="02010600040101010101" charset="-122"/>
                  <a:ea typeface="华文楷体" panose="02010600040101010101" charset="-122"/>
                  <a:cs typeface="华文楷体" panose="02010600040101010101" charset="-122"/>
                </a:rPr>
                <a:t>使得对某个串</a:t>
              </a:r>
              <a:r>
                <a:rPr sz="1796" b="1" i="1" dirty="0">
                  <a:solidFill>
                    <a:srgbClr val="000000">
                      <a:alpha val="100000"/>
                    </a:srgbClr>
                  </a:solidFill>
                  <a:latin typeface="Times New Roman" panose="02020603050405020304"/>
                  <a:ea typeface="Times New Roman" panose="02020603050405020304"/>
                  <a:cs typeface="Times New Roman" panose="02020603050405020304"/>
                </a:rPr>
                <a:t>α</a:t>
              </a:r>
              <a:r>
                <a:rPr sz="1796" dirty="0">
                  <a:solidFill>
                    <a:srgbClr val="000000">
                      <a:alpha val="100000"/>
                    </a:srgbClr>
                  </a:solidFill>
                  <a:latin typeface="华文楷体" panose="02010600040101010101" charset="-122"/>
                  <a:ea typeface="华文楷体" panose="02010600040101010101" charset="-122"/>
                  <a:cs typeface="华文楷体" panose="02010600040101010101" charset="-122"/>
                </a:rPr>
                <a:t>存</a:t>
              </a:r>
              <a:endParaRPr lang="en-US" altLang="en-US" sz="1796" dirty="0"/>
            </a:p>
            <a:p>
              <a:pPr indent="103711">
                <a:lnSpc>
                  <a:spcPts val="2198"/>
                </a:lnSpc>
                <a:defRPr/>
              </a:pPr>
              <a:r>
                <a:rPr sz="2736" spc="-9" baseline="6000" dirty="0">
                  <a:solidFill>
                    <a:srgbClr val="000000">
                      <a:alpha val="100000"/>
                    </a:srgbClr>
                  </a:solidFill>
                  <a:latin typeface="华文楷体" panose="02010600040101010101" charset="-122"/>
                  <a:ea typeface="华文楷体" panose="02010600040101010101" charset="-122"/>
                  <a:cs typeface="华文楷体" panose="02010600040101010101" charset="-122"/>
                </a:rPr>
                <a:t>在一个推导</a:t>
              </a:r>
              <a:r>
                <a:rPr sz="2736" b="1" i="1" spc="-9" baseline="6000" dirty="0">
                  <a:solidFill>
                    <a:srgbClr val="000000">
                      <a:alpha val="100000"/>
                    </a:srgbClr>
                  </a:solidFill>
                  <a:latin typeface="Times New Roman" panose="02020603050405020304"/>
                  <a:ea typeface="Times New Roman" panose="02020603050405020304"/>
                  <a:cs typeface="Times New Roman" panose="02020603050405020304"/>
                </a:rPr>
                <a:t>A</a:t>
              </a:r>
              <a:r>
                <a:rPr sz="1710" spc="51" dirty="0">
                  <a:solidFill>
                    <a:srgbClr val="000000">
                      <a:alpha val="100000"/>
                    </a:srgbClr>
                  </a:solidFill>
                  <a:latin typeface="Times New Roman" panose="02020603050405020304"/>
                  <a:ea typeface="Times New Roman" panose="02020603050405020304"/>
                  <a:cs typeface="Times New Roman" panose="02020603050405020304"/>
                </a:rPr>
                <a:t>    </a:t>
              </a:r>
              <a:r>
                <a:rPr sz="1796" b="1" spc="-9" baseline="39000" dirty="0">
                  <a:solidFill>
                    <a:srgbClr val="FF0000">
                      <a:alpha val="100000"/>
                    </a:srgbClr>
                  </a:solidFill>
                  <a:latin typeface="Times New Roman" panose="02020603050405020304"/>
                  <a:ea typeface="Times New Roman" panose="02020603050405020304"/>
                  <a:cs typeface="Times New Roman" panose="02020603050405020304"/>
                </a:rPr>
                <a:t>+</a:t>
              </a:r>
              <a:r>
                <a:rPr sz="2736" b="1" i="1" spc="-9" baseline="6000" dirty="0">
                  <a:solidFill>
                    <a:srgbClr val="000000">
                      <a:alpha val="100000"/>
                    </a:srgbClr>
                  </a:solidFill>
                  <a:latin typeface="Times New Roman" panose="02020603050405020304"/>
                  <a:ea typeface="Times New Roman" panose="02020603050405020304"/>
                  <a:cs typeface="Times New Roman" panose="02020603050405020304"/>
                </a:rPr>
                <a:t>Aα</a:t>
              </a:r>
              <a:r>
                <a:rPr sz="1710" spc="368" dirty="0">
                  <a:solidFill>
                    <a:srgbClr val="000000">
                      <a:alpha val="100000"/>
                    </a:srgbClr>
                  </a:solidFill>
                  <a:latin typeface="Times New Roman" panose="02020603050405020304"/>
                  <a:ea typeface="Times New Roman" panose="02020603050405020304"/>
                  <a:cs typeface="Times New Roman" panose="02020603050405020304"/>
                </a:rPr>
                <a:t> </a:t>
              </a:r>
              <a:r>
                <a:rPr sz="2736" spc="-9" baseline="6000" dirty="0">
                  <a:solidFill>
                    <a:srgbClr val="000000">
                      <a:alpha val="100000"/>
                    </a:srgbClr>
                  </a:solidFill>
                  <a:latin typeface="华文楷体" panose="02010600040101010101" charset="-122"/>
                  <a:ea typeface="华文楷体" panose="02010600040101010101" charset="-122"/>
                  <a:cs typeface="华文楷体" panose="02010600040101010101" charset="-122"/>
                </a:rPr>
                <a:t>，那么这个文法就是</a:t>
              </a:r>
              <a:r>
                <a:rPr sz="2736" spc="-9" baseline="6000" dirty="0">
                  <a:ln w="5334" cap="flat" cmpd="sng">
                    <a:solidFill>
                      <a:srgbClr val="FF0000">
                        <a:alpha val="100000"/>
                      </a:srgbClr>
                    </a:solidFill>
                    <a:prstDash val="solid"/>
                    <a:miter lim="1"/>
                  </a:ln>
                  <a:solidFill>
                    <a:srgbClr val="FF0000">
                      <a:alpha val="100000"/>
                    </a:srgbClr>
                  </a:solidFill>
                  <a:latin typeface="华文楷体" panose="02010600040101010101" charset="-122"/>
                  <a:ea typeface="华文楷体" panose="02010600040101010101" charset="-122"/>
                  <a:cs typeface="华文楷体" panose="02010600040101010101" charset="-122"/>
                </a:rPr>
                <a:t>左递归</a:t>
              </a:r>
              <a:r>
                <a:rPr sz="2736" spc="-9" baseline="6000" dirty="0">
                  <a:solidFill>
                    <a:srgbClr val="000000">
                      <a:alpha val="100000"/>
                    </a:srgbClr>
                  </a:solidFill>
                  <a:latin typeface="华文楷体" panose="02010600040101010101" charset="-122"/>
                  <a:ea typeface="华文楷体" panose="02010600040101010101" charset="-122"/>
                  <a:cs typeface="华文楷体" panose="02010600040101010101" charset="-122"/>
                </a:rPr>
                <a:t>的</a:t>
              </a:r>
              <a:endParaRPr lang="en-US" altLang="en-US" sz="1779" dirty="0"/>
            </a:p>
            <a:p>
              <a:pPr marL="112942" indent="9774">
                <a:lnSpc>
                  <a:spcPct val="115000"/>
                </a:lnSpc>
                <a:spcBef>
                  <a:spcPts val="30"/>
                </a:spcBef>
                <a:defRPr/>
              </a:pPr>
              <a:r>
                <a:rPr sz="1796" spc="-17" dirty="0">
                  <a:solidFill>
                    <a:srgbClr val="000000">
                      <a:alpha val="100000"/>
                    </a:srgbClr>
                  </a:solidFill>
                  <a:latin typeface="华文楷体" panose="02010600040101010101" charset="-122"/>
                  <a:ea typeface="华文楷体" panose="02010600040101010101" charset="-122"/>
                  <a:cs typeface="华文楷体" panose="02010600040101010101" charset="-122"/>
                </a:rPr>
                <a:t>经过两步或两步以上推导产生的左递归称为是</a:t>
              </a:r>
              <a:r>
                <a:rPr sz="1796" spc="-17" dirty="0">
                  <a:ln w="5334" cap="flat" cmpd="sng">
                    <a:solidFill>
                      <a:srgbClr val="FF0000">
                        <a:alpha val="100000"/>
                      </a:srgbClr>
                    </a:solidFill>
                    <a:prstDash val="solid"/>
                    <a:miter lim="1"/>
                  </a:ln>
                  <a:solidFill>
                    <a:srgbClr val="FF0000">
                      <a:alpha val="100000"/>
                    </a:srgbClr>
                  </a:solidFill>
                  <a:latin typeface="华文楷体" panose="02010600040101010101" charset="-122"/>
                  <a:ea typeface="华文楷体" panose="02010600040101010101" charset="-122"/>
                  <a:cs typeface="华文楷体" panose="02010600040101010101" charset="-122"/>
                </a:rPr>
                <a:t>间接</a:t>
              </a:r>
              <a:r>
                <a:rPr sz="1796" spc="34" dirty="0">
                  <a:solidFill>
                    <a:srgbClr val="FF0000">
                      <a:alpha val="100000"/>
                    </a:srgbClr>
                  </a:solidFill>
                  <a:latin typeface="华文楷体" panose="02010600040101010101" charset="-122"/>
                  <a:ea typeface="华文楷体" panose="02010600040101010101" charset="-122"/>
                  <a:cs typeface="华文楷体" panose="02010600040101010101" charset="-122"/>
                </a:rPr>
                <a:t>    </a:t>
              </a:r>
              <a:r>
                <a:rPr sz="1796" spc="-34" dirty="0">
                  <a:ln w="5334" cap="flat" cmpd="sng">
                    <a:solidFill>
                      <a:srgbClr val="FF0000">
                        <a:alpha val="100000"/>
                      </a:srgbClr>
                    </a:solidFill>
                    <a:prstDash val="solid"/>
                    <a:miter lim="1"/>
                  </a:ln>
                  <a:solidFill>
                    <a:srgbClr val="FF0000">
                      <a:alpha val="100000"/>
                    </a:srgbClr>
                  </a:solidFill>
                  <a:latin typeface="华文楷体" panose="02010600040101010101" charset="-122"/>
                  <a:ea typeface="华文楷体" panose="02010600040101010101" charset="-122"/>
                  <a:cs typeface="华文楷体" panose="02010600040101010101" charset="-122"/>
                </a:rPr>
                <a:t>左递归</a:t>
              </a:r>
              <a:r>
                <a:rPr sz="1796" spc="-34" dirty="0">
                  <a:solidFill>
                    <a:srgbClr val="000000">
                      <a:alpha val="100000"/>
                    </a:srgbClr>
                  </a:solidFill>
                  <a:latin typeface="华文楷体" panose="02010600040101010101" charset="-122"/>
                  <a:ea typeface="华文楷体" panose="02010600040101010101" charset="-122"/>
                  <a:cs typeface="华文楷体" panose="02010600040101010101" charset="-122"/>
                </a:rPr>
                <a:t>的</a:t>
              </a:r>
              <a:endParaRPr lang="en-US" altLang="en-US" sz="1796" dirty="0"/>
            </a:p>
          </p:txBody>
        </p:sp>
        <p:pic>
          <p:nvPicPr>
            <p:cNvPr id="23576" name="picture 185">
              <a:extLst>
                <a:ext uri="{FF2B5EF4-FFF2-40B4-BE49-F238E27FC236}">
                  <a16:creationId xmlns:a16="http://schemas.microsoft.com/office/drawing/2014/main" id="{ADB52058-E19A-40A1-9A92-FEEF0C4158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0724" y="1027378"/>
              <a:ext cx="243497" cy="326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186" name="table 186">
            <a:extLst>
              <a:ext uri="{FF2B5EF4-FFF2-40B4-BE49-F238E27FC236}">
                <a16:creationId xmlns:a16="http://schemas.microsoft.com/office/drawing/2014/main" id="{701821F7-6159-4E41-A253-49FCDB044BC5}"/>
              </a:ext>
            </a:extLst>
          </p:cNvPr>
          <p:cNvGraphicFramePr>
            <a:graphicFrameLocks noGrp="1"/>
          </p:cNvGraphicFramePr>
          <p:nvPr/>
        </p:nvGraphicFramePr>
        <p:xfrm>
          <a:off x="3311289" y="1591241"/>
          <a:ext cx="4563312" cy="773222"/>
        </p:xfrm>
        <a:graphic>
          <a:graphicData uri="http://schemas.openxmlformats.org/drawingml/2006/table">
            <a:tbl>
              <a:tblPr/>
              <a:tblGrid>
                <a:gridCol w="4563312">
                  <a:extLst>
                    <a:ext uri="{9D8B030D-6E8A-4147-A177-3AD203B41FA5}">
                      <a16:colId xmlns:a16="http://schemas.microsoft.com/office/drawing/2014/main" val="20000"/>
                    </a:ext>
                  </a:extLst>
                </a:gridCol>
              </a:tblGrid>
              <a:tr h="773222">
                <a:tc>
                  <a:txBody>
                    <a:bodyPr/>
                    <a:lstStyle/>
                    <a:p>
                      <a:pPr algn="l" rtl="0" eaLnBrk="0">
                        <a:lnSpc>
                          <a:spcPct val="39000"/>
                        </a:lnSpc>
                      </a:pPr>
                      <a:endParaRPr lang="en-US" altLang="en-US" sz="100" dirty="0"/>
                    </a:p>
                    <a:p>
                      <a:pPr marL="144145" indent="-19685" algn="l" rtl="0" eaLnBrk="0">
                        <a:lnSpc>
                          <a:spcPct val="104000"/>
                        </a:lnSpc>
                      </a:pPr>
                      <a:r>
                        <a:rPr sz="2400" spc="-20" dirty="0">
                          <a:solidFill>
                            <a:srgbClr val="000000">
                              <a:alpha val="100000"/>
                            </a:srgbClr>
                          </a:solidFill>
                          <a:latin typeface="华文楷体" panose="02010600040101010101" charset="-122"/>
                          <a:ea typeface="华文楷体" panose="02010600040101010101" charset="-122"/>
                          <a:cs typeface="华文楷体" panose="02010600040101010101" charset="-122"/>
                        </a:rPr>
                        <a:t>左递归文法会使递归下降分析器</a:t>
                      </a:r>
                      <a:r>
                        <a:rPr sz="2400" spc="10" dirty="0">
                          <a:solidFill>
                            <a:srgbClr val="000000">
                              <a:alpha val="100000"/>
                            </a:srgbClr>
                          </a:solidFill>
                          <a:latin typeface="华文楷体" panose="02010600040101010101" charset="-122"/>
                          <a:ea typeface="华文楷体" panose="02010600040101010101" charset="-122"/>
                          <a:cs typeface="华文楷体" panose="02010600040101010101" charset="-122"/>
                        </a:rPr>
                        <a:t>    </a:t>
                      </a:r>
                      <a:r>
                        <a:rPr sz="2400" spc="-70" dirty="0">
                          <a:solidFill>
                            <a:srgbClr val="000000">
                              <a:alpha val="100000"/>
                            </a:srgbClr>
                          </a:solidFill>
                          <a:latin typeface="华文楷体" panose="02010600040101010101" charset="-122"/>
                          <a:ea typeface="华文楷体" panose="02010600040101010101" charset="-122"/>
                          <a:cs typeface="华文楷体" panose="02010600040101010101" charset="-122"/>
                        </a:rPr>
                        <a:t>陷入</a:t>
                      </a:r>
                      <a:r>
                        <a:rPr sz="2400" spc="-70" dirty="0">
                          <a:ln w="7112" cap="flat" cmpd="sng">
                            <a:solidFill>
                              <a:srgbClr val="2D84F4">
                                <a:alpha val="100000"/>
                              </a:srgbClr>
                            </a:solidFill>
                            <a:prstDash val="solid"/>
                            <a:miter lim="1"/>
                          </a:ln>
                          <a:solidFill>
                            <a:srgbClr val="2D84F4">
                              <a:alpha val="100000"/>
                            </a:srgbClr>
                          </a:solidFill>
                          <a:latin typeface="华文楷体" panose="02010600040101010101" charset="-122"/>
                          <a:ea typeface="华文楷体" panose="02010600040101010101" charset="-122"/>
                          <a:cs typeface="华文楷体" panose="02010600040101010101" charset="-122"/>
                        </a:rPr>
                        <a:t>无限循环</a:t>
                      </a:r>
                      <a:endParaRPr lang="en-US" altLang="en-US" sz="2400" dirty="0"/>
                    </a:p>
                  </a:txBody>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9D98C"/>
                    </a:solidFill>
                  </a:tcPr>
                </a:tc>
                <a:extLst>
                  <a:ext uri="{0D108BD9-81ED-4DB2-BD59-A6C34878D82A}">
                    <a16:rowId xmlns:a16="http://schemas.microsoft.com/office/drawing/2014/main" val="10000"/>
                  </a:ext>
                </a:extLst>
              </a:tr>
            </a:tbl>
          </a:graphicData>
        </a:graphic>
      </p:graphicFrame>
      <p:sp>
        <p:nvSpPr>
          <p:cNvPr id="187" name="textbox 187">
            <a:extLst>
              <a:ext uri="{FF2B5EF4-FFF2-40B4-BE49-F238E27FC236}">
                <a16:creationId xmlns:a16="http://schemas.microsoft.com/office/drawing/2014/main" id="{7CC0308E-92C7-4540-9CCC-B9FBC9E47505}"/>
              </a:ext>
            </a:extLst>
          </p:cNvPr>
          <p:cNvSpPr/>
          <p:nvPr/>
        </p:nvSpPr>
        <p:spPr>
          <a:xfrm>
            <a:off x="1570038" y="2613025"/>
            <a:ext cx="2354262" cy="1001713"/>
          </a:xfrm>
          <a:prstGeom prst="rect">
            <a:avLst/>
          </a:prstGeom>
        </p:spPr>
        <p:txBody>
          <a:bodyPr lIns="0" tIns="0" rIns="0" bIns="0"/>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a:lnSpc>
                <a:spcPct val="110000"/>
              </a:lnSpc>
            </a:pPr>
            <a:endParaRPr lang="en-US" altLang="en-US" sz="100"/>
          </a:p>
          <a:p>
            <a:pPr>
              <a:lnSpc>
                <a:spcPct val="104000"/>
              </a:lnSpc>
            </a:pPr>
            <a:r>
              <a:rPr lang="zh-CN" altLang="zh-CN" sz="2000" b="1" i="1">
                <a:solidFill>
                  <a:srgbClr val="000000"/>
                </a:solidFill>
                <a:cs typeface="Times New Roman" panose="02020603050405020304" pitchFamily="18" charset="0"/>
              </a:rPr>
              <a:t>E</a:t>
            </a:r>
            <a:r>
              <a:rPr lang="zh-CN" altLang="zh-CN" sz="2000">
                <a:solidFill>
                  <a:srgbClr val="000000"/>
                </a:solidFill>
                <a:cs typeface="Times New Roman" panose="02020603050405020304" pitchFamily="18" charset="0"/>
              </a:rPr>
              <a:t> </a:t>
            </a:r>
            <a:r>
              <a:rPr lang="zh-CN" altLang="zh-CN" sz="2000" b="1">
                <a:solidFill>
                  <a:srgbClr val="000000"/>
                </a:solidFill>
                <a:cs typeface="Times New Roman" panose="02020603050405020304" pitchFamily="18" charset="0"/>
              </a:rPr>
              <a:t>→</a:t>
            </a:r>
            <a:r>
              <a:rPr lang="zh-CN" altLang="zh-CN" sz="2000">
                <a:solidFill>
                  <a:srgbClr val="000000"/>
                </a:solidFill>
                <a:cs typeface="Times New Roman" panose="02020603050405020304" pitchFamily="18" charset="0"/>
              </a:rPr>
              <a:t> </a:t>
            </a:r>
            <a:r>
              <a:rPr lang="zh-CN" altLang="zh-CN" sz="2000" b="1" i="1">
                <a:solidFill>
                  <a:srgbClr val="000000"/>
                </a:solidFill>
                <a:cs typeface="Times New Roman" panose="02020603050405020304" pitchFamily="18" charset="0"/>
              </a:rPr>
              <a:t>E</a:t>
            </a:r>
            <a:r>
              <a:rPr lang="zh-CN" altLang="zh-CN" sz="2000">
                <a:solidFill>
                  <a:srgbClr val="000000"/>
                </a:solidFill>
                <a:cs typeface="Times New Roman" panose="02020603050405020304" pitchFamily="18" charset="0"/>
              </a:rPr>
              <a:t> </a:t>
            </a:r>
            <a:r>
              <a:rPr lang="zh-CN" altLang="zh-CN" sz="2000" b="1">
                <a:solidFill>
                  <a:srgbClr val="000000"/>
                </a:solidFill>
                <a:cs typeface="Times New Roman" panose="02020603050405020304" pitchFamily="18" charset="0"/>
              </a:rPr>
              <a:t>+</a:t>
            </a:r>
            <a:r>
              <a:rPr lang="zh-CN" altLang="zh-CN" sz="2000">
                <a:solidFill>
                  <a:srgbClr val="000000"/>
                </a:solidFill>
                <a:cs typeface="Times New Roman" panose="02020603050405020304" pitchFamily="18" charset="0"/>
              </a:rPr>
              <a:t> </a:t>
            </a:r>
            <a:r>
              <a:rPr lang="zh-CN" altLang="zh-CN" sz="2000" b="1" i="1">
                <a:solidFill>
                  <a:srgbClr val="000000"/>
                </a:solidFill>
                <a:cs typeface="Times New Roman" panose="02020603050405020304" pitchFamily="18" charset="0"/>
              </a:rPr>
              <a:t>T</a:t>
            </a:r>
            <a:r>
              <a:rPr lang="zh-CN" altLang="zh-CN" sz="2000">
                <a:solidFill>
                  <a:srgbClr val="000000"/>
                </a:solidFill>
                <a:cs typeface="Times New Roman" panose="02020603050405020304" pitchFamily="18" charset="0"/>
              </a:rPr>
              <a:t> </a:t>
            </a:r>
            <a:r>
              <a:rPr lang="zh-CN" altLang="zh-CN" sz="2000" b="1">
                <a:solidFill>
                  <a:srgbClr val="000000"/>
                </a:solidFill>
                <a:cs typeface="Times New Roman" panose="02020603050405020304" pitchFamily="18" charset="0"/>
              </a:rPr>
              <a:t>|</a:t>
            </a:r>
            <a:r>
              <a:rPr lang="zh-CN" altLang="zh-CN" sz="2000">
                <a:solidFill>
                  <a:srgbClr val="000000"/>
                </a:solidFill>
                <a:cs typeface="Times New Roman" panose="02020603050405020304" pitchFamily="18" charset="0"/>
              </a:rPr>
              <a:t> </a:t>
            </a:r>
            <a:r>
              <a:rPr lang="zh-CN" altLang="zh-CN" sz="2000" b="1" i="1">
                <a:solidFill>
                  <a:srgbClr val="000000"/>
                </a:solidFill>
                <a:cs typeface="Times New Roman" panose="02020603050405020304" pitchFamily="18" charset="0"/>
              </a:rPr>
              <a:t>E</a:t>
            </a:r>
            <a:r>
              <a:rPr lang="zh-CN" altLang="zh-CN" sz="2000">
                <a:solidFill>
                  <a:srgbClr val="000000"/>
                </a:solidFill>
                <a:cs typeface="Times New Roman" panose="02020603050405020304" pitchFamily="18" charset="0"/>
              </a:rPr>
              <a:t> </a:t>
            </a:r>
            <a:r>
              <a:rPr lang="zh-CN" altLang="zh-CN" sz="2000" b="1">
                <a:solidFill>
                  <a:srgbClr val="000000"/>
                </a:solidFill>
                <a:cs typeface="Times New Roman" panose="02020603050405020304" pitchFamily="18" charset="0"/>
              </a:rPr>
              <a:t>–</a:t>
            </a:r>
            <a:r>
              <a:rPr lang="zh-CN" altLang="zh-CN" sz="2000">
                <a:solidFill>
                  <a:srgbClr val="000000"/>
                </a:solidFill>
                <a:cs typeface="Times New Roman" panose="02020603050405020304" pitchFamily="18" charset="0"/>
              </a:rPr>
              <a:t> </a:t>
            </a:r>
            <a:r>
              <a:rPr lang="zh-CN" altLang="zh-CN" sz="2000" b="1" i="1">
                <a:solidFill>
                  <a:srgbClr val="000000"/>
                </a:solidFill>
                <a:cs typeface="Times New Roman" panose="02020603050405020304" pitchFamily="18" charset="0"/>
              </a:rPr>
              <a:t>T</a:t>
            </a:r>
            <a:r>
              <a:rPr lang="zh-CN" altLang="zh-CN" sz="2000">
                <a:solidFill>
                  <a:srgbClr val="000000"/>
                </a:solidFill>
                <a:cs typeface="Times New Roman" panose="02020603050405020304" pitchFamily="18" charset="0"/>
              </a:rPr>
              <a:t> </a:t>
            </a:r>
            <a:r>
              <a:rPr lang="zh-CN" altLang="zh-CN" sz="2000" b="1">
                <a:solidFill>
                  <a:srgbClr val="000000"/>
                </a:solidFill>
                <a:cs typeface="Times New Roman" panose="02020603050405020304" pitchFamily="18" charset="0"/>
              </a:rPr>
              <a:t>|</a:t>
            </a:r>
            <a:r>
              <a:rPr lang="zh-CN" altLang="zh-CN" sz="2000">
                <a:solidFill>
                  <a:srgbClr val="000000"/>
                </a:solidFill>
                <a:cs typeface="Times New Roman" panose="02020603050405020304" pitchFamily="18" charset="0"/>
              </a:rPr>
              <a:t> </a:t>
            </a:r>
            <a:r>
              <a:rPr lang="zh-CN" altLang="zh-CN" sz="2000" b="1" i="1">
                <a:solidFill>
                  <a:srgbClr val="000000"/>
                </a:solidFill>
                <a:cs typeface="Times New Roman" panose="02020603050405020304" pitchFamily="18" charset="0"/>
              </a:rPr>
              <a:t>T</a:t>
            </a:r>
            <a:r>
              <a:rPr lang="zh-CN" altLang="zh-CN" sz="2000">
                <a:solidFill>
                  <a:srgbClr val="000000"/>
                </a:solidFill>
                <a:cs typeface="Times New Roman" panose="02020603050405020304" pitchFamily="18" charset="0"/>
              </a:rPr>
              <a:t> </a:t>
            </a:r>
            <a:r>
              <a:rPr lang="zh-CN" altLang="zh-CN" sz="2000" b="1" i="1">
                <a:solidFill>
                  <a:srgbClr val="000000"/>
                </a:solidFill>
                <a:cs typeface="Times New Roman" panose="02020603050405020304" pitchFamily="18" charset="0"/>
              </a:rPr>
              <a:t>T</a:t>
            </a:r>
            <a:r>
              <a:rPr lang="zh-CN" altLang="zh-CN" sz="2000">
                <a:solidFill>
                  <a:srgbClr val="000000"/>
                </a:solidFill>
                <a:cs typeface="Times New Roman" panose="02020603050405020304" pitchFamily="18" charset="0"/>
              </a:rPr>
              <a:t> </a:t>
            </a:r>
            <a:r>
              <a:rPr lang="zh-CN" altLang="zh-CN" sz="2000" b="1">
                <a:solidFill>
                  <a:srgbClr val="000000"/>
                </a:solidFill>
                <a:cs typeface="Times New Roman" panose="02020603050405020304" pitchFamily="18" charset="0"/>
              </a:rPr>
              <a:t>→</a:t>
            </a:r>
            <a:r>
              <a:rPr lang="zh-CN" altLang="zh-CN" sz="2000">
                <a:solidFill>
                  <a:srgbClr val="000000"/>
                </a:solidFill>
                <a:cs typeface="Times New Roman" panose="02020603050405020304" pitchFamily="18" charset="0"/>
              </a:rPr>
              <a:t> </a:t>
            </a:r>
            <a:r>
              <a:rPr lang="zh-CN" altLang="zh-CN" sz="2000" b="1" i="1">
                <a:solidFill>
                  <a:srgbClr val="000000"/>
                </a:solidFill>
                <a:cs typeface="Times New Roman" panose="02020603050405020304" pitchFamily="18" charset="0"/>
              </a:rPr>
              <a:t>T</a:t>
            </a:r>
            <a:r>
              <a:rPr lang="zh-CN" altLang="zh-CN" sz="2000">
                <a:solidFill>
                  <a:srgbClr val="000000"/>
                </a:solidFill>
                <a:cs typeface="Times New Roman" panose="02020603050405020304" pitchFamily="18" charset="0"/>
              </a:rPr>
              <a:t> </a:t>
            </a:r>
            <a:r>
              <a:rPr lang="zh-CN" altLang="zh-CN" sz="2000" b="1">
                <a:solidFill>
                  <a:srgbClr val="000000"/>
                </a:solidFill>
                <a:cs typeface="Times New Roman" panose="02020603050405020304" pitchFamily="18" charset="0"/>
              </a:rPr>
              <a:t>*</a:t>
            </a:r>
            <a:r>
              <a:rPr lang="zh-CN" altLang="zh-CN" sz="2000">
                <a:solidFill>
                  <a:srgbClr val="000000"/>
                </a:solidFill>
                <a:cs typeface="Times New Roman" panose="02020603050405020304" pitchFamily="18" charset="0"/>
              </a:rPr>
              <a:t> </a:t>
            </a:r>
            <a:r>
              <a:rPr lang="zh-CN" altLang="zh-CN" sz="2000" b="1" i="1">
                <a:solidFill>
                  <a:srgbClr val="000000"/>
                </a:solidFill>
                <a:cs typeface="Times New Roman" panose="02020603050405020304" pitchFamily="18" charset="0"/>
              </a:rPr>
              <a:t>F</a:t>
            </a:r>
            <a:r>
              <a:rPr lang="zh-CN" altLang="zh-CN" sz="2000">
                <a:solidFill>
                  <a:srgbClr val="000000"/>
                </a:solidFill>
                <a:cs typeface="Times New Roman" panose="02020603050405020304" pitchFamily="18" charset="0"/>
              </a:rPr>
              <a:t> </a:t>
            </a:r>
            <a:r>
              <a:rPr lang="zh-CN" altLang="zh-CN" sz="2000" b="1">
                <a:solidFill>
                  <a:srgbClr val="000000"/>
                </a:solidFill>
                <a:cs typeface="Times New Roman" panose="02020603050405020304" pitchFamily="18" charset="0"/>
              </a:rPr>
              <a:t>|</a:t>
            </a:r>
            <a:r>
              <a:rPr lang="zh-CN" altLang="zh-CN" sz="2000">
                <a:solidFill>
                  <a:srgbClr val="000000"/>
                </a:solidFill>
                <a:cs typeface="Times New Roman" panose="02020603050405020304" pitchFamily="18" charset="0"/>
              </a:rPr>
              <a:t> </a:t>
            </a:r>
            <a:r>
              <a:rPr lang="zh-CN" altLang="zh-CN" sz="2000" b="1" i="1">
                <a:solidFill>
                  <a:srgbClr val="000000"/>
                </a:solidFill>
                <a:cs typeface="Times New Roman" panose="02020603050405020304" pitchFamily="18" charset="0"/>
              </a:rPr>
              <a:t>T</a:t>
            </a:r>
            <a:r>
              <a:rPr lang="zh-CN" altLang="zh-CN" sz="2000">
                <a:solidFill>
                  <a:srgbClr val="000000"/>
                </a:solidFill>
                <a:cs typeface="Times New Roman" panose="02020603050405020304" pitchFamily="18" charset="0"/>
              </a:rPr>
              <a:t> </a:t>
            </a:r>
            <a:r>
              <a:rPr lang="zh-CN" altLang="zh-CN" sz="2000" b="1">
                <a:solidFill>
                  <a:srgbClr val="000000"/>
                </a:solidFill>
                <a:cs typeface="Times New Roman" panose="02020603050405020304" pitchFamily="18" charset="0"/>
              </a:rPr>
              <a:t>/</a:t>
            </a:r>
            <a:r>
              <a:rPr lang="zh-CN" altLang="zh-CN" sz="2000">
                <a:solidFill>
                  <a:srgbClr val="000000"/>
                </a:solidFill>
                <a:cs typeface="Times New Roman" panose="02020603050405020304" pitchFamily="18" charset="0"/>
              </a:rPr>
              <a:t> </a:t>
            </a:r>
            <a:r>
              <a:rPr lang="zh-CN" altLang="zh-CN" sz="2000" b="1" i="1">
                <a:solidFill>
                  <a:srgbClr val="000000"/>
                </a:solidFill>
                <a:cs typeface="Times New Roman" panose="02020603050405020304" pitchFamily="18" charset="0"/>
              </a:rPr>
              <a:t>F</a:t>
            </a:r>
            <a:r>
              <a:rPr lang="zh-CN" altLang="zh-CN" sz="2000">
                <a:solidFill>
                  <a:srgbClr val="000000"/>
                </a:solidFill>
                <a:cs typeface="Times New Roman" panose="02020603050405020304" pitchFamily="18" charset="0"/>
              </a:rPr>
              <a:t> </a:t>
            </a:r>
            <a:r>
              <a:rPr lang="zh-CN" altLang="zh-CN" sz="2000" b="1">
                <a:solidFill>
                  <a:srgbClr val="000000"/>
                </a:solidFill>
                <a:cs typeface="Times New Roman" panose="02020603050405020304" pitchFamily="18" charset="0"/>
              </a:rPr>
              <a:t>|</a:t>
            </a:r>
            <a:r>
              <a:rPr lang="zh-CN" altLang="zh-CN" sz="2000">
                <a:solidFill>
                  <a:srgbClr val="000000"/>
                </a:solidFill>
                <a:cs typeface="Times New Roman" panose="02020603050405020304" pitchFamily="18" charset="0"/>
              </a:rPr>
              <a:t> </a:t>
            </a:r>
            <a:r>
              <a:rPr lang="zh-CN" altLang="zh-CN" sz="2000" b="1" i="1">
                <a:solidFill>
                  <a:srgbClr val="000000"/>
                </a:solidFill>
                <a:cs typeface="Times New Roman" panose="02020603050405020304" pitchFamily="18" charset="0"/>
              </a:rPr>
              <a:t>F</a:t>
            </a:r>
            <a:r>
              <a:rPr lang="zh-CN" altLang="zh-CN" sz="2000">
                <a:solidFill>
                  <a:srgbClr val="000000"/>
                </a:solidFill>
                <a:cs typeface="Times New Roman" panose="02020603050405020304" pitchFamily="18" charset="0"/>
              </a:rPr>
              <a:t>  </a:t>
            </a:r>
            <a:r>
              <a:rPr lang="zh-CN" altLang="zh-CN" sz="2000" b="1" i="1">
                <a:solidFill>
                  <a:srgbClr val="000000"/>
                </a:solidFill>
                <a:cs typeface="Times New Roman" panose="02020603050405020304" pitchFamily="18" charset="0"/>
              </a:rPr>
              <a:t>F</a:t>
            </a:r>
            <a:r>
              <a:rPr lang="zh-CN" altLang="zh-CN" sz="2000">
                <a:solidFill>
                  <a:srgbClr val="000000"/>
                </a:solidFill>
                <a:cs typeface="Times New Roman" panose="02020603050405020304" pitchFamily="18" charset="0"/>
              </a:rPr>
              <a:t> </a:t>
            </a:r>
            <a:r>
              <a:rPr lang="zh-CN" altLang="zh-CN" sz="2000" b="1">
                <a:solidFill>
                  <a:srgbClr val="000000"/>
                </a:solidFill>
                <a:cs typeface="Times New Roman" panose="02020603050405020304" pitchFamily="18" charset="0"/>
              </a:rPr>
              <a:t>→</a:t>
            </a:r>
            <a:r>
              <a:rPr lang="zh-CN" altLang="zh-CN" sz="2000">
                <a:solidFill>
                  <a:srgbClr val="000000"/>
                </a:solidFill>
                <a:cs typeface="Times New Roman" panose="02020603050405020304" pitchFamily="18" charset="0"/>
              </a:rPr>
              <a:t> </a:t>
            </a:r>
            <a:r>
              <a:rPr lang="zh-CN" altLang="zh-CN" sz="2000" b="1">
                <a:solidFill>
                  <a:srgbClr val="000000"/>
                </a:solidFill>
                <a:cs typeface="Times New Roman" panose="02020603050405020304" pitchFamily="18" charset="0"/>
              </a:rPr>
              <a:t>(</a:t>
            </a:r>
            <a:r>
              <a:rPr lang="zh-CN" altLang="zh-CN" sz="2000">
                <a:solidFill>
                  <a:srgbClr val="000000"/>
                </a:solidFill>
                <a:cs typeface="Times New Roman" panose="02020603050405020304" pitchFamily="18" charset="0"/>
              </a:rPr>
              <a:t> </a:t>
            </a:r>
            <a:r>
              <a:rPr lang="zh-CN" altLang="zh-CN" sz="2000" b="1" i="1">
                <a:solidFill>
                  <a:srgbClr val="000000"/>
                </a:solidFill>
                <a:cs typeface="Times New Roman" panose="02020603050405020304" pitchFamily="18" charset="0"/>
              </a:rPr>
              <a:t>E</a:t>
            </a:r>
            <a:r>
              <a:rPr lang="zh-CN" altLang="zh-CN" sz="2000">
                <a:solidFill>
                  <a:srgbClr val="000000"/>
                </a:solidFill>
                <a:cs typeface="Times New Roman" panose="02020603050405020304" pitchFamily="18" charset="0"/>
              </a:rPr>
              <a:t> </a:t>
            </a:r>
            <a:r>
              <a:rPr lang="zh-CN" altLang="zh-CN" sz="2000" b="1">
                <a:solidFill>
                  <a:srgbClr val="000000"/>
                </a:solidFill>
                <a:cs typeface="Times New Roman" panose="02020603050405020304" pitchFamily="18" charset="0"/>
              </a:rPr>
              <a:t>)</a:t>
            </a:r>
            <a:r>
              <a:rPr lang="zh-CN" altLang="zh-CN" sz="2000">
                <a:solidFill>
                  <a:srgbClr val="000000"/>
                </a:solidFill>
                <a:cs typeface="Times New Roman" panose="02020603050405020304" pitchFamily="18" charset="0"/>
              </a:rPr>
              <a:t> </a:t>
            </a:r>
            <a:r>
              <a:rPr lang="zh-CN" altLang="zh-CN" sz="2000" b="1">
                <a:solidFill>
                  <a:srgbClr val="000000"/>
                </a:solidFill>
                <a:cs typeface="Times New Roman" panose="02020603050405020304" pitchFamily="18" charset="0"/>
              </a:rPr>
              <a:t>|</a:t>
            </a:r>
            <a:r>
              <a:rPr lang="zh-CN" altLang="zh-CN" sz="2000">
                <a:solidFill>
                  <a:srgbClr val="000000"/>
                </a:solidFill>
                <a:cs typeface="Times New Roman" panose="02020603050405020304" pitchFamily="18" charset="0"/>
              </a:rPr>
              <a:t> </a:t>
            </a:r>
            <a:r>
              <a:rPr lang="zh-CN" altLang="zh-CN" sz="2000" b="1">
                <a:solidFill>
                  <a:srgbClr val="000000"/>
                </a:solidFill>
                <a:cs typeface="Times New Roman" panose="02020603050405020304" pitchFamily="18" charset="0"/>
              </a:rPr>
              <a:t>id</a:t>
            </a:r>
            <a:endParaRPr lang="en-US" altLang="en-US" sz="2000"/>
          </a:p>
        </p:txBody>
      </p:sp>
      <p:sp>
        <p:nvSpPr>
          <p:cNvPr id="188" name="textbox 188">
            <a:extLst>
              <a:ext uri="{FF2B5EF4-FFF2-40B4-BE49-F238E27FC236}">
                <a16:creationId xmlns:a16="http://schemas.microsoft.com/office/drawing/2014/main" id="{73B94816-683E-41E9-89E9-770603094504}"/>
              </a:ext>
            </a:extLst>
          </p:cNvPr>
          <p:cNvSpPr/>
          <p:nvPr/>
        </p:nvSpPr>
        <p:spPr>
          <a:xfrm>
            <a:off x="652463" y="1384300"/>
            <a:ext cx="2152650" cy="1296988"/>
          </a:xfrm>
          <a:prstGeom prst="rect">
            <a:avLst/>
          </a:prstGeom>
        </p:spPr>
        <p:txBody>
          <a:bodyPr lIns="0" tIns="0" rIns="0" bIns="0"/>
          <a:lstStyle/>
          <a:p>
            <a:pPr>
              <a:lnSpc>
                <a:spcPct val="102000"/>
              </a:lnSpc>
              <a:defRPr/>
            </a:pPr>
            <a:endParaRPr lang="en-US" altLang="en-US" sz="428" dirty="0"/>
          </a:p>
          <a:p>
            <a:pPr indent="657016">
              <a:lnSpc>
                <a:spcPct val="91000"/>
              </a:lnSpc>
              <a:spcBef>
                <a:spcPts val="0"/>
              </a:spcBef>
              <a:tabLst>
                <a:tab pos="753668" algn="l"/>
              </a:tabLst>
              <a:defRPr/>
            </a:pPr>
            <a:r>
              <a:rPr sz="2565" dirty="0">
                <a:solidFill>
                  <a:srgbClr val="000000">
                    <a:alpha val="100000"/>
                  </a:srgbClr>
                </a:solidFill>
                <a:latin typeface="Arial" panose="020B0604020202020204"/>
                <a:ea typeface="Arial" panose="020B0604020202020204"/>
                <a:cs typeface="Arial" panose="020B0604020202020204"/>
              </a:rPr>
              <a:t>	</a:t>
            </a:r>
            <a:endParaRPr lang="zh-CN" altLang="en-US" sz="2565" dirty="0"/>
          </a:p>
          <a:p>
            <a:pPr indent="441450">
              <a:spcBef>
                <a:spcPts val="812"/>
              </a:spcBef>
              <a:tabLst>
                <a:tab pos="632039" algn="l"/>
              </a:tabLst>
              <a:defRPr/>
            </a:pPr>
            <a:r>
              <a:rPr lang="zh-CN" altLang="en-US" sz="2394" dirty="0">
                <a:solidFill>
                  <a:srgbClr val="000000">
                    <a:alpha val="100000"/>
                  </a:srgbClr>
                </a:solidFill>
                <a:latin typeface="Arial" panose="020B0604020202020204"/>
                <a:ea typeface="Arial" panose="020B0604020202020204"/>
                <a:cs typeface="Arial" panose="020B0604020202020204"/>
              </a:rPr>
              <a:t>	</a:t>
            </a:r>
            <a:r>
              <a:rPr lang="zh-CN" altLang="en-US" sz="2394" spc="197" dirty="0">
                <a:solidFill>
                  <a:srgbClr val="000000">
                    <a:alpha val="100000"/>
                  </a:srgbClr>
                </a:solidFill>
                <a:latin typeface="华文楷体" panose="02010600040101010101" charset="-122"/>
                <a:ea typeface="华文楷体" panose="02010600040101010101" charset="-122"/>
                <a:cs typeface="华文楷体" panose="02010600040101010101" charset="-122"/>
              </a:rPr>
              <a:t>例</a:t>
            </a:r>
            <a:endParaRPr lang="zh-CN" altLang="en-US" sz="2394" dirty="0"/>
          </a:p>
          <a:p>
            <a:pPr indent="697197">
              <a:lnSpc>
                <a:spcPts val="2629"/>
              </a:lnSpc>
              <a:spcBef>
                <a:spcPts val="479"/>
              </a:spcBef>
              <a:tabLst>
                <a:tab pos="859551" algn="l"/>
              </a:tabLst>
              <a:defRPr/>
            </a:pPr>
            <a:r>
              <a:rPr sz="2052" dirty="0">
                <a:solidFill>
                  <a:srgbClr val="000000">
                    <a:alpha val="100000"/>
                  </a:srgbClr>
                </a:solidFill>
                <a:latin typeface="Arial" panose="020B0604020202020204"/>
                <a:ea typeface="Arial" panose="020B0604020202020204"/>
                <a:cs typeface="Arial" panose="020B0604020202020204"/>
              </a:rPr>
              <a:t>	</a:t>
            </a:r>
            <a:r>
              <a:rPr sz="2052" spc="103" dirty="0">
                <a:solidFill>
                  <a:srgbClr val="000000">
                    <a:alpha val="100000"/>
                  </a:srgbClr>
                </a:solidFill>
                <a:latin typeface="Arial" panose="020B0604020202020204"/>
                <a:ea typeface="Arial" panose="020B0604020202020204"/>
                <a:cs typeface="Arial" panose="020B0604020202020204"/>
              </a:rPr>
              <a:t> </a:t>
            </a:r>
            <a:r>
              <a:rPr sz="2052" spc="-77" dirty="0">
                <a:solidFill>
                  <a:srgbClr val="000000">
                    <a:alpha val="100000"/>
                  </a:srgbClr>
                </a:solidFill>
                <a:latin typeface="华文楷体" panose="02010600040101010101" charset="-122"/>
                <a:ea typeface="华文楷体" panose="02010600040101010101" charset="-122"/>
                <a:cs typeface="华文楷体" panose="02010600040101010101" charset="-122"/>
              </a:rPr>
              <a:t>文法</a:t>
            </a:r>
            <a:r>
              <a:rPr sz="2052" b="1" i="1" spc="-77" dirty="0">
                <a:solidFill>
                  <a:srgbClr val="000000">
                    <a:alpha val="100000"/>
                  </a:srgbClr>
                </a:solidFill>
                <a:latin typeface="Times New Roman" panose="02020603050405020304"/>
                <a:ea typeface="Times New Roman" panose="02020603050405020304"/>
                <a:cs typeface="Times New Roman" panose="02020603050405020304"/>
              </a:rPr>
              <a:t>G</a:t>
            </a:r>
            <a:endParaRPr lang="en-US" altLang="en-US" sz="2052" dirty="0"/>
          </a:p>
        </p:txBody>
      </p:sp>
      <p:pic>
        <p:nvPicPr>
          <p:cNvPr id="23558" name="picture 189">
            <a:extLst>
              <a:ext uri="{FF2B5EF4-FFF2-40B4-BE49-F238E27FC236}">
                <a16:creationId xmlns:a16="http://schemas.microsoft.com/office/drawing/2014/main" id="{66EFB8C7-C407-4189-9334-9B386AA38A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9375" y="2336800"/>
            <a:ext cx="16351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9" name="picture 190">
            <a:extLst>
              <a:ext uri="{FF2B5EF4-FFF2-40B4-BE49-F238E27FC236}">
                <a16:creationId xmlns:a16="http://schemas.microsoft.com/office/drawing/2014/main" id="{ED97ABC5-1098-426C-A095-CD4124B3EE6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3788" y="1909763"/>
            <a:ext cx="1905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1" name="path">
            <a:extLst>
              <a:ext uri="{FF2B5EF4-FFF2-40B4-BE49-F238E27FC236}">
                <a16:creationId xmlns:a16="http://schemas.microsoft.com/office/drawing/2014/main" id="{2C63C1D9-E8F2-4B7A-96F1-4C19F7B6B7FF}"/>
              </a:ext>
            </a:extLst>
          </p:cNvPr>
          <p:cNvSpPr/>
          <p:nvPr/>
        </p:nvSpPr>
        <p:spPr>
          <a:xfrm>
            <a:off x="661988" y="1395413"/>
            <a:ext cx="647700" cy="369887"/>
          </a:xfrm>
          <a:custGeom>
            <a:avLst/>
            <a:gdLst/>
            <a:ahLst/>
            <a:cxnLst/>
            <a:rect l="0" t="0" r="0" b="0"/>
            <a:pathLst>
              <a:path w="1190" h="679">
                <a:moveTo>
                  <a:pt x="0" y="0"/>
                </a:moveTo>
                <a:lnTo>
                  <a:pt x="850" y="0"/>
                </a:lnTo>
                <a:lnTo>
                  <a:pt x="1190" y="339"/>
                </a:lnTo>
                <a:lnTo>
                  <a:pt x="850" y="679"/>
                </a:lnTo>
                <a:lnTo>
                  <a:pt x="0" y="679"/>
                </a:lnTo>
              </a:path>
            </a:pathLst>
          </a:custGeom>
          <a:solidFill>
            <a:srgbClr val="0B87D6">
              <a:alpha val="100000"/>
            </a:srgbClr>
          </a:solidFill>
          <a:ln cap="flat">
            <a:noFill/>
            <a:prstDash val="solid"/>
            <a:miter lim="0"/>
          </a:ln>
        </p:spPr>
        <p:txBody>
          <a:bodyPr/>
          <a:lstStyle/>
          <a:p>
            <a:pPr algn="ctr">
              <a:defRPr/>
            </a:pPr>
            <a:endParaRPr lang="zh-CN" altLang="en-US" sz="2223"/>
          </a:p>
        </p:txBody>
      </p:sp>
      <p:grpSp>
        <p:nvGrpSpPr>
          <p:cNvPr id="2" name="组合 1">
            <a:extLst>
              <a:ext uri="{FF2B5EF4-FFF2-40B4-BE49-F238E27FC236}">
                <a16:creationId xmlns:a16="http://schemas.microsoft.com/office/drawing/2014/main" id="{9DC616FE-98F5-41A3-A17C-03E62AA10A96}"/>
              </a:ext>
            </a:extLst>
          </p:cNvPr>
          <p:cNvGrpSpPr>
            <a:grpSpLocks/>
          </p:cNvGrpSpPr>
          <p:nvPr/>
        </p:nvGrpSpPr>
        <p:grpSpPr bwMode="auto">
          <a:xfrm>
            <a:off x="4429125" y="2401888"/>
            <a:ext cx="1225550" cy="369887"/>
            <a:chOff x="4429893" y="2402429"/>
            <a:chExt cx="1225534" cy="369235"/>
          </a:xfrm>
        </p:grpSpPr>
        <p:sp>
          <p:nvSpPr>
            <p:cNvPr id="192" name="textbox 192">
              <a:extLst>
                <a:ext uri="{FF2B5EF4-FFF2-40B4-BE49-F238E27FC236}">
                  <a16:creationId xmlns:a16="http://schemas.microsoft.com/office/drawing/2014/main" id="{D5382C99-9495-4452-A9C7-BE44155D87B7}"/>
                </a:ext>
              </a:extLst>
            </p:cNvPr>
            <p:cNvSpPr/>
            <p:nvPr/>
          </p:nvSpPr>
          <p:spPr>
            <a:xfrm>
              <a:off x="4429893" y="2402429"/>
              <a:ext cx="1225534" cy="369235"/>
            </a:xfrm>
            <a:prstGeom prst="rect">
              <a:avLst/>
            </a:prstGeom>
          </p:spPr>
          <p:txBody>
            <a:bodyPr lIns="0" tIns="0" rIns="0" bIns="0"/>
            <a:lstStyle/>
            <a:p>
              <a:pPr>
                <a:lnSpc>
                  <a:spcPct val="83000"/>
                </a:lnSpc>
                <a:defRPr/>
              </a:pPr>
              <a:endParaRPr lang="en-US" altLang="en-US" sz="100" dirty="0"/>
            </a:p>
            <a:p>
              <a:pPr indent="10860">
                <a:lnSpc>
                  <a:spcPts val="2736"/>
                </a:lnSpc>
                <a:defRPr/>
              </a:pPr>
              <a:r>
                <a:rPr sz="2052" b="1" i="1" spc="34" dirty="0">
                  <a:solidFill>
                    <a:srgbClr val="000000">
                      <a:alpha val="100000"/>
                    </a:srgbClr>
                  </a:solidFill>
                  <a:latin typeface="Times New Roman" panose="02020603050405020304"/>
                  <a:ea typeface="Times New Roman" panose="02020603050405020304"/>
                  <a:cs typeface="Times New Roman" panose="02020603050405020304"/>
                </a:rPr>
                <a:t>E</a:t>
              </a:r>
              <a:r>
                <a:rPr sz="2052" spc="77" dirty="0">
                  <a:solidFill>
                    <a:srgbClr val="000000">
                      <a:alpha val="100000"/>
                    </a:srgbClr>
                  </a:solidFill>
                  <a:latin typeface="Times New Roman" panose="02020603050405020304"/>
                  <a:ea typeface="Times New Roman" panose="02020603050405020304"/>
                  <a:cs typeface="Times New Roman" panose="02020603050405020304"/>
                </a:rPr>
                <a:t>     </a:t>
              </a:r>
              <a:r>
                <a:rPr sz="2052" b="1" i="1" spc="34" dirty="0">
                  <a:solidFill>
                    <a:srgbClr val="000000">
                      <a:alpha val="100000"/>
                    </a:srgbClr>
                  </a:solidFill>
                  <a:latin typeface="Times New Roman" panose="02020603050405020304"/>
                  <a:ea typeface="Times New Roman" panose="02020603050405020304"/>
                  <a:cs typeface="Times New Roman" panose="02020603050405020304"/>
                </a:rPr>
                <a:t>E</a:t>
              </a:r>
              <a:r>
                <a:rPr sz="2052" spc="34" dirty="0">
                  <a:solidFill>
                    <a:srgbClr val="000000">
                      <a:alpha val="100000"/>
                    </a:srgbClr>
                  </a:solidFill>
                  <a:latin typeface="Times New Roman" panose="02020603050405020304"/>
                  <a:ea typeface="Times New Roman" panose="02020603050405020304"/>
                  <a:cs typeface="Times New Roman" panose="02020603050405020304"/>
                </a:rPr>
                <a:t> </a:t>
              </a:r>
              <a:r>
                <a:rPr sz="2052" b="1" spc="34" dirty="0">
                  <a:solidFill>
                    <a:srgbClr val="000000">
                      <a:alpha val="100000"/>
                    </a:srgbClr>
                  </a:solidFill>
                  <a:latin typeface="Times New Roman" panose="02020603050405020304"/>
                  <a:ea typeface="Times New Roman" panose="02020603050405020304"/>
                  <a:cs typeface="Times New Roman" panose="02020603050405020304"/>
                </a:rPr>
                <a:t>+</a:t>
              </a:r>
              <a:r>
                <a:rPr sz="2052" spc="162" dirty="0">
                  <a:solidFill>
                    <a:srgbClr val="000000">
                      <a:alpha val="100000"/>
                    </a:srgbClr>
                  </a:solidFill>
                  <a:latin typeface="Times New Roman" panose="02020603050405020304"/>
                  <a:ea typeface="Times New Roman" panose="02020603050405020304"/>
                  <a:cs typeface="Times New Roman" panose="02020603050405020304"/>
                </a:rPr>
                <a:t> </a:t>
              </a:r>
              <a:r>
                <a:rPr sz="2052" b="1" i="1" spc="34" dirty="0">
                  <a:solidFill>
                    <a:srgbClr val="000000">
                      <a:alpha val="100000"/>
                    </a:srgbClr>
                  </a:solidFill>
                  <a:latin typeface="Times New Roman" panose="02020603050405020304"/>
                  <a:ea typeface="Times New Roman" panose="02020603050405020304"/>
                  <a:cs typeface="Times New Roman" panose="02020603050405020304"/>
                </a:rPr>
                <a:t>T</a:t>
              </a:r>
              <a:endParaRPr lang="en-US" altLang="en-US" sz="2052" dirty="0"/>
            </a:p>
          </p:txBody>
        </p:sp>
        <p:pic>
          <p:nvPicPr>
            <p:cNvPr id="23573" name="picture 193">
              <a:extLst>
                <a:ext uri="{FF2B5EF4-FFF2-40B4-BE49-F238E27FC236}">
                  <a16:creationId xmlns:a16="http://schemas.microsoft.com/office/drawing/2014/main" id="{E31B0960-383F-4844-8383-F13A435D7AB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98392" y="2418763"/>
              <a:ext cx="237961" cy="319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97" name="textbox 197">
            <a:extLst>
              <a:ext uri="{FF2B5EF4-FFF2-40B4-BE49-F238E27FC236}">
                <a16:creationId xmlns:a16="http://schemas.microsoft.com/office/drawing/2014/main" id="{6E6F7518-70DE-4B99-94A5-4C2D2A251D46}"/>
              </a:ext>
            </a:extLst>
          </p:cNvPr>
          <p:cNvSpPr/>
          <p:nvPr/>
        </p:nvSpPr>
        <p:spPr>
          <a:xfrm>
            <a:off x="1338263" y="3638550"/>
            <a:ext cx="1452562" cy="720725"/>
          </a:xfrm>
          <a:prstGeom prst="rect">
            <a:avLst/>
          </a:prstGeom>
        </p:spPr>
        <p:txBody>
          <a:bodyPr lIns="0" tIns="0" rIns="0" bIns="0"/>
          <a:lstStyle/>
          <a:p>
            <a:pPr>
              <a:lnSpc>
                <a:spcPct val="83000"/>
              </a:lnSpc>
              <a:defRPr/>
            </a:pPr>
            <a:endParaRPr lang="en-US" altLang="en-US" sz="100" dirty="0"/>
          </a:p>
          <a:p>
            <a:pPr indent="10860">
              <a:lnSpc>
                <a:spcPts val="2527"/>
              </a:lnSpc>
              <a:tabLst>
                <a:tab pos="173756" algn="l"/>
              </a:tabLst>
              <a:defRPr/>
            </a:pPr>
            <a:r>
              <a:rPr sz="2052" dirty="0">
                <a:solidFill>
                  <a:srgbClr val="000000">
                    <a:alpha val="100000"/>
                  </a:srgbClr>
                </a:solidFill>
                <a:latin typeface="Arial" panose="020B0604020202020204"/>
                <a:ea typeface="Arial" panose="020B0604020202020204"/>
                <a:cs typeface="Arial" panose="020B0604020202020204"/>
              </a:rPr>
              <a:t>	</a:t>
            </a:r>
            <a:r>
              <a:rPr sz="2052" spc="188" dirty="0">
                <a:solidFill>
                  <a:srgbClr val="000000">
                    <a:alpha val="100000"/>
                  </a:srgbClr>
                </a:solidFill>
                <a:latin typeface="华文楷体" panose="02010600040101010101" charset="-122"/>
                <a:ea typeface="华文楷体" panose="02010600040101010101" charset="-122"/>
                <a:cs typeface="华文楷体" panose="02010600040101010101" charset="-122"/>
              </a:rPr>
              <a:t>输入</a:t>
            </a:r>
            <a:endParaRPr lang="en-US" altLang="en-US" sz="2052" dirty="0"/>
          </a:p>
          <a:p>
            <a:pPr indent="255205">
              <a:lnSpc>
                <a:spcPts val="2736"/>
              </a:lnSpc>
              <a:spcBef>
                <a:spcPts val="235"/>
              </a:spcBef>
              <a:defRPr/>
            </a:pPr>
            <a:r>
              <a:rPr sz="2052" b="1" spc="-34" dirty="0">
                <a:solidFill>
                  <a:srgbClr val="000000">
                    <a:alpha val="100000"/>
                  </a:srgbClr>
                </a:solidFill>
                <a:latin typeface="Times New Roman" panose="02020603050405020304"/>
                <a:ea typeface="Times New Roman" panose="02020603050405020304"/>
                <a:cs typeface="Times New Roman" panose="02020603050405020304"/>
              </a:rPr>
              <a:t>id</a:t>
            </a:r>
            <a:r>
              <a:rPr sz="2052" spc="51" dirty="0">
                <a:solidFill>
                  <a:srgbClr val="000000">
                    <a:alpha val="100000"/>
                  </a:srgbClr>
                </a:solidFill>
                <a:latin typeface="Times New Roman" panose="02020603050405020304"/>
                <a:ea typeface="Times New Roman" panose="02020603050405020304"/>
                <a:cs typeface="Times New Roman" panose="02020603050405020304"/>
              </a:rPr>
              <a:t> </a:t>
            </a:r>
            <a:r>
              <a:rPr sz="2052" b="1" spc="-34" dirty="0">
                <a:solidFill>
                  <a:srgbClr val="000000">
                    <a:alpha val="100000"/>
                  </a:srgbClr>
                </a:solidFill>
                <a:latin typeface="Times New Roman" panose="02020603050405020304"/>
                <a:ea typeface="Times New Roman" panose="02020603050405020304"/>
                <a:cs typeface="Times New Roman" panose="02020603050405020304"/>
              </a:rPr>
              <a:t>+</a:t>
            </a:r>
            <a:r>
              <a:rPr sz="2052" spc="43" dirty="0">
                <a:solidFill>
                  <a:srgbClr val="000000">
                    <a:alpha val="100000"/>
                  </a:srgbClr>
                </a:solidFill>
                <a:latin typeface="Times New Roman" panose="02020603050405020304"/>
                <a:ea typeface="Times New Roman" panose="02020603050405020304"/>
                <a:cs typeface="Times New Roman" panose="02020603050405020304"/>
              </a:rPr>
              <a:t> </a:t>
            </a:r>
            <a:r>
              <a:rPr sz="2052" b="1" spc="-34" dirty="0">
                <a:solidFill>
                  <a:srgbClr val="000000">
                    <a:alpha val="100000"/>
                  </a:srgbClr>
                </a:solidFill>
                <a:latin typeface="Times New Roman" panose="02020603050405020304"/>
                <a:ea typeface="Times New Roman" panose="02020603050405020304"/>
                <a:cs typeface="Times New Roman" panose="02020603050405020304"/>
              </a:rPr>
              <a:t>id</a:t>
            </a:r>
            <a:r>
              <a:rPr sz="2052" spc="120" dirty="0">
                <a:solidFill>
                  <a:srgbClr val="000000">
                    <a:alpha val="100000"/>
                  </a:srgbClr>
                </a:solidFill>
                <a:latin typeface="Times New Roman" panose="02020603050405020304"/>
                <a:ea typeface="Times New Roman" panose="02020603050405020304"/>
                <a:cs typeface="Times New Roman" panose="02020603050405020304"/>
              </a:rPr>
              <a:t> </a:t>
            </a:r>
            <a:r>
              <a:rPr sz="2052" b="1" spc="-34" dirty="0">
                <a:solidFill>
                  <a:srgbClr val="000000">
                    <a:alpha val="100000"/>
                  </a:srgbClr>
                </a:solidFill>
                <a:latin typeface="Times New Roman" panose="02020603050405020304"/>
                <a:ea typeface="Times New Roman" panose="02020603050405020304"/>
                <a:cs typeface="Times New Roman" panose="02020603050405020304"/>
              </a:rPr>
              <a:t>*</a:t>
            </a:r>
            <a:r>
              <a:rPr sz="2052" spc="43" dirty="0">
                <a:solidFill>
                  <a:srgbClr val="000000">
                    <a:alpha val="100000"/>
                  </a:srgbClr>
                </a:solidFill>
                <a:latin typeface="Times New Roman" panose="02020603050405020304"/>
                <a:ea typeface="Times New Roman" panose="02020603050405020304"/>
                <a:cs typeface="Times New Roman" panose="02020603050405020304"/>
              </a:rPr>
              <a:t> </a:t>
            </a:r>
            <a:r>
              <a:rPr sz="2052" b="1" spc="-34" dirty="0">
                <a:solidFill>
                  <a:srgbClr val="000000">
                    <a:alpha val="100000"/>
                  </a:srgbClr>
                </a:solidFill>
                <a:latin typeface="Times New Roman" panose="02020603050405020304"/>
                <a:ea typeface="Times New Roman" panose="02020603050405020304"/>
                <a:cs typeface="Times New Roman" panose="02020603050405020304"/>
              </a:rPr>
              <a:t>id</a:t>
            </a:r>
            <a:endParaRPr lang="en-US" altLang="en-US" sz="2052" dirty="0"/>
          </a:p>
        </p:txBody>
      </p:sp>
      <p:pic>
        <p:nvPicPr>
          <p:cNvPr id="23563" name="picture 198">
            <a:extLst>
              <a:ext uri="{FF2B5EF4-FFF2-40B4-BE49-F238E27FC236}">
                <a16:creationId xmlns:a16="http://schemas.microsoft.com/office/drawing/2014/main" id="{19CB85FD-62FE-4880-AA76-3BEA12238F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9375" y="3649663"/>
            <a:ext cx="16351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组合 2">
            <a:extLst>
              <a:ext uri="{FF2B5EF4-FFF2-40B4-BE49-F238E27FC236}">
                <a16:creationId xmlns:a16="http://schemas.microsoft.com/office/drawing/2014/main" id="{303AE06D-2837-472A-B150-6D105F591C21}"/>
              </a:ext>
            </a:extLst>
          </p:cNvPr>
          <p:cNvGrpSpPr>
            <a:grpSpLocks/>
          </p:cNvGrpSpPr>
          <p:nvPr/>
        </p:nvGrpSpPr>
        <p:grpSpPr bwMode="auto">
          <a:xfrm>
            <a:off x="4627563" y="2709863"/>
            <a:ext cx="1843087" cy="936625"/>
            <a:chOff x="4627585" y="2709328"/>
            <a:chExt cx="1842374" cy="937466"/>
          </a:xfrm>
        </p:grpSpPr>
        <p:sp>
          <p:nvSpPr>
            <p:cNvPr id="194" name="textbox 194">
              <a:extLst>
                <a:ext uri="{FF2B5EF4-FFF2-40B4-BE49-F238E27FC236}">
                  <a16:creationId xmlns:a16="http://schemas.microsoft.com/office/drawing/2014/main" id="{94F1F8F3-856F-400C-91DC-B4CAD643DBF8}"/>
                </a:ext>
              </a:extLst>
            </p:cNvPr>
            <p:cNvSpPr/>
            <p:nvPr/>
          </p:nvSpPr>
          <p:spPr>
            <a:xfrm>
              <a:off x="4627585" y="2709328"/>
              <a:ext cx="1842374" cy="684826"/>
            </a:xfrm>
            <a:prstGeom prst="rect">
              <a:avLst/>
            </a:prstGeom>
          </p:spPr>
          <p:txBody>
            <a:bodyPr lIns="0" tIns="0" rIns="0" bIns="0"/>
            <a:lstStyle/>
            <a:p>
              <a:pPr>
                <a:lnSpc>
                  <a:spcPct val="83000"/>
                </a:lnSpc>
                <a:defRPr/>
              </a:pPr>
              <a:endParaRPr lang="en-US" altLang="en-US" sz="100" dirty="0"/>
            </a:p>
            <a:p>
              <a:pPr indent="24434">
                <a:lnSpc>
                  <a:spcPts val="2608"/>
                </a:lnSpc>
                <a:tabLst>
                  <a:tab pos="261720" algn="l"/>
                </a:tabLst>
                <a:defRPr/>
              </a:pPr>
              <a:r>
                <a:rPr sz="1881" dirty="0">
                  <a:solidFill>
                    <a:srgbClr val="000000">
                      <a:alpha val="100000"/>
                    </a:srgbClr>
                  </a:solidFill>
                  <a:latin typeface="Arial" panose="020B0604020202020204"/>
                  <a:ea typeface="Arial" panose="020B0604020202020204"/>
                  <a:cs typeface="Arial" panose="020B0604020202020204"/>
                </a:rPr>
                <a:t>	</a:t>
              </a:r>
              <a:r>
                <a:rPr sz="1881" spc="26" dirty="0">
                  <a:solidFill>
                    <a:srgbClr val="000000">
                      <a:alpha val="100000"/>
                    </a:srgbClr>
                  </a:solidFill>
                  <a:latin typeface="Arial" panose="020B0604020202020204"/>
                  <a:ea typeface="Arial" panose="020B0604020202020204"/>
                  <a:cs typeface="Arial" panose="020B0604020202020204"/>
                </a:rPr>
                <a:t> </a:t>
              </a:r>
              <a:r>
                <a:rPr sz="1881" b="1" i="1" spc="103" dirty="0">
                  <a:solidFill>
                    <a:srgbClr val="000000">
                      <a:alpha val="100000"/>
                    </a:srgbClr>
                  </a:solidFill>
                  <a:latin typeface="Times New Roman" panose="02020603050405020304"/>
                  <a:ea typeface="Times New Roman" panose="02020603050405020304"/>
                  <a:cs typeface="Times New Roman" panose="02020603050405020304"/>
                </a:rPr>
                <a:t>E</a:t>
              </a:r>
              <a:r>
                <a:rPr sz="1881" spc="60" dirty="0">
                  <a:solidFill>
                    <a:srgbClr val="000000">
                      <a:alpha val="100000"/>
                    </a:srgbClr>
                  </a:solidFill>
                  <a:latin typeface="Times New Roman" panose="02020603050405020304"/>
                  <a:ea typeface="Times New Roman" panose="02020603050405020304"/>
                  <a:cs typeface="Times New Roman" panose="02020603050405020304"/>
                </a:rPr>
                <a:t> </a:t>
              </a:r>
              <a:r>
                <a:rPr sz="1881" b="1" spc="103" dirty="0">
                  <a:solidFill>
                    <a:srgbClr val="000000">
                      <a:alpha val="100000"/>
                    </a:srgbClr>
                  </a:solidFill>
                  <a:latin typeface="Times New Roman" panose="02020603050405020304"/>
                  <a:ea typeface="Times New Roman" panose="02020603050405020304"/>
                  <a:cs typeface="Times New Roman" panose="02020603050405020304"/>
                </a:rPr>
                <a:t>+</a:t>
              </a:r>
              <a:r>
                <a:rPr sz="1881" spc="205" dirty="0">
                  <a:solidFill>
                    <a:srgbClr val="000000">
                      <a:alpha val="100000"/>
                    </a:srgbClr>
                  </a:solidFill>
                  <a:latin typeface="Times New Roman" panose="02020603050405020304"/>
                  <a:ea typeface="Times New Roman" panose="02020603050405020304"/>
                  <a:cs typeface="Times New Roman" panose="02020603050405020304"/>
                </a:rPr>
                <a:t> </a:t>
              </a:r>
              <a:r>
                <a:rPr sz="1881" b="1" i="1" spc="103" dirty="0">
                  <a:solidFill>
                    <a:srgbClr val="000000">
                      <a:alpha val="100000"/>
                    </a:srgbClr>
                  </a:solidFill>
                  <a:latin typeface="Times New Roman" panose="02020603050405020304"/>
                  <a:ea typeface="Times New Roman" panose="02020603050405020304"/>
                  <a:cs typeface="Times New Roman" panose="02020603050405020304"/>
                </a:rPr>
                <a:t>T</a:t>
              </a:r>
              <a:r>
                <a:rPr sz="1881" spc="-94" dirty="0">
                  <a:solidFill>
                    <a:srgbClr val="000000">
                      <a:alpha val="100000"/>
                    </a:srgbClr>
                  </a:solidFill>
                  <a:latin typeface="Times New Roman" panose="02020603050405020304"/>
                  <a:ea typeface="Times New Roman" panose="02020603050405020304"/>
                  <a:cs typeface="Times New Roman" panose="02020603050405020304"/>
                </a:rPr>
                <a:t> </a:t>
              </a:r>
              <a:r>
                <a:rPr sz="1881" b="1" spc="103" dirty="0">
                  <a:solidFill>
                    <a:srgbClr val="000000">
                      <a:alpha val="100000"/>
                    </a:srgbClr>
                  </a:solidFill>
                  <a:latin typeface="Times New Roman" panose="02020603050405020304"/>
                  <a:ea typeface="Times New Roman" panose="02020603050405020304"/>
                  <a:cs typeface="Times New Roman" panose="02020603050405020304"/>
                </a:rPr>
                <a:t>+</a:t>
              </a:r>
              <a:r>
                <a:rPr sz="1881" spc="205" dirty="0">
                  <a:solidFill>
                    <a:srgbClr val="000000">
                      <a:alpha val="100000"/>
                    </a:srgbClr>
                  </a:solidFill>
                  <a:latin typeface="Times New Roman" panose="02020603050405020304"/>
                  <a:ea typeface="Times New Roman" panose="02020603050405020304"/>
                  <a:cs typeface="Times New Roman" panose="02020603050405020304"/>
                </a:rPr>
                <a:t> </a:t>
              </a:r>
              <a:r>
                <a:rPr sz="1881" b="1" i="1" spc="103" dirty="0">
                  <a:solidFill>
                    <a:srgbClr val="000000">
                      <a:alpha val="100000"/>
                    </a:srgbClr>
                  </a:solidFill>
                  <a:latin typeface="Times New Roman" panose="02020603050405020304"/>
                  <a:ea typeface="Times New Roman" panose="02020603050405020304"/>
                  <a:cs typeface="Times New Roman" panose="02020603050405020304"/>
                </a:rPr>
                <a:t>T</a:t>
              </a:r>
              <a:endParaRPr lang="en-US" altLang="en-US" sz="1881" dirty="0"/>
            </a:p>
            <a:p>
              <a:pPr indent="10860">
                <a:lnSpc>
                  <a:spcPts val="2608"/>
                </a:lnSpc>
                <a:tabLst>
                  <a:tab pos="248146" algn="l"/>
                </a:tabLst>
                <a:defRPr/>
              </a:pPr>
              <a:r>
                <a:rPr sz="1881" dirty="0">
                  <a:solidFill>
                    <a:srgbClr val="000000">
                      <a:alpha val="100000"/>
                    </a:srgbClr>
                  </a:solidFill>
                  <a:latin typeface="Arial" panose="020B0604020202020204"/>
                  <a:ea typeface="Arial" panose="020B0604020202020204"/>
                  <a:cs typeface="Arial" panose="020B0604020202020204"/>
                </a:rPr>
                <a:t>	</a:t>
              </a:r>
              <a:r>
                <a:rPr sz="1881" spc="51" dirty="0">
                  <a:solidFill>
                    <a:srgbClr val="000000">
                      <a:alpha val="100000"/>
                    </a:srgbClr>
                  </a:solidFill>
                  <a:latin typeface="Arial" panose="020B0604020202020204"/>
                  <a:ea typeface="Arial" panose="020B0604020202020204"/>
                  <a:cs typeface="Arial" panose="020B0604020202020204"/>
                </a:rPr>
                <a:t> </a:t>
              </a:r>
              <a:r>
                <a:rPr sz="1881" b="1" i="1" spc="94" dirty="0">
                  <a:solidFill>
                    <a:srgbClr val="000000">
                      <a:alpha val="100000"/>
                    </a:srgbClr>
                  </a:solidFill>
                  <a:latin typeface="Times New Roman" panose="02020603050405020304"/>
                  <a:ea typeface="Times New Roman" panose="02020603050405020304"/>
                  <a:cs typeface="Times New Roman" panose="02020603050405020304"/>
                </a:rPr>
                <a:t>E</a:t>
              </a:r>
              <a:r>
                <a:rPr sz="1881" spc="51" dirty="0">
                  <a:solidFill>
                    <a:srgbClr val="000000">
                      <a:alpha val="100000"/>
                    </a:srgbClr>
                  </a:solidFill>
                  <a:latin typeface="Times New Roman" panose="02020603050405020304"/>
                  <a:ea typeface="Times New Roman" panose="02020603050405020304"/>
                  <a:cs typeface="Times New Roman" panose="02020603050405020304"/>
                </a:rPr>
                <a:t> </a:t>
              </a:r>
              <a:r>
                <a:rPr sz="1881" b="1" spc="94" dirty="0">
                  <a:solidFill>
                    <a:srgbClr val="000000">
                      <a:alpha val="100000"/>
                    </a:srgbClr>
                  </a:solidFill>
                  <a:latin typeface="Times New Roman" panose="02020603050405020304"/>
                  <a:ea typeface="Times New Roman" panose="02020603050405020304"/>
                  <a:cs typeface="Times New Roman" panose="02020603050405020304"/>
                </a:rPr>
                <a:t>+</a:t>
              </a:r>
              <a:r>
                <a:rPr sz="1881" spc="205" dirty="0">
                  <a:solidFill>
                    <a:srgbClr val="000000">
                      <a:alpha val="100000"/>
                    </a:srgbClr>
                  </a:solidFill>
                  <a:latin typeface="Times New Roman" panose="02020603050405020304"/>
                  <a:ea typeface="Times New Roman" panose="02020603050405020304"/>
                  <a:cs typeface="Times New Roman" panose="02020603050405020304"/>
                </a:rPr>
                <a:t> </a:t>
              </a:r>
              <a:r>
                <a:rPr sz="1881" b="1" i="1" spc="94" dirty="0">
                  <a:solidFill>
                    <a:srgbClr val="000000">
                      <a:alpha val="100000"/>
                    </a:srgbClr>
                  </a:solidFill>
                  <a:latin typeface="Times New Roman" panose="02020603050405020304"/>
                  <a:ea typeface="Times New Roman" panose="02020603050405020304"/>
                  <a:cs typeface="Times New Roman" panose="02020603050405020304"/>
                </a:rPr>
                <a:t>T</a:t>
              </a:r>
              <a:r>
                <a:rPr sz="1881" spc="-94" dirty="0">
                  <a:solidFill>
                    <a:srgbClr val="000000">
                      <a:alpha val="100000"/>
                    </a:srgbClr>
                  </a:solidFill>
                  <a:latin typeface="Times New Roman" panose="02020603050405020304"/>
                  <a:ea typeface="Times New Roman" panose="02020603050405020304"/>
                  <a:cs typeface="Times New Roman" panose="02020603050405020304"/>
                </a:rPr>
                <a:t> </a:t>
              </a:r>
              <a:r>
                <a:rPr sz="1881" b="1" spc="94" dirty="0">
                  <a:solidFill>
                    <a:srgbClr val="000000">
                      <a:alpha val="100000"/>
                    </a:srgbClr>
                  </a:solidFill>
                  <a:latin typeface="Times New Roman" panose="02020603050405020304"/>
                  <a:ea typeface="Times New Roman" panose="02020603050405020304"/>
                  <a:cs typeface="Times New Roman" panose="02020603050405020304"/>
                </a:rPr>
                <a:t>+</a:t>
              </a:r>
              <a:r>
                <a:rPr sz="1881" spc="205" dirty="0">
                  <a:solidFill>
                    <a:srgbClr val="000000">
                      <a:alpha val="100000"/>
                    </a:srgbClr>
                  </a:solidFill>
                  <a:latin typeface="Times New Roman" panose="02020603050405020304"/>
                  <a:ea typeface="Times New Roman" panose="02020603050405020304"/>
                  <a:cs typeface="Times New Roman" panose="02020603050405020304"/>
                </a:rPr>
                <a:t> </a:t>
              </a:r>
              <a:r>
                <a:rPr sz="1881" b="1" i="1" spc="94" dirty="0">
                  <a:solidFill>
                    <a:srgbClr val="000000">
                      <a:alpha val="100000"/>
                    </a:srgbClr>
                  </a:solidFill>
                  <a:latin typeface="Times New Roman" panose="02020603050405020304"/>
                  <a:ea typeface="Times New Roman" panose="02020603050405020304"/>
                  <a:cs typeface="Times New Roman" panose="02020603050405020304"/>
                </a:rPr>
                <a:t>T</a:t>
              </a:r>
              <a:r>
                <a:rPr sz="1881" spc="-86" dirty="0">
                  <a:solidFill>
                    <a:srgbClr val="000000">
                      <a:alpha val="100000"/>
                    </a:srgbClr>
                  </a:solidFill>
                  <a:latin typeface="Times New Roman" panose="02020603050405020304"/>
                  <a:ea typeface="Times New Roman" panose="02020603050405020304"/>
                  <a:cs typeface="Times New Roman" panose="02020603050405020304"/>
                </a:rPr>
                <a:t> </a:t>
              </a:r>
              <a:r>
                <a:rPr sz="1881" b="1" spc="94" dirty="0">
                  <a:solidFill>
                    <a:srgbClr val="000000">
                      <a:alpha val="100000"/>
                    </a:srgbClr>
                  </a:solidFill>
                  <a:latin typeface="Times New Roman" panose="02020603050405020304"/>
                  <a:ea typeface="Times New Roman" panose="02020603050405020304"/>
                  <a:cs typeface="Times New Roman" panose="02020603050405020304"/>
                </a:rPr>
                <a:t>+</a:t>
              </a:r>
              <a:r>
                <a:rPr sz="1881" spc="197" dirty="0">
                  <a:solidFill>
                    <a:srgbClr val="000000">
                      <a:alpha val="100000"/>
                    </a:srgbClr>
                  </a:solidFill>
                  <a:latin typeface="Times New Roman" panose="02020603050405020304"/>
                  <a:ea typeface="Times New Roman" panose="02020603050405020304"/>
                  <a:cs typeface="Times New Roman" panose="02020603050405020304"/>
                </a:rPr>
                <a:t> </a:t>
              </a:r>
              <a:r>
                <a:rPr sz="1881" b="1" i="1" spc="94" dirty="0">
                  <a:solidFill>
                    <a:srgbClr val="000000">
                      <a:alpha val="100000"/>
                    </a:srgbClr>
                  </a:solidFill>
                  <a:latin typeface="Times New Roman" panose="02020603050405020304"/>
                  <a:ea typeface="Times New Roman" panose="02020603050405020304"/>
                  <a:cs typeface="Times New Roman" panose="02020603050405020304"/>
                </a:rPr>
                <a:t>T</a:t>
              </a:r>
              <a:endParaRPr lang="en-US" altLang="en-US" sz="1881" dirty="0"/>
            </a:p>
          </p:txBody>
        </p:sp>
        <p:pic>
          <p:nvPicPr>
            <p:cNvPr id="23568" name="picture 195">
              <a:extLst>
                <a:ext uri="{FF2B5EF4-FFF2-40B4-BE49-F238E27FC236}">
                  <a16:creationId xmlns:a16="http://schemas.microsoft.com/office/drawing/2014/main" id="{2DCD0724-A15E-4784-B997-9B1EB0D38BB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38445" y="3056478"/>
              <a:ext cx="237961" cy="30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9" name="picture 196">
              <a:extLst>
                <a:ext uri="{FF2B5EF4-FFF2-40B4-BE49-F238E27FC236}">
                  <a16:creationId xmlns:a16="http://schemas.microsoft.com/office/drawing/2014/main" id="{BB466C38-D4FA-4061-A9AA-CAB58EEA05B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52129" y="2725405"/>
              <a:ext cx="237961" cy="30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9" name="textbox 199">
              <a:extLst>
                <a:ext uri="{FF2B5EF4-FFF2-40B4-BE49-F238E27FC236}">
                  <a16:creationId xmlns:a16="http://schemas.microsoft.com/office/drawing/2014/main" id="{5135186E-B36E-4E0B-85BB-5D26386061E7}"/>
                </a:ext>
              </a:extLst>
            </p:cNvPr>
            <p:cNvSpPr/>
            <p:nvPr/>
          </p:nvSpPr>
          <p:spPr>
            <a:xfrm>
              <a:off x="4627585" y="3305175"/>
              <a:ext cx="596669" cy="341619"/>
            </a:xfrm>
            <a:prstGeom prst="rect">
              <a:avLst/>
            </a:prstGeom>
          </p:spPr>
          <p:txBody>
            <a:bodyPr lIns="0" tIns="0" rIns="0" bIns="0"/>
            <a:lstStyle/>
            <a:p>
              <a:pPr>
                <a:lnSpc>
                  <a:spcPct val="83000"/>
                </a:lnSpc>
                <a:defRPr/>
              </a:pPr>
              <a:endParaRPr lang="en-US" altLang="en-US" sz="100" dirty="0"/>
            </a:p>
            <a:p>
              <a:pPr indent="10860">
                <a:lnSpc>
                  <a:spcPts val="2514"/>
                </a:lnSpc>
                <a:tabLst>
                  <a:tab pos="248146" algn="l"/>
                </a:tabLst>
                <a:defRPr/>
              </a:pPr>
              <a:r>
                <a:rPr sz="2052" dirty="0">
                  <a:solidFill>
                    <a:srgbClr val="000000">
                      <a:alpha val="100000"/>
                    </a:srgbClr>
                  </a:solidFill>
                  <a:latin typeface="Arial" panose="020B0604020202020204"/>
                  <a:ea typeface="Arial" panose="020B0604020202020204"/>
                  <a:cs typeface="Arial" panose="020B0604020202020204"/>
                </a:rPr>
                <a:t>	</a:t>
              </a:r>
              <a:r>
                <a:rPr sz="2052" spc="205" dirty="0">
                  <a:solidFill>
                    <a:srgbClr val="000000">
                      <a:alpha val="100000"/>
                    </a:srgbClr>
                  </a:solidFill>
                  <a:latin typeface="Arial" panose="020B0604020202020204"/>
                  <a:ea typeface="Arial" panose="020B0604020202020204"/>
                  <a:cs typeface="Arial" panose="020B0604020202020204"/>
                </a:rPr>
                <a:t> </a:t>
              </a:r>
              <a:r>
                <a:rPr sz="2052" b="1" i="1" spc="-180" dirty="0">
                  <a:solidFill>
                    <a:srgbClr val="000000">
                      <a:alpha val="100000"/>
                    </a:srgbClr>
                  </a:solidFill>
                  <a:latin typeface="Times New Roman" panose="02020603050405020304"/>
                  <a:ea typeface="Times New Roman" panose="02020603050405020304"/>
                  <a:cs typeface="Times New Roman" panose="02020603050405020304"/>
                </a:rPr>
                <a:t>…</a:t>
              </a:r>
              <a:endParaRPr lang="en-US" altLang="en-US" sz="2052" dirty="0"/>
            </a:p>
          </p:txBody>
        </p:sp>
        <p:pic>
          <p:nvPicPr>
            <p:cNvPr id="23571" name="picture 200">
              <a:extLst>
                <a:ext uri="{FF2B5EF4-FFF2-40B4-BE49-F238E27FC236}">
                  <a16:creationId xmlns:a16="http://schemas.microsoft.com/office/drawing/2014/main" id="{AFBC6F4B-EF4E-46AE-ADE3-F46874D2C04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38446" y="3316655"/>
              <a:ext cx="237961" cy="319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3565" name="picture 201">
            <a:extLst>
              <a:ext uri="{FF2B5EF4-FFF2-40B4-BE49-F238E27FC236}">
                <a16:creationId xmlns:a16="http://schemas.microsoft.com/office/drawing/2014/main" id="{157A4B05-378A-4E75-AE54-0EB1C332CEE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1988" y="1397000"/>
            <a:ext cx="6477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6" name="picture 202">
            <a:extLst>
              <a:ext uri="{FF2B5EF4-FFF2-40B4-BE49-F238E27FC236}">
                <a16:creationId xmlns:a16="http://schemas.microsoft.com/office/drawing/2014/main" id="{2AC5B5EB-914D-40B3-9BA2-BB1C66770EB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68463" y="4344988"/>
            <a:ext cx="65087"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86"/>
                                        </p:tgtEl>
                                        <p:attrNameLst>
                                          <p:attrName>style.visibility</p:attrName>
                                        </p:attrNameLst>
                                      </p:cBhvr>
                                      <p:to>
                                        <p:strVal val="visible"/>
                                      </p:to>
                                    </p:set>
                                    <p:animEffect transition="in" filter="fade">
                                      <p:cBhvr>
                                        <p:cTn id="22" dur="500"/>
                                        <p:tgtEl>
                                          <p:spTgt spid="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日期占位符 3">
            <a:extLst>
              <a:ext uri="{FF2B5EF4-FFF2-40B4-BE49-F238E27FC236}">
                <a16:creationId xmlns:a16="http://schemas.microsoft.com/office/drawing/2014/main" id="{CF78B37D-3D2F-4D26-81CC-7251BF315F8A}"/>
              </a:ext>
            </a:extLst>
          </p:cNvPr>
          <p:cNvSpPr>
            <a:spLocks noGrp="1"/>
          </p:cNvSpPr>
          <p:nvPr>
            <p:ph type="dt" sz="quarter" idx="10"/>
          </p:nvPr>
        </p:nvSpPr>
        <p:spPr bwMode="auto">
          <a:xfrm>
            <a:off x="457200" y="6245225"/>
            <a:ext cx="2133600" cy="476250"/>
          </a:xfrm>
          <a:ln>
            <a:miter lim="800000"/>
          </a:ln>
        </p:spPr>
        <p:txBody>
          <a:bodyPr vert="horz" wrap="square" lIns="91440" tIns="45720" rIns="91440" bIns="45720" numCol="1" anchor="t" anchorCtr="0" compatLnSpc="1"/>
          <a:lstStyle/>
          <a:p>
            <a:pPr>
              <a:buFontTx/>
              <a:buNone/>
              <a:defRPr/>
            </a:pPr>
            <a:fld id="{2A8ED1CB-C8DE-489C-AEE0-42BE19E1B551}" type="datetime1">
              <a:rPr lang="zh-CN" altLang="en-US" noProof="0" smtClean="0">
                <a:latin typeface="+mn-lt"/>
              </a:rPr>
              <a:pPr>
                <a:buFontTx/>
                <a:buNone/>
                <a:defRPr/>
              </a:pPr>
              <a:t>2022/4/27</a:t>
            </a:fld>
            <a:endParaRPr lang="en-US" altLang="zh-CN" noProof="0">
              <a:latin typeface="+mn-lt"/>
            </a:endParaRPr>
          </a:p>
        </p:txBody>
      </p:sp>
      <p:sp>
        <p:nvSpPr>
          <p:cNvPr id="24579" name="灯片编号占位符 5">
            <a:extLst>
              <a:ext uri="{FF2B5EF4-FFF2-40B4-BE49-F238E27FC236}">
                <a16:creationId xmlns:a16="http://schemas.microsoft.com/office/drawing/2014/main" id="{A9A8C227-B472-41CD-803A-8DE115AE2E23}"/>
              </a:ext>
            </a:extLst>
          </p:cNvPr>
          <p:cNvSpPr>
            <a:spLocks noGrp="1" noChangeArrowheads="1"/>
          </p:cNvSpPr>
          <p:nvPr>
            <p:ph type="sldNum" sz="quarter" idx="12"/>
          </p:nvPr>
        </p:nvSpPr>
        <p:spPr bwMode="auto">
          <a:xfrm>
            <a:off x="6553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 typeface="Arial" panose="020B0604020202020204" pitchFamily="34" charset="0"/>
              <a:buNone/>
            </a:pPr>
            <a:fld id="{65E3367E-5F89-4B40-8258-1C4D67376078}" type="slidenum">
              <a:rPr lang="en-US" altLang="zh-CN" sz="1400" b="0" smtClean="0">
                <a:latin typeface="Arial" panose="020B0604020202020204" pitchFamily="34" charset="0"/>
                <a:ea typeface="宋体" panose="02010600030101010101" pitchFamily="2" charset="-122"/>
              </a:rPr>
              <a:pPr>
                <a:spcBef>
                  <a:spcPct val="0"/>
                </a:spcBef>
                <a:buClrTx/>
                <a:buSzTx/>
                <a:buFont typeface="Arial" panose="020B0604020202020204" pitchFamily="34" charset="0"/>
                <a:buNone/>
              </a:pPr>
              <a:t>18</a:t>
            </a:fld>
            <a:endParaRPr lang="en-US" altLang="zh-CN" sz="1400" b="0">
              <a:latin typeface="Arial" panose="020B0604020202020204" pitchFamily="34" charset="0"/>
              <a:ea typeface="宋体" panose="02010600030101010101" pitchFamily="2" charset="-122"/>
            </a:endParaRPr>
          </a:p>
        </p:txBody>
      </p:sp>
      <p:sp>
        <p:nvSpPr>
          <p:cNvPr id="24580" name="Rectangle 2">
            <a:extLst>
              <a:ext uri="{FF2B5EF4-FFF2-40B4-BE49-F238E27FC236}">
                <a16:creationId xmlns:a16="http://schemas.microsoft.com/office/drawing/2014/main" id="{CA48E66D-ECD7-4E10-8F7B-9B842F6276BC}"/>
              </a:ext>
            </a:extLst>
          </p:cNvPr>
          <p:cNvSpPr>
            <a:spLocks noGrp="1" noChangeArrowheads="1"/>
          </p:cNvSpPr>
          <p:nvPr>
            <p:ph type="title" idx="4294967295"/>
          </p:nvPr>
        </p:nvSpPr>
        <p:spPr>
          <a:xfrm>
            <a:off x="1201738" y="333375"/>
            <a:ext cx="7691437" cy="792163"/>
          </a:xfrm>
        </p:spPr>
        <p:txBody>
          <a:bodyPr lIns="92075" tIns="46038" rIns="92075" bIns="46038" anchor="ctr"/>
          <a:lstStyle/>
          <a:p>
            <a:pPr eaLnBrk="1" hangingPunct="1"/>
            <a:r>
              <a:rPr lang="en-US" altLang="zh-CN">
                <a:latin typeface="Times New Roman" panose="02020603050405020304" pitchFamily="18" charset="0"/>
              </a:rPr>
              <a:t>4.2.1 </a:t>
            </a:r>
            <a:r>
              <a:rPr lang="zh-CN" altLang="en-US">
                <a:latin typeface="Times New Roman" panose="02020603050405020304" pitchFamily="18" charset="0"/>
              </a:rPr>
              <a:t>自顶向下分析面临的问题</a:t>
            </a:r>
          </a:p>
        </p:txBody>
      </p:sp>
      <p:sp>
        <p:nvSpPr>
          <p:cNvPr id="2147331" name="Rectangle 3">
            <a:extLst>
              <a:ext uri="{FF2B5EF4-FFF2-40B4-BE49-F238E27FC236}">
                <a16:creationId xmlns:a16="http://schemas.microsoft.com/office/drawing/2014/main" id="{5AA8FFF8-97E5-4AA7-A261-4EBC71EFB480}"/>
              </a:ext>
            </a:extLst>
          </p:cNvPr>
          <p:cNvSpPr>
            <a:spLocks noGrp="1" noChangeArrowheads="1"/>
          </p:cNvSpPr>
          <p:nvPr>
            <p:ph type="body" idx="4294967295"/>
          </p:nvPr>
        </p:nvSpPr>
        <p:spPr>
          <a:xfrm>
            <a:off x="142875" y="1601788"/>
            <a:ext cx="8929688" cy="4779962"/>
          </a:xfrm>
        </p:spPr>
        <p:txBody>
          <a:bodyPr lIns="92075" tIns="46038" rIns="92075" bIns="46038"/>
          <a:lstStyle/>
          <a:p>
            <a:pPr marL="812800" indent="-812800" eaLnBrk="1" hangingPunct="1">
              <a:buFont typeface="Wingdings" panose="05000000000000000000" pitchFamily="2" charset="2"/>
              <a:buNone/>
            </a:pPr>
            <a:r>
              <a:rPr lang="en-US" altLang="zh-CN" sz="2400">
                <a:latin typeface="Times New Roman" panose="02020603050405020304" pitchFamily="18" charset="0"/>
              </a:rPr>
              <a:t>3.</a:t>
            </a:r>
            <a:r>
              <a:rPr lang="zh-CN" altLang="en-US" sz="2400">
                <a:latin typeface="Times New Roman" panose="02020603050405020304" pitchFamily="18" charset="0"/>
              </a:rPr>
              <a:t>左递归 </a:t>
            </a:r>
            <a:r>
              <a:rPr lang="en-US" altLang="zh-CN" sz="2400">
                <a:latin typeface="Times New Roman" panose="02020603050405020304" pitchFamily="18" charset="0"/>
              </a:rPr>
              <a:t>- </a:t>
            </a:r>
            <a:r>
              <a:rPr lang="zh-CN" altLang="en-US" sz="2400">
                <a:latin typeface="Times New Roman" panose="02020603050405020304" pitchFamily="18" charset="0"/>
              </a:rPr>
              <a:t>无穷推导问题</a:t>
            </a:r>
          </a:p>
          <a:p>
            <a:pPr marL="1168400" lvl="1" indent="-711200" eaLnBrk="1" hangingPunct="1"/>
            <a:r>
              <a:rPr lang="zh-CN" altLang="en-US" sz="2400">
                <a:latin typeface="Times New Roman" panose="02020603050405020304" pitchFamily="18" charset="0"/>
              </a:rPr>
              <a:t>假设</a:t>
            </a:r>
            <a:r>
              <a:rPr lang="en-US" altLang="zh-CN" sz="2400" i="1">
                <a:latin typeface="Times New Roman" panose="02020603050405020304" pitchFamily="18" charset="0"/>
              </a:rPr>
              <a:t>A</a:t>
            </a:r>
            <a:r>
              <a:rPr lang="zh-CN" altLang="en-US" sz="2400">
                <a:latin typeface="Times New Roman" panose="02020603050405020304" pitchFamily="18" charset="0"/>
              </a:rPr>
              <a:t>是文法</a:t>
            </a:r>
            <a:r>
              <a:rPr lang="en-US" altLang="zh-CN" sz="2400" i="1">
                <a:latin typeface="Times New Roman" panose="02020603050405020304" pitchFamily="18" charset="0"/>
              </a:rPr>
              <a:t>G</a:t>
            </a:r>
            <a:r>
              <a:rPr lang="zh-CN" altLang="en-US" sz="2400">
                <a:latin typeface="Times New Roman" panose="02020603050405020304" pitchFamily="18" charset="0"/>
              </a:rPr>
              <a:t>的某个语法变量，如果存在推导</a:t>
            </a:r>
            <a:r>
              <a:rPr lang="en-US" altLang="zh-CN" sz="2400" i="1">
                <a:latin typeface="Times New Roman" panose="02020603050405020304" pitchFamily="18" charset="0"/>
              </a:rPr>
              <a:t>A   αA</a:t>
            </a:r>
            <a:r>
              <a:rPr lang="de-DE" altLang="zh-CN" sz="2400" i="1">
                <a:latin typeface="Times New Roman" panose="02020603050405020304" pitchFamily="18" charset="0"/>
              </a:rPr>
              <a:t>β</a:t>
            </a:r>
            <a:r>
              <a:rPr lang="zh-CN" altLang="de-DE" sz="2400">
                <a:latin typeface="Times New Roman" panose="02020603050405020304" pitchFamily="18" charset="0"/>
              </a:rPr>
              <a:t>，则称文法</a:t>
            </a:r>
            <a:r>
              <a:rPr lang="en-US" altLang="zh-CN" sz="2400" i="1">
                <a:latin typeface="Times New Roman" panose="02020603050405020304" pitchFamily="18" charset="0"/>
              </a:rPr>
              <a:t>G</a:t>
            </a:r>
            <a:r>
              <a:rPr lang="zh-CN" altLang="de-DE" sz="2400">
                <a:latin typeface="Times New Roman" panose="02020603050405020304" pitchFamily="18" charset="0"/>
              </a:rPr>
              <a:t>是递归的</a:t>
            </a:r>
            <a:r>
              <a:rPr lang="zh-CN" altLang="en-US" sz="2400">
                <a:latin typeface="Times New Roman" panose="02020603050405020304" pitchFamily="18" charset="0"/>
              </a:rPr>
              <a:t>，当</a:t>
            </a:r>
            <a:r>
              <a:rPr lang="en-US" altLang="zh-CN" sz="2400" i="1">
                <a:latin typeface="Times New Roman" panose="02020603050405020304" pitchFamily="18" charset="0"/>
              </a:rPr>
              <a:t>α=ε</a:t>
            </a:r>
            <a:r>
              <a:rPr lang="zh-CN" altLang="en-US" sz="2400">
                <a:latin typeface="Times New Roman" panose="02020603050405020304" pitchFamily="18" charset="0"/>
              </a:rPr>
              <a:t>时称之为左递归；</a:t>
            </a:r>
            <a:r>
              <a:rPr lang="zh-CN" altLang="de-DE" sz="2400">
                <a:latin typeface="Times New Roman" panose="02020603050405020304" pitchFamily="18" charset="0"/>
              </a:rPr>
              <a:t>如果</a:t>
            </a:r>
            <a:r>
              <a:rPr lang="en-US" altLang="zh-CN" sz="2400" i="1">
                <a:latin typeface="Times New Roman" panose="02020603050405020304" pitchFamily="18" charset="0"/>
              </a:rPr>
              <a:t>A  αA</a:t>
            </a:r>
            <a:r>
              <a:rPr lang="de-DE" altLang="zh-CN" sz="2400" i="1">
                <a:latin typeface="Times New Roman" panose="02020603050405020304" pitchFamily="18" charset="0"/>
              </a:rPr>
              <a:t>β</a:t>
            </a:r>
            <a:r>
              <a:rPr lang="zh-CN" altLang="de-DE" sz="2400">
                <a:latin typeface="Times New Roman" panose="02020603050405020304" pitchFamily="18" charset="0"/>
              </a:rPr>
              <a:t>至少需要两步推导，则称文法</a:t>
            </a:r>
            <a:r>
              <a:rPr lang="en-US" altLang="zh-CN" sz="2400" i="1">
                <a:latin typeface="Times New Roman" panose="02020603050405020304" pitchFamily="18" charset="0"/>
              </a:rPr>
              <a:t>G</a:t>
            </a:r>
            <a:r>
              <a:rPr lang="zh-CN" altLang="de-DE" sz="2400">
                <a:latin typeface="Times New Roman" panose="02020603050405020304" pitchFamily="18" charset="0"/>
              </a:rPr>
              <a:t>是间接递归的</a:t>
            </a:r>
            <a:r>
              <a:rPr lang="zh-CN" altLang="en-US" sz="2400">
                <a:latin typeface="Times New Roman" panose="02020603050405020304" pitchFamily="18" charset="0"/>
              </a:rPr>
              <a:t>，当</a:t>
            </a:r>
            <a:r>
              <a:rPr lang="en-US" altLang="zh-CN" sz="2400" i="1">
                <a:latin typeface="Times New Roman" panose="02020603050405020304" pitchFamily="18" charset="0"/>
              </a:rPr>
              <a:t>α=ε</a:t>
            </a:r>
            <a:r>
              <a:rPr lang="zh-CN" altLang="en-US" sz="2400">
                <a:latin typeface="Times New Roman" panose="02020603050405020304" pitchFamily="18" charset="0"/>
              </a:rPr>
              <a:t>时称之为间接左递归；</a:t>
            </a:r>
            <a:r>
              <a:rPr lang="zh-CN" altLang="de-DE" sz="2400">
                <a:latin typeface="Times New Roman" panose="02020603050405020304" pitchFamily="18" charset="0"/>
              </a:rPr>
              <a:t>如果文法</a:t>
            </a:r>
            <a:r>
              <a:rPr lang="en-US" altLang="zh-CN" sz="2400" i="1">
                <a:latin typeface="Times New Roman" panose="02020603050405020304" pitchFamily="18" charset="0"/>
              </a:rPr>
              <a:t>G</a:t>
            </a:r>
            <a:r>
              <a:rPr lang="zh-CN" altLang="de-DE" sz="2400">
                <a:latin typeface="Times New Roman" panose="02020603050405020304" pitchFamily="18" charset="0"/>
              </a:rPr>
              <a:t>中存在形如</a:t>
            </a:r>
            <a:r>
              <a:rPr lang="en-US" altLang="zh-CN" sz="2400" i="1">
                <a:latin typeface="Times New Roman" panose="02020603050405020304" pitchFamily="18" charset="0"/>
              </a:rPr>
              <a:t>A</a:t>
            </a:r>
            <a:r>
              <a:rPr lang="en-US" altLang="zh-CN" sz="2400">
                <a:latin typeface="Times New Roman" panose="02020603050405020304" pitchFamily="18" charset="0"/>
                <a:sym typeface="Symbol" panose="05050102010706020507" pitchFamily="18" charset="2"/>
              </a:rPr>
              <a:t></a:t>
            </a:r>
            <a:r>
              <a:rPr lang="en-US" altLang="zh-CN" sz="2400" i="1">
                <a:latin typeface="Times New Roman" panose="02020603050405020304" pitchFamily="18" charset="0"/>
              </a:rPr>
              <a:t>αA</a:t>
            </a:r>
            <a:r>
              <a:rPr lang="de-DE" altLang="zh-CN" sz="2400" i="1">
                <a:latin typeface="Times New Roman" panose="02020603050405020304" pitchFamily="18" charset="0"/>
              </a:rPr>
              <a:t>β</a:t>
            </a:r>
            <a:r>
              <a:rPr lang="zh-CN" altLang="de-DE" sz="2400">
                <a:latin typeface="Times New Roman" panose="02020603050405020304" pitchFamily="18" charset="0"/>
              </a:rPr>
              <a:t>的产生式，则称文法</a:t>
            </a:r>
            <a:r>
              <a:rPr lang="en-US" altLang="zh-CN" sz="2400" i="1">
                <a:latin typeface="Times New Roman" panose="02020603050405020304" pitchFamily="18" charset="0"/>
              </a:rPr>
              <a:t>G</a:t>
            </a:r>
            <a:r>
              <a:rPr lang="zh-CN" altLang="de-DE" sz="2400">
                <a:latin typeface="Times New Roman" panose="02020603050405020304" pitchFamily="18" charset="0"/>
              </a:rPr>
              <a:t>是直接递归的</a:t>
            </a:r>
            <a:r>
              <a:rPr lang="zh-CN" altLang="en-US" sz="2400">
                <a:latin typeface="Times New Roman" panose="02020603050405020304" pitchFamily="18" charset="0"/>
              </a:rPr>
              <a:t>，当</a:t>
            </a:r>
            <a:r>
              <a:rPr lang="en-US" altLang="zh-CN" sz="2400" i="1">
                <a:latin typeface="Times New Roman" panose="02020603050405020304" pitchFamily="18" charset="0"/>
              </a:rPr>
              <a:t>α=ε</a:t>
            </a:r>
            <a:r>
              <a:rPr lang="zh-CN" altLang="en-US" sz="2400">
                <a:latin typeface="Times New Roman" panose="02020603050405020304" pitchFamily="18" charset="0"/>
              </a:rPr>
              <a:t>时称之为直接左递归</a:t>
            </a:r>
            <a:r>
              <a:rPr lang="zh-CN" altLang="de-DE" sz="2400">
                <a:latin typeface="Times New Roman" panose="02020603050405020304" pitchFamily="18" charset="0"/>
              </a:rPr>
              <a:t>。</a:t>
            </a:r>
          </a:p>
          <a:p>
            <a:pPr marL="1168400" lvl="1" indent="-711200" eaLnBrk="1" hangingPunct="1"/>
            <a:r>
              <a:rPr lang="de-DE" altLang="zh-CN" sz="2400" i="1">
                <a:latin typeface="Times New Roman" panose="02020603050405020304" pitchFamily="18" charset="0"/>
                <a:ea typeface="宋体" panose="02010600030101010101" pitchFamily="2" charset="-122"/>
              </a:rPr>
              <a:t>Ger</a:t>
            </a:r>
            <a:r>
              <a:rPr lang="zh-CN" altLang="de-DE" sz="2400">
                <a:latin typeface="Times New Roman" panose="02020603050405020304" pitchFamily="18" charset="0"/>
                <a:ea typeface="宋体" panose="02010600030101010101" pitchFamily="2" charset="-122"/>
              </a:rPr>
              <a:t>：</a:t>
            </a:r>
            <a:r>
              <a:rPr lang="de-DE" altLang="zh-CN" sz="2400" i="1">
                <a:latin typeface="Times New Roman" panose="02020603050405020304" pitchFamily="18" charset="0"/>
                <a:ea typeface="宋体" panose="02010600030101010101" pitchFamily="2" charset="-122"/>
              </a:rPr>
              <a:t>E</a:t>
            </a:r>
            <a:r>
              <a:rPr lang="en-US" altLang="zh-CN" sz="2400">
                <a:latin typeface="Times New Roman" panose="02020603050405020304" pitchFamily="18" charset="0"/>
                <a:ea typeface="宋体" panose="02010600030101010101" pitchFamily="2" charset="-122"/>
                <a:sym typeface="Symbol" panose="05050102010706020507" pitchFamily="18" charset="2"/>
              </a:rPr>
              <a:t></a:t>
            </a:r>
            <a:r>
              <a:rPr lang="de-DE" altLang="zh-CN" sz="2400" i="1">
                <a:latin typeface="Times New Roman" panose="02020603050405020304" pitchFamily="18" charset="0"/>
                <a:ea typeface="宋体" panose="02010600030101010101" pitchFamily="2" charset="-122"/>
              </a:rPr>
              <a:t>T   E</a:t>
            </a:r>
            <a:r>
              <a:rPr lang="en-US" altLang="zh-CN" sz="2400">
                <a:latin typeface="Times New Roman" panose="02020603050405020304" pitchFamily="18" charset="0"/>
                <a:ea typeface="宋体" panose="02010600030101010101" pitchFamily="2" charset="-122"/>
                <a:sym typeface="Symbol" panose="05050102010706020507" pitchFamily="18" charset="2"/>
              </a:rPr>
              <a:t></a:t>
            </a:r>
            <a:r>
              <a:rPr lang="de-DE" altLang="zh-CN" sz="2400" i="1">
                <a:latin typeface="Times New Roman" panose="02020603050405020304" pitchFamily="18" charset="0"/>
                <a:ea typeface="宋体" panose="02010600030101010101" pitchFamily="2" charset="-122"/>
              </a:rPr>
              <a:t>E</a:t>
            </a:r>
            <a:r>
              <a:rPr lang="de-DE" altLang="zh-CN" sz="2400">
                <a:latin typeface="Times New Roman" panose="02020603050405020304" pitchFamily="18" charset="0"/>
                <a:ea typeface="宋体" panose="02010600030101010101" pitchFamily="2" charset="-122"/>
              </a:rPr>
              <a:t>+</a:t>
            </a:r>
            <a:r>
              <a:rPr lang="de-DE" altLang="zh-CN" sz="2400" i="1">
                <a:latin typeface="Times New Roman" panose="02020603050405020304" pitchFamily="18" charset="0"/>
                <a:ea typeface="宋体" panose="02010600030101010101" pitchFamily="2" charset="-122"/>
              </a:rPr>
              <a:t>T</a:t>
            </a:r>
            <a:r>
              <a:rPr lang="de-DE" altLang="zh-CN" sz="2400">
                <a:latin typeface="Times New Roman" panose="02020603050405020304" pitchFamily="18" charset="0"/>
                <a:ea typeface="宋体" panose="02010600030101010101" pitchFamily="2" charset="-122"/>
              </a:rPr>
              <a:t>   </a:t>
            </a:r>
            <a:r>
              <a:rPr lang="de-DE" altLang="zh-CN" sz="2400" i="1">
                <a:latin typeface="Times New Roman" panose="02020603050405020304" pitchFamily="18" charset="0"/>
                <a:ea typeface="宋体" panose="02010600030101010101" pitchFamily="2" charset="-122"/>
              </a:rPr>
              <a:t>E</a:t>
            </a:r>
            <a:r>
              <a:rPr lang="en-US" altLang="zh-CN" sz="2400">
                <a:latin typeface="Times New Roman" panose="02020603050405020304" pitchFamily="18" charset="0"/>
                <a:ea typeface="宋体" panose="02010600030101010101" pitchFamily="2" charset="-122"/>
                <a:sym typeface="Symbol" panose="05050102010706020507" pitchFamily="18" charset="2"/>
              </a:rPr>
              <a:t></a:t>
            </a:r>
            <a:r>
              <a:rPr lang="de-DE" altLang="zh-CN" sz="2400" i="1">
                <a:latin typeface="Times New Roman" panose="02020603050405020304" pitchFamily="18" charset="0"/>
                <a:ea typeface="宋体" panose="02010600030101010101" pitchFamily="2" charset="-122"/>
              </a:rPr>
              <a:t>E</a:t>
            </a:r>
            <a:r>
              <a:rPr lang="de-DE" altLang="zh-CN" sz="2400">
                <a:latin typeface="Times New Roman" panose="02020603050405020304" pitchFamily="18" charset="0"/>
                <a:ea typeface="宋体" panose="02010600030101010101" pitchFamily="2" charset="-122"/>
              </a:rPr>
              <a:t>-</a:t>
            </a:r>
            <a:r>
              <a:rPr lang="de-DE" altLang="zh-CN" sz="2400" i="1">
                <a:latin typeface="Times New Roman" panose="02020603050405020304" pitchFamily="18" charset="0"/>
                <a:ea typeface="宋体" panose="02010600030101010101" pitchFamily="2" charset="-122"/>
              </a:rPr>
              <a:t>T</a:t>
            </a:r>
            <a:r>
              <a:rPr lang="de-DE" altLang="zh-CN" sz="2400">
                <a:latin typeface="Times New Roman" panose="02020603050405020304" pitchFamily="18" charset="0"/>
                <a:ea typeface="宋体" panose="02010600030101010101" pitchFamily="2" charset="-122"/>
              </a:rPr>
              <a:t>   </a:t>
            </a:r>
            <a:r>
              <a:rPr lang="de-DE" altLang="zh-CN" sz="2400" i="1">
                <a:latin typeface="Times New Roman" panose="02020603050405020304" pitchFamily="18" charset="0"/>
                <a:ea typeface="宋体" panose="02010600030101010101" pitchFamily="2" charset="-122"/>
              </a:rPr>
              <a:t>T</a:t>
            </a:r>
            <a:r>
              <a:rPr lang="en-US" altLang="zh-CN" sz="2400">
                <a:latin typeface="Times New Roman" panose="02020603050405020304" pitchFamily="18" charset="0"/>
                <a:ea typeface="宋体" panose="02010600030101010101" pitchFamily="2" charset="-122"/>
                <a:sym typeface="Symbol" panose="05050102010706020507" pitchFamily="18" charset="2"/>
              </a:rPr>
              <a:t></a:t>
            </a:r>
            <a:r>
              <a:rPr lang="de-DE" altLang="zh-CN" sz="2400">
                <a:latin typeface="Times New Roman" panose="02020603050405020304" pitchFamily="18" charset="0"/>
                <a:ea typeface="宋体" panose="02010600030101010101" pitchFamily="2" charset="-122"/>
              </a:rPr>
              <a:t>F</a:t>
            </a:r>
            <a:r>
              <a:rPr lang="de-DE" altLang="zh-CN" sz="2400" i="1">
                <a:latin typeface="Times New Roman" panose="02020603050405020304" pitchFamily="18" charset="0"/>
                <a:ea typeface="宋体" panose="02010600030101010101" pitchFamily="2" charset="-122"/>
              </a:rPr>
              <a:t>   T</a:t>
            </a:r>
            <a:r>
              <a:rPr lang="en-US" altLang="zh-CN" sz="2400">
                <a:latin typeface="Times New Roman" panose="02020603050405020304" pitchFamily="18" charset="0"/>
                <a:ea typeface="宋体" panose="02010600030101010101" pitchFamily="2" charset="-122"/>
                <a:sym typeface="Symbol" panose="05050102010706020507" pitchFamily="18" charset="2"/>
              </a:rPr>
              <a:t></a:t>
            </a:r>
            <a:r>
              <a:rPr lang="de-DE" altLang="zh-CN" sz="2400" i="1">
                <a:latin typeface="Times New Roman" panose="02020603050405020304" pitchFamily="18" charset="0"/>
                <a:ea typeface="宋体" panose="02010600030101010101" pitchFamily="2" charset="-122"/>
              </a:rPr>
              <a:t>T</a:t>
            </a:r>
            <a:r>
              <a:rPr lang="de-DE" altLang="zh-CN" sz="2400">
                <a:latin typeface="Times New Roman" panose="02020603050405020304" pitchFamily="18" charset="0"/>
                <a:ea typeface="宋体" panose="02010600030101010101" pitchFamily="2" charset="-122"/>
              </a:rPr>
              <a:t>*</a:t>
            </a:r>
            <a:r>
              <a:rPr lang="de-DE" altLang="zh-CN" sz="2400" i="1">
                <a:latin typeface="Times New Roman" panose="02020603050405020304" pitchFamily="18" charset="0"/>
                <a:ea typeface="宋体" panose="02010600030101010101" pitchFamily="2" charset="-122"/>
              </a:rPr>
              <a:t>F</a:t>
            </a:r>
            <a:r>
              <a:rPr lang="de-DE" altLang="zh-CN" sz="2400">
                <a:latin typeface="Times New Roman" panose="02020603050405020304" pitchFamily="18" charset="0"/>
                <a:ea typeface="宋体" panose="02010600030101010101" pitchFamily="2" charset="-122"/>
              </a:rPr>
              <a:t>   </a:t>
            </a:r>
            <a:r>
              <a:rPr lang="de-DE" altLang="zh-CN" sz="2400" i="1">
                <a:latin typeface="Times New Roman" panose="02020603050405020304" pitchFamily="18" charset="0"/>
                <a:ea typeface="宋体" panose="02010600030101010101" pitchFamily="2" charset="-122"/>
              </a:rPr>
              <a:t>T</a:t>
            </a:r>
            <a:r>
              <a:rPr lang="en-US" altLang="zh-CN" sz="2400">
                <a:latin typeface="Times New Roman" panose="02020603050405020304" pitchFamily="18" charset="0"/>
                <a:ea typeface="宋体" panose="02010600030101010101" pitchFamily="2" charset="-122"/>
                <a:sym typeface="Symbol" panose="05050102010706020507" pitchFamily="18" charset="2"/>
              </a:rPr>
              <a:t></a:t>
            </a:r>
            <a:r>
              <a:rPr lang="de-DE" altLang="zh-CN" sz="2400" i="1">
                <a:latin typeface="Times New Roman" panose="02020603050405020304" pitchFamily="18" charset="0"/>
                <a:ea typeface="宋体" panose="02010600030101010101" pitchFamily="2" charset="-122"/>
              </a:rPr>
              <a:t>T</a:t>
            </a:r>
            <a:r>
              <a:rPr lang="de-DE" altLang="zh-CN" sz="2400">
                <a:latin typeface="Times New Roman" panose="02020603050405020304" pitchFamily="18" charset="0"/>
                <a:ea typeface="宋体" panose="02010600030101010101" pitchFamily="2" charset="-122"/>
              </a:rPr>
              <a:t>/</a:t>
            </a:r>
            <a:r>
              <a:rPr lang="de-DE" altLang="zh-CN" sz="2400" i="1">
                <a:latin typeface="Times New Roman" panose="02020603050405020304" pitchFamily="18" charset="0"/>
                <a:ea typeface="宋体" panose="02010600030101010101" pitchFamily="2" charset="-122"/>
              </a:rPr>
              <a:t>F</a:t>
            </a:r>
            <a:r>
              <a:rPr lang="de-DE" altLang="zh-CN" sz="2400">
                <a:latin typeface="Times New Roman" panose="02020603050405020304" pitchFamily="18" charset="0"/>
                <a:ea typeface="宋体" panose="02010600030101010101" pitchFamily="2" charset="-122"/>
              </a:rPr>
              <a:t>   </a:t>
            </a:r>
            <a:r>
              <a:rPr lang="de-DE" altLang="zh-CN" sz="2400" i="1">
                <a:latin typeface="Times New Roman" panose="02020603050405020304" pitchFamily="18" charset="0"/>
                <a:ea typeface="宋体" panose="02010600030101010101" pitchFamily="2" charset="-122"/>
              </a:rPr>
              <a:t>F</a:t>
            </a:r>
            <a:r>
              <a:rPr lang="en-US" altLang="zh-CN" sz="2400">
                <a:latin typeface="Times New Roman" panose="02020603050405020304" pitchFamily="18" charset="0"/>
                <a:ea typeface="宋体" panose="02010600030101010101" pitchFamily="2" charset="-122"/>
                <a:sym typeface="Symbol" panose="05050102010706020507" pitchFamily="18" charset="2"/>
              </a:rPr>
              <a:t></a:t>
            </a:r>
            <a:r>
              <a:rPr lang="de-DE" altLang="zh-CN" sz="2400">
                <a:latin typeface="Times New Roman" panose="02020603050405020304" pitchFamily="18" charset="0"/>
                <a:ea typeface="宋体" panose="02010600030101010101" pitchFamily="2" charset="-122"/>
              </a:rPr>
              <a:t>(</a:t>
            </a:r>
            <a:r>
              <a:rPr lang="de-DE" altLang="zh-CN" sz="2400" i="1">
                <a:latin typeface="Times New Roman" panose="02020603050405020304" pitchFamily="18" charset="0"/>
                <a:ea typeface="宋体" panose="02010600030101010101" pitchFamily="2" charset="-122"/>
              </a:rPr>
              <a:t>E</a:t>
            </a:r>
            <a:r>
              <a:rPr lang="de-DE" altLang="zh-CN" sz="2400">
                <a:latin typeface="Times New Roman" panose="02020603050405020304" pitchFamily="18" charset="0"/>
                <a:ea typeface="宋体" panose="02010600030101010101" pitchFamily="2" charset="-122"/>
              </a:rPr>
              <a:t>)   </a:t>
            </a:r>
            <a:r>
              <a:rPr lang="de-DE" altLang="zh-CN" sz="2400" i="1">
                <a:latin typeface="Times New Roman" panose="02020603050405020304" pitchFamily="18" charset="0"/>
                <a:ea typeface="宋体" panose="02010600030101010101" pitchFamily="2" charset="-122"/>
              </a:rPr>
              <a:t>F</a:t>
            </a:r>
            <a:r>
              <a:rPr lang="en-US" altLang="zh-CN" sz="2400">
                <a:latin typeface="Times New Roman" panose="02020603050405020304" pitchFamily="18" charset="0"/>
                <a:ea typeface="宋体" panose="02010600030101010101" pitchFamily="2" charset="-122"/>
                <a:sym typeface="Symbol" panose="05050102010706020507" pitchFamily="18" charset="2"/>
              </a:rPr>
              <a:t></a:t>
            </a:r>
            <a:r>
              <a:rPr lang="de-DE" altLang="zh-CN" sz="2400">
                <a:latin typeface="Times New Roman" panose="02020603050405020304" pitchFamily="18" charset="0"/>
                <a:ea typeface="宋体" panose="02010600030101010101" pitchFamily="2" charset="-122"/>
              </a:rPr>
              <a:t>id </a:t>
            </a:r>
          </a:p>
          <a:p>
            <a:pPr marL="1168400" lvl="1" indent="-711200" eaLnBrk="1" hangingPunct="1"/>
            <a:r>
              <a:rPr lang="zh-CN" altLang="de-DE" sz="2400">
                <a:latin typeface="Times New Roman" panose="02020603050405020304" pitchFamily="18" charset="0"/>
              </a:rPr>
              <a:t>考虑</a:t>
            </a:r>
            <a:r>
              <a:rPr lang="zh-CN" altLang="en-US" sz="2400">
                <a:latin typeface="Times New Roman" panose="02020603050405020304" pitchFamily="18" charset="0"/>
              </a:rPr>
              <a:t>为输入串</a:t>
            </a:r>
            <a:r>
              <a:rPr lang="en-US" altLang="zh-CN" sz="2400">
                <a:latin typeface="Times New Roman" panose="02020603050405020304" pitchFamily="18" charset="0"/>
              </a:rPr>
              <a:t>id+id*id</a:t>
            </a:r>
            <a:r>
              <a:rPr lang="zh-CN" altLang="en-US" sz="2400">
                <a:latin typeface="Times New Roman" panose="02020603050405020304" pitchFamily="18" charset="0"/>
              </a:rPr>
              <a:t>建立一个最左推导 </a:t>
            </a:r>
          </a:p>
          <a:p>
            <a:pPr marL="1168400" lvl="1" indent="-711200" eaLnBrk="1" hangingPunct="1"/>
            <a:r>
              <a:rPr lang="de-DE" altLang="zh-CN" sz="2400" i="1">
                <a:latin typeface="Times New Roman" panose="02020603050405020304" pitchFamily="18" charset="0"/>
                <a:ea typeface="宋体" panose="02010600030101010101" pitchFamily="2" charset="-122"/>
              </a:rPr>
              <a:t>E</a:t>
            </a:r>
            <a:r>
              <a:rPr lang="en-US" altLang="zh-CN" sz="2400">
                <a:latin typeface="Times New Roman" panose="02020603050405020304" pitchFamily="18" charset="0"/>
                <a:ea typeface="宋体" panose="02010600030101010101" pitchFamily="2" charset="-122"/>
                <a:sym typeface="Symbol" panose="05050102010706020507" pitchFamily="18" charset="2"/>
              </a:rPr>
              <a:t></a:t>
            </a:r>
            <a:r>
              <a:rPr lang="de-DE" altLang="zh-CN" sz="2400" i="1">
                <a:latin typeface="Times New Roman" panose="02020603050405020304" pitchFamily="18" charset="0"/>
                <a:ea typeface="宋体" panose="02010600030101010101" pitchFamily="2" charset="-122"/>
              </a:rPr>
              <a:t>E</a:t>
            </a:r>
            <a:r>
              <a:rPr lang="de-DE" altLang="zh-CN" sz="2400">
                <a:latin typeface="Times New Roman" panose="02020603050405020304" pitchFamily="18" charset="0"/>
                <a:ea typeface="宋体" panose="02010600030101010101" pitchFamily="2" charset="-122"/>
              </a:rPr>
              <a:t>+</a:t>
            </a:r>
            <a:r>
              <a:rPr lang="de-DE" altLang="zh-CN" sz="2400" i="1">
                <a:latin typeface="Times New Roman" panose="02020603050405020304" pitchFamily="18" charset="0"/>
                <a:ea typeface="宋体" panose="02010600030101010101" pitchFamily="2" charset="-122"/>
              </a:rPr>
              <a:t>T</a:t>
            </a:r>
            <a:r>
              <a:rPr lang="en-US" altLang="zh-CN" sz="2400">
                <a:latin typeface="Times New Roman" panose="02020603050405020304" pitchFamily="18" charset="0"/>
                <a:ea typeface="宋体" panose="02010600030101010101" pitchFamily="2" charset="-122"/>
                <a:sym typeface="Symbol" panose="05050102010706020507" pitchFamily="18" charset="2"/>
              </a:rPr>
              <a:t></a:t>
            </a:r>
            <a:r>
              <a:rPr lang="de-DE" altLang="zh-CN" sz="2400" i="1">
                <a:latin typeface="Times New Roman" panose="02020603050405020304" pitchFamily="18" charset="0"/>
                <a:ea typeface="宋体" panose="02010600030101010101" pitchFamily="2" charset="-122"/>
              </a:rPr>
              <a:t>E</a:t>
            </a:r>
            <a:r>
              <a:rPr lang="de-DE" altLang="zh-CN" sz="2400">
                <a:latin typeface="Times New Roman" panose="02020603050405020304" pitchFamily="18" charset="0"/>
                <a:ea typeface="宋体" panose="02010600030101010101" pitchFamily="2" charset="-122"/>
              </a:rPr>
              <a:t>+</a:t>
            </a:r>
            <a:r>
              <a:rPr lang="de-DE" altLang="zh-CN" sz="2400" i="1">
                <a:latin typeface="Times New Roman" panose="02020603050405020304" pitchFamily="18" charset="0"/>
                <a:ea typeface="宋体" panose="02010600030101010101" pitchFamily="2" charset="-122"/>
              </a:rPr>
              <a:t>T</a:t>
            </a:r>
            <a:r>
              <a:rPr lang="de-DE" altLang="zh-CN" sz="2400">
                <a:latin typeface="Times New Roman" panose="02020603050405020304" pitchFamily="18" charset="0"/>
                <a:ea typeface="宋体" panose="02010600030101010101" pitchFamily="2" charset="-122"/>
              </a:rPr>
              <a:t>+</a:t>
            </a:r>
            <a:r>
              <a:rPr lang="de-DE" altLang="zh-CN" sz="2400" i="1">
                <a:latin typeface="Times New Roman" panose="02020603050405020304" pitchFamily="18" charset="0"/>
                <a:ea typeface="宋体" panose="02010600030101010101" pitchFamily="2" charset="-122"/>
              </a:rPr>
              <a:t>T</a:t>
            </a:r>
            <a:r>
              <a:rPr lang="en-US" altLang="zh-CN" sz="2400">
                <a:latin typeface="Times New Roman" panose="02020603050405020304" pitchFamily="18" charset="0"/>
                <a:ea typeface="宋体" panose="02010600030101010101" pitchFamily="2" charset="-122"/>
                <a:sym typeface="Symbol" panose="05050102010706020507" pitchFamily="18" charset="2"/>
              </a:rPr>
              <a:t></a:t>
            </a:r>
            <a:r>
              <a:rPr lang="de-DE" altLang="zh-CN" sz="2400" i="1">
                <a:latin typeface="Times New Roman" panose="02020603050405020304" pitchFamily="18" charset="0"/>
                <a:ea typeface="宋体" panose="02010600030101010101" pitchFamily="2" charset="-122"/>
              </a:rPr>
              <a:t>E</a:t>
            </a:r>
            <a:r>
              <a:rPr lang="de-DE" altLang="zh-CN" sz="2400">
                <a:latin typeface="Times New Roman" panose="02020603050405020304" pitchFamily="18" charset="0"/>
                <a:ea typeface="宋体" panose="02010600030101010101" pitchFamily="2" charset="-122"/>
              </a:rPr>
              <a:t>+</a:t>
            </a:r>
            <a:r>
              <a:rPr lang="de-DE" altLang="zh-CN" sz="2400" i="1">
                <a:latin typeface="Times New Roman" panose="02020603050405020304" pitchFamily="18" charset="0"/>
                <a:ea typeface="宋体" panose="02010600030101010101" pitchFamily="2" charset="-122"/>
              </a:rPr>
              <a:t>T</a:t>
            </a:r>
            <a:r>
              <a:rPr lang="de-DE" altLang="zh-CN" sz="2400">
                <a:latin typeface="Times New Roman" panose="02020603050405020304" pitchFamily="18" charset="0"/>
                <a:ea typeface="宋体" panose="02010600030101010101" pitchFamily="2" charset="-122"/>
              </a:rPr>
              <a:t>+</a:t>
            </a:r>
            <a:r>
              <a:rPr lang="de-DE" altLang="zh-CN" sz="2400" i="1">
                <a:latin typeface="Times New Roman" panose="02020603050405020304" pitchFamily="18" charset="0"/>
                <a:ea typeface="宋体" panose="02010600030101010101" pitchFamily="2" charset="-122"/>
              </a:rPr>
              <a:t>T</a:t>
            </a:r>
            <a:r>
              <a:rPr lang="de-DE" altLang="zh-CN" sz="2400">
                <a:latin typeface="Times New Roman" panose="02020603050405020304" pitchFamily="18" charset="0"/>
                <a:ea typeface="宋体" panose="02010600030101010101" pitchFamily="2" charset="-122"/>
              </a:rPr>
              <a:t>+</a:t>
            </a:r>
            <a:r>
              <a:rPr lang="de-DE" altLang="zh-CN" sz="2400" i="1">
                <a:latin typeface="Times New Roman" panose="02020603050405020304" pitchFamily="18" charset="0"/>
                <a:ea typeface="宋体" panose="02010600030101010101" pitchFamily="2" charset="-122"/>
              </a:rPr>
              <a:t>T</a:t>
            </a:r>
            <a:r>
              <a:rPr lang="en-US" altLang="zh-CN" sz="2400">
                <a:latin typeface="Times New Roman" panose="02020603050405020304" pitchFamily="18" charset="0"/>
                <a:ea typeface="宋体" panose="02010600030101010101" pitchFamily="2" charset="-122"/>
                <a:sym typeface="Symbol" panose="05050102010706020507" pitchFamily="18" charset="2"/>
              </a:rPr>
              <a:t></a:t>
            </a:r>
            <a:r>
              <a:rPr lang="de-DE" altLang="zh-CN" sz="2400">
                <a:latin typeface="Times New Roman" panose="02020603050405020304" pitchFamily="18" charset="0"/>
                <a:ea typeface="宋体" panose="02010600030101010101" pitchFamily="2" charset="-122"/>
              </a:rPr>
              <a:t>…… </a:t>
            </a:r>
            <a:endParaRPr lang="en-US" altLang="zh-CN" sz="2400">
              <a:latin typeface="Times New Roman" panose="02020603050405020304" pitchFamily="18" charset="0"/>
              <a:ea typeface="宋体" panose="02010600030101010101" pitchFamily="2" charset="-122"/>
            </a:endParaRPr>
          </a:p>
        </p:txBody>
      </p:sp>
      <p:sp>
        <p:nvSpPr>
          <p:cNvPr id="24582" name="Rectangle 5">
            <a:extLst>
              <a:ext uri="{FF2B5EF4-FFF2-40B4-BE49-F238E27FC236}">
                <a16:creationId xmlns:a16="http://schemas.microsoft.com/office/drawing/2014/main" id="{3D2F1D70-AAA9-42B4-87DB-18A85FC5667C}"/>
              </a:ext>
            </a:extLst>
          </p:cNvPr>
          <p:cNvSpPr>
            <a:spLocks noChangeArrowheads="1"/>
          </p:cNvSpPr>
          <p:nvPr/>
        </p:nvSpPr>
        <p:spPr bwMode="auto">
          <a:xfrm>
            <a:off x="-252413" y="3314700"/>
            <a:ext cx="9144001"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graphicFrame>
        <p:nvGraphicFramePr>
          <p:cNvPr id="24583" name="Object 4">
            <a:extLst>
              <a:ext uri="{FF2B5EF4-FFF2-40B4-BE49-F238E27FC236}">
                <a16:creationId xmlns:a16="http://schemas.microsoft.com/office/drawing/2014/main" id="{C597595A-FFA7-4583-9014-E7C3208CE5C0}"/>
              </a:ext>
            </a:extLst>
          </p:cNvPr>
          <p:cNvGraphicFramePr>
            <a:graphicFrameLocks/>
          </p:cNvGraphicFramePr>
          <p:nvPr/>
        </p:nvGraphicFramePr>
        <p:xfrm>
          <a:off x="7780338" y="1982788"/>
          <a:ext cx="349250" cy="474662"/>
        </p:xfrm>
        <a:graphic>
          <a:graphicData uri="http://schemas.openxmlformats.org/presentationml/2006/ole">
            <mc:AlternateContent xmlns:mc="http://schemas.openxmlformats.org/markup-compatibility/2006">
              <mc:Choice xmlns:v="urn:schemas-microsoft-com:vml" Requires="v">
                <p:oleObj spid="_x0000_s24862" r:id="rId3" imgW="165028" imgH="228501" progId="Equation.DSMT4">
                  <p:embed/>
                </p:oleObj>
              </mc:Choice>
              <mc:Fallback>
                <p:oleObj r:id="rId3" imgW="165028" imgH="228501" progId="Equation.DSMT4">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80338" y="1982788"/>
                        <a:ext cx="349250"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4584" name="Rectangle 7">
            <a:extLst>
              <a:ext uri="{FF2B5EF4-FFF2-40B4-BE49-F238E27FC236}">
                <a16:creationId xmlns:a16="http://schemas.microsoft.com/office/drawing/2014/main" id="{BDCB2B67-6A82-4EA7-AE77-0B1AF30EF86F}"/>
              </a:ext>
            </a:extLst>
          </p:cNvPr>
          <p:cNvSpPr>
            <a:spLocks noChangeArrowheads="1"/>
          </p:cNvSpPr>
          <p:nvPr/>
        </p:nvSpPr>
        <p:spPr bwMode="auto">
          <a:xfrm>
            <a:off x="-252413" y="3314700"/>
            <a:ext cx="9144001"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graphicFrame>
        <p:nvGraphicFramePr>
          <p:cNvPr id="24585" name="Object 6">
            <a:extLst>
              <a:ext uri="{FF2B5EF4-FFF2-40B4-BE49-F238E27FC236}">
                <a16:creationId xmlns:a16="http://schemas.microsoft.com/office/drawing/2014/main" id="{89DF5F6D-F7FB-45F7-9818-38C2AA9106EC}"/>
              </a:ext>
            </a:extLst>
          </p:cNvPr>
          <p:cNvGraphicFramePr>
            <a:graphicFrameLocks/>
          </p:cNvGraphicFramePr>
          <p:nvPr/>
        </p:nvGraphicFramePr>
        <p:xfrm>
          <a:off x="8391525" y="2408238"/>
          <a:ext cx="295275" cy="401637"/>
        </p:xfrm>
        <a:graphic>
          <a:graphicData uri="http://schemas.openxmlformats.org/presentationml/2006/ole">
            <mc:AlternateContent xmlns:mc="http://schemas.openxmlformats.org/markup-compatibility/2006">
              <mc:Choice xmlns:v="urn:schemas-microsoft-com:vml" Requires="v">
                <p:oleObj spid="_x0000_s24863" r:id="rId5" imgW="165028" imgH="228501" progId="Equation.DSMT4">
                  <p:embed/>
                </p:oleObj>
              </mc:Choice>
              <mc:Fallback>
                <p:oleObj r:id="rId5" imgW="165028" imgH="228501" progId="Equation.DSMT4">
                  <p:embed/>
                  <p:pic>
                    <p:nvPicPr>
                      <p:cNvPr id="0" name="Object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1525" y="2408238"/>
                        <a:ext cx="295275"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47331">
                                            <p:txEl>
                                              <p:pRg st="0" end="0"/>
                                            </p:txEl>
                                          </p:spTgt>
                                        </p:tgtEl>
                                        <p:attrNameLst>
                                          <p:attrName>style.visibility</p:attrName>
                                        </p:attrNameLst>
                                      </p:cBhvr>
                                      <p:to>
                                        <p:strVal val="visible"/>
                                      </p:to>
                                    </p:set>
                                    <p:animEffect transition="in" filter="slide(fromBottom)">
                                      <p:cBhvr>
                                        <p:cTn id="7" dur="500"/>
                                        <p:tgtEl>
                                          <p:spTgt spid="2147331">
                                            <p:txEl>
                                              <p:pRg st="0" end="0"/>
                                            </p:txEl>
                                          </p:spTgt>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2147331">
                                            <p:txEl>
                                              <p:pRg st="1" end="1"/>
                                            </p:txEl>
                                          </p:spTgt>
                                        </p:tgtEl>
                                        <p:attrNameLst>
                                          <p:attrName>style.visibility</p:attrName>
                                        </p:attrNameLst>
                                      </p:cBhvr>
                                      <p:to>
                                        <p:strVal val="visible"/>
                                      </p:to>
                                    </p:set>
                                    <p:animEffect transition="in" filter="slide(fromBottom)">
                                      <p:cBhvr>
                                        <p:cTn id="10" dur="500"/>
                                        <p:tgtEl>
                                          <p:spTgt spid="2147331">
                                            <p:txEl>
                                              <p:pRg st="1" end="1"/>
                                            </p:txEl>
                                          </p:spTgt>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2147331">
                                            <p:txEl>
                                              <p:pRg st="2" end="2"/>
                                            </p:txEl>
                                          </p:spTgt>
                                        </p:tgtEl>
                                        <p:attrNameLst>
                                          <p:attrName>style.visibility</p:attrName>
                                        </p:attrNameLst>
                                      </p:cBhvr>
                                      <p:to>
                                        <p:strVal val="visible"/>
                                      </p:to>
                                    </p:set>
                                    <p:animEffect transition="in" filter="slide(fromBottom)">
                                      <p:cBhvr>
                                        <p:cTn id="13" dur="500"/>
                                        <p:tgtEl>
                                          <p:spTgt spid="2147331">
                                            <p:txEl>
                                              <p:pRg st="2" end="2"/>
                                            </p:txEl>
                                          </p:spTgt>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2147331">
                                            <p:txEl>
                                              <p:pRg st="3" end="3"/>
                                            </p:txEl>
                                          </p:spTgt>
                                        </p:tgtEl>
                                        <p:attrNameLst>
                                          <p:attrName>style.visibility</p:attrName>
                                        </p:attrNameLst>
                                      </p:cBhvr>
                                      <p:to>
                                        <p:strVal val="visible"/>
                                      </p:to>
                                    </p:set>
                                    <p:animEffect transition="in" filter="slide(fromBottom)">
                                      <p:cBhvr>
                                        <p:cTn id="16" dur="500"/>
                                        <p:tgtEl>
                                          <p:spTgt spid="2147331">
                                            <p:txEl>
                                              <p:pRg st="3" end="3"/>
                                            </p:txEl>
                                          </p:spTgt>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2147331">
                                            <p:txEl>
                                              <p:pRg st="4" end="4"/>
                                            </p:txEl>
                                          </p:spTgt>
                                        </p:tgtEl>
                                        <p:attrNameLst>
                                          <p:attrName>style.visibility</p:attrName>
                                        </p:attrNameLst>
                                      </p:cBhvr>
                                      <p:to>
                                        <p:strVal val="visible"/>
                                      </p:to>
                                    </p:set>
                                    <p:animEffect transition="in" filter="slide(fromBottom)">
                                      <p:cBhvr>
                                        <p:cTn id="19" dur="500"/>
                                        <p:tgtEl>
                                          <p:spTgt spid="21473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733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object 2">
            <a:extLst>
              <a:ext uri="{FF2B5EF4-FFF2-40B4-BE49-F238E27FC236}">
                <a16:creationId xmlns:a16="http://schemas.microsoft.com/office/drawing/2014/main" id="{89911DC8-68C5-493A-9668-824BD43D06C9}"/>
              </a:ext>
            </a:extLst>
          </p:cNvPr>
          <p:cNvSpPr txBox="1">
            <a:spLocks noChangeArrowheads="1"/>
          </p:cNvSpPr>
          <p:nvPr/>
        </p:nvSpPr>
        <p:spPr bwMode="auto">
          <a:xfrm>
            <a:off x="1906588" y="4814888"/>
            <a:ext cx="168275"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3335" rIns="0" bIns="0">
            <a:spAutoFit/>
          </a:bodyPr>
          <a:lstStyle>
            <a:lvl1pPr marL="12700">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a:spcBef>
                <a:spcPts val="100"/>
              </a:spcBef>
            </a:pPr>
            <a:r>
              <a:rPr lang="zh-CN" altLang="zh-CN" sz="2000" b="1" i="1">
                <a:cs typeface="Times New Roman" panose="02020603050405020304" pitchFamily="18" charset="0"/>
              </a:rPr>
              <a:t>S</a:t>
            </a:r>
            <a:endParaRPr lang="zh-CN" altLang="zh-CN" sz="2000">
              <a:cs typeface="Times New Roman" panose="02020603050405020304" pitchFamily="18" charset="0"/>
            </a:endParaRPr>
          </a:p>
        </p:txBody>
      </p:sp>
      <p:sp>
        <p:nvSpPr>
          <p:cNvPr id="3" name="object 3">
            <a:extLst>
              <a:ext uri="{FF2B5EF4-FFF2-40B4-BE49-F238E27FC236}">
                <a16:creationId xmlns:a16="http://schemas.microsoft.com/office/drawing/2014/main" id="{F8AEE042-481E-4620-B378-91FCD570D6D6}"/>
              </a:ext>
            </a:extLst>
          </p:cNvPr>
          <p:cNvSpPr txBox="1"/>
          <p:nvPr/>
        </p:nvSpPr>
        <p:spPr>
          <a:xfrm>
            <a:off x="760413" y="5232400"/>
            <a:ext cx="2339975" cy="330200"/>
          </a:xfrm>
          <a:prstGeom prst="rect">
            <a:avLst/>
          </a:prstGeom>
        </p:spPr>
        <p:txBody>
          <a:bodyPr lIns="0" tIns="12700" rIns="0" bIns="0">
            <a:spAutoFit/>
          </a:bodyPr>
          <a:lstStyle/>
          <a:p>
            <a:pPr marL="63500">
              <a:spcBef>
                <a:spcPts val="100"/>
              </a:spcBef>
              <a:tabLst>
                <a:tab pos="852805" algn="l"/>
                <a:tab pos="1363345" algn="l"/>
                <a:tab pos="2160270" algn="l"/>
              </a:tabLst>
              <a:defRPr/>
            </a:pPr>
            <a:r>
              <a:rPr sz="2000" b="1" spc="-5" dirty="0">
                <a:latin typeface="Times New Roman" panose="02020603050405020304"/>
                <a:cs typeface="Times New Roman" panose="02020603050405020304"/>
              </a:rPr>
              <a:t>if	</a:t>
            </a:r>
            <a:r>
              <a:rPr sz="2000" b="1" i="1" spc="5" dirty="0">
                <a:latin typeface="Times New Roman" panose="02020603050405020304"/>
                <a:cs typeface="Times New Roman" panose="02020603050405020304"/>
              </a:rPr>
              <a:t>E</a:t>
            </a:r>
            <a:r>
              <a:rPr sz="1950" b="1" i="1" spc="7" baseline="-21000" dirty="0">
                <a:latin typeface="Times New Roman" panose="02020603050405020304"/>
                <a:cs typeface="Times New Roman" panose="02020603050405020304"/>
              </a:rPr>
              <a:t>1	</a:t>
            </a:r>
            <a:r>
              <a:rPr sz="2000" b="1" dirty="0">
                <a:latin typeface="Times New Roman" panose="02020603050405020304"/>
                <a:cs typeface="Times New Roman" panose="02020603050405020304"/>
              </a:rPr>
              <a:t>then	</a:t>
            </a:r>
            <a:r>
              <a:rPr sz="2000" b="1" i="1" dirty="0">
                <a:latin typeface="Times New Roman" panose="02020603050405020304"/>
                <a:cs typeface="Times New Roman" panose="02020603050405020304"/>
              </a:rPr>
              <a:t>S</a:t>
            </a:r>
            <a:endParaRPr sz="2000">
              <a:latin typeface="Times New Roman" panose="02020603050405020304"/>
              <a:cs typeface="Times New Roman" panose="02020603050405020304"/>
            </a:endParaRPr>
          </a:p>
        </p:txBody>
      </p:sp>
      <p:sp>
        <p:nvSpPr>
          <p:cNvPr id="4" name="object 4">
            <a:extLst>
              <a:ext uri="{FF2B5EF4-FFF2-40B4-BE49-F238E27FC236}">
                <a16:creationId xmlns:a16="http://schemas.microsoft.com/office/drawing/2014/main" id="{95FDC954-7290-49AE-BB7F-157FD8DA17F3}"/>
              </a:ext>
            </a:extLst>
          </p:cNvPr>
          <p:cNvSpPr txBox="1"/>
          <p:nvPr/>
        </p:nvSpPr>
        <p:spPr>
          <a:xfrm>
            <a:off x="1611313" y="6075363"/>
            <a:ext cx="3314700" cy="330200"/>
          </a:xfrm>
          <a:prstGeom prst="rect">
            <a:avLst/>
          </a:prstGeom>
        </p:spPr>
        <p:txBody>
          <a:bodyPr lIns="0" tIns="12700" rIns="0" bIns="0">
            <a:spAutoFit/>
          </a:bodyPr>
          <a:lstStyle/>
          <a:p>
            <a:pPr marL="38100">
              <a:spcBef>
                <a:spcPts val="100"/>
              </a:spcBef>
              <a:tabLst>
                <a:tab pos="508000" algn="l"/>
                <a:tab pos="934085" algn="l"/>
                <a:tab pos="1795145" algn="l"/>
                <a:tab pos="2211070" algn="l"/>
                <a:tab pos="2985770" algn="l"/>
              </a:tabLst>
              <a:defRPr/>
            </a:pPr>
            <a:r>
              <a:rPr sz="2000" b="1" dirty="0">
                <a:latin typeface="Times New Roman" panose="02020603050405020304"/>
                <a:cs typeface="Times New Roman" panose="02020603050405020304"/>
              </a:rPr>
              <a:t>if	</a:t>
            </a:r>
            <a:r>
              <a:rPr sz="2000" b="1" i="1" spc="5" dirty="0">
                <a:latin typeface="Times New Roman" panose="02020603050405020304"/>
                <a:cs typeface="Times New Roman" panose="02020603050405020304"/>
              </a:rPr>
              <a:t>E</a:t>
            </a:r>
            <a:r>
              <a:rPr sz="1950" b="1" i="1" spc="7" baseline="-21000" dirty="0">
                <a:latin typeface="Times New Roman" panose="02020603050405020304"/>
                <a:cs typeface="Times New Roman" panose="02020603050405020304"/>
              </a:rPr>
              <a:t>2	</a:t>
            </a:r>
            <a:r>
              <a:rPr sz="2000" b="1" dirty="0">
                <a:latin typeface="Times New Roman" panose="02020603050405020304"/>
                <a:cs typeface="Times New Roman" panose="02020603050405020304"/>
              </a:rPr>
              <a:t>then	</a:t>
            </a:r>
            <a:r>
              <a:rPr sz="2000" b="1" i="1" spc="5" dirty="0">
                <a:latin typeface="Times New Roman" panose="02020603050405020304"/>
                <a:cs typeface="Times New Roman" panose="02020603050405020304"/>
              </a:rPr>
              <a:t>S</a:t>
            </a:r>
            <a:r>
              <a:rPr sz="1950" b="1" i="1" spc="7" baseline="-21000" dirty="0">
                <a:latin typeface="Times New Roman" panose="02020603050405020304"/>
                <a:cs typeface="Times New Roman" panose="02020603050405020304"/>
              </a:rPr>
              <a:t>1	</a:t>
            </a:r>
            <a:r>
              <a:rPr sz="2000" b="1" spc="-5" dirty="0">
                <a:latin typeface="Times New Roman" panose="02020603050405020304"/>
                <a:cs typeface="Times New Roman" panose="02020603050405020304"/>
              </a:rPr>
              <a:t>else	</a:t>
            </a:r>
            <a:r>
              <a:rPr sz="2000" b="1" i="1" spc="5" dirty="0">
                <a:latin typeface="Times New Roman" panose="02020603050405020304"/>
                <a:cs typeface="Times New Roman" panose="02020603050405020304"/>
              </a:rPr>
              <a:t>S</a:t>
            </a:r>
            <a:r>
              <a:rPr sz="1950" b="1" i="1" spc="7" baseline="-21000" dirty="0">
                <a:latin typeface="Times New Roman" panose="02020603050405020304"/>
                <a:cs typeface="Times New Roman" panose="02020603050405020304"/>
              </a:rPr>
              <a:t>2</a:t>
            </a:r>
            <a:endParaRPr sz="1950" baseline="-21000">
              <a:latin typeface="Times New Roman" panose="02020603050405020304"/>
              <a:cs typeface="Times New Roman" panose="02020603050405020304"/>
            </a:endParaRPr>
          </a:p>
        </p:txBody>
      </p:sp>
      <p:sp>
        <p:nvSpPr>
          <p:cNvPr id="25605" name="object 5">
            <a:extLst>
              <a:ext uri="{FF2B5EF4-FFF2-40B4-BE49-F238E27FC236}">
                <a16:creationId xmlns:a16="http://schemas.microsoft.com/office/drawing/2014/main" id="{B07C8AA1-50AE-4AEA-A8D7-74DF664ED9D0}"/>
              </a:ext>
            </a:extLst>
          </p:cNvPr>
          <p:cNvSpPr>
            <a:spLocks/>
          </p:cNvSpPr>
          <p:nvPr/>
        </p:nvSpPr>
        <p:spPr bwMode="auto">
          <a:xfrm>
            <a:off x="1143000" y="5122863"/>
            <a:ext cx="571500" cy="142875"/>
          </a:xfrm>
          <a:custGeom>
            <a:avLst/>
            <a:gdLst>
              <a:gd name="T0" fmla="*/ 571500 w 571500"/>
              <a:gd name="T1" fmla="*/ 0 h 142875"/>
              <a:gd name="T2" fmla="*/ 0 w 571500"/>
              <a:gd name="T3" fmla="*/ 142875 h 142875"/>
            </a:gdLst>
            <a:ahLst/>
            <a:cxnLst>
              <a:cxn ang="0">
                <a:pos x="T0" y="T1"/>
              </a:cxn>
              <a:cxn ang="0">
                <a:pos x="T2" y="T3"/>
              </a:cxn>
            </a:cxnLst>
            <a:rect l="0" t="0" r="r" b="b"/>
            <a:pathLst>
              <a:path w="571500" h="142875">
                <a:moveTo>
                  <a:pt x="571500" y="0"/>
                </a:moveTo>
                <a:lnTo>
                  <a:pt x="0" y="142875"/>
                </a:lnTo>
              </a:path>
            </a:pathLst>
          </a:custGeom>
          <a:noFill/>
          <a:ln w="1219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5606" name="object 6">
            <a:extLst>
              <a:ext uri="{FF2B5EF4-FFF2-40B4-BE49-F238E27FC236}">
                <a16:creationId xmlns:a16="http://schemas.microsoft.com/office/drawing/2014/main" id="{C94EB59E-E722-4FE4-A6BE-E704D3220B18}"/>
              </a:ext>
            </a:extLst>
          </p:cNvPr>
          <p:cNvSpPr>
            <a:spLocks/>
          </p:cNvSpPr>
          <p:nvPr/>
        </p:nvSpPr>
        <p:spPr bwMode="auto">
          <a:xfrm>
            <a:off x="2286000" y="5122863"/>
            <a:ext cx="571500" cy="142875"/>
          </a:xfrm>
          <a:custGeom>
            <a:avLst/>
            <a:gdLst>
              <a:gd name="T0" fmla="*/ 571500 w 571500"/>
              <a:gd name="T1" fmla="*/ 142875 h 142875"/>
              <a:gd name="T2" fmla="*/ 0 w 571500"/>
              <a:gd name="T3" fmla="*/ 0 h 142875"/>
            </a:gdLst>
            <a:ahLst/>
            <a:cxnLst>
              <a:cxn ang="0">
                <a:pos x="T0" y="T1"/>
              </a:cxn>
              <a:cxn ang="0">
                <a:pos x="T2" y="T3"/>
              </a:cxn>
            </a:cxnLst>
            <a:rect l="0" t="0" r="r" b="b"/>
            <a:pathLst>
              <a:path w="571500" h="142875">
                <a:moveTo>
                  <a:pt x="571500" y="142875"/>
                </a:moveTo>
                <a:lnTo>
                  <a:pt x="0" y="0"/>
                </a:lnTo>
              </a:path>
            </a:pathLst>
          </a:custGeom>
          <a:noFill/>
          <a:ln w="1219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5607" name="object 7">
            <a:extLst>
              <a:ext uri="{FF2B5EF4-FFF2-40B4-BE49-F238E27FC236}">
                <a16:creationId xmlns:a16="http://schemas.microsoft.com/office/drawing/2014/main" id="{21BC638E-3490-45E6-9915-1B21AFE01FDF}"/>
              </a:ext>
            </a:extLst>
          </p:cNvPr>
          <p:cNvSpPr>
            <a:spLocks/>
          </p:cNvSpPr>
          <p:nvPr/>
        </p:nvSpPr>
        <p:spPr bwMode="auto">
          <a:xfrm>
            <a:off x="2130425" y="5160963"/>
            <a:ext cx="155575" cy="115887"/>
          </a:xfrm>
          <a:custGeom>
            <a:avLst/>
            <a:gdLst>
              <a:gd name="T0" fmla="*/ 155575 w 155575"/>
              <a:gd name="T1" fmla="*/ 115823 h 116204"/>
              <a:gd name="T2" fmla="*/ 0 w 155575"/>
              <a:gd name="T3" fmla="*/ 0 h 116204"/>
            </a:gdLst>
            <a:ahLst/>
            <a:cxnLst>
              <a:cxn ang="0">
                <a:pos x="T0" y="T1"/>
              </a:cxn>
              <a:cxn ang="0">
                <a:pos x="T2" y="T3"/>
              </a:cxn>
            </a:cxnLst>
            <a:rect l="0" t="0" r="r" b="b"/>
            <a:pathLst>
              <a:path w="155575" h="116204">
                <a:moveTo>
                  <a:pt x="155575" y="115823"/>
                </a:moveTo>
                <a:lnTo>
                  <a:pt x="0" y="0"/>
                </a:lnTo>
              </a:path>
            </a:pathLst>
          </a:custGeom>
          <a:noFill/>
          <a:ln w="1219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5608" name="object 8">
            <a:extLst>
              <a:ext uri="{FF2B5EF4-FFF2-40B4-BE49-F238E27FC236}">
                <a16:creationId xmlns:a16="http://schemas.microsoft.com/office/drawing/2014/main" id="{B48D1032-2C00-421B-85D7-9BE806CA467B}"/>
              </a:ext>
            </a:extLst>
          </p:cNvPr>
          <p:cNvSpPr>
            <a:spLocks/>
          </p:cNvSpPr>
          <p:nvPr/>
        </p:nvSpPr>
        <p:spPr bwMode="auto">
          <a:xfrm>
            <a:off x="1714500" y="5130800"/>
            <a:ext cx="214313" cy="123825"/>
          </a:xfrm>
          <a:custGeom>
            <a:avLst/>
            <a:gdLst>
              <a:gd name="T0" fmla="*/ 0 w 214630"/>
              <a:gd name="T1" fmla="*/ 123824 h 123825"/>
              <a:gd name="T2" fmla="*/ 214375 w 214630"/>
              <a:gd name="T3" fmla="*/ 0 h 123825"/>
            </a:gdLst>
            <a:ahLst/>
            <a:cxnLst>
              <a:cxn ang="0">
                <a:pos x="T0" y="T1"/>
              </a:cxn>
              <a:cxn ang="0">
                <a:pos x="T2" y="T3"/>
              </a:cxn>
            </a:cxnLst>
            <a:rect l="0" t="0" r="r" b="b"/>
            <a:pathLst>
              <a:path w="214630" h="123825">
                <a:moveTo>
                  <a:pt x="0" y="123824"/>
                </a:moveTo>
                <a:lnTo>
                  <a:pt x="214375" y="0"/>
                </a:lnTo>
              </a:path>
            </a:pathLst>
          </a:custGeom>
          <a:noFill/>
          <a:ln w="1219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5609" name="object 9">
            <a:extLst>
              <a:ext uri="{FF2B5EF4-FFF2-40B4-BE49-F238E27FC236}">
                <a16:creationId xmlns:a16="http://schemas.microsoft.com/office/drawing/2014/main" id="{F817B329-9A27-4935-99F0-2F05478D3FAD}"/>
              </a:ext>
            </a:extLst>
          </p:cNvPr>
          <p:cNvSpPr>
            <a:spLocks/>
          </p:cNvSpPr>
          <p:nvPr/>
        </p:nvSpPr>
        <p:spPr bwMode="auto">
          <a:xfrm>
            <a:off x="1857375" y="5481638"/>
            <a:ext cx="857250" cy="571500"/>
          </a:xfrm>
          <a:custGeom>
            <a:avLst/>
            <a:gdLst>
              <a:gd name="T0" fmla="*/ 857250 w 857250"/>
              <a:gd name="T1" fmla="*/ 0 h 571500"/>
              <a:gd name="T2" fmla="*/ 0 w 857250"/>
              <a:gd name="T3" fmla="*/ 571500 h 571500"/>
            </a:gdLst>
            <a:ahLst/>
            <a:cxnLst>
              <a:cxn ang="0">
                <a:pos x="T0" y="T1"/>
              </a:cxn>
              <a:cxn ang="0">
                <a:pos x="T2" y="T3"/>
              </a:cxn>
            </a:cxnLst>
            <a:rect l="0" t="0" r="r" b="b"/>
            <a:pathLst>
              <a:path w="857250" h="571500">
                <a:moveTo>
                  <a:pt x="857250" y="0"/>
                </a:moveTo>
                <a:lnTo>
                  <a:pt x="0" y="571500"/>
                </a:lnTo>
              </a:path>
            </a:pathLst>
          </a:custGeom>
          <a:noFill/>
          <a:ln w="1219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5610" name="object 10">
            <a:extLst>
              <a:ext uri="{FF2B5EF4-FFF2-40B4-BE49-F238E27FC236}">
                <a16:creationId xmlns:a16="http://schemas.microsoft.com/office/drawing/2014/main" id="{2E64CB6A-53C6-4C6B-97C7-7D50E508B12D}"/>
              </a:ext>
            </a:extLst>
          </p:cNvPr>
          <p:cNvSpPr>
            <a:spLocks/>
          </p:cNvSpPr>
          <p:nvPr/>
        </p:nvSpPr>
        <p:spPr bwMode="auto">
          <a:xfrm>
            <a:off x="2286000" y="5551488"/>
            <a:ext cx="500063" cy="571500"/>
          </a:xfrm>
          <a:custGeom>
            <a:avLst/>
            <a:gdLst>
              <a:gd name="T0" fmla="*/ 500125 w 500380"/>
              <a:gd name="T1" fmla="*/ 0 h 571500"/>
              <a:gd name="T2" fmla="*/ 0 w 500380"/>
              <a:gd name="T3" fmla="*/ 571500 h 571500"/>
            </a:gdLst>
            <a:ahLst/>
            <a:cxnLst>
              <a:cxn ang="0">
                <a:pos x="T0" y="T1"/>
              </a:cxn>
              <a:cxn ang="0">
                <a:pos x="T2" y="T3"/>
              </a:cxn>
            </a:cxnLst>
            <a:rect l="0" t="0" r="r" b="b"/>
            <a:pathLst>
              <a:path w="500380" h="571500">
                <a:moveTo>
                  <a:pt x="500125" y="0"/>
                </a:moveTo>
                <a:lnTo>
                  <a:pt x="0" y="571500"/>
                </a:lnTo>
              </a:path>
            </a:pathLst>
          </a:custGeom>
          <a:noFill/>
          <a:ln w="1219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5611" name="object 11">
            <a:extLst>
              <a:ext uri="{FF2B5EF4-FFF2-40B4-BE49-F238E27FC236}">
                <a16:creationId xmlns:a16="http://schemas.microsoft.com/office/drawing/2014/main" id="{0791C23F-B036-411F-A0CF-D40C8DD8C19B}"/>
              </a:ext>
            </a:extLst>
          </p:cNvPr>
          <p:cNvSpPr>
            <a:spLocks/>
          </p:cNvSpPr>
          <p:nvPr/>
        </p:nvSpPr>
        <p:spPr bwMode="auto">
          <a:xfrm>
            <a:off x="2855913" y="5551488"/>
            <a:ext cx="73025" cy="571500"/>
          </a:xfrm>
          <a:custGeom>
            <a:avLst/>
            <a:gdLst>
              <a:gd name="T0" fmla="*/ 73025 w 73025"/>
              <a:gd name="T1" fmla="*/ 0 h 571500"/>
              <a:gd name="T2" fmla="*/ 0 w 73025"/>
              <a:gd name="T3" fmla="*/ 571500 h 571500"/>
            </a:gdLst>
            <a:ahLst/>
            <a:cxnLst>
              <a:cxn ang="0">
                <a:pos x="T0" y="T1"/>
              </a:cxn>
              <a:cxn ang="0">
                <a:pos x="T2" y="T3"/>
              </a:cxn>
            </a:cxnLst>
            <a:rect l="0" t="0" r="r" b="b"/>
            <a:pathLst>
              <a:path w="73025" h="571500">
                <a:moveTo>
                  <a:pt x="73025" y="0"/>
                </a:moveTo>
                <a:lnTo>
                  <a:pt x="0" y="571500"/>
                </a:lnTo>
              </a:path>
            </a:pathLst>
          </a:custGeom>
          <a:noFill/>
          <a:ln w="1219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5612" name="object 12">
            <a:extLst>
              <a:ext uri="{FF2B5EF4-FFF2-40B4-BE49-F238E27FC236}">
                <a16:creationId xmlns:a16="http://schemas.microsoft.com/office/drawing/2014/main" id="{C2E0388B-1B0E-4333-A3D0-2D202F3A025C}"/>
              </a:ext>
            </a:extLst>
          </p:cNvPr>
          <p:cNvSpPr>
            <a:spLocks/>
          </p:cNvSpPr>
          <p:nvPr/>
        </p:nvSpPr>
        <p:spPr bwMode="auto">
          <a:xfrm>
            <a:off x="3071813" y="5551488"/>
            <a:ext cx="428625" cy="571500"/>
          </a:xfrm>
          <a:custGeom>
            <a:avLst/>
            <a:gdLst>
              <a:gd name="T0" fmla="*/ 0 w 428625"/>
              <a:gd name="T1" fmla="*/ 0 h 571500"/>
              <a:gd name="T2" fmla="*/ 428625 w 428625"/>
              <a:gd name="T3" fmla="*/ 571500 h 571500"/>
            </a:gdLst>
            <a:ahLst/>
            <a:cxnLst>
              <a:cxn ang="0">
                <a:pos x="T0" y="T1"/>
              </a:cxn>
              <a:cxn ang="0">
                <a:pos x="T2" y="T3"/>
              </a:cxn>
            </a:cxnLst>
            <a:rect l="0" t="0" r="r" b="b"/>
            <a:pathLst>
              <a:path w="428625" h="571500">
                <a:moveTo>
                  <a:pt x="0" y="0"/>
                </a:moveTo>
                <a:lnTo>
                  <a:pt x="428625" y="571500"/>
                </a:lnTo>
              </a:path>
            </a:pathLst>
          </a:custGeom>
          <a:noFill/>
          <a:ln w="1219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5613" name="object 13">
            <a:extLst>
              <a:ext uri="{FF2B5EF4-FFF2-40B4-BE49-F238E27FC236}">
                <a16:creationId xmlns:a16="http://schemas.microsoft.com/office/drawing/2014/main" id="{9E336AC4-548E-4D58-8476-AD0250AE0D8A}"/>
              </a:ext>
            </a:extLst>
          </p:cNvPr>
          <p:cNvSpPr>
            <a:spLocks/>
          </p:cNvSpPr>
          <p:nvPr/>
        </p:nvSpPr>
        <p:spPr bwMode="auto">
          <a:xfrm>
            <a:off x="3214688" y="5551488"/>
            <a:ext cx="785812" cy="571500"/>
          </a:xfrm>
          <a:custGeom>
            <a:avLst/>
            <a:gdLst>
              <a:gd name="T0" fmla="*/ 0 w 786129"/>
              <a:gd name="T1" fmla="*/ 0 h 571500"/>
              <a:gd name="T2" fmla="*/ 785748 w 786129"/>
              <a:gd name="T3" fmla="*/ 571500 h 571500"/>
            </a:gdLst>
            <a:ahLst/>
            <a:cxnLst>
              <a:cxn ang="0">
                <a:pos x="T0" y="T1"/>
              </a:cxn>
              <a:cxn ang="0">
                <a:pos x="T2" y="T3"/>
              </a:cxn>
            </a:cxnLst>
            <a:rect l="0" t="0" r="r" b="b"/>
            <a:pathLst>
              <a:path w="786129" h="571500">
                <a:moveTo>
                  <a:pt x="0" y="0"/>
                </a:moveTo>
                <a:lnTo>
                  <a:pt x="785748" y="571500"/>
                </a:lnTo>
              </a:path>
            </a:pathLst>
          </a:custGeom>
          <a:noFill/>
          <a:ln w="1219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5614" name="object 14">
            <a:extLst>
              <a:ext uri="{FF2B5EF4-FFF2-40B4-BE49-F238E27FC236}">
                <a16:creationId xmlns:a16="http://schemas.microsoft.com/office/drawing/2014/main" id="{78B94346-E978-4D7A-9C75-F2E7AA2E7241}"/>
              </a:ext>
            </a:extLst>
          </p:cNvPr>
          <p:cNvSpPr>
            <a:spLocks/>
          </p:cNvSpPr>
          <p:nvPr/>
        </p:nvSpPr>
        <p:spPr bwMode="auto">
          <a:xfrm>
            <a:off x="3286125" y="5481638"/>
            <a:ext cx="1428750" cy="642937"/>
          </a:xfrm>
          <a:custGeom>
            <a:avLst/>
            <a:gdLst>
              <a:gd name="T0" fmla="*/ 0 w 1428750"/>
              <a:gd name="T1" fmla="*/ 0 h 643254"/>
              <a:gd name="T2" fmla="*/ 1428750 w 1428750"/>
              <a:gd name="T3" fmla="*/ 642937 h 643254"/>
            </a:gdLst>
            <a:ahLst/>
            <a:cxnLst>
              <a:cxn ang="0">
                <a:pos x="T0" y="T1"/>
              </a:cxn>
              <a:cxn ang="0">
                <a:pos x="T2" y="T3"/>
              </a:cxn>
            </a:cxnLst>
            <a:rect l="0" t="0" r="r" b="b"/>
            <a:pathLst>
              <a:path w="1428750" h="643254">
                <a:moveTo>
                  <a:pt x="0" y="0"/>
                </a:moveTo>
                <a:lnTo>
                  <a:pt x="1428750" y="642937"/>
                </a:lnTo>
              </a:path>
            </a:pathLst>
          </a:custGeom>
          <a:noFill/>
          <a:ln w="1219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 name="object 15">
            <a:extLst>
              <a:ext uri="{FF2B5EF4-FFF2-40B4-BE49-F238E27FC236}">
                <a16:creationId xmlns:a16="http://schemas.microsoft.com/office/drawing/2014/main" id="{3B32D03C-B083-4A4A-9936-8A4D7E2E051F}"/>
              </a:ext>
            </a:extLst>
          </p:cNvPr>
          <p:cNvSpPr txBox="1"/>
          <p:nvPr/>
        </p:nvSpPr>
        <p:spPr>
          <a:xfrm>
            <a:off x="787400" y="4424363"/>
            <a:ext cx="3881438" cy="376237"/>
          </a:xfrm>
          <a:prstGeom prst="rect">
            <a:avLst/>
          </a:prstGeom>
        </p:spPr>
        <p:txBody>
          <a:bodyPr lIns="0" tIns="12700" rIns="0" bIns="0">
            <a:spAutoFit/>
          </a:bodyPr>
          <a:lstStyle/>
          <a:p>
            <a:pPr marL="310515" indent="-273050">
              <a:spcBef>
                <a:spcPts val="100"/>
              </a:spcBef>
              <a:buFont typeface="Wingdings" panose="05000000000000000000"/>
              <a:buChar char=""/>
              <a:tabLst>
                <a:tab pos="311150" algn="l"/>
              </a:tabLst>
              <a:defRPr/>
            </a:pPr>
            <a:r>
              <a:rPr sz="2300" b="1" dirty="0">
                <a:latin typeface="Times New Roman" panose="02020603050405020304"/>
                <a:cs typeface="Times New Roman" panose="02020603050405020304"/>
              </a:rPr>
              <a:t>if </a:t>
            </a:r>
            <a:r>
              <a:rPr sz="2300" i="1" spc="5" dirty="0">
                <a:latin typeface="Times New Roman" panose="02020603050405020304"/>
                <a:cs typeface="Times New Roman" panose="02020603050405020304"/>
              </a:rPr>
              <a:t>E</a:t>
            </a:r>
            <a:r>
              <a:rPr sz="2250" i="1" spc="7" baseline="-20000" dirty="0">
                <a:latin typeface="Times New Roman" panose="02020603050405020304"/>
                <a:cs typeface="Times New Roman" panose="02020603050405020304"/>
              </a:rPr>
              <a:t>1 </a:t>
            </a:r>
            <a:r>
              <a:rPr sz="2300" b="1" dirty="0">
                <a:latin typeface="Times New Roman" panose="02020603050405020304"/>
                <a:cs typeface="Times New Roman" panose="02020603050405020304"/>
              </a:rPr>
              <a:t>then if </a:t>
            </a:r>
            <a:r>
              <a:rPr sz="2300" i="1" spc="5" dirty="0">
                <a:latin typeface="Times New Roman" panose="02020603050405020304"/>
                <a:cs typeface="Times New Roman" panose="02020603050405020304"/>
              </a:rPr>
              <a:t>E</a:t>
            </a:r>
            <a:r>
              <a:rPr sz="2250" i="1" spc="7" baseline="-20000" dirty="0">
                <a:latin typeface="Times New Roman" panose="02020603050405020304"/>
                <a:cs typeface="Times New Roman" panose="02020603050405020304"/>
              </a:rPr>
              <a:t>2 </a:t>
            </a:r>
            <a:r>
              <a:rPr sz="2300" b="1" dirty="0">
                <a:latin typeface="Times New Roman" panose="02020603050405020304"/>
                <a:cs typeface="Times New Roman" panose="02020603050405020304"/>
              </a:rPr>
              <a:t>then </a:t>
            </a:r>
            <a:r>
              <a:rPr sz="2300" i="1" spc="10" dirty="0">
                <a:latin typeface="Times New Roman" panose="02020603050405020304"/>
                <a:cs typeface="Times New Roman" panose="02020603050405020304"/>
              </a:rPr>
              <a:t>S</a:t>
            </a:r>
            <a:r>
              <a:rPr sz="2250" i="1" spc="15" baseline="-20000" dirty="0">
                <a:latin typeface="Times New Roman" panose="02020603050405020304"/>
                <a:cs typeface="Times New Roman" panose="02020603050405020304"/>
              </a:rPr>
              <a:t>1 </a:t>
            </a:r>
            <a:r>
              <a:rPr sz="2300" b="1" spc="-5" dirty="0">
                <a:latin typeface="Times New Roman" panose="02020603050405020304"/>
                <a:cs typeface="Times New Roman" panose="02020603050405020304"/>
              </a:rPr>
              <a:t>else</a:t>
            </a:r>
            <a:r>
              <a:rPr sz="2300" b="1" spc="-315" dirty="0">
                <a:latin typeface="Times New Roman" panose="02020603050405020304"/>
                <a:cs typeface="Times New Roman" panose="02020603050405020304"/>
              </a:rPr>
              <a:t> </a:t>
            </a:r>
            <a:r>
              <a:rPr sz="2300" i="1" spc="10" dirty="0">
                <a:latin typeface="Times New Roman" panose="02020603050405020304"/>
                <a:cs typeface="Times New Roman" panose="02020603050405020304"/>
              </a:rPr>
              <a:t>S</a:t>
            </a:r>
            <a:r>
              <a:rPr sz="2250" i="1" spc="15" baseline="-20000" dirty="0">
                <a:latin typeface="Times New Roman" panose="02020603050405020304"/>
                <a:cs typeface="Times New Roman" panose="02020603050405020304"/>
              </a:rPr>
              <a:t>2</a:t>
            </a:r>
            <a:endParaRPr sz="2250" baseline="-20000" dirty="0">
              <a:latin typeface="Times New Roman" panose="02020603050405020304"/>
              <a:cs typeface="Times New Roman" panose="02020603050405020304"/>
            </a:endParaRPr>
          </a:p>
        </p:txBody>
      </p:sp>
      <p:sp>
        <p:nvSpPr>
          <p:cNvPr id="25616" name="object 16">
            <a:extLst>
              <a:ext uri="{FF2B5EF4-FFF2-40B4-BE49-F238E27FC236}">
                <a16:creationId xmlns:a16="http://schemas.microsoft.com/office/drawing/2014/main" id="{E87A875C-3B21-46E4-8518-798F91E395AF}"/>
              </a:ext>
            </a:extLst>
          </p:cNvPr>
          <p:cNvSpPr>
            <a:spLocks/>
          </p:cNvSpPr>
          <p:nvPr/>
        </p:nvSpPr>
        <p:spPr bwMode="auto">
          <a:xfrm>
            <a:off x="3768725" y="3052763"/>
            <a:ext cx="214313" cy="500062"/>
          </a:xfrm>
          <a:custGeom>
            <a:avLst/>
            <a:gdLst>
              <a:gd name="T0" fmla="*/ 0 w 215264"/>
              <a:gd name="T1" fmla="*/ 0 h 500380"/>
              <a:gd name="T2" fmla="*/ 41808 w 215264"/>
              <a:gd name="T3" fmla="*/ 5685 h 500380"/>
              <a:gd name="T4" fmla="*/ 75961 w 215264"/>
              <a:gd name="T5" fmla="*/ 21193 h 500380"/>
              <a:gd name="T6" fmla="*/ 98994 w 215264"/>
              <a:gd name="T7" fmla="*/ 44201 h 500380"/>
              <a:gd name="T8" fmla="*/ 107442 w 215264"/>
              <a:gd name="T9" fmla="*/ 72390 h 500380"/>
              <a:gd name="T10" fmla="*/ 107442 w 215264"/>
              <a:gd name="T11" fmla="*/ 177546 h 500380"/>
              <a:gd name="T12" fmla="*/ 115889 w 215264"/>
              <a:gd name="T13" fmla="*/ 205734 h 500380"/>
              <a:gd name="T14" fmla="*/ 138922 w 215264"/>
              <a:gd name="T15" fmla="*/ 228742 h 500380"/>
              <a:gd name="T16" fmla="*/ 173075 w 215264"/>
              <a:gd name="T17" fmla="*/ 244250 h 500380"/>
              <a:gd name="T18" fmla="*/ 214884 w 215264"/>
              <a:gd name="T19" fmla="*/ 249936 h 500380"/>
              <a:gd name="T20" fmla="*/ 173075 w 215264"/>
              <a:gd name="T21" fmla="*/ 255621 h 500380"/>
              <a:gd name="T22" fmla="*/ 138922 w 215264"/>
              <a:gd name="T23" fmla="*/ 271129 h 500380"/>
              <a:gd name="T24" fmla="*/ 115889 w 215264"/>
              <a:gd name="T25" fmla="*/ 294137 h 500380"/>
              <a:gd name="T26" fmla="*/ 107442 w 215264"/>
              <a:gd name="T27" fmla="*/ 322326 h 500380"/>
              <a:gd name="T28" fmla="*/ 107442 w 215264"/>
              <a:gd name="T29" fmla="*/ 427482 h 500380"/>
              <a:gd name="T30" fmla="*/ 98994 w 215264"/>
              <a:gd name="T31" fmla="*/ 455670 h 500380"/>
              <a:gd name="T32" fmla="*/ 75961 w 215264"/>
              <a:gd name="T33" fmla="*/ 478678 h 500380"/>
              <a:gd name="T34" fmla="*/ 41808 w 215264"/>
              <a:gd name="T35" fmla="*/ 494186 h 500380"/>
              <a:gd name="T36" fmla="*/ 0 w 215264"/>
              <a:gd name="T37" fmla="*/ 499872 h 500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5264" h="500380">
                <a:moveTo>
                  <a:pt x="0" y="0"/>
                </a:moveTo>
                <a:lnTo>
                  <a:pt x="41808" y="5685"/>
                </a:lnTo>
                <a:lnTo>
                  <a:pt x="75961" y="21193"/>
                </a:lnTo>
                <a:lnTo>
                  <a:pt x="98994" y="44201"/>
                </a:lnTo>
                <a:lnTo>
                  <a:pt x="107442" y="72390"/>
                </a:lnTo>
                <a:lnTo>
                  <a:pt x="107442" y="177546"/>
                </a:lnTo>
                <a:lnTo>
                  <a:pt x="115889" y="205734"/>
                </a:lnTo>
                <a:lnTo>
                  <a:pt x="138922" y="228742"/>
                </a:lnTo>
                <a:lnTo>
                  <a:pt x="173075" y="244250"/>
                </a:lnTo>
                <a:lnTo>
                  <a:pt x="214884" y="249936"/>
                </a:lnTo>
                <a:lnTo>
                  <a:pt x="173075" y="255621"/>
                </a:lnTo>
                <a:lnTo>
                  <a:pt x="138922" y="271129"/>
                </a:lnTo>
                <a:lnTo>
                  <a:pt x="115889" y="294137"/>
                </a:lnTo>
                <a:lnTo>
                  <a:pt x="107442" y="322326"/>
                </a:lnTo>
                <a:lnTo>
                  <a:pt x="107442" y="427482"/>
                </a:lnTo>
                <a:lnTo>
                  <a:pt x="98994" y="455670"/>
                </a:lnTo>
                <a:lnTo>
                  <a:pt x="75961" y="478678"/>
                </a:lnTo>
                <a:lnTo>
                  <a:pt x="41808" y="494186"/>
                </a:lnTo>
                <a:lnTo>
                  <a:pt x="0" y="499872"/>
                </a:lnTo>
              </a:path>
            </a:pathLst>
          </a:custGeom>
          <a:noFill/>
          <a:ln w="25908">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5617" name="object 17">
            <a:extLst>
              <a:ext uri="{FF2B5EF4-FFF2-40B4-BE49-F238E27FC236}">
                <a16:creationId xmlns:a16="http://schemas.microsoft.com/office/drawing/2014/main" id="{DE8C09DC-1B90-406F-8475-AFF89271D88A}"/>
              </a:ext>
            </a:extLst>
          </p:cNvPr>
          <p:cNvSpPr>
            <a:spLocks/>
          </p:cNvSpPr>
          <p:nvPr/>
        </p:nvSpPr>
        <p:spPr bwMode="auto">
          <a:xfrm>
            <a:off x="2411413" y="3835400"/>
            <a:ext cx="1550987" cy="150813"/>
          </a:xfrm>
          <a:custGeom>
            <a:avLst/>
            <a:gdLst>
              <a:gd name="T0" fmla="*/ 151511 w 1550670"/>
              <a:gd name="T1" fmla="*/ 0 h 151130"/>
              <a:gd name="T2" fmla="*/ 0 w 1550670"/>
              <a:gd name="T3" fmla="*/ 74294 h 151130"/>
              <a:gd name="T4" fmla="*/ 150240 w 1550670"/>
              <a:gd name="T5" fmla="*/ 150875 h 151130"/>
              <a:gd name="T6" fmla="*/ 150663 w 1550670"/>
              <a:gd name="T7" fmla="*/ 100654 h 151130"/>
              <a:gd name="T8" fmla="*/ 125475 w 1550670"/>
              <a:gd name="T9" fmla="*/ 100456 h 151130"/>
              <a:gd name="T10" fmla="*/ 125983 w 1550670"/>
              <a:gd name="T11" fmla="*/ 50164 h 151130"/>
              <a:gd name="T12" fmla="*/ 151088 w 1550670"/>
              <a:gd name="T13" fmla="*/ 50164 h 151130"/>
              <a:gd name="T14" fmla="*/ 151511 w 1550670"/>
              <a:gd name="T15" fmla="*/ 0 h 151130"/>
              <a:gd name="T16" fmla="*/ 151087 w 1550670"/>
              <a:gd name="T17" fmla="*/ 50361 h 151130"/>
              <a:gd name="T18" fmla="*/ 150663 w 1550670"/>
              <a:gd name="T19" fmla="*/ 100654 h 151130"/>
              <a:gd name="T20" fmla="*/ 1549654 w 1550670"/>
              <a:gd name="T21" fmla="*/ 111632 h 151130"/>
              <a:gd name="T22" fmla="*/ 1550161 w 1550670"/>
              <a:gd name="T23" fmla="*/ 61340 h 151130"/>
              <a:gd name="T24" fmla="*/ 151087 w 1550670"/>
              <a:gd name="T25" fmla="*/ 50361 h 151130"/>
              <a:gd name="T26" fmla="*/ 125983 w 1550670"/>
              <a:gd name="T27" fmla="*/ 50164 h 151130"/>
              <a:gd name="T28" fmla="*/ 125475 w 1550670"/>
              <a:gd name="T29" fmla="*/ 100456 h 151130"/>
              <a:gd name="T30" fmla="*/ 150663 w 1550670"/>
              <a:gd name="T31" fmla="*/ 100654 h 151130"/>
              <a:gd name="T32" fmla="*/ 151087 w 1550670"/>
              <a:gd name="T33" fmla="*/ 50361 h 151130"/>
              <a:gd name="T34" fmla="*/ 125983 w 1550670"/>
              <a:gd name="T35" fmla="*/ 50164 h 151130"/>
              <a:gd name="T36" fmla="*/ 151088 w 1550670"/>
              <a:gd name="T37" fmla="*/ 50164 h 151130"/>
              <a:gd name="T38" fmla="*/ 125983 w 1550670"/>
              <a:gd name="T39" fmla="*/ 50164 h 151130"/>
              <a:gd name="T40" fmla="*/ 151087 w 1550670"/>
              <a:gd name="T41" fmla="*/ 50361 h 151130"/>
              <a:gd name="T42" fmla="*/ 151088 w 1550670"/>
              <a:gd name="T43" fmla="*/ 50164 h 151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50670" h="151130">
                <a:moveTo>
                  <a:pt x="151511" y="0"/>
                </a:moveTo>
                <a:lnTo>
                  <a:pt x="0" y="74294"/>
                </a:lnTo>
                <a:lnTo>
                  <a:pt x="150240" y="150875"/>
                </a:lnTo>
                <a:lnTo>
                  <a:pt x="150663" y="100654"/>
                </a:lnTo>
                <a:lnTo>
                  <a:pt x="125475" y="100456"/>
                </a:lnTo>
                <a:lnTo>
                  <a:pt x="125983" y="50164"/>
                </a:lnTo>
                <a:lnTo>
                  <a:pt x="151088" y="50164"/>
                </a:lnTo>
                <a:lnTo>
                  <a:pt x="151511" y="0"/>
                </a:lnTo>
                <a:close/>
              </a:path>
              <a:path w="1550670" h="151130">
                <a:moveTo>
                  <a:pt x="151087" y="50361"/>
                </a:moveTo>
                <a:lnTo>
                  <a:pt x="150663" y="100654"/>
                </a:lnTo>
                <a:lnTo>
                  <a:pt x="1549654" y="111632"/>
                </a:lnTo>
                <a:lnTo>
                  <a:pt x="1550161" y="61340"/>
                </a:lnTo>
                <a:lnTo>
                  <a:pt x="151087" y="50361"/>
                </a:lnTo>
                <a:close/>
              </a:path>
              <a:path w="1550670" h="151130">
                <a:moveTo>
                  <a:pt x="125983" y="50164"/>
                </a:moveTo>
                <a:lnTo>
                  <a:pt x="125475" y="100456"/>
                </a:lnTo>
                <a:lnTo>
                  <a:pt x="150663" y="100654"/>
                </a:lnTo>
                <a:lnTo>
                  <a:pt x="151087" y="50361"/>
                </a:lnTo>
                <a:lnTo>
                  <a:pt x="125983" y="50164"/>
                </a:lnTo>
                <a:close/>
              </a:path>
              <a:path w="1550670" h="151130">
                <a:moveTo>
                  <a:pt x="151088" y="50164"/>
                </a:moveTo>
                <a:lnTo>
                  <a:pt x="125983" y="50164"/>
                </a:lnTo>
                <a:lnTo>
                  <a:pt x="151087" y="50361"/>
                </a:lnTo>
                <a:lnTo>
                  <a:pt x="151088" y="50164"/>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8" name="object 18">
            <a:extLst>
              <a:ext uri="{FF2B5EF4-FFF2-40B4-BE49-F238E27FC236}">
                <a16:creationId xmlns:a16="http://schemas.microsoft.com/office/drawing/2014/main" id="{06D126F7-1E0E-4082-9573-C7A18390B6C8}"/>
              </a:ext>
            </a:extLst>
          </p:cNvPr>
          <p:cNvSpPr txBox="1"/>
          <p:nvPr/>
        </p:nvSpPr>
        <p:spPr>
          <a:xfrm>
            <a:off x="4040188" y="3081338"/>
            <a:ext cx="1300162" cy="406400"/>
          </a:xfrm>
          <a:prstGeom prst="rect">
            <a:avLst/>
          </a:prstGeom>
        </p:spPr>
        <p:txBody>
          <a:bodyPr lIns="0" tIns="12065" rIns="0" bIns="0">
            <a:spAutoFit/>
          </a:bodyPr>
          <a:lstStyle>
            <a:lvl1pPr marL="12700">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a:spcBef>
                <a:spcPts val="100"/>
              </a:spcBef>
            </a:pPr>
            <a:r>
              <a:rPr lang="zh-CN" altLang="zh-CN" sz="2500" b="1">
                <a:solidFill>
                  <a:srgbClr val="FF0000"/>
                </a:solidFill>
                <a:latin typeface="楷体" panose="02010609060101010101" pitchFamily="49" charset="-122"/>
                <a:ea typeface="楷体" panose="02010609060101010101" pitchFamily="49" charset="-122"/>
              </a:rPr>
              <a:t>条件语句</a:t>
            </a:r>
            <a:endParaRPr lang="zh-CN" altLang="zh-CN" sz="2500">
              <a:latin typeface="楷体" panose="02010609060101010101" pitchFamily="49" charset="-122"/>
              <a:ea typeface="楷体" panose="02010609060101010101" pitchFamily="49" charset="-122"/>
            </a:endParaRPr>
          </a:p>
        </p:txBody>
      </p:sp>
      <p:sp>
        <p:nvSpPr>
          <p:cNvPr id="19" name="object 19">
            <a:extLst>
              <a:ext uri="{FF2B5EF4-FFF2-40B4-BE49-F238E27FC236}">
                <a16:creationId xmlns:a16="http://schemas.microsoft.com/office/drawing/2014/main" id="{EE0E241B-96AA-454F-986A-85E0E1B76F3F}"/>
              </a:ext>
            </a:extLst>
          </p:cNvPr>
          <p:cNvSpPr txBox="1"/>
          <p:nvPr/>
        </p:nvSpPr>
        <p:spPr>
          <a:xfrm>
            <a:off x="4060825" y="3708400"/>
            <a:ext cx="1300163" cy="406400"/>
          </a:xfrm>
          <a:prstGeom prst="rect">
            <a:avLst/>
          </a:prstGeom>
        </p:spPr>
        <p:txBody>
          <a:bodyPr lIns="0" tIns="12065" rIns="0" bIns="0">
            <a:spAutoFit/>
          </a:bodyPr>
          <a:lstStyle>
            <a:lvl1pPr marL="12700">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a:spcBef>
                <a:spcPts val="100"/>
              </a:spcBef>
            </a:pPr>
            <a:r>
              <a:rPr lang="zh-CN" altLang="zh-CN" sz="2500" b="1">
                <a:solidFill>
                  <a:srgbClr val="FF0000"/>
                </a:solidFill>
                <a:latin typeface="楷体" panose="02010609060101010101" pitchFamily="49" charset="-122"/>
                <a:ea typeface="楷体" panose="02010609060101010101" pitchFamily="49" charset="-122"/>
              </a:rPr>
              <a:t>其他语句</a:t>
            </a:r>
            <a:endParaRPr lang="zh-CN" altLang="zh-CN" sz="2500">
              <a:latin typeface="楷体" panose="02010609060101010101" pitchFamily="49" charset="-122"/>
              <a:ea typeface="楷体" panose="02010609060101010101" pitchFamily="49" charset="-122"/>
            </a:endParaRPr>
          </a:p>
        </p:txBody>
      </p:sp>
      <p:sp>
        <p:nvSpPr>
          <p:cNvPr id="20" name="object 20">
            <a:extLst>
              <a:ext uri="{FF2B5EF4-FFF2-40B4-BE49-F238E27FC236}">
                <a16:creationId xmlns:a16="http://schemas.microsoft.com/office/drawing/2014/main" id="{466B8BDD-9F51-4AD0-A27E-4A1B62C1EE9F}"/>
              </a:ext>
            </a:extLst>
          </p:cNvPr>
          <p:cNvSpPr txBox="1"/>
          <p:nvPr/>
        </p:nvSpPr>
        <p:spPr>
          <a:xfrm>
            <a:off x="469900" y="2441575"/>
            <a:ext cx="3209925" cy="2030413"/>
          </a:xfrm>
          <a:prstGeom prst="rect">
            <a:avLst/>
          </a:prstGeom>
        </p:spPr>
        <p:txBody>
          <a:bodyPr lIns="0" tIns="12700" rIns="0" bIns="0">
            <a:spAutoFit/>
          </a:bodyPr>
          <a:lstStyle>
            <a:lvl1pPr marL="295275" indent="-282575">
              <a:tabLst>
                <a:tab pos="295275" algn="l"/>
              </a:tabLst>
              <a:defRPr sz="2600">
                <a:solidFill>
                  <a:schemeClr val="tx1"/>
                </a:solidFill>
                <a:latin typeface="Times New Roman" panose="02020603050405020304" pitchFamily="18" charset="0"/>
                <a:ea typeface="宋体" panose="02010600030101010101" pitchFamily="2" charset="-122"/>
              </a:defRPr>
            </a:lvl1pPr>
            <a:lvl2pPr marL="587375" indent="-273050">
              <a:tabLst>
                <a:tab pos="295275" algn="l"/>
              </a:tabLst>
              <a:defRPr sz="2600">
                <a:solidFill>
                  <a:schemeClr val="tx1"/>
                </a:solidFill>
                <a:latin typeface="Times New Roman" panose="02020603050405020304" pitchFamily="18" charset="0"/>
                <a:ea typeface="宋体" panose="02010600030101010101" pitchFamily="2" charset="-122"/>
              </a:defRPr>
            </a:lvl2pPr>
            <a:lvl3pPr marL="1143000" indent="-228600">
              <a:tabLst>
                <a:tab pos="295275" algn="l"/>
              </a:tabLst>
              <a:defRPr sz="2600">
                <a:solidFill>
                  <a:schemeClr val="tx1"/>
                </a:solidFill>
                <a:latin typeface="Times New Roman" panose="02020603050405020304" pitchFamily="18" charset="0"/>
                <a:ea typeface="宋体" panose="02010600030101010101" pitchFamily="2" charset="-122"/>
              </a:defRPr>
            </a:lvl3pPr>
            <a:lvl4pPr marL="1600200" indent="-228600">
              <a:tabLst>
                <a:tab pos="295275" algn="l"/>
              </a:tabLst>
              <a:defRPr sz="2600">
                <a:solidFill>
                  <a:schemeClr val="tx1"/>
                </a:solidFill>
                <a:latin typeface="Times New Roman" panose="02020603050405020304" pitchFamily="18" charset="0"/>
                <a:ea typeface="宋体" panose="02010600030101010101" pitchFamily="2" charset="-122"/>
              </a:defRPr>
            </a:lvl4pPr>
            <a:lvl5pPr marL="2057400" indent="-228600">
              <a:tabLst>
                <a:tab pos="295275" algn="l"/>
              </a:tabLst>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295275" algn="l"/>
              </a:tabLs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295275" algn="l"/>
              </a:tabLs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295275" algn="l"/>
              </a:tabLs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295275" algn="l"/>
              </a:tabLst>
              <a:defRPr sz="2600">
                <a:solidFill>
                  <a:schemeClr val="tx1"/>
                </a:solidFill>
                <a:latin typeface="Times New Roman" panose="02020603050405020304" pitchFamily="18" charset="0"/>
                <a:ea typeface="宋体" panose="02010600030101010101" pitchFamily="2" charset="-122"/>
              </a:defRPr>
            </a:lvl9pPr>
          </a:lstStyle>
          <a:p>
            <a:pPr>
              <a:lnSpc>
                <a:spcPts val="3275"/>
              </a:lnSpc>
              <a:buSzPct val="96000"/>
              <a:buFont typeface="Wingdings" panose="05000000000000000000" pitchFamily="2" charset="2"/>
              <a:buChar char=""/>
            </a:pPr>
            <a:r>
              <a:rPr lang="zh-CN" altLang="zh-CN" sz="2800" b="1">
                <a:latin typeface="华文楷体" panose="02010600040101010101" pitchFamily="2" charset="-122"/>
                <a:ea typeface="华文楷体" panose="02010600040101010101" pitchFamily="2" charset="-122"/>
              </a:rPr>
              <a:t>文法</a:t>
            </a:r>
            <a:endParaRPr lang="zh-CN" altLang="zh-CN" sz="2800">
              <a:latin typeface="华文楷体" panose="02010600040101010101" pitchFamily="2" charset="-122"/>
              <a:ea typeface="华文楷体" panose="02010600040101010101" pitchFamily="2" charset="-122"/>
            </a:endParaRPr>
          </a:p>
          <a:p>
            <a:pPr lvl="1">
              <a:spcBef>
                <a:spcPts val="188"/>
              </a:spcBef>
              <a:buFont typeface="Wingdings" panose="05000000000000000000" pitchFamily="2" charset="2"/>
              <a:buChar char=""/>
            </a:pPr>
            <a:r>
              <a:rPr lang="zh-CN" altLang="zh-CN" sz="2300" i="1">
                <a:cs typeface="Times New Roman" panose="02020603050405020304" pitchFamily="18" charset="0"/>
              </a:rPr>
              <a:t>S</a:t>
            </a:r>
            <a:r>
              <a:rPr lang="zh-CN" altLang="zh-CN" sz="2400" b="1" i="1">
                <a:latin typeface="Symbol" panose="05050102010706020507" pitchFamily="18" charset="2"/>
              </a:rPr>
              <a:t></a:t>
            </a:r>
            <a:r>
              <a:rPr lang="zh-CN" altLang="zh-CN" sz="2400">
                <a:cs typeface="Times New Roman" panose="02020603050405020304" pitchFamily="18" charset="0"/>
              </a:rPr>
              <a:t>	</a:t>
            </a:r>
            <a:r>
              <a:rPr lang="zh-CN" altLang="zh-CN" sz="2300" b="1">
                <a:cs typeface="Times New Roman" panose="02020603050405020304" pitchFamily="18" charset="0"/>
              </a:rPr>
              <a:t>if </a:t>
            </a:r>
            <a:r>
              <a:rPr lang="zh-CN" altLang="zh-CN" sz="2300" i="1">
                <a:cs typeface="Times New Roman" panose="02020603050405020304" pitchFamily="18" charset="0"/>
              </a:rPr>
              <a:t>E </a:t>
            </a:r>
            <a:r>
              <a:rPr lang="zh-CN" altLang="zh-CN" sz="2300" b="1">
                <a:cs typeface="Times New Roman" panose="02020603050405020304" pitchFamily="18" charset="0"/>
              </a:rPr>
              <a:t>then </a:t>
            </a:r>
            <a:r>
              <a:rPr lang="zh-CN" altLang="zh-CN" sz="2300" i="1">
                <a:cs typeface="Times New Roman" panose="02020603050405020304" pitchFamily="18" charset="0"/>
              </a:rPr>
              <a:t>S</a:t>
            </a:r>
            <a:endParaRPr lang="zh-CN" altLang="zh-CN" sz="2300">
              <a:cs typeface="Times New Roman" panose="02020603050405020304" pitchFamily="18" charset="0"/>
            </a:endParaRPr>
          </a:p>
          <a:p>
            <a:pPr>
              <a:spcBef>
                <a:spcPts val="275"/>
              </a:spcBef>
            </a:pPr>
            <a:r>
              <a:rPr lang="zh-CN" altLang="zh-CN" sz="2300" b="1">
                <a:latin typeface="Symbol" panose="05050102010706020507" pitchFamily="18" charset="2"/>
              </a:rPr>
              <a:t></a:t>
            </a:r>
            <a:r>
              <a:rPr lang="zh-CN" altLang="zh-CN" sz="2300" b="1">
                <a:cs typeface="Times New Roman" panose="02020603050405020304" pitchFamily="18" charset="0"/>
              </a:rPr>
              <a:t>if </a:t>
            </a:r>
            <a:r>
              <a:rPr lang="zh-CN" altLang="zh-CN" sz="2300" i="1">
                <a:cs typeface="Times New Roman" panose="02020603050405020304" pitchFamily="18" charset="0"/>
              </a:rPr>
              <a:t>E </a:t>
            </a:r>
            <a:r>
              <a:rPr lang="zh-CN" altLang="zh-CN" sz="2300" b="1">
                <a:cs typeface="Times New Roman" panose="02020603050405020304" pitchFamily="18" charset="0"/>
              </a:rPr>
              <a:t>then </a:t>
            </a:r>
            <a:r>
              <a:rPr lang="zh-CN" altLang="zh-CN" sz="2300" i="1">
                <a:cs typeface="Times New Roman" panose="02020603050405020304" pitchFamily="18" charset="0"/>
              </a:rPr>
              <a:t>S </a:t>
            </a:r>
            <a:r>
              <a:rPr lang="zh-CN" altLang="zh-CN" sz="2300" b="1">
                <a:cs typeface="Times New Roman" panose="02020603050405020304" pitchFamily="18" charset="0"/>
              </a:rPr>
              <a:t>else </a:t>
            </a:r>
            <a:r>
              <a:rPr lang="zh-CN" altLang="zh-CN" sz="2300" i="1">
                <a:cs typeface="Times New Roman" panose="02020603050405020304" pitchFamily="18" charset="0"/>
              </a:rPr>
              <a:t>S</a:t>
            </a:r>
            <a:endParaRPr lang="zh-CN" altLang="zh-CN" sz="2300">
              <a:cs typeface="Times New Roman" panose="02020603050405020304" pitchFamily="18" charset="0"/>
            </a:endParaRPr>
          </a:p>
          <a:p>
            <a:pPr>
              <a:lnSpc>
                <a:spcPts val="2675"/>
              </a:lnSpc>
              <a:spcBef>
                <a:spcPts val="288"/>
              </a:spcBef>
            </a:pPr>
            <a:r>
              <a:rPr lang="zh-CN" altLang="zh-CN" sz="2300" b="1">
                <a:latin typeface="Symbol" panose="05050102010706020507" pitchFamily="18" charset="2"/>
              </a:rPr>
              <a:t></a:t>
            </a:r>
            <a:r>
              <a:rPr lang="zh-CN" altLang="zh-CN" sz="2300" i="1">
                <a:cs typeface="Times New Roman" panose="02020603050405020304" pitchFamily="18" charset="0"/>
              </a:rPr>
              <a:t>other</a:t>
            </a:r>
            <a:endParaRPr lang="zh-CN" altLang="zh-CN" sz="2300">
              <a:cs typeface="Times New Roman" panose="02020603050405020304" pitchFamily="18" charset="0"/>
            </a:endParaRPr>
          </a:p>
          <a:p>
            <a:pPr>
              <a:lnSpc>
                <a:spcPts val="3275"/>
              </a:lnSpc>
              <a:buSzPct val="96000"/>
              <a:buFont typeface="Wingdings" panose="05000000000000000000" pitchFamily="2" charset="2"/>
              <a:buChar char=""/>
            </a:pPr>
            <a:r>
              <a:rPr lang="zh-CN" altLang="zh-CN" sz="2800" b="1">
                <a:latin typeface="华文楷体" panose="02010600040101010101" pitchFamily="2" charset="-122"/>
                <a:ea typeface="华文楷体" panose="02010600040101010101" pitchFamily="2" charset="-122"/>
              </a:rPr>
              <a:t>句型</a:t>
            </a:r>
            <a:endParaRPr lang="zh-CN" altLang="zh-CN" sz="2800">
              <a:latin typeface="华文楷体" panose="02010600040101010101" pitchFamily="2" charset="-122"/>
              <a:ea typeface="华文楷体" panose="02010600040101010101" pitchFamily="2" charset="-122"/>
            </a:endParaRPr>
          </a:p>
        </p:txBody>
      </p:sp>
      <p:sp>
        <p:nvSpPr>
          <p:cNvPr id="25621" name="object 21">
            <a:extLst>
              <a:ext uri="{FF2B5EF4-FFF2-40B4-BE49-F238E27FC236}">
                <a16:creationId xmlns:a16="http://schemas.microsoft.com/office/drawing/2014/main" id="{A689FE6B-01E4-42D3-8A22-1A3ACD58F0C1}"/>
              </a:ext>
            </a:extLst>
          </p:cNvPr>
          <p:cNvSpPr>
            <a:spLocks/>
          </p:cNvSpPr>
          <p:nvPr/>
        </p:nvSpPr>
        <p:spPr bwMode="auto">
          <a:xfrm>
            <a:off x="0" y="1052513"/>
            <a:ext cx="755650" cy="431800"/>
          </a:xfrm>
          <a:custGeom>
            <a:avLst/>
            <a:gdLst>
              <a:gd name="T0" fmla="*/ 540258 w 756285"/>
              <a:gd name="T1" fmla="*/ 0 h 431800"/>
              <a:gd name="T2" fmla="*/ 0 w 756285"/>
              <a:gd name="T3" fmla="*/ 0 h 431800"/>
              <a:gd name="T4" fmla="*/ 0 w 756285"/>
              <a:gd name="T5" fmla="*/ 431291 h 431800"/>
              <a:gd name="T6" fmla="*/ 540258 w 756285"/>
              <a:gd name="T7" fmla="*/ 431291 h 431800"/>
              <a:gd name="T8" fmla="*/ 755904 w 756285"/>
              <a:gd name="T9" fmla="*/ 215645 h 431800"/>
              <a:gd name="T10" fmla="*/ 540258 w 756285"/>
              <a:gd name="T11" fmla="*/ 0 h 431800"/>
            </a:gdLst>
            <a:ahLst/>
            <a:cxnLst>
              <a:cxn ang="0">
                <a:pos x="T0" y="T1"/>
              </a:cxn>
              <a:cxn ang="0">
                <a:pos x="T2" y="T3"/>
              </a:cxn>
              <a:cxn ang="0">
                <a:pos x="T4" y="T5"/>
              </a:cxn>
              <a:cxn ang="0">
                <a:pos x="T6" y="T7"/>
              </a:cxn>
              <a:cxn ang="0">
                <a:pos x="T8" y="T9"/>
              </a:cxn>
              <a:cxn ang="0">
                <a:pos x="T10" y="T11"/>
              </a:cxn>
            </a:cxnLst>
            <a:rect l="0" t="0" r="r" b="b"/>
            <a:pathLst>
              <a:path w="756285" h="431800">
                <a:moveTo>
                  <a:pt x="540258" y="0"/>
                </a:moveTo>
                <a:lnTo>
                  <a:pt x="0" y="0"/>
                </a:lnTo>
                <a:lnTo>
                  <a:pt x="0" y="431291"/>
                </a:lnTo>
                <a:lnTo>
                  <a:pt x="540258" y="431291"/>
                </a:lnTo>
                <a:lnTo>
                  <a:pt x="755904" y="215645"/>
                </a:lnTo>
                <a:lnTo>
                  <a:pt x="540258" y="0"/>
                </a:lnTo>
                <a:close/>
              </a:path>
            </a:pathLst>
          </a:custGeom>
          <a:solidFill>
            <a:srgbClr val="0A86D5"/>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5622" name="object 22">
            <a:extLst>
              <a:ext uri="{FF2B5EF4-FFF2-40B4-BE49-F238E27FC236}">
                <a16:creationId xmlns:a16="http://schemas.microsoft.com/office/drawing/2014/main" id="{1D5FFFBE-93D6-42E3-8173-E0554C2842B3}"/>
              </a:ext>
            </a:extLst>
          </p:cNvPr>
          <p:cNvSpPr>
            <a:spLocks/>
          </p:cNvSpPr>
          <p:nvPr/>
        </p:nvSpPr>
        <p:spPr bwMode="auto">
          <a:xfrm>
            <a:off x="0" y="1054100"/>
            <a:ext cx="755650" cy="90488"/>
          </a:xfrm>
          <a:custGeom>
            <a:avLst/>
            <a:gdLst>
              <a:gd name="T0" fmla="*/ 710946 w 756285"/>
              <a:gd name="T1" fmla="*/ 0 h 90170"/>
              <a:gd name="T2" fmla="*/ 0 w 756285"/>
              <a:gd name="T3" fmla="*/ 0 h 90170"/>
              <a:gd name="T4" fmla="*/ 0 w 756285"/>
              <a:gd name="T5" fmla="*/ 89915 h 90170"/>
              <a:gd name="T6" fmla="*/ 710946 w 756285"/>
              <a:gd name="T7" fmla="*/ 89915 h 90170"/>
              <a:gd name="T8" fmla="*/ 755904 w 756285"/>
              <a:gd name="T9" fmla="*/ 44957 h 90170"/>
              <a:gd name="T10" fmla="*/ 710946 w 756285"/>
              <a:gd name="T11" fmla="*/ 0 h 90170"/>
            </a:gdLst>
            <a:ahLst/>
            <a:cxnLst>
              <a:cxn ang="0">
                <a:pos x="T0" y="T1"/>
              </a:cxn>
              <a:cxn ang="0">
                <a:pos x="T2" y="T3"/>
              </a:cxn>
              <a:cxn ang="0">
                <a:pos x="T4" y="T5"/>
              </a:cxn>
              <a:cxn ang="0">
                <a:pos x="T6" y="T7"/>
              </a:cxn>
              <a:cxn ang="0">
                <a:pos x="T8" y="T9"/>
              </a:cxn>
              <a:cxn ang="0">
                <a:pos x="T10" y="T11"/>
              </a:cxn>
            </a:cxnLst>
            <a:rect l="0" t="0" r="r" b="b"/>
            <a:pathLst>
              <a:path w="756285" h="90170">
                <a:moveTo>
                  <a:pt x="710946" y="0"/>
                </a:moveTo>
                <a:lnTo>
                  <a:pt x="0" y="0"/>
                </a:lnTo>
                <a:lnTo>
                  <a:pt x="0" y="89915"/>
                </a:lnTo>
                <a:lnTo>
                  <a:pt x="710946" y="89915"/>
                </a:lnTo>
                <a:lnTo>
                  <a:pt x="755904" y="44957"/>
                </a:lnTo>
                <a:lnTo>
                  <a:pt x="710946" y="0"/>
                </a:lnTo>
                <a:close/>
              </a:path>
            </a:pathLst>
          </a:custGeom>
          <a:solidFill>
            <a:srgbClr val="FFFFFF">
              <a:alpha val="30196"/>
            </a:srgbClr>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3" name="object 23">
            <a:extLst>
              <a:ext uri="{FF2B5EF4-FFF2-40B4-BE49-F238E27FC236}">
                <a16:creationId xmlns:a16="http://schemas.microsoft.com/office/drawing/2014/main" id="{8FA6E1F1-4F5E-4BD6-AF7E-A927518ACD9F}"/>
              </a:ext>
            </a:extLst>
          </p:cNvPr>
          <p:cNvSpPr txBox="1"/>
          <p:nvPr/>
        </p:nvSpPr>
        <p:spPr>
          <a:xfrm>
            <a:off x="4572000" y="4764952"/>
            <a:ext cx="5071793" cy="856004"/>
          </a:xfrm>
          <a:prstGeom prst="rect">
            <a:avLst/>
          </a:prstGeom>
        </p:spPr>
        <p:txBody>
          <a:bodyPr wrap="square" lIns="0" tIns="123825" rIns="0" bIns="0">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algn="ctr">
              <a:spcBef>
                <a:spcPts val="975"/>
              </a:spcBef>
            </a:pPr>
            <a:r>
              <a:rPr lang="zh-CN" altLang="zh-CN" sz="2000" b="1" i="1" dirty="0">
                <a:cs typeface="Times New Roman" panose="02020603050405020304" pitchFamily="18" charset="0"/>
              </a:rPr>
              <a:t>S</a:t>
            </a:r>
            <a:endParaRPr lang="zh-CN" altLang="zh-CN" sz="2000" dirty="0">
              <a:cs typeface="Times New Roman" panose="02020603050405020304" pitchFamily="18" charset="0"/>
            </a:endParaRPr>
          </a:p>
          <a:p>
            <a:pPr>
              <a:spcBef>
                <a:spcPts val="875"/>
              </a:spcBef>
            </a:pPr>
            <a:r>
              <a:rPr lang="zh-CN" altLang="zh-CN" sz="2000" b="1" dirty="0">
                <a:cs typeface="Times New Roman" panose="02020603050405020304" pitchFamily="18" charset="0"/>
              </a:rPr>
              <a:t>if	</a:t>
            </a:r>
            <a:r>
              <a:rPr lang="zh-CN" altLang="zh-CN" sz="2000" b="1" i="1" dirty="0">
                <a:cs typeface="Times New Roman" panose="02020603050405020304" pitchFamily="18" charset="0"/>
              </a:rPr>
              <a:t>E</a:t>
            </a:r>
            <a:r>
              <a:rPr lang="zh-CN" altLang="zh-CN" sz="1900" b="1" i="1" baseline="-21000" dirty="0">
                <a:cs typeface="Times New Roman" panose="02020603050405020304" pitchFamily="18" charset="0"/>
              </a:rPr>
              <a:t>1	</a:t>
            </a:r>
            <a:r>
              <a:rPr lang="zh-CN" altLang="zh-CN" sz="2000" b="1" dirty="0">
                <a:cs typeface="Times New Roman" panose="02020603050405020304" pitchFamily="18" charset="0"/>
              </a:rPr>
              <a:t>then	</a:t>
            </a:r>
            <a:r>
              <a:rPr lang="zh-CN" altLang="zh-CN" sz="2000" b="1" i="1" dirty="0">
                <a:cs typeface="Times New Roman" panose="02020603050405020304" pitchFamily="18" charset="0"/>
              </a:rPr>
              <a:t>S	</a:t>
            </a:r>
            <a:r>
              <a:rPr lang="zh-CN" altLang="zh-CN" sz="2000" b="1" dirty="0">
                <a:cs typeface="Times New Roman" panose="02020603050405020304" pitchFamily="18" charset="0"/>
              </a:rPr>
              <a:t>else</a:t>
            </a:r>
            <a:endParaRPr lang="zh-CN" altLang="zh-CN" sz="2000" dirty="0">
              <a:cs typeface="Times New Roman" panose="02020603050405020304" pitchFamily="18" charset="0"/>
            </a:endParaRPr>
          </a:p>
        </p:txBody>
      </p:sp>
      <p:sp>
        <p:nvSpPr>
          <p:cNvPr id="24" name="object 24">
            <a:extLst>
              <a:ext uri="{FF2B5EF4-FFF2-40B4-BE49-F238E27FC236}">
                <a16:creationId xmlns:a16="http://schemas.microsoft.com/office/drawing/2014/main" id="{D3D89E31-B997-4D02-8BD7-A135CD1C430A}"/>
              </a:ext>
            </a:extLst>
          </p:cNvPr>
          <p:cNvSpPr txBox="1"/>
          <p:nvPr/>
        </p:nvSpPr>
        <p:spPr>
          <a:xfrm>
            <a:off x="8280400" y="5280025"/>
            <a:ext cx="303213" cy="330200"/>
          </a:xfrm>
          <a:prstGeom prst="rect">
            <a:avLst/>
          </a:prstGeom>
        </p:spPr>
        <p:txBody>
          <a:bodyPr lIns="0" tIns="12700" rIns="0" bIns="0">
            <a:spAutoFit/>
          </a:bodyPr>
          <a:lstStyle/>
          <a:p>
            <a:pPr marL="38100">
              <a:spcBef>
                <a:spcPts val="100"/>
              </a:spcBef>
              <a:defRPr/>
            </a:pPr>
            <a:r>
              <a:rPr sz="2000" b="1" i="1" spc="5" dirty="0">
                <a:latin typeface="Times New Roman" panose="02020603050405020304"/>
                <a:cs typeface="Times New Roman" panose="02020603050405020304"/>
              </a:rPr>
              <a:t>S</a:t>
            </a:r>
            <a:r>
              <a:rPr sz="1950" b="1" i="1" spc="7" baseline="-21000" dirty="0">
                <a:latin typeface="Times New Roman" panose="02020603050405020304"/>
                <a:cs typeface="Times New Roman" panose="02020603050405020304"/>
              </a:rPr>
              <a:t>2</a:t>
            </a:r>
            <a:endParaRPr sz="1950" baseline="-21000">
              <a:latin typeface="Times New Roman" panose="02020603050405020304"/>
              <a:cs typeface="Times New Roman" panose="02020603050405020304"/>
            </a:endParaRPr>
          </a:p>
        </p:txBody>
      </p:sp>
      <p:sp>
        <p:nvSpPr>
          <p:cNvPr id="25" name="object 25">
            <a:extLst>
              <a:ext uri="{FF2B5EF4-FFF2-40B4-BE49-F238E27FC236}">
                <a16:creationId xmlns:a16="http://schemas.microsoft.com/office/drawing/2014/main" id="{3FD06953-CD0E-47A2-AEFD-F147DF6765B1}"/>
              </a:ext>
            </a:extLst>
          </p:cNvPr>
          <p:cNvSpPr txBox="1"/>
          <p:nvPr/>
        </p:nvSpPr>
        <p:spPr>
          <a:xfrm>
            <a:off x="6199188" y="6122988"/>
            <a:ext cx="2035175" cy="330200"/>
          </a:xfrm>
          <a:prstGeom prst="rect">
            <a:avLst/>
          </a:prstGeom>
        </p:spPr>
        <p:txBody>
          <a:bodyPr lIns="0" tIns="12700" rIns="0" bIns="0">
            <a:spAutoFit/>
          </a:bodyPr>
          <a:lstStyle/>
          <a:p>
            <a:pPr marL="38100">
              <a:spcBef>
                <a:spcPts val="100"/>
              </a:spcBef>
              <a:tabLst>
                <a:tab pos="446405" algn="l"/>
                <a:tab pos="871855" algn="l"/>
                <a:tab pos="1732280" algn="l"/>
              </a:tabLst>
              <a:defRPr/>
            </a:pPr>
            <a:r>
              <a:rPr sz="2000" b="1" dirty="0">
                <a:latin typeface="Times New Roman" panose="02020603050405020304"/>
                <a:cs typeface="Times New Roman" panose="02020603050405020304"/>
              </a:rPr>
              <a:t>if	</a:t>
            </a:r>
            <a:r>
              <a:rPr sz="2000" b="1" i="1" spc="5" dirty="0">
                <a:latin typeface="Times New Roman" panose="02020603050405020304"/>
                <a:cs typeface="Times New Roman" panose="02020603050405020304"/>
              </a:rPr>
              <a:t>E</a:t>
            </a:r>
            <a:r>
              <a:rPr sz="1950" b="1" i="1" spc="7" baseline="-21000" dirty="0">
                <a:latin typeface="Times New Roman" panose="02020603050405020304"/>
                <a:cs typeface="Times New Roman" panose="02020603050405020304"/>
              </a:rPr>
              <a:t>2	</a:t>
            </a:r>
            <a:r>
              <a:rPr sz="2000" b="1" dirty="0">
                <a:latin typeface="Times New Roman" panose="02020603050405020304"/>
                <a:cs typeface="Times New Roman" panose="02020603050405020304"/>
              </a:rPr>
              <a:t>then	</a:t>
            </a:r>
            <a:r>
              <a:rPr sz="2000" b="1" i="1" spc="5" dirty="0">
                <a:latin typeface="Times New Roman" panose="02020603050405020304"/>
                <a:cs typeface="Times New Roman" panose="02020603050405020304"/>
              </a:rPr>
              <a:t>S</a:t>
            </a:r>
            <a:r>
              <a:rPr sz="1950" b="1" i="1" spc="7" baseline="-21000" dirty="0">
                <a:latin typeface="Times New Roman" panose="02020603050405020304"/>
                <a:cs typeface="Times New Roman" panose="02020603050405020304"/>
              </a:rPr>
              <a:t>1</a:t>
            </a:r>
            <a:endParaRPr sz="1950" baseline="-21000">
              <a:latin typeface="Times New Roman" panose="02020603050405020304"/>
              <a:cs typeface="Times New Roman" panose="02020603050405020304"/>
            </a:endParaRPr>
          </a:p>
        </p:txBody>
      </p:sp>
      <p:sp>
        <p:nvSpPr>
          <p:cNvPr id="25626" name="object 26">
            <a:extLst>
              <a:ext uri="{FF2B5EF4-FFF2-40B4-BE49-F238E27FC236}">
                <a16:creationId xmlns:a16="http://schemas.microsoft.com/office/drawing/2014/main" id="{E805E54A-7296-402E-8722-131E5D97896A}"/>
              </a:ext>
            </a:extLst>
          </p:cNvPr>
          <p:cNvSpPr>
            <a:spLocks/>
          </p:cNvSpPr>
          <p:nvPr/>
        </p:nvSpPr>
        <p:spPr bwMode="auto">
          <a:xfrm>
            <a:off x="5407025" y="5133975"/>
            <a:ext cx="488950" cy="142875"/>
          </a:xfrm>
          <a:custGeom>
            <a:avLst/>
            <a:gdLst>
              <a:gd name="T0" fmla="*/ 488950 w 488950"/>
              <a:gd name="T1" fmla="*/ 0 h 142875"/>
              <a:gd name="T2" fmla="*/ 0 w 488950"/>
              <a:gd name="T3" fmla="*/ 142875 h 142875"/>
            </a:gdLst>
            <a:ahLst/>
            <a:cxnLst>
              <a:cxn ang="0">
                <a:pos x="T0" y="T1"/>
              </a:cxn>
              <a:cxn ang="0">
                <a:pos x="T2" y="T3"/>
              </a:cxn>
            </a:cxnLst>
            <a:rect l="0" t="0" r="r" b="b"/>
            <a:pathLst>
              <a:path w="488950" h="142875">
                <a:moveTo>
                  <a:pt x="488950" y="0"/>
                </a:moveTo>
                <a:lnTo>
                  <a:pt x="0" y="142875"/>
                </a:lnTo>
              </a:path>
            </a:pathLst>
          </a:custGeom>
          <a:noFill/>
          <a:ln w="1219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5627" name="object 27">
            <a:extLst>
              <a:ext uri="{FF2B5EF4-FFF2-40B4-BE49-F238E27FC236}">
                <a16:creationId xmlns:a16="http://schemas.microsoft.com/office/drawing/2014/main" id="{39948847-751B-4C83-A0E8-AC586DC84464}"/>
              </a:ext>
            </a:extLst>
          </p:cNvPr>
          <p:cNvSpPr>
            <a:spLocks/>
          </p:cNvSpPr>
          <p:nvPr/>
        </p:nvSpPr>
        <p:spPr bwMode="auto">
          <a:xfrm>
            <a:off x="6262688" y="5122863"/>
            <a:ext cx="488950" cy="214312"/>
          </a:xfrm>
          <a:custGeom>
            <a:avLst/>
            <a:gdLst>
              <a:gd name="T0" fmla="*/ 488950 w 488950"/>
              <a:gd name="T1" fmla="*/ 214248 h 214629"/>
              <a:gd name="T2" fmla="*/ 0 w 488950"/>
              <a:gd name="T3" fmla="*/ 0 h 214629"/>
            </a:gdLst>
            <a:ahLst/>
            <a:cxnLst>
              <a:cxn ang="0">
                <a:pos x="T0" y="T1"/>
              </a:cxn>
              <a:cxn ang="0">
                <a:pos x="T2" y="T3"/>
              </a:cxn>
            </a:cxnLst>
            <a:rect l="0" t="0" r="r" b="b"/>
            <a:pathLst>
              <a:path w="488950" h="214629">
                <a:moveTo>
                  <a:pt x="488950" y="214248"/>
                </a:moveTo>
                <a:lnTo>
                  <a:pt x="0" y="0"/>
                </a:lnTo>
              </a:path>
            </a:pathLst>
          </a:custGeom>
          <a:noFill/>
          <a:ln w="1219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5628" name="object 28">
            <a:extLst>
              <a:ext uri="{FF2B5EF4-FFF2-40B4-BE49-F238E27FC236}">
                <a16:creationId xmlns:a16="http://schemas.microsoft.com/office/drawing/2014/main" id="{6B5E8D70-D68F-429E-B9A5-44B758FDD224}"/>
              </a:ext>
            </a:extLst>
          </p:cNvPr>
          <p:cNvSpPr>
            <a:spLocks/>
          </p:cNvSpPr>
          <p:nvPr/>
        </p:nvSpPr>
        <p:spPr bwMode="auto">
          <a:xfrm>
            <a:off x="6200775" y="5122863"/>
            <a:ext cx="173038" cy="225425"/>
          </a:xfrm>
          <a:custGeom>
            <a:avLst/>
            <a:gdLst>
              <a:gd name="T0" fmla="*/ 173101 w 173354"/>
              <a:gd name="T1" fmla="*/ 225424 h 225425"/>
              <a:gd name="T2" fmla="*/ 0 w 173354"/>
              <a:gd name="T3" fmla="*/ 0 h 225425"/>
            </a:gdLst>
            <a:ahLst/>
            <a:cxnLst>
              <a:cxn ang="0">
                <a:pos x="T0" y="T1"/>
              </a:cxn>
              <a:cxn ang="0">
                <a:pos x="T2" y="T3"/>
              </a:cxn>
            </a:cxnLst>
            <a:rect l="0" t="0" r="r" b="b"/>
            <a:pathLst>
              <a:path w="173354" h="225425">
                <a:moveTo>
                  <a:pt x="173101" y="225424"/>
                </a:moveTo>
                <a:lnTo>
                  <a:pt x="0" y="0"/>
                </a:lnTo>
              </a:path>
            </a:pathLst>
          </a:custGeom>
          <a:noFill/>
          <a:ln w="1219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5629" name="object 29">
            <a:extLst>
              <a:ext uri="{FF2B5EF4-FFF2-40B4-BE49-F238E27FC236}">
                <a16:creationId xmlns:a16="http://schemas.microsoft.com/office/drawing/2014/main" id="{54C46823-8483-4BAF-9630-02791DC7029E}"/>
              </a:ext>
            </a:extLst>
          </p:cNvPr>
          <p:cNvSpPr>
            <a:spLocks/>
          </p:cNvSpPr>
          <p:nvPr/>
        </p:nvSpPr>
        <p:spPr bwMode="auto">
          <a:xfrm>
            <a:off x="5895975" y="5143500"/>
            <a:ext cx="184150" cy="182563"/>
          </a:xfrm>
          <a:custGeom>
            <a:avLst/>
            <a:gdLst>
              <a:gd name="T0" fmla="*/ 0 w 184150"/>
              <a:gd name="T1" fmla="*/ 182499 h 182879"/>
              <a:gd name="T2" fmla="*/ 184150 w 184150"/>
              <a:gd name="T3" fmla="*/ 0 h 182879"/>
            </a:gdLst>
            <a:ahLst/>
            <a:cxnLst>
              <a:cxn ang="0">
                <a:pos x="T0" y="T1"/>
              </a:cxn>
              <a:cxn ang="0">
                <a:pos x="T2" y="T3"/>
              </a:cxn>
            </a:cxnLst>
            <a:rect l="0" t="0" r="r" b="b"/>
            <a:pathLst>
              <a:path w="184150" h="182879">
                <a:moveTo>
                  <a:pt x="0" y="182499"/>
                </a:moveTo>
                <a:lnTo>
                  <a:pt x="184150" y="0"/>
                </a:lnTo>
              </a:path>
            </a:pathLst>
          </a:custGeom>
          <a:noFill/>
          <a:ln w="1219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5630" name="object 30">
            <a:extLst>
              <a:ext uri="{FF2B5EF4-FFF2-40B4-BE49-F238E27FC236}">
                <a16:creationId xmlns:a16="http://schemas.microsoft.com/office/drawing/2014/main" id="{A6C5714B-957A-47B8-B83E-C050F7A5EC77}"/>
              </a:ext>
            </a:extLst>
          </p:cNvPr>
          <p:cNvSpPr>
            <a:spLocks/>
          </p:cNvSpPr>
          <p:nvPr/>
        </p:nvSpPr>
        <p:spPr bwMode="auto">
          <a:xfrm>
            <a:off x="6323013" y="5573713"/>
            <a:ext cx="428625" cy="549275"/>
          </a:xfrm>
          <a:custGeom>
            <a:avLst/>
            <a:gdLst>
              <a:gd name="T0" fmla="*/ 428625 w 428625"/>
              <a:gd name="T1" fmla="*/ 0 h 549275"/>
              <a:gd name="T2" fmla="*/ 0 w 428625"/>
              <a:gd name="T3" fmla="*/ 549275 h 549275"/>
            </a:gdLst>
            <a:ahLst/>
            <a:cxnLst>
              <a:cxn ang="0">
                <a:pos x="T0" y="T1"/>
              </a:cxn>
              <a:cxn ang="0">
                <a:pos x="T2" y="T3"/>
              </a:cxn>
            </a:cxnLst>
            <a:rect l="0" t="0" r="r" b="b"/>
            <a:pathLst>
              <a:path w="428625" h="549275">
                <a:moveTo>
                  <a:pt x="428625" y="0"/>
                </a:moveTo>
                <a:lnTo>
                  <a:pt x="0" y="549275"/>
                </a:lnTo>
              </a:path>
            </a:pathLst>
          </a:custGeom>
          <a:noFill/>
          <a:ln w="12191">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5631" name="object 31">
            <a:extLst>
              <a:ext uri="{FF2B5EF4-FFF2-40B4-BE49-F238E27FC236}">
                <a16:creationId xmlns:a16="http://schemas.microsoft.com/office/drawing/2014/main" id="{C44B1E52-2760-4170-B7C9-3E58D83DE5CF}"/>
              </a:ext>
            </a:extLst>
          </p:cNvPr>
          <p:cNvSpPr>
            <a:spLocks/>
          </p:cNvSpPr>
          <p:nvPr/>
        </p:nvSpPr>
        <p:spPr bwMode="auto">
          <a:xfrm>
            <a:off x="6751638" y="5573713"/>
            <a:ext cx="65087" cy="549275"/>
          </a:xfrm>
          <a:custGeom>
            <a:avLst/>
            <a:gdLst>
              <a:gd name="T0" fmla="*/ 65024 w 65404"/>
              <a:gd name="T1" fmla="*/ 0 h 549275"/>
              <a:gd name="T2" fmla="*/ 0 w 65404"/>
              <a:gd name="T3" fmla="*/ 549275 h 549275"/>
            </a:gdLst>
            <a:ahLst/>
            <a:cxnLst>
              <a:cxn ang="0">
                <a:pos x="T0" y="T1"/>
              </a:cxn>
              <a:cxn ang="0">
                <a:pos x="T2" y="T3"/>
              </a:cxn>
            </a:cxnLst>
            <a:rect l="0" t="0" r="r" b="b"/>
            <a:pathLst>
              <a:path w="65404" h="549275">
                <a:moveTo>
                  <a:pt x="65024" y="0"/>
                </a:moveTo>
                <a:lnTo>
                  <a:pt x="0" y="549275"/>
                </a:lnTo>
              </a:path>
            </a:pathLst>
          </a:custGeom>
          <a:noFill/>
          <a:ln w="1219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5632" name="object 32">
            <a:extLst>
              <a:ext uri="{FF2B5EF4-FFF2-40B4-BE49-F238E27FC236}">
                <a16:creationId xmlns:a16="http://schemas.microsoft.com/office/drawing/2014/main" id="{982B15AD-9EB6-4BF1-B250-2B793ED94870}"/>
              </a:ext>
            </a:extLst>
          </p:cNvPr>
          <p:cNvSpPr>
            <a:spLocks/>
          </p:cNvSpPr>
          <p:nvPr/>
        </p:nvSpPr>
        <p:spPr bwMode="auto">
          <a:xfrm>
            <a:off x="6888163" y="5573713"/>
            <a:ext cx="352425" cy="549275"/>
          </a:xfrm>
          <a:custGeom>
            <a:avLst/>
            <a:gdLst>
              <a:gd name="T0" fmla="*/ 0 w 352425"/>
              <a:gd name="T1" fmla="*/ 0 h 549275"/>
              <a:gd name="T2" fmla="*/ 352425 w 352425"/>
              <a:gd name="T3" fmla="*/ 549275 h 549275"/>
            </a:gdLst>
            <a:ahLst/>
            <a:cxnLst>
              <a:cxn ang="0">
                <a:pos x="T0" y="T1"/>
              </a:cxn>
              <a:cxn ang="0">
                <a:pos x="T2" y="T3"/>
              </a:cxn>
            </a:cxnLst>
            <a:rect l="0" t="0" r="r" b="b"/>
            <a:pathLst>
              <a:path w="352425" h="549275">
                <a:moveTo>
                  <a:pt x="0" y="0"/>
                </a:moveTo>
                <a:lnTo>
                  <a:pt x="352425" y="549275"/>
                </a:lnTo>
              </a:path>
            </a:pathLst>
          </a:custGeom>
          <a:noFill/>
          <a:ln w="1219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5633" name="object 33">
            <a:extLst>
              <a:ext uri="{FF2B5EF4-FFF2-40B4-BE49-F238E27FC236}">
                <a16:creationId xmlns:a16="http://schemas.microsoft.com/office/drawing/2014/main" id="{BEF0642A-3AEB-4A0F-BACF-8001D8065113}"/>
              </a:ext>
            </a:extLst>
          </p:cNvPr>
          <p:cNvSpPr>
            <a:spLocks/>
          </p:cNvSpPr>
          <p:nvPr/>
        </p:nvSpPr>
        <p:spPr bwMode="auto">
          <a:xfrm>
            <a:off x="6888163" y="5551488"/>
            <a:ext cx="962025" cy="571500"/>
          </a:xfrm>
          <a:custGeom>
            <a:avLst/>
            <a:gdLst>
              <a:gd name="T0" fmla="*/ 0 w 962025"/>
              <a:gd name="T1" fmla="*/ 0 h 571500"/>
              <a:gd name="T2" fmla="*/ 962025 w 962025"/>
              <a:gd name="T3" fmla="*/ 571500 h 571500"/>
            </a:gdLst>
            <a:ahLst/>
            <a:cxnLst>
              <a:cxn ang="0">
                <a:pos x="T0" y="T1"/>
              </a:cxn>
              <a:cxn ang="0">
                <a:pos x="T2" y="T3"/>
              </a:cxn>
            </a:cxnLst>
            <a:rect l="0" t="0" r="r" b="b"/>
            <a:pathLst>
              <a:path w="962025" h="571500">
                <a:moveTo>
                  <a:pt x="0" y="0"/>
                </a:moveTo>
                <a:lnTo>
                  <a:pt x="962025" y="571500"/>
                </a:lnTo>
              </a:path>
            </a:pathLst>
          </a:custGeom>
          <a:noFill/>
          <a:ln w="1219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5634" name="object 34">
            <a:extLst>
              <a:ext uri="{FF2B5EF4-FFF2-40B4-BE49-F238E27FC236}">
                <a16:creationId xmlns:a16="http://schemas.microsoft.com/office/drawing/2014/main" id="{DA2E9508-4013-4FBE-9F7E-C2DFB5BD7382}"/>
              </a:ext>
            </a:extLst>
          </p:cNvPr>
          <p:cNvSpPr>
            <a:spLocks/>
          </p:cNvSpPr>
          <p:nvPr/>
        </p:nvSpPr>
        <p:spPr bwMode="auto">
          <a:xfrm>
            <a:off x="6384925" y="5122863"/>
            <a:ext cx="917575" cy="214312"/>
          </a:xfrm>
          <a:custGeom>
            <a:avLst/>
            <a:gdLst>
              <a:gd name="T0" fmla="*/ 0 w 916304"/>
              <a:gd name="T1" fmla="*/ 0 h 214629"/>
              <a:gd name="T2" fmla="*/ 916050 w 916304"/>
              <a:gd name="T3" fmla="*/ 214248 h 214629"/>
            </a:gdLst>
            <a:ahLst/>
            <a:cxnLst>
              <a:cxn ang="0">
                <a:pos x="T0" y="T1"/>
              </a:cxn>
              <a:cxn ang="0">
                <a:pos x="T2" y="T3"/>
              </a:cxn>
            </a:cxnLst>
            <a:rect l="0" t="0" r="r" b="b"/>
            <a:pathLst>
              <a:path w="916304" h="214629">
                <a:moveTo>
                  <a:pt x="0" y="0"/>
                </a:moveTo>
                <a:lnTo>
                  <a:pt x="916050" y="214248"/>
                </a:lnTo>
              </a:path>
            </a:pathLst>
          </a:custGeom>
          <a:noFill/>
          <a:ln w="1219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5635" name="object 35">
            <a:extLst>
              <a:ext uri="{FF2B5EF4-FFF2-40B4-BE49-F238E27FC236}">
                <a16:creationId xmlns:a16="http://schemas.microsoft.com/office/drawing/2014/main" id="{2F1F1D0F-6C3D-494A-8FCA-BFFB7267DCBC}"/>
              </a:ext>
            </a:extLst>
          </p:cNvPr>
          <p:cNvSpPr>
            <a:spLocks/>
          </p:cNvSpPr>
          <p:nvPr/>
        </p:nvSpPr>
        <p:spPr bwMode="auto">
          <a:xfrm>
            <a:off x="6384925" y="5051425"/>
            <a:ext cx="1771650" cy="287338"/>
          </a:xfrm>
          <a:custGeom>
            <a:avLst/>
            <a:gdLst>
              <a:gd name="T0" fmla="*/ 0 w 1771650"/>
              <a:gd name="T1" fmla="*/ 0 h 287654"/>
              <a:gd name="T2" fmla="*/ 1771649 w 1771650"/>
              <a:gd name="T3" fmla="*/ 287400 h 287654"/>
            </a:gdLst>
            <a:ahLst/>
            <a:cxnLst>
              <a:cxn ang="0">
                <a:pos x="T0" y="T1"/>
              </a:cxn>
              <a:cxn ang="0">
                <a:pos x="T2" y="T3"/>
              </a:cxn>
            </a:cxnLst>
            <a:rect l="0" t="0" r="r" b="b"/>
            <a:pathLst>
              <a:path w="1771650" h="287654">
                <a:moveTo>
                  <a:pt x="0" y="0"/>
                </a:moveTo>
                <a:lnTo>
                  <a:pt x="1771649" y="287400"/>
                </a:lnTo>
              </a:path>
            </a:pathLst>
          </a:custGeom>
          <a:noFill/>
          <a:ln w="12191">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5636" name="object 36">
            <a:extLst>
              <a:ext uri="{FF2B5EF4-FFF2-40B4-BE49-F238E27FC236}">
                <a16:creationId xmlns:a16="http://schemas.microsoft.com/office/drawing/2014/main" id="{8CBA436A-6467-4E71-8ED7-84F94CBECFB2}"/>
              </a:ext>
            </a:extLst>
          </p:cNvPr>
          <p:cNvSpPr>
            <a:spLocks/>
          </p:cNvSpPr>
          <p:nvPr/>
        </p:nvSpPr>
        <p:spPr bwMode="auto">
          <a:xfrm>
            <a:off x="2339975" y="4843463"/>
            <a:ext cx="2374900" cy="0"/>
          </a:xfrm>
          <a:custGeom>
            <a:avLst/>
            <a:gdLst>
              <a:gd name="T0" fmla="*/ 0 w 2374900"/>
              <a:gd name="T1" fmla="*/ 2374900 w 2374900"/>
            </a:gdLst>
            <a:ahLst/>
            <a:cxnLst>
              <a:cxn ang="0">
                <a:pos x="T0" y="0"/>
              </a:cxn>
              <a:cxn ang="0">
                <a:pos x="T1" y="0"/>
              </a:cxn>
            </a:cxnLst>
            <a:rect l="0" t="0" r="r" b="b"/>
            <a:pathLst>
              <a:path w="2374900">
                <a:moveTo>
                  <a:pt x="0" y="0"/>
                </a:moveTo>
                <a:lnTo>
                  <a:pt x="2374900" y="0"/>
                </a:ln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5637" name="object 37">
            <a:extLst>
              <a:ext uri="{FF2B5EF4-FFF2-40B4-BE49-F238E27FC236}">
                <a16:creationId xmlns:a16="http://schemas.microsoft.com/office/drawing/2014/main" id="{323517FE-6D4D-449B-8BF1-9971D3E3841D}"/>
              </a:ext>
            </a:extLst>
          </p:cNvPr>
          <p:cNvSpPr>
            <a:spLocks/>
          </p:cNvSpPr>
          <p:nvPr/>
        </p:nvSpPr>
        <p:spPr bwMode="auto">
          <a:xfrm>
            <a:off x="2314575" y="4914900"/>
            <a:ext cx="1466850" cy="0"/>
          </a:xfrm>
          <a:custGeom>
            <a:avLst/>
            <a:gdLst>
              <a:gd name="T0" fmla="*/ 0 w 1466850"/>
              <a:gd name="T1" fmla="*/ 1466850 w 1466850"/>
            </a:gdLst>
            <a:ahLst/>
            <a:cxnLst>
              <a:cxn ang="0">
                <a:pos x="T0" y="0"/>
              </a:cxn>
              <a:cxn ang="0">
                <a:pos x="T1" y="0"/>
              </a:cxn>
            </a:cxnLst>
            <a:rect l="0" t="0" r="r" b="b"/>
            <a:pathLst>
              <a:path w="1466850">
                <a:moveTo>
                  <a:pt x="0" y="0"/>
                </a:moveTo>
                <a:lnTo>
                  <a:pt x="1466850" y="0"/>
                </a:lnTo>
              </a:path>
            </a:pathLst>
          </a:custGeom>
          <a:noFill/>
          <a:ln w="38100">
            <a:solidFill>
              <a:srgbClr val="30B6FC"/>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5638" name="Rectangle 2">
            <a:extLst>
              <a:ext uri="{FF2B5EF4-FFF2-40B4-BE49-F238E27FC236}">
                <a16:creationId xmlns:a16="http://schemas.microsoft.com/office/drawing/2014/main" id="{934AA55E-193B-4216-BD89-790D6A4428D5}"/>
              </a:ext>
            </a:extLst>
          </p:cNvPr>
          <p:cNvSpPr>
            <a:spLocks noGrp="1" noChangeArrowheads="1"/>
          </p:cNvSpPr>
          <p:nvPr/>
        </p:nvSpPr>
        <p:spPr bwMode="auto">
          <a:xfrm>
            <a:off x="1057275" y="260350"/>
            <a:ext cx="7331075"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r>
              <a:rPr lang="en-US" altLang="zh-CN" sz="4000">
                <a:latin typeface="Times New Roman" panose="02020603050405020304" pitchFamily="18" charset="0"/>
                <a:ea typeface="宋体" panose="02010600030101010101" pitchFamily="2" charset="-122"/>
              </a:rPr>
              <a:t>4.2.2 </a:t>
            </a:r>
            <a:r>
              <a:rPr lang="zh-CN" altLang="en-US" sz="4000">
                <a:latin typeface="Times New Roman" panose="02020603050405020304" pitchFamily="18" charset="0"/>
                <a:ea typeface="黑体" panose="02010609060101010101" pitchFamily="49" charset="-122"/>
              </a:rPr>
              <a:t>对上下文无关文法的改造 </a:t>
            </a:r>
          </a:p>
        </p:txBody>
      </p:sp>
      <p:sp>
        <p:nvSpPr>
          <p:cNvPr id="25639" name="文本框 40">
            <a:extLst>
              <a:ext uri="{FF2B5EF4-FFF2-40B4-BE49-F238E27FC236}">
                <a16:creationId xmlns:a16="http://schemas.microsoft.com/office/drawing/2014/main" id="{43FE717F-198D-47F4-A334-72F544DAAEFA}"/>
              </a:ext>
            </a:extLst>
          </p:cNvPr>
          <p:cNvSpPr txBox="1">
            <a:spLocks noChangeArrowheads="1"/>
          </p:cNvSpPr>
          <p:nvPr/>
        </p:nvSpPr>
        <p:spPr bwMode="auto">
          <a:xfrm>
            <a:off x="285750" y="1757363"/>
            <a:ext cx="4572000"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812800" indent="-812800">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buFont typeface="Wingdings" panose="05000000000000000000" pitchFamily="2" charset="2"/>
              <a:buNone/>
            </a:pPr>
            <a:r>
              <a:rPr lang="en-US" altLang="zh-CN" sz="2400" b="1">
                <a:solidFill>
                  <a:srgbClr val="FF00FF"/>
                </a:solidFill>
              </a:rPr>
              <a:t>1.</a:t>
            </a:r>
            <a:r>
              <a:rPr lang="zh-CN" altLang="en-US" sz="2400" b="1">
                <a:solidFill>
                  <a:srgbClr val="FF00FF"/>
                </a:solidFill>
              </a:rPr>
              <a:t>消除二义性</a:t>
            </a:r>
            <a:endParaRPr lang="en-US" altLang="zh-CN" sz="2400" b="1" i="1">
              <a:solidFill>
                <a:srgbClr val="FF00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58E13740-CF3C-4654-97F9-5C6229A88058}"/>
              </a:ext>
            </a:extLst>
          </p:cNvPr>
          <p:cNvSpPr>
            <a:spLocks noGrp="1"/>
          </p:cNvSpPr>
          <p:nvPr>
            <p:ph type="dt" sz="quarter" idx="10"/>
          </p:nvPr>
        </p:nvSpPr>
        <p:spPr bwMode="auto">
          <a:xfrm>
            <a:off x="457200" y="6245225"/>
            <a:ext cx="2133600" cy="476250"/>
          </a:xfrm>
          <a:ln>
            <a:miter lim="800000"/>
          </a:ln>
        </p:spPr>
        <p:txBody>
          <a:bodyPr vert="horz" wrap="square" lIns="91440" tIns="45720" rIns="91440" bIns="45720" numCol="1" anchor="t" anchorCtr="0" compatLnSpc="1"/>
          <a:lstStyle/>
          <a:p>
            <a:pPr>
              <a:buFontTx/>
              <a:buNone/>
              <a:defRPr/>
            </a:pPr>
            <a:fld id="{271B4CAA-515A-4D03-AC38-5E23D8AE207D}" type="datetime1">
              <a:rPr lang="zh-CN" altLang="en-US" noProof="0" smtClean="0">
                <a:latin typeface="+mn-lt"/>
              </a:rPr>
              <a:pPr>
                <a:buFontTx/>
                <a:buNone/>
                <a:defRPr/>
              </a:pPr>
              <a:t>2022/4/27</a:t>
            </a:fld>
            <a:endParaRPr lang="en-US" altLang="zh-CN" noProof="0">
              <a:latin typeface="+mn-lt"/>
            </a:endParaRPr>
          </a:p>
        </p:txBody>
      </p:sp>
      <p:sp>
        <p:nvSpPr>
          <p:cNvPr id="8195" name="灯片编号占位符 5">
            <a:extLst>
              <a:ext uri="{FF2B5EF4-FFF2-40B4-BE49-F238E27FC236}">
                <a16:creationId xmlns:a16="http://schemas.microsoft.com/office/drawing/2014/main" id="{F81D215D-FFB9-4920-92ED-2F6F8ADEFD7D}"/>
              </a:ext>
            </a:extLst>
          </p:cNvPr>
          <p:cNvSpPr>
            <a:spLocks noGrp="1" noChangeArrowheads="1"/>
          </p:cNvSpPr>
          <p:nvPr>
            <p:ph type="sldNum" sz="quarter" idx="12"/>
          </p:nvPr>
        </p:nvSpPr>
        <p:spPr bwMode="auto">
          <a:xfrm>
            <a:off x="6553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 typeface="Arial" panose="020B0604020202020204" pitchFamily="34" charset="0"/>
              <a:buNone/>
            </a:pPr>
            <a:fld id="{931BDFFA-B7C3-461D-87F4-BD4CAEF75C27}" type="slidenum">
              <a:rPr lang="en-US" altLang="zh-CN" sz="1400" b="0" smtClean="0">
                <a:latin typeface="Arial" panose="020B0604020202020204" pitchFamily="34" charset="0"/>
                <a:ea typeface="宋体" panose="02010600030101010101" pitchFamily="2" charset="-122"/>
              </a:rPr>
              <a:pPr>
                <a:spcBef>
                  <a:spcPct val="0"/>
                </a:spcBef>
                <a:buClrTx/>
                <a:buSzTx/>
                <a:buFont typeface="Arial" panose="020B0604020202020204" pitchFamily="34" charset="0"/>
                <a:buNone/>
              </a:pPr>
              <a:t>2</a:t>
            </a:fld>
            <a:endParaRPr lang="en-US" altLang="zh-CN" sz="1400" b="0">
              <a:latin typeface="Arial" panose="020B0604020202020204" pitchFamily="34" charset="0"/>
              <a:ea typeface="宋体" panose="02010600030101010101" pitchFamily="2" charset="-122"/>
            </a:endParaRPr>
          </a:p>
        </p:txBody>
      </p:sp>
      <p:sp>
        <p:nvSpPr>
          <p:cNvPr id="8196" name="Rectangle 2">
            <a:extLst>
              <a:ext uri="{FF2B5EF4-FFF2-40B4-BE49-F238E27FC236}">
                <a16:creationId xmlns:a16="http://schemas.microsoft.com/office/drawing/2014/main" id="{B46BAFBF-4718-43AC-9733-EF6DC644492E}"/>
              </a:ext>
            </a:extLst>
          </p:cNvPr>
          <p:cNvSpPr>
            <a:spLocks noGrp="1" noChangeArrowheads="1"/>
          </p:cNvSpPr>
          <p:nvPr>
            <p:ph type="title" idx="4294967295"/>
          </p:nvPr>
        </p:nvSpPr>
        <p:spPr>
          <a:xfrm>
            <a:off x="1150938" y="358775"/>
            <a:ext cx="7793037" cy="766763"/>
          </a:xfrm>
        </p:spPr>
        <p:txBody>
          <a:bodyPr anchor="ctr"/>
          <a:lstStyle/>
          <a:p>
            <a:pPr eaLnBrk="1" hangingPunct="1"/>
            <a:r>
              <a:rPr lang="zh-CN" altLang="en-US">
                <a:latin typeface="Times New Roman" panose="02020603050405020304" pitchFamily="18" charset="0"/>
              </a:rPr>
              <a:t>第</a:t>
            </a:r>
            <a:r>
              <a:rPr lang="en-US" altLang="zh-CN">
                <a:latin typeface="Times New Roman" panose="02020603050405020304" pitchFamily="18" charset="0"/>
              </a:rPr>
              <a:t>4</a:t>
            </a:r>
            <a:r>
              <a:rPr lang="zh-CN" altLang="en-US">
                <a:latin typeface="Times New Roman" panose="02020603050405020304" pitchFamily="18" charset="0"/>
              </a:rPr>
              <a:t>章</a:t>
            </a:r>
            <a:r>
              <a:rPr lang="zh-CN" altLang="en-US">
                <a:latin typeface="Arial" panose="020B0604020202020204" pitchFamily="34" charset="0"/>
                <a:ea typeface="宋体" panose="02010600030101010101" pitchFamily="2" charset="-122"/>
              </a:rPr>
              <a:t> </a:t>
            </a:r>
            <a:r>
              <a:rPr lang="zh-CN" altLang="en-US">
                <a:latin typeface="Times New Roman" panose="02020603050405020304" pitchFamily="18" charset="0"/>
                <a:ea typeface="宋体" panose="02010600030101010101" pitchFamily="2" charset="-122"/>
              </a:rPr>
              <a:t> </a:t>
            </a:r>
            <a:r>
              <a:rPr lang="zh-CN" altLang="en-US">
                <a:latin typeface="Times New Roman" panose="02020603050405020304" pitchFamily="18" charset="0"/>
                <a:cs typeface="Times New Roman" panose="02020603050405020304" pitchFamily="18" charset="0"/>
              </a:rPr>
              <a:t>自顶向下的语</a:t>
            </a:r>
            <a:r>
              <a:rPr lang="zh-CN" altLang="en-US">
                <a:latin typeface="Times New Roman" panose="02020603050405020304" pitchFamily="18" charset="0"/>
              </a:rPr>
              <a:t>法分析</a:t>
            </a:r>
          </a:p>
        </p:txBody>
      </p:sp>
      <p:sp>
        <p:nvSpPr>
          <p:cNvPr id="2111491" name="Rectangle 3">
            <a:extLst>
              <a:ext uri="{FF2B5EF4-FFF2-40B4-BE49-F238E27FC236}">
                <a16:creationId xmlns:a16="http://schemas.microsoft.com/office/drawing/2014/main" id="{6484402F-8693-4CF7-AE4D-5F265D800591}"/>
              </a:ext>
            </a:extLst>
          </p:cNvPr>
          <p:cNvSpPr>
            <a:spLocks noGrp="1" noChangeArrowheads="1"/>
          </p:cNvSpPr>
          <p:nvPr>
            <p:ph type="body" idx="4294967295"/>
          </p:nvPr>
        </p:nvSpPr>
        <p:spPr>
          <a:xfrm>
            <a:off x="444500" y="1855788"/>
            <a:ext cx="8375650" cy="4525962"/>
          </a:xfrm>
        </p:spPr>
        <p:txBody>
          <a:bodyPr/>
          <a:lstStyle/>
          <a:p>
            <a:pPr marL="533400" indent="-533400" eaLnBrk="1" hangingPunct="1">
              <a:buFont typeface="Wingdings" panose="05000000000000000000" pitchFamily="2" charset="2"/>
              <a:buNone/>
            </a:pPr>
            <a:r>
              <a:rPr lang="en-US" altLang="zh-CN">
                <a:ea typeface="宋体" panose="02010600030101010101" pitchFamily="2" charset="-122"/>
              </a:rPr>
              <a:t>4.1 </a:t>
            </a:r>
            <a:r>
              <a:rPr lang="zh-CN" altLang="en-US">
                <a:ea typeface="宋体" panose="02010600030101010101" pitchFamily="2" charset="-122"/>
              </a:rPr>
              <a:t>语法分析概述 </a:t>
            </a:r>
          </a:p>
          <a:p>
            <a:pPr marL="533400" indent="-533400" eaLnBrk="1" hangingPunct="1">
              <a:buFont typeface="Wingdings" panose="05000000000000000000" pitchFamily="2" charset="2"/>
              <a:buNone/>
            </a:pPr>
            <a:r>
              <a:rPr lang="en-US" altLang="zh-CN">
                <a:ea typeface="宋体" panose="02010600030101010101" pitchFamily="2" charset="-122"/>
              </a:rPr>
              <a:t>4.2 </a:t>
            </a:r>
            <a:r>
              <a:rPr lang="zh-CN" altLang="en-US">
                <a:ea typeface="宋体" panose="02010600030101010101" pitchFamily="2" charset="-122"/>
              </a:rPr>
              <a:t>自顶向下的语法分析面临的问题</a:t>
            </a:r>
          </a:p>
          <a:p>
            <a:pPr marL="533400" indent="-533400" eaLnBrk="1" hangingPunct="1">
              <a:buFont typeface="Wingdings" panose="05000000000000000000" pitchFamily="2" charset="2"/>
              <a:buNone/>
            </a:pPr>
            <a:r>
              <a:rPr lang="zh-CN" altLang="en-US">
                <a:ea typeface="宋体" panose="02010600030101010101" pitchFamily="2" charset="-122"/>
              </a:rPr>
              <a:t>       与文法的改造 </a:t>
            </a:r>
          </a:p>
          <a:p>
            <a:pPr marL="533400" indent="-533400" eaLnBrk="1" hangingPunct="1">
              <a:buFont typeface="Wingdings" panose="05000000000000000000" pitchFamily="2" charset="2"/>
              <a:buNone/>
            </a:pPr>
            <a:r>
              <a:rPr lang="en-US" altLang="zh-CN">
                <a:ea typeface="宋体" panose="02010600030101010101" pitchFamily="2" charset="-122"/>
              </a:rPr>
              <a:t>4.3 </a:t>
            </a:r>
            <a:r>
              <a:rPr lang="zh-CN" altLang="en-US">
                <a:ea typeface="宋体" panose="02010600030101010101" pitchFamily="2" charset="-122"/>
              </a:rPr>
              <a:t>预测分析法 </a:t>
            </a:r>
          </a:p>
          <a:p>
            <a:pPr marL="533400" indent="-533400" eaLnBrk="1" hangingPunct="1">
              <a:buFont typeface="Wingdings" panose="05000000000000000000" pitchFamily="2" charset="2"/>
              <a:buNone/>
            </a:pPr>
            <a:r>
              <a:rPr lang="en-US" altLang="zh-CN">
                <a:ea typeface="宋体" panose="02010600030101010101" pitchFamily="2" charset="-122"/>
              </a:rPr>
              <a:t>4.4 </a:t>
            </a:r>
            <a:r>
              <a:rPr lang="zh-CN" altLang="en-US">
                <a:ea typeface="宋体" panose="02010600030101010101" pitchFamily="2" charset="-122"/>
              </a:rPr>
              <a:t>递归下降分析法 </a:t>
            </a:r>
          </a:p>
          <a:p>
            <a:pPr marL="533400" indent="-533400" eaLnBrk="1" hangingPunct="1">
              <a:buFont typeface="Wingdings" panose="05000000000000000000" pitchFamily="2" charset="2"/>
              <a:buNone/>
            </a:pPr>
            <a:r>
              <a:rPr lang="en-US" altLang="zh-CN">
                <a:ea typeface="宋体" panose="02010600030101010101" pitchFamily="2" charset="-122"/>
              </a:rPr>
              <a:t>4.5 </a:t>
            </a:r>
            <a:r>
              <a:rPr lang="zh-CN" altLang="en-US">
                <a:ea typeface="宋体" panose="02010600030101010101" pitchFamily="2" charset="-122"/>
              </a:rPr>
              <a:t>本章小结</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11491">
                                            <p:txEl>
                                              <p:pRg st="0" end="0"/>
                                            </p:txEl>
                                          </p:spTgt>
                                        </p:tgtEl>
                                        <p:attrNameLst>
                                          <p:attrName>style.visibility</p:attrName>
                                        </p:attrNameLst>
                                      </p:cBhvr>
                                      <p:to>
                                        <p:strVal val="visible"/>
                                      </p:to>
                                    </p:set>
                                    <p:animEffect transition="in" filter="blinds(horizontal)">
                                      <p:cBhvr>
                                        <p:cTn id="7" dur="500"/>
                                        <p:tgtEl>
                                          <p:spTgt spid="21114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11491">
                                            <p:txEl>
                                              <p:pRg st="1" end="1"/>
                                            </p:txEl>
                                          </p:spTgt>
                                        </p:tgtEl>
                                        <p:attrNameLst>
                                          <p:attrName>style.visibility</p:attrName>
                                        </p:attrNameLst>
                                      </p:cBhvr>
                                      <p:to>
                                        <p:strVal val="visible"/>
                                      </p:to>
                                    </p:set>
                                    <p:animEffect transition="in" filter="blinds(horizontal)">
                                      <p:cBhvr>
                                        <p:cTn id="12" dur="500"/>
                                        <p:tgtEl>
                                          <p:spTgt spid="21114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11491">
                                            <p:txEl>
                                              <p:pRg st="2" end="2"/>
                                            </p:txEl>
                                          </p:spTgt>
                                        </p:tgtEl>
                                        <p:attrNameLst>
                                          <p:attrName>style.visibility</p:attrName>
                                        </p:attrNameLst>
                                      </p:cBhvr>
                                      <p:to>
                                        <p:strVal val="visible"/>
                                      </p:to>
                                    </p:set>
                                    <p:animEffect transition="in" filter="blinds(horizontal)">
                                      <p:cBhvr>
                                        <p:cTn id="17" dur="500"/>
                                        <p:tgtEl>
                                          <p:spTgt spid="21114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11491">
                                            <p:txEl>
                                              <p:pRg st="3" end="3"/>
                                            </p:txEl>
                                          </p:spTgt>
                                        </p:tgtEl>
                                        <p:attrNameLst>
                                          <p:attrName>style.visibility</p:attrName>
                                        </p:attrNameLst>
                                      </p:cBhvr>
                                      <p:to>
                                        <p:strVal val="visible"/>
                                      </p:to>
                                    </p:set>
                                    <p:animEffect transition="in" filter="blinds(horizontal)">
                                      <p:cBhvr>
                                        <p:cTn id="22" dur="500"/>
                                        <p:tgtEl>
                                          <p:spTgt spid="211149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111491">
                                            <p:txEl>
                                              <p:pRg st="4" end="4"/>
                                            </p:txEl>
                                          </p:spTgt>
                                        </p:tgtEl>
                                        <p:attrNameLst>
                                          <p:attrName>style.visibility</p:attrName>
                                        </p:attrNameLst>
                                      </p:cBhvr>
                                      <p:to>
                                        <p:strVal val="visible"/>
                                      </p:to>
                                    </p:set>
                                    <p:animEffect transition="in" filter="blinds(horizontal)">
                                      <p:cBhvr>
                                        <p:cTn id="27" dur="500"/>
                                        <p:tgtEl>
                                          <p:spTgt spid="211149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111491">
                                            <p:txEl>
                                              <p:pRg st="5" end="5"/>
                                            </p:txEl>
                                          </p:spTgt>
                                        </p:tgtEl>
                                        <p:attrNameLst>
                                          <p:attrName>style.visibility</p:attrName>
                                        </p:attrNameLst>
                                      </p:cBhvr>
                                      <p:to>
                                        <p:strVal val="visible"/>
                                      </p:to>
                                    </p:set>
                                    <p:animEffect transition="in" filter="blinds(horizontal)">
                                      <p:cBhvr>
                                        <p:cTn id="32" dur="500"/>
                                        <p:tgtEl>
                                          <p:spTgt spid="211149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149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object 2">
            <a:extLst>
              <a:ext uri="{FF2B5EF4-FFF2-40B4-BE49-F238E27FC236}">
                <a16:creationId xmlns:a16="http://schemas.microsoft.com/office/drawing/2014/main" id="{CF3DD9BA-A049-4E2A-8929-6BA29A16A2D0}"/>
              </a:ext>
            </a:extLst>
          </p:cNvPr>
          <p:cNvSpPr txBox="1">
            <a:spLocks noChangeArrowheads="1"/>
          </p:cNvSpPr>
          <p:nvPr/>
        </p:nvSpPr>
        <p:spPr bwMode="auto">
          <a:xfrm>
            <a:off x="1906588" y="4743450"/>
            <a:ext cx="168275"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3335" rIns="0" bIns="0">
            <a:spAutoFit/>
          </a:bodyPr>
          <a:lstStyle>
            <a:lvl1pPr marL="12700">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a:spcBef>
                <a:spcPts val="100"/>
              </a:spcBef>
            </a:pPr>
            <a:r>
              <a:rPr lang="zh-CN" altLang="zh-CN" sz="2000" b="1" i="1">
                <a:cs typeface="Times New Roman" panose="02020603050405020304" pitchFamily="18" charset="0"/>
              </a:rPr>
              <a:t>S</a:t>
            </a:r>
            <a:endParaRPr lang="zh-CN" altLang="zh-CN" sz="2000">
              <a:cs typeface="Times New Roman" panose="02020603050405020304" pitchFamily="18" charset="0"/>
            </a:endParaRPr>
          </a:p>
        </p:txBody>
      </p:sp>
      <p:sp>
        <p:nvSpPr>
          <p:cNvPr id="3" name="object 3">
            <a:extLst>
              <a:ext uri="{FF2B5EF4-FFF2-40B4-BE49-F238E27FC236}">
                <a16:creationId xmlns:a16="http://schemas.microsoft.com/office/drawing/2014/main" id="{28A473D6-FA49-4B96-A5C7-58664375D6FB}"/>
              </a:ext>
            </a:extLst>
          </p:cNvPr>
          <p:cNvSpPr txBox="1"/>
          <p:nvPr/>
        </p:nvSpPr>
        <p:spPr>
          <a:xfrm>
            <a:off x="760413" y="5159375"/>
            <a:ext cx="2339975" cy="331788"/>
          </a:xfrm>
          <a:prstGeom prst="rect">
            <a:avLst/>
          </a:prstGeom>
        </p:spPr>
        <p:txBody>
          <a:bodyPr lIns="0" tIns="12700" rIns="0" bIns="0">
            <a:spAutoFit/>
          </a:bodyPr>
          <a:lstStyle/>
          <a:p>
            <a:pPr marL="63500">
              <a:spcBef>
                <a:spcPts val="100"/>
              </a:spcBef>
              <a:tabLst>
                <a:tab pos="852805" algn="l"/>
                <a:tab pos="1363345" algn="l"/>
                <a:tab pos="2160270" algn="l"/>
              </a:tabLst>
              <a:defRPr/>
            </a:pPr>
            <a:r>
              <a:rPr sz="2000" b="1" spc="-5" dirty="0">
                <a:latin typeface="Times New Roman" panose="02020603050405020304"/>
                <a:cs typeface="Times New Roman" panose="02020603050405020304"/>
              </a:rPr>
              <a:t>if	</a:t>
            </a:r>
            <a:r>
              <a:rPr sz="2000" b="1" i="1" spc="5" dirty="0">
                <a:latin typeface="Times New Roman" panose="02020603050405020304"/>
                <a:cs typeface="Times New Roman" panose="02020603050405020304"/>
              </a:rPr>
              <a:t>E</a:t>
            </a:r>
            <a:r>
              <a:rPr sz="1950" b="1" i="1" spc="7" baseline="-21000" dirty="0">
                <a:latin typeface="Times New Roman" panose="02020603050405020304"/>
                <a:cs typeface="Times New Roman" panose="02020603050405020304"/>
              </a:rPr>
              <a:t>1	</a:t>
            </a:r>
            <a:r>
              <a:rPr sz="2000" b="1" dirty="0">
                <a:latin typeface="Times New Roman" panose="02020603050405020304"/>
                <a:cs typeface="Times New Roman" panose="02020603050405020304"/>
              </a:rPr>
              <a:t>then	</a:t>
            </a:r>
            <a:r>
              <a:rPr sz="2000" b="1" i="1" dirty="0">
                <a:latin typeface="Times New Roman" panose="02020603050405020304"/>
                <a:cs typeface="Times New Roman" panose="02020603050405020304"/>
              </a:rPr>
              <a:t>S</a:t>
            </a:r>
            <a:endParaRPr sz="2000">
              <a:latin typeface="Times New Roman" panose="02020603050405020304"/>
              <a:cs typeface="Times New Roman" panose="02020603050405020304"/>
            </a:endParaRPr>
          </a:p>
        </p:txBody>
      </p:sp>
      <p:sp>
        <p:nvSpPr>
          <p:cNvPr id="4" name="object 4">
            <a:extLst>
              <a:ext uri="{FF2B5EF4-FFF2-40B4-BE49-F238E27FC236}">
                <a16:creationId xmlns:a16="http://schemas.microsoft.com/office/drawing/2014/main" id="{671796E0-AAFD-423E-93E4-52A335690FE6}"/>
              </a:ext>
            </a:extLst>
          </p:cNvPr>
          <p:cNvSpPr txBox="1"/>
          <p:nvPr/>
        </p:nvSpPr>
        <p:spPr>
          <a:xfrm>
            <a:off x="1611313" y="6002338"/>
            <a:ext cx="3314700" cy="331787"/>
          </a:xfrm>
          <a:prstGeom prst="rect">
            <a:avLst/>
          </a:prstGeom>
        </p:spPr>
        <p:txBody>
          <a:bodyPr lIns="0" tIns="12700" rIns="0" bIns="0">
            <a:spAutoFit/>
          </a:bodyPr>
          <a:lstStyle/>
          <a:p>
            <a:pPr marL="38100">
              <a:spcBef>
                <a:spcPts val="100"/>
              </a:spcBef>
              <a:tabLst>
                <a:tab pos="508000" algn="l"/>
                <a:tab pos="934085" algn="l"/>
                <a:tab pos="1795145" algn="l"/>
                <a:tab pos="2211070" algn="l"/>
                <a:tab pos="2985770" algn="l"/>
              </a:tabLst>
              <a:defRPr/>
            </a:pPr>
            <a:r>
              <a:rPr sz="2000" b="1" dirty="0">
                <a:latin typeface="Times New Roman" panose="02020603050405020304"/>
                <a:cs typeface="Times New Roman" panose="02020603050405020304"/>
              </a:rPr>
              <a:t>if	</a:t>
            </a:r>
            <a:r>
              <a:rPr sz="2000" b="1" i="1" spc="5" dirty="0">
                <a:latin typeface="Times New Roman" panose="02020603050405020304"/>
                <a:cs typeface="Times New Roman" panose="02020603050405020304"/>
              </a:rPr>
              <a:t>E</a:t>
            </a:r>
            <a:r>
              <a:rPr sz="1950" b="1" i="1" spc="7" baseline="-21000" dirty="0">
                <a:latin typeface="Times New Roman" panose="02020603050405020304"/>
                <a:cs typeface="Times New Roman" panose="02020603050405020304"/>
              </a:rPr>
              <a:t>2	</a:t>
            </a:r>
            <a:r>
              <a:rPr sz="2000" b="1" dirty="0">
                <a:latin typeface="Times New Roman" panose="02020603050405020304"/>
                <a:cs typeface="Times New Roman" panose="02020603050405020304"/>
              </a:rPr>
              <a:t>then	</a:t>
            </a:r>
            <a:r>
              <a:rPr sz="2000" b="1" i="1" spc="5" dirty="0">
                <a:latin typeface="Times New Roman" panose="02020603050405020304"/>
                <a:cs typeface="Times New Roman" panose="02020603050405020304"/>
              </a:rPr>
              <a:t>S</a:t>
            </a:r>
            <a:r>
              <a:rPr sz="1950" b="1" i="1" spc="7" baseline="-21000" dirty="0">
                <a:latin typeface="Times New Roman" panose="02020603050405020304"/>
                <a:cs typeface="Times New Roman" panose="02020603050405020304"/>
              </a:rPr>
              <a:t>1	</a:t>
            </a:r>
            <a:r>
              <a:rPr sz="2000" b="1" spc="-5" dirty="0">
                <a:latin typeface="Times New Roman" panose="02020603050405020304"/>
                <a:cs typeface="Times New Roman" panose="02020603050405020304"/>
              </a:rPr>
              <a:t>else	</a:t>
            </a:r>
            <a:r>
              <a:rPr sz="2000" b="1" i="1" spc="5" dirty="0">
                <a:latin typeface="Times New Roman" panose="02020603050405020304"/>
                <a:cs typeface="Times New Roman" panose="02020603050405020304"/>
              </a:rPr>
              <a:t>S</a:t>
            </a:r>
            <a:r>
              <a:rPr sz="1950" b="1" i="1" spc="7" baseline="-21000" dirty="0">
                <a:latin typeface="Times New Roman" panose="02020603050405020304"/>
                <a:cs typeface="Times New Roman" panose="02020603050405020304"/>
              </a:rPr>
              <a:t>2</a:t>
            </a:r>
            <a:endParaRPr sz="1950" baseline="-21000">
              <a:latin typeface="Times New Roman" panose="02020603050405020304"/>
              <a:cs typeface="Times New Roman" panose="02020603050405020304"/>
            </a:endParaRPr>
          </a:p>
        </p:txBody>
      </p:sp>
      <p:sp>
        <p:nvSpPr>
          <p:cNvPr id="26629" name="object 5">
            <a:extLst>
              <a:ext uri="{FF2B5EF4-FFF2-40B4-BE49-F238E27FC236}">
                <a16:creationId xmlns:a16="http://schemas.microsoft.com/office/drawing/2014/main" id="{9C43BD3E-E8ED-47D8-B010-50EDEC82945D}"/>
              </a:ext>
            </a:extLst>
          </p:cNvPr>
          <p:cNvSpPr>
            <a:spLocks/>
          </p:cNvSpPr>
          <p:nvPr/>
        </p:nvSpPr>
        <p:spPr bwMode="auto">
          <a:xfrm>
            <a:off x="1143000" y="5051425"/>
            <a:ext cx="571500" cy="142875"/>
          </a:xfrm>
          <a:custGeom>
            <a:avLst/>
            <a:gdLst>
              <a:gd name="T0" fmla="*/ 571500 w 571500"/>
              <a:gd name="T1" fmla="*/ 0 h 142875"/>
              <a:gd name="T2" fmla="*/ 0 w 571500"/>
              <a:gd name="T3" fmla="*/ 142875 h 142875"/>
            </a:gdLst>
            <a:ahLst/>
            <a:cxnLst>
              <a:cxn ang="0">
                <a:pos x="T0" y="T1"/>
              </a:cxn>
              <a:cxn ang="0">
                <a:pos x="T2" y="T3"/>
              </a:cxn>
            </a:cxnLst>
            <a:rect l="0" t="0" r="r" b="b"/>
            <a:pathLst>
              <a:path w="571500" h="142875">
                <a:moveTo>
                  <a:pt x="571500" y="0"/>
                </a:moveTo>
                <a:lnTo>
                  <a:pt x="0" y="142875"/>
                </a:lnTo>
              </a:path>
            </a:pathLst>
          </a:custGeom>
          <a:noFill/>
          <a:ln w="1219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6630" name="object 6">
            <a:extLst>
              <a:ext uri="{FF2B5EF4-FFF2-40B4-BE49-F238E27FC236}">
                <a16:creationId xmlns:a16="http://schemas.microsoft.com/office/drawing/2014/main" id="{191C6279-81DA-4999-9070-8E559459B71D}"/>
              </a:ext>
            </a:extLst>
          </p:cNvPr>
          <p:cNvSpPr>
            <a:spLocks/>
          </p:cNvSpPr>
          <p:nvPr/>
        </p:nvSpPr>
        <p:spPr bwMode="auto">
          <a:xfrm>
            <a:off x="2286000" y="5051425"/>
            <a:ext cx="571500" cy="142875"/>
          </a:xfrm>
          <a:custGeom>
            <a:avLst/>
            <a:gdLst>
              <a:gd name="T0" fmla="*/ 571500 w 571500"/>
              <a:gd name="T1" fmla="*/ 142875 h 142875"/>
              <a:gd name="T2" fmla="*/ 0 w 571500"/>
              <a:gd name="T3" fmla="*/ 0 h 142875"/>
            </a:gdLst>
            <a:ahLst/>
            <a:cxnLst>
              <a:cxn ang="0">
                <a:pos x="T0" y="T1"/>
              </a:cxn>
              <a:cxn ang="0">
                <a:pos x="T2" y="T3"/>
              </a:cxn>
            </a:cxnLst>
            <a:rect l="0" t="0" r="r" b="b"/>
            <a:pathLst>
              <a:path w="571500" h="142875">
                <a:moveTo>
                  <a:pt x="571500" y="142875"/>
                </a:moveTo>
                <a:lnTo>
                  <a:pt x="0" y="0"/>
                </a:lnTo>
              </a:path>
            </a:pathLst>
          </a:custGeom>
          <a:noFill/>
          <a:ln w="1219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6631" name="object 7">
            <a:extLst>
              <a:ext uri="{FF2B5EF4-FFF2-40B4-BE49-F238E27FC236}">
                <a16:creationId xmlns:a16="http://schemas.microsoft.com/office/drawing/2014/main" id="{F4106991-A4FA-450D-A186-808B91259256}"/>
              </a:ext>
            </a:extLst>
          </p:cNvPr>
          <p:cNvSpPr>
            <a:spLocks/>
          </p:cNvSpPr>
          <p:nvPr/>
        </p:nvSpPr>
        <p:spPr bwMode="auto">
          <a:xfrm>
            <a:off x="2130425" y="5089525"/>
            <a:ext cx="155575" cy="115888"/>
          </a:xfrm>
          <a:custGeom>
            <a:avLst/>
            <a:gdLst>
              <a:gd name="T0" fmla="*/ 155575 w 155575"/>
              <a:gd name="T1" fmla="*/ 115823 h 116204"/>
              <a:gd name="T2" fmla="*/ 0 w 155575"/>
              <a:gd name="T3" fmla="*/ 0 h 116204"/>
            </a:gdLst>
            <a:ahLst/>
            <a:cxnLst>
              <a:cxn ang="0">
                <a:pos x="T0" y="T1"/>
              </a:cxn>
              <a:cxn ang="0">
                <a:pos x="T2" y="T3"/>
              </a:cxn>
            </a:cxnLst>
            <a:rect l="0" t="0" r="r" b="b"/>
            <a:pathLst>
              <a:path w="155575" h="116204">
                <a:moveTo>
                  <a:pt x="155575" y="115823"/>
                </a:moveTo>
                <a:lnTo>
                  <a:pt x="0" y="0"/>
                </a:lnTo>
              </a:path>
            </a:pathLst>
          </a:custGeom>
          <a:noFill/>
          <a:ln w="1219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6632" name="object 8">
            <a:extLst>
              <a:ext uri="{FF2B5EF4-FFF2-40B4-BE49-F238E27FC236}">
                <a16:creationId xmlns:a16="http://schemas.microsoft.com/office/drawing/2014/main" id="{A64D066A-E164-4CAF-A230-38D4CC701A8B}"/>
              </a:ext>
            </a:extLst>
          </p:cNvPr>
          <p:cNvSpPr>
            <a:spLocks/>
          </p:cNvSpPr>
          <p:nvPr/>
        </p:nvSpPr>
        <p:spPr bwMode="auto">
          <a:xfrm>
            <a:off x="1714500" y="5059363"/>
            <a:ext cx="214313" cy="123825"/>
          </a:xfrm>
          <a:custGeom>
            <a:avLst/>
            <a:gdLst>
              <a:gd name="T0" fmla="*/ 0 w 214630"/>
              <a:gd name="T1" fmla="*/ 123824 h 123825"/>
              <a:gd name="T2" fmla="*/ 214375 w 214630"/>
              <a:gd name="T3" fmla="*/ 0 h 123825"/>
            </a:gdLst>
            <a:ahLst/>
            <a:cxnLst>
              <a:cxn ang="0">
                <a:pos x="T0" y="T1"/>
              </a:cxn>
              <a:cxn ang="0">
                <a:pos x="T2" y="T3"/>
              </a:cxn>
            </a:cxnLst>
            <a:rect l="0" t="0" r="r" b="b"/>
            <a:pathLst>
              <a:path w="214630" h="123825">
                <a:moveTo>
                  <a:pt x="0" y="123824"/>
                </a:moveTo>
                <a:lnTo>
                  <a:pt x="214375" y="0"/>
                </a:lnTo>
              </a:path>
            </a:pathLst>
          </a:custGeom>
          <a:noFill/>
          <a:ln w="1219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6633" name="object 9">
            <a:extLst>
              <a:ext uri="{FF2B5EF4-FFF2-40B4-BE49-F238E27FC236}">
                <a16:creationId xmlns:a16="http://schemas.microsoft.com/office/drawing/2014/main" id="{673222C9-0DE7-4D85-AB21-117B6E9DA90D}"/>
              </a:ext>
            </a:extLst>
          </p:cNvPr>
          <p:cNvSpPr>
            <a:spLocks/>
          </p:cNvSpPr>
          <p:nvPr/>
        </p:nvSpPr>
        <p:spPr bwMode="auto">
          <a:xfrm>
            <a:off x="1857375" y="5408613"/>
            <a:ext cx="857250" cy="571500"/>
          </a:xfrm>
          <a:custGeom>
            <a:avLst/>
            <a:gdLst>
              <a:gd name="T0" fmla="*/ 857250 w 857250"/>
              <a:gd name="T1" fmla="*/ 0 h 571500"/>
              <a:gd name="T2" fmla="*/ 0 w 857250"/>
              <a:gd name="T3" fmla="*/ 571500 h 571500"/>
            </a:gdLst>
            <a:ahLst/>
            <a:cxnLst>
              <a:cxn ang="0">
                <a:pos x="T0" y="T1"/>
              </a:cxn>
              <a:cxn ang="0">
                <a:pos x="T2" y="T3"/>
              </a:cxn>
            </a:cxnLst>
            <a:rect l="0" t="0" r="r" b="b"/>
            <a:pathLst>
              <a:path w="857250" h="571500">
                <a:moveTo>
                  <a:pt x="857250" y="0"/>
                </a:moveTo>
                <a:lnTo>
                  <a:pt x="0" y="571500"/>
                </a:lnTo>
              </a:path>
            </a:pathLst>
          </a:custGeom>
          <a:noFill/>
          <a:ln w="1219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6634" name="object 10">
            <a:extLst>
              <a:ext uri="{FF2B5EF4-FFF2-40B4-BE49-F238E27FC236}">
                <a16:creationId xmlns:a16="http://schemas.microsoft.com/office/drawing/2014/main" id="{58B94485-CE59-4365-8B04-B87D7E62A260}"/>
              </a:ext>
            </a:extLst>
          </p:cNvPr>
          <p:cNvSpPr>
            <a:spLocks/>
          </p:cNvSpPr>
          <p:nvPr/>
        </p:nvSpPr>
        <p:spPr bwMode="auto">
          <a:xfrm>
            <a:off x="2286000" y="5480050"/>
            <a:ext cx="500063" cy="571500"/>
          </a:xfrm>
          <a:custGeom>
            <a:avLst/>
            <a:gdLst>
              <a:gd name="T0" fmla="*/ 500125 w 500380"/>
              <a:gd name="T1" fmla="*/ 0 h 571500"/>
              <a:gd name="T2" fmla="*/ 0 w 500380"/>
              <a:gd name="T3" fmla="*/ 571500 h 571500"/>
            </a:gdLst>
            <a:ahLst/>
            <a:cxnLst>
              <a:cxn ang="0">
                <a:pos x="T0" y="T1"/>
              </a:cxn>
              <a:cxn ang="0">
                <a:pos x="T2" y="T3"/>
              </a:cxn>
            </a:cxnLst>
            <a:rect l="0" t="0" r="r" b="b"/>
            <a:pathLst>
              <a:path w="500380" h="571500">
                <a:moveTo>
                  <a:pt x="500125" y="0"/>
                </a:moveTo>
                <a:lnTo>
                  <a:pt x="0" y="571500"/>
                </a:lnTo>
              </a:path>
            </a:pathLst>
          </a:custGeom>
          <a:noFill/>
          <a:ln w="1219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6635" name="object 11">
            <a:extLst>
              <a:ext uri="{FF2B5EF4-FFF2-40B4-BE49-F238E27FC236}">
                <a16:creationId xmlns:a16="http://schemas.microsoft.com/office/drawing/2014/main" id="{C2D04B01-E153-4E57-909D-90AFFAB6D726}"/>
              </a:ext>
            </a:extLst>
          </p:cNvPr>
          <p:cNvSpPr>
            <a:spLocks/>
          </p:cNvSpPr>
          <p:nvPr/>
        </p:nvSpPr>
        <p:spPr bwMode="auto">
          <a:xfrm>
            <a:off x="2855913" y="5480050"/>
            <a:ext cx="73025" cy="571500"/>
          </a:xfrm>
          <a:custGeom>
            <a:avLst/>
            <a:gdLst>
              <a:gd name="T0" fmla="*/ 73025 w 73025"/>
              <a:gd name="T1" fmla="*/ 0 h 571500"/>
              <a:gd name="T2" fmla="*/ 0 w 73025"/>
              <a:gd name="T3" fmla="*/ 571500 h 571500"/>
            </a:gdLst>
            <a:ahLst/>
            <a:cxnLst>
              <a:cxn ang="0">
                <a:pos x="T0" y="T1"/>
              </a:cxn>
              <a:cxn ang="0">
                <a:pos x="T2" y="T3"/>
              </a:cxn>
            </a:cxnLst>
            <a:rect l="0" t="0" r="r" b="b"/>
            <a:pathLst>
              <a:path w="73025" h="571500">
                <a:moveTo>
                  <a:pt x="73025" y="0"/>
                </a:moveTo>
                <a:lnTo>
                  <a:pt x="0" y="571500"/>
                </a:lnTo>
              </a:path>
            </a:pathLst>
          </a:custGeom>
          <a:noFill/>
          <a:ln w="1219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6636" name="object 12">
            <a:extLst>
              <a:ext uri="{FF2B5EF4-FFF2-40B4-BE49-F238E27FC236}">
                <a16:creationId xmlns:a16="http://schemas.microsoft.com/office/drawing/2014/main" id="{74BBF824-1FBF-49BE-ADE4-DF0E3A7F8C6E}"/>
              </a:ext>
            </a:extLst>
          </p:cNvPr>
          <p:cNvSpPr>
            <a:spLocks/>
          </p:cNvSpPr>
          <p:nvPr/>
        </p:nvSpPr>
        <p:spPr bwMode="auto">
          <a:xfrm>
            <a:off x="3071813" y="5480050"/>
            <a:ext cx="428625" cy="571500"/>
          </a:xfrm>
          <a:custGeom>
            <a:avLst/>
            <a:gdLst>
              <a:gd name="T0" fmla="*/ 0 w 428625"/>
              <a:gd name="T1" fmla="*/ 0 h 571500"/>
              <a:gd name="T2" fmla="*/ 428625 w 428625"/>
              <a:gd name="T3" fmla="*/ 571500 h 571500"/>
            </a:gdLst>
            <a:ahLst/>
            <a:cxnLst>
              <a:cxn ang="0">
                <a:pos x="T0" y="T1"/>
              </a:cxn>
              <a:cxn ang="0">
                <a:pos x="T2" y="T3"/>
              </a:cxn>
            </a:cxnLst>
            <a:rect l="0" t="0" r="r" b="b"/>
            <a:pathLst>
              <a:path w="428625" h="571500">
                <a:moveTo>
                  <a:pt x="0" y="0"/>
                </a:moveTo>
                <a:lnTo>
                  <a:pt x="428625" y="571500"/>
                </a:lnTo>
              </a:path>
            </a:pathLst>
          </a:custGeom>
          <a:noFill/>
          <a:ln w="1219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6637" name="object 13">
            <a:extLst>
              <a:ext uri="{FF2B5EF4-FFF2-40B4-BE49-F238E27FC236}">
                <a16:creationId xmlns:a16="http://schemas.microsoft.com/office/drawing/2014/main" id="{47753D7E-B308-420A-A5FB-2643A3AF2306}"/>
              </a:ext>
            </a:extLst>
          </p:cNvPr>
          <p:cNvSpPr>
            <a:spLocks/>
          </p:cNvSpPr>
          <p:nvPr/>
        </p:nvSpPr>
        <p:spPr bwMode="auto">
          <a:xfrm>
            <a:off x="3214688" y="5480050"/>
            <a:ext cx="785812" cy="571500"/>
          </a:xfrm>
          <a:custGeom>
            <a:avLst/>
            <a:gdLst>
              <a:gd name="T0" fmla="*/ 0 w 786129"/>
              <a:gd name="T1" fmla="*/ 0 h 571500"/>
              <a:gd name="T2" fmla="*/ 785748 w 786129"/>
              <a:gd name="T3" fmla="*/ 571500 h 571500"/>
            </a:gdLst>
            <a:ahLst/>
            <a:cxnLst>
              <a:cxn ang="0">
                <a:pos x="T0" y="T1"/>
              </a:cxn>
              <a:cxn ang="0">
                <a:pos x="T2" y="T3"/>
              </a:cxn>
            </a:cxnLst>
            <a:rect l="0" t="0" r="r" b="b"/>
            <a:pathLst>
              <a:path w="786129" h="571500">
                <a:moveTo>
                  <a:pt x="0" y="0"/>
                </a:moveTo>
                <a:lnTo>
                  <a:pt x="785748" y="571500"/>
                </a:lnTo>
              </a:path>
            </a:pathLst>
          </a:custGeom>
          <a:noFill/>
          <a:ln w="1219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6638" name="object 14">
            <a:extLst>
              <a:ext uri="{FF2B5EF4-FFF2-40B4-BE49-F238E27FC236}">
                <a16:creationId xmlns:a16="http://schemas.microsoft.com/office/drawing/2014/main" id="{AF0F77C6-F567-4511-A758-5F4ADA7802A7}"/>
              </a:ext>
            </a:extLst>
          </p:cNvPr>
          <p:cNvSpPr>
            <a:spLocks/>
          </p:cNvSpPr>
          <p:nvPr/>
        </p:nvSpPr>
        <p:spPr bwMode="auto">
          <a:xfrm>
            <a:off x="3286125" y="5408613"/>
            <a:ext cx="1428750" cy="644525"/>
          </a:xfrm>
          <a:custGeom>
            <a:avLst/>
            <a:gdLst>
              <a:gd name="T0" fmla="*/ 0 w 1428750"/>
              <a:gd name="T1" fmla="*/ 0 h 643254"/>
              <a:gd name="T2" fmla="*/ 1428750 w 1428750"/>
              <a:gd name="T3" fmla="*/ 642937 h 643254"/>
            </a:gdLst>
            <a:ahLst/>
            <a:cxnLst>
              <a:cxn ang="0">
                <a:pos x="T0" y="T1"/>
              </a:cxn>
              <a:cxn ang="0">
                <a:pos x="T2" y="T3"/>
              </a:cxn>
            </a:cxnLst>
            <a:rect l="0" t="0" r="r" b="b"/>
            <a:pathLst>
              <a:path w="1428750" h="643254">
                <a:moveTo>
                  <a:pt x="0" y="0"/>
                </a:moveTo>
                <a:lnTo>
                  <a:pt x="1428750" y="642937"/>
                </a:lnTo>
              </a:path>
            </a:pathLst>
          </a:custGeom>
          <a:noFill/>
          <a:ln w="1219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 name="object 15">
            <a:extLst>
              <a:ext uri="{FF2B5EF4-FFF2-40B4-BE49-F238E27FC236}">
                <a16:creationId xmlns:a16="http://schemas.microsoft.com/office/drawing/2014/main" id="{0E54AAC3-A2AD-4327-AF02-5A3E03475ABD}"/>
              </a:ext>
            </a:extLst>
          </p:cNvPr>
          <p:cNvSpPr txBox="1"/>
          <p:nvPr/>
        </p:nvSpPr>
        <p:spPr>
          <a:xfrm>
            <a:off x="787400" y="4351338"/>
            <a:ext cx="3881438" cy="377825"/>
          </a:xfrm>
          <a:prstGeom prst="rect">
            <a:avLst/>
          </a:prstGeom>
        </p:spPr>
        <p:txBody>
          <a:bodyPr lIns="0" tIns="12700" rIns="0" bIns="0">
            <a:spAutoFit/>
          </a:bodyPr>
          <a:lstStyle/>
          <a:p>
            <a:pPr marL="310515" indent="-273050">
              <a:spcBef>
                <a:spcPts val="100"/>
              </a:spcBef>
              <a:buFont typeface="Wingdings" panose="05000000000000000000"/>
              <a:buChar char=""/>
              <a:tabLst>
                <a:tab pos="311150" algn="l"/>
              </a:tabLst>
              <a:defRPr/>
            </a:pPr>
            <a:r>
              <a:rPr sz="2300" b="1" dirty="0">
                <a:latin typeface="Times New Roman" panose="02020603050405020304"/>
                <a:cs typeface="Times New Roman" panose="02020603050405020304"/>
              </a:rPr>
              <a:t>if </a:t>
            </a:r>
            <a:r>
              <a:rPr sz="2300" i="1" spc="5" dirty="0">
                <a:latin typeface="Times New Roman" panose="02020603050405020304"/>
                <a:cs typeface="Times New Roman" panose="02020603050405020304"/>
              </a:rPr>
              <a:t>E</a:t>
            </a:r>
            <a:r>
              <a:rPr sz="2250" i="1" spc="7" baseline="-20000" dirty="0">
                <a:latin typeface="Times New Roman" panose="02020603050405020304"/>
                <a:cs typeface="Times New Roman" panose="02020603050405020304"/>
              </a:rPr>
              <a:t>1 </a:t>
            </a:r>
            <a:r>
              <a:rPr sz="2300" b="1" dirty="0">
                <a:latin typeface="Times New Roman" panose="02020603050405020304"/>
                <a:cs typeface="Times New Roman" panose="02020603050405020304"/>
              </a:rPr>
              <a:t>then if </a:t>
            </a:r>
            <a:r>
              <a:rPr sz="2300" i="1" spc="5" dirty="0">
                <a:latin typeface="Times New Roman" panose="02020603050405020304"/>
                <a:cs typeface="Times New Roman" panose="02020603050405020304"/>
              </a:rPr>
              <a:t>E</a:t>
            </a:r>
            <a:r>
              <a:rPr sz="2250" i="1" spc="7" baseline="-20000" dirty="0">
                <a:latin typeface="Times New Roman" panose="02020603050405020304"/>
                <a:cs typeface="Times New Roman" panose="02020603050405020304"/>
              </a:rPr>
              <a:t>2 </a:t>
            </a:r>
            <a:r>
              <a:rPr sz="2300" b="1" dirty="0">
                <a:latin typeface="Times New Roman" panose="02020603050405020304"/>
                <a:cs typeface="Times New Roman" panose="02020603050405020304"/>
              </a:rPr>
              <a:t>then </a:t>
            </a:r>
            <a:r>
              <a:rPr sz="2300" i="1" spc="10" dirty="0">
                <a:latin typeface="Times New Roman" panose="02020603050405020304"/>
                <a:cs typeface="Times New Roman" panose="02020603050405020304"/>
              </a:rPr>
              <a:t>S</a:t>
            </a:r>
            <a:r>
              <a:rPr sz="2250" i="1" spc="15" baseline="-20000" dirty="0">
                <a:latin typeface="Times New Roman" panose="02020603050405020304"/>
                <a:cs typeface="Times New Roman" panose="02020603050405020304"/>
              </a:rPr>
              <a:t>1 </a:t>
            </a:r>
            <a:r>
              <a:rPr sz="2300" b="1" spc="-5" dirty="0">
                <a:latin typeface="Times New Roman" panose="02020603050405020304"/>
                <a:cs typeface="Times New Roman" panose="02020603050405020304"/>
              </a:rPr>
              <a:t>else</a:t>
            </a:r>
            <a:r>
              <a:rPr sz="2300" b="1" spc="-315" dirty="0">
                <a:latin typeface="Times New Roman" panose="02020603050405020304"/>
                <a:cs typeface="Times New Roman" panose="02020603050405020304"/>
              </a:rPr>
              <a:t> </a:t>
            </a:r>
            <a:r>
              <a:rPr sz="2300" i="1" spc="10" dirty="0">
                <a:latin typeface="Times New Roman" panose="02020603050405020304"/>
                <a:cs typeface="Times New Roman" panose="02020603050405020304"/>
              </a:rPr>
              <a:t>S</a:t>
            </a:r>
            <a:r>
              <a:rPr sz="2250" i="1" spc="15" baseline="-20000" dirty="0">
                <a:latin typeface="Times New Roman" panose="02020603050405020304"/>
                <a:cs typeface="Times New Roman" panose="02020603050405020304"/>
              </a:rPr>
              <a:t>2</a:t>
            </a:r>
            <a:endParaRPr sz="2250" baseline="-20000">
              <a:latin typeface="Times New Roman" panose="02020603050405020304"/>
              <a:cs typeface="Times New Roman" panose="02020603050405020304"/>
            </a:endParaRPr>
          </a:p>
        </p:txBody>
      </p:sp>
      <p:sp>
        <p:nvSpPr>
          <p:cNvPr id="16" name="object 16">
            <a:extLst>
              <a:ext uri="{FF2B5EF4-FFF2-40B4-BE49-F238E27FC236}">
                <a16:creationId xmlns:a16="http://schemas.microsoft.com/office/drawing/2014/main" id="{603C2FF1-7B42-4984-8FFD-274E9A880F9A}"/>
              </a:ext>
            </a:extLst>
          </p:cNvPr>
          <p:cNvSpPr txBox="1"/>
          <p:nvPr/>
        </p:nvSpPr>
        <p:spPr>
          <a:xfrm>
            <a:off x="787400" y="1771650"/>
            <a:ext cx="3209925" cy="2457450"/>
          </a:xfrm>
          <a:prstGeom prst="rect">
            <a:avLst/>
          </a:prstGeom>
        </p:spPr>
        <p:txBody>
          <a:bodyPr lIns="0" tIns="12700" rIns="0" bIns="0">
            <a:spAutoFit/>
          </a:bodyPr>
          <a:lstStyle>
            <a:lvl1pPr marL="336550">
              <a:defRPr sz="2600">
                <a:solidFill>
                  <a:schemeClr val="tx1"/>
                </a:solidFill>
                <a:latin typeface="Times New Roman" panose="02020603050405020304" pitchFamily="18" charset="0"/>
                <a:ea typeface="宋体" panose="02010600030101010101" pitchFamily="2" charset="-122"/>
              </a:defRPr>
            </a:lvl1pPr>
            <a:lvl2pPr marL="587375" indent="-2730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a:lnSpc>
                <a:spcPts val="3525"/>
              </a:lnSpc>
              <a:spcBef>
                <a:spcPts val="100"/>
              </a:spcBef>
            </a:pPr>
            <a:r>
              <a:rPr lang="en-US" altLang="zh-CN" sz="3000" b="1">
                <a:latin typeface="微软雅黑" panose="020B0503020204020204" pitchFamily="34" charset="-122"/>
                <a:ea typeface="微软雅黑" panose="020B0503020204020204" pitchFamily="34" charset="-122"/>
              </a:rPr>
              <a:t> </a:t>
            </a:r>
            <a:endParaRPr lang="zh-CN" altLang="zh-CN" sz="3000">
              <a:latin typeface="微软雅黑" panose="020B0503020204020204" pitchFamily="34" charset="-122"/>
              <a:ea typeface="微软雅黑" panose="020B0503020204020204" pitchFamily="34" charset="-122"/>
            </a:endParaRPr>
          </a:p>
          <a:p>
            <a:pPr>
              <a:lnSpc>
                <a:spcPts val="3275"/>
              </a:lnSpc>
              <a:buSzPct val="96000"/>
              <a:buFont typeface="Wingdings" panose="05000000000000000000" pitchFamily="2" charset="2"/>
              <a:buChar char=""/>
            </a:pPr>
            <a:r>
              <a:rPr lang="zh-CN" altLang="zh-CN" sz="2800" b="1">
                <a:latin typeface="华文楷体" panose="02010600040101010101" pitchFamily="2" charset="-122"/>
                <a:ea typeface="华文楷体" panose="02010600040101010101" pitchFamily="2" charset="-122"/>
              </a:rPr>
              <a:t>文法</a:t>
            </a:r>
            <a:endParaRPr lang="zh-CN" altLang="zh-CN" sz="2800">
              <a:latin typeface="华文楷体" panose="02010600040101010101" pitchFamily="2" charset="-122"/>
              <a:ea typeface="华文楷体" panose="02010600040101010101" pitchFamily="2" charset="-122"/>
            </a:endParaRPr>
          </a:p>
          <a:p>
            <a:pPr lvl="1">
              <a:spcBef>
                <a:spcPts val="188"/>
              </a:spcBef>
              <a:buFont typeface="Wingdings" panose="05000000000000000000" pitchFamily="2" charset="2"/>
              <a:buChar char=""/>
            </a:pPr>
            <a:r>
              <a:rPr lang="zh-CN" altLang="zh-CN" sz="2300" i="1">
                <a:cs typeface="Times New Roman" panose="02020603050405020304" pitchFamily="18" charset="0"/>
              </a:rPr>
              <a:t>S</a:t>
            </a:r>
            <a:r>
              <a:rPr lang="zh-CN" altLang="zh-CN" sz="2400" b="1" i="1">
                <a:latin typeface="Symbol" panose="05050102010706020507" pitchFamily="18" charset="2"/>
              </a:rPr>
              <a:t></a:t>
            </a:r>
            <a:r>
              <a:rPr lang="zh-CN" altLang="zh-CN" sz="2400">
                <a:cs typeface="Times New Roman" panose="02020603050405020304" pitchFamily="18" charset="0"/>
              </a:rPr>
              <a:t>	</a:t>
            </a:r>
            <a:r>
              <a:rPr lang="zh-CN" altLang="zh-CN" sz="2300" b="1">
                <a:cs typeface="Times New Roman" panose="02020603050405020304" pitchFamily="18" charset="0"/>
              </a:rPr>
              <a:t>if </a:t>
            </a:r>
            <a:r>
              <a:rPr lang="zh-CN" altLang="zh-CN" sz="2300" i="1">
                <a:cs typeface="Times New Roman" panose="02020603050405020304" pitchFamily="18" charset="0"/>
              </a:rPr>
              <a:t>E </a:t>
            </a:r>
            <a:r>
              <a:rPr lang="zh-CN" altLang="zh-CN" sz="2300" b="1">
                <a:cs typeface="Times New Roman" panose="02020603050405020304" pitchFamily="18" charset="0"/>
              </a:rPr>
              <a:t>then </a:t>
            </a:r>
            <a:r>
              <a:rPr lang="zh-CN" altLang="zh-CN" sz="2300" i="1">
                <a:cs typeface="Times New Roman" panose="02020603050405020304" pitchFamily="18" charset="0"/>
              </a:rPr>
              <a:t>S</a:t>
            </a:r>
            <a:endParaRPr lang="zh-CN" altLang="zh-CN" sz="2300">
              <a:cs typeface="Times New Roman" panose="02020603050405020304" pitchFamily="18" charset="0"/>
            </a:endParaRPr>
          </a:p>
          <a:p>
            <a:pPr>
              <a:spcBef>
                <a:spcPts val="275"/>
              </a:spcBef>
            </a:pPr>
            <a:r>
              <a:rPr lang="zh-CN" altLang="zh-CN" sz="2300" b="1">
                <a:latin typeface="Symbol" panose="05050102010706020507" pitchFamily="18" charset="2"/>
              </a:rPr>
              <a:t></a:t>
            </a:r>
            <a:r>
              <a:rPr lang="zh-CN" altLang="zh-CN" sz="2300" b="1">
                <a:cs typeface="Times New Roman" panose="02020603050405020304" pitchFamily="18" charset="0"/>
              </a:rPr>
              <a:t>if </a:t>
            </a:r>
            <a:r>
              <a:rPr lang="zh-CN" altLang="zh-CN" sz="2300" i="1">
                <a:cs typeface="Times New Roman" panose="02020603050405020304" pitchFamily="18" charset="0"/>
              </a:rPr>
              <a:t>E </a:t>
            </a:r>
            <a:r>
              <a:rPr lang="zh-CN" altLang="zh-CN" sz="2300" b="1">
                <a:cs typeface="Times New Roman" panose="02020603050405020304" pitchFamily="18" charset="0"/>
              </a:rPr>
              <a:t>then </a:t>
            </a:r>
            <a:r>
              <a:rPr lang="zh-CN" altLang="zh-CN" sz="2300" i="1">
                <a:cs typeface="Times New Roman" panose="02020603050405020304" pitchFamily="18" charset="0"/>
              </a:rPr>
              <a:t>S </a:t>
            </a:r>
            <a:r>
              <a:rPr lang="zh-CN" altLang="zh-CN" sz="2300" b="1">
                <a:cs typeface="Times New Roman" panose="02020603050405020304" pitchFamily="18" charset="0"/>
              </a:rPr>
              <a:t>else </a:t>
            </a:r>
            <a:r>
              <a:rPr lang="zh-CN" altLang="zh-CN" sz="2300" i="1">
                <a:cs typeface="Times New Roman" panose="02020603050405020304" pitchFamily="18" charset="0"/>
              </a:rPr>
              <a:t>S</a:t>
            </a:r>
            <a:endParaRPr lang="zh-CN" altLang="zh-CN" sz="2300">
              <a:cs typeface="Times New Roman" panose="02020603050405020304" pitchFamily="18" charset="0"/>
            </a:endParaRPr>
          </a:p>
          <a:p>
            <a:pPr>
              <a:lnSpc>
                <a:spcPts val="2675"/>
              </a:lnSpc>
              <a:spcBef>
                <a:spcPts val="288"/>
              </a:spcBef>
            </a:pPr>
            <a:r>
              <a:rPr lang="zh-CN" altLang="zh-CN" sz="2300" b="1">
                <a:latin typeface="Symbol" panose="05050102010706020507" pitchFamily="18" charset="2"/>
              </a:rPr>
              <a:t></a:t>
            </a:r>
            <a:r>
              <a:rPr lang="zh-CN" altLang="zh-CN" sz="2300" i="1">
                <a:cs typeface="Times New Roman" panose="02020603050405020304" pitchFamily="18" charset="0"/>
              </a:rPr>
              <a:t>other</a:t>
            </a:r>
            <a:endParaRPr lang="zh-CN" altLang="zh-CN" sz="2300">
              <a:cs typeface="Times New Roman" panose="02020603050405020304" pitchFamily="18" charset="0"/>
            </a:endParaRPr>
          </a:p>
          <a:p>
            <a:pPr>
              <a:lnSpc>
                <a:spcPts val="3275"/>
              </a:lnSpc>
              <a:buSzPct val="96000"/>
              <a:buFont typeface="Wingdings" panose="05000000000000000000" pitchFamily="2" charset="2"/>
              <a:buChar char=""/>
            </a:pPr>
            <a:r>
              <a:rPr lang="zh-CN" altLang="zh-CN" sz="2800" b="1">
                <a:latin typeface="华文楷体" panose="02010600040101010101" pitchFamily="2" charset="-122"/>
                <a:ea typeface="华文楷体" panose="02010600040101010101" pitchFamily="2" charset="-122"/>
              </a:rPr>
              <a:t>句型</a:t>
            </a:r>
            <a:endParaRPr lang="zh-CN" altLang="zh-CN" sz="2800">
              <a:latin typeface="华文楷体" panose="02010600040101010101" pitchFamily="2" charset="-122"/>
              <a:ea typeface="华文楷体" panose="02010600040101010101" pitchFamily="2" charset="-122"/>
            </a:endParaRPr>
          </a:p>
        </p:txBody>
      </p:sp>
      <p:sp>
        <p:nvSpPr>
          <p:cNvPr id="26641" name="object 17">
            <a:extLst>
              <a:ext uri="{FF2B5EF4-FFF2-40B4-BE49-F238E27FC236}">
                <a16:creationId xmlns:a16="http://schemas.microsoft.com/office/drawing/2014/main" id="{084EAD7B-C318-49DC-8787-CFA06BBAF099}"/>
              </a:ext>
            </a:extLst>
          </p:cNvPr>
          <p:cNvSpPr>
            <a:spLocks/>
          </p:cNvSpPr>
          <p:nvPr/>
        </p:nvSpPr>
        <p:spPr bwMode="auto">
          <a:xfrm>
            <a:off x="0" y="1052513"/>
            <a:ext cx="755650" cy="431800"/>
          </a:xfrm>
          <a:custGeom>
            <a:avLst/>
            <a:gdLst>
              <a:gd name="T0" fmla="*/ 540258 w 756285"/>
              <a:gd name="T1" fmla="*/ 0 h 431800"/>
              <a:gd name="T2" fmla="*/ 0 w 756285"/>
              <a:gd name="T3" fmla="*/ 0 h 431800"/>
              <a:gd name="T4" fmla="*/ 0 w 756285"/>
              <a:gd name="T5" fmla="*/ 431291 h 431800"/>
              <a:gd name="T6" fmla="*/ 540258 w 756285"/>
              <a:gd name="T7" fmla="*/ 431291 h 431800"/>
              <a:gd name="T8" fmla="*/ 755904 w 756285"/>
              <a:gd name="T9" fmla="*/ 215645 h 431800"/>
              <a:gd name="T10" fmla="*/ 540258 w 756285"/>
              <a:gd name="T11" fmla="*/ 0 h 431800"/>
            </a:gdLst>
            <a:ahLst/>
            <a:cxnLst>
              <a:cxn ang="0">
                <a:pos x="T0" y="T1"/>
              </a:cxn>
              <a:cxn ang="0">
                <a:pos x="T2" y="T3"/>
              </a:cxn>
              <a:cxn ang="0">
                <a:pos x="T4" y="T5"/>
              </a:cxn>
              <a:cxn ang="0">
                <a:pos x="T6" y="T7"/>
              </a:cxn>
              <a:cxn ang="0">
                <a:pos x="T8" y="T9"/>
              </a:cxn>
              <a:cxn ang="0">
                <a:pos x="T10" y="T11"/>
              </a:cxn>
            </a:cxnLst>
            <a:rect l="0" t="0" r="r" b="b"/>
            <a:pathLst>
              <a:path w="756285" h="431800">
                <a:moveTo>
                  <a:pt x="540258" y="0"/>
                </a:moveTo>
                <a:lnTo>
                  <a:pt x="0" y="0"/>
                </a:lnTo>
                <a:lnTo>
                  <a:pt x="0" y="431291"/>
                </a:lnTo>
                <a:lnTo>
                  <a:pt x="540258" y="431291"/>
                </a:lnTo>
                <a:lnTo>
                  <a:pt x="755904" y="215645"/>
                </a:lnTo>
                <a:lnTo>
                  <a:pt x="540258" y="0"/>
                </a:lnTo>
                <a:close/>
              </a:path>
            </a:pathLst>
          </a:custGeom>
          <a:solidFill>
            <a:srgbClr val="0A86D5"/>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6642" name="object 18">
            <a:extLst>
              <a:ext uri="{FF2B5EF4-FFF2-40B4-BE49-F238E27FC236}">
                <a16:creationId xmlns:a16="http://schemas.microsoft.com/office/drawing/2014/main" id="{A4E90827-A052-46FB-9D7D-461412EBA43E}"/>
              </a:ext>
            </a:extLst>
          </p:cNvPr>
          <p:cNvSpPr>
            <a:spLocks/>
          </p:cNvSpPr>
          <p:nvPr/>
        </p:nvSpPr>
        <p:spPr bwMode="auto">
          <a:xfrm>
            <a:off x="0" y="1054100"/>
            <a:ext cx="755650" cy="90488"/>
          </a:xfrm>
          <a:custGeom>
            <a:avLst/>
            <a:gdLst>
              <a:gd name="T0" fmla="*/ 710946 w 756285"/>
              <a:gd name="T1" fmla="*/ 0 h 90170"/>
              <a:gd name="T2" fmla="*/ 0 w 756285"/>
              <a:gd name="T3" fmla="*/ 0 h 90170"/>
              <a:gd name="T4" fmla="*/ 0 w 756285"/>
              <a:gd name="T5" fmla="*/ 89915 h 90170"/>
              <a:gd name="T6" fmla="*/ 710946 w 756285"/>
              <a:gd name="T7" fmla="*/ 89915 h 90170"/>
              <a:gd name="T8" fmla="*/ 755904 w 756285"/>
              <a:gd name="T9" fmla="*/ 44957 h 90170"/>
              <a:gd name="T10" fmla="*/ 710946 w 756285"/>
              <a:gd name="T11" fmla="*/ 0 h 90170"/>
            </a:gdLst>
            <a:ahLst/>
            <a:cxnLst>
              <a:cxn ang="0">
                <a:pos x="T0" y="T1"/>
              </a:cxn>
              <a:cxn ang="0">
                <a:pos x="T2" y="T3"/>
              </a:cxn>
              <a:cxn ang="0">
                <a:pos x="T4" y="T5"/>
              </a:cxn>
              <a:cxn ang="0">
                <a:pos x="T6" y="T7"/>
              </a:cxn>
              <a:cxn ang="0">
                <a:pos x="T8" y="T9"/>
              </a:cxn>
              <a:cxn ang="0">
                <a:pos x="T10" y="T11"/>
              </a:cxn>
            </a:cxnLst>
            <a:rect l="0" t="0" r="r" b="b"/>
            <a:pathLst>
              <a:path w="756285" h="90170">
                <a:moveTo>
                  <a:pt x="710946" y="0"/>
                </a:moveTo>
                <a:lnTo>
                  <a:pt x="0" y="0"/>
                </a:lnTo>
                <a:lnTo>
                  <a:pt x="0" y="89915"/>
                </a:lnTo>
                <a:lnTo>
                  <a:pt x="710946" y="89915"/>
                </a:lnTo>
                <a:lnTo>
                  <a:pt x="755904" y="44957"/>
                </a:lnTo>
                <a:lnTo>
                  <a:pt x="710946" y="0"/>
                </a:lnTo>
                <a:close/>
              </a:path>
            </a:pathLst>
          </a:custGeom>
          <a:solidFill>
            <a:srgbClr val="FFFFFF">
              <a:alpha val="30196"/>
            </a:srgbClr>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9" name="object 19">
            <a:extLst>
              <a:ext uri="{FF2B5EF4-FFF2-40B4-BE49-F238E27FC236}">
                <a16:creationId xmlns:a16="http://schemas.microsoft.com/office/drawing/2014/main" id="{2525B0A2-A1A5-45BB-AC42-22DB685EC87D}"/>
              </a:ext>
            </a:extLst>
          </p:cNvPr>
          <p:cNvSpPr txBox="1"/>
          <p:nvPr/>
        </p:nvSpPr>
        <p:spPr>
          <a:xfrm>
            <a:off x="5119688" y="4681538"/>
            <a:ext cx="2617787" cy="857250"/>
          </a:xfrm>
          <a:prstGeom prst="rect">
            <a:avLst/>
          </a:prstGeom>
        </p:spPr>
        <p:txBody>
          <a:bodyPr lIns="0" tIns="123825" rIns="0" bIns="0">
            <a:spAutoFit/>
          </a:bodyPr>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algn="ctr">
              <a:spcBef>
                <a:spcPts val="975"/>
              </a:spcBef>
            </a:pPr>
            <a:r>
              <a:rPr lang="zh-CN" altLang="zh-CN" sz="2000" b="1" i="1">
                <a:cs typeface="Times New Roman" panose="02020603050405020304" pitchFamily="18" charset="0"/>
              </a:rPr>
              <a:t>S</a:t>
            </a:r>
            <a:endParaRPr lang="zh-CN" altLang="zh-CN" sz="2000">
              <a:cs typeface="Times New Roman" panose="02020603050405020304" pitchFamily="18" charset="0"/>
            </a:endParaRPr>
          </a:p>
          <a:p>
            <a:pPr>
              <a:spcBef>
                <a:spcPts val="875"/>
              </a:spcBef>
            </a:pPr>
            <a:r>
              <a:rPr lang="zh-CN" altLang="zh-CN" sz="2000" b="1">
                <a:cs typeface="Times New Roman" panose="02020603050405020304" pitchFamily="18" charset="0"/>
              </a:rPr>
              <a:t>if	</a:t>
            </a:r>
            <a:r>
              <a:rPr lang="zh-CN" altLang="zh-CN" sz="2000" b="1" i="1">
                <a:cs typeface="Times New Roman" panose="02020603050405020304" pitchFamily="18" charset="0"/>
              </a:rPr>
              <a:t>E</a:t>
            </a:r>
            <a:r>
              <a:rPr lang="zh-CN" altLang="zh-CN" sz="1900" b="1" i="1" baseline="-21000">
                <a:cs typeface="Times New Roman" panose="02020603050405020304" pitchFamily="18" charset="0"/>
              </a:rPr>
              <a:t>1	</a:t>
            </a:r>
            <a:r>
              <a:rPr lang="zh-CN" altLang="zh-CN" sz="2000" b="1">
                <a:cs typeface="Times New Roman" panose="02020603050405020304" pitchFamily="18" charset="0"/>
              </a:rPr>
              <a:t>then	</a:t>
            </a:r>
            <a:r>
              <a:rPr lang="zh-CN" altLang="zh-CN" sz="2000" b="1" i="1">
                <a:cs typeface="Times New Roman" panose="02020603050405020304" pitchFamily="18" charset="0"/>
              </a:rPr>
              <a:t>S	</a:t>
            </a:r>
            <a:r>
              <a:rPr lang="zh-CN" altLang="zh-CN" sz="2000" b="1">
                <a:cs typeface="Times New Roman" panose="02020603050405020304" pitchFamily="18" charset="0"/>
              </a:rPr>
              <a:t>else</a:t>
            </a:r>
            <a:endParaRPr lang="zh-CN" altLang="zh-CN" sz="2000">
              <a:cs typeface="Times New Roman" panose="02020603050405020304" pitchFamily="18" charset="0"/>
            </a:endParaRPr>
          </a:p>
        </p:txBody>
      </p:sp>
      <p:sp>
        <p:nvSpPr>
          <p:cNvPr id="20" name="object 20">
            <a:extLst>
              <a:ext uri="{FF2B5EF4-FFF2-40B4-BE49-F238E27FC236}">
                <a16:creationId xmlns:a16="http://schemas.microsoft.com/office/drawing/2014/main" id="{07166BC9-D084-4D41-BF6B-7595F9887277}"/>
              </a:ext>
            </a:extLst>
          </p:cNvPr>
          <p:cNvSpPr txBox="1"/>
          <p:nvPr/>
        </p:nvSpPr>
        <p:spPr>
          <a:xfrm>
            <a:off x="8280400" y="5207000"/>
            <a:ext cx="303213" cy="331788"/>
          </a:xfrm>
          <a:prstGeom prst="rect">
            <a:avLst/>
          </a:prstGeom>
        </p:spPr>
        <p:txBody>
          <a:bodyPr lIns="0" tIns="12700" rIns="0" bIns="0">
            <a:spAutoFit/>
          </a:bodyPr>
          <a:lstStyle/>
          <a:p>
            <a:pPr marL="38100">
              <a:spcBef>
                <a:spcPts val="100"/>
              </a:spcBef>
              <a:defRPr/>
            </a:pPr>
            <a:r>
              <a:rPr sz="2000" b="1" i="1" spc="5" dirty="0">
                <a:latin typeface="Times New Roman" panose="02020603050405020304"/>
                <a:cs typeface="Times New Roman" panose="02020603050405020304"/>
              </a:rPr>
              <a:t>S</a:t>
            </a:r>
            <a:r>
              <a:rPr sz="1950" b="1" i="1" spc="7" baseline="-21000" dirty="0">
                <a:latin typeface="Times New Roman" panose="02020603050405020304"/>
                <a:cs typeface="Times New Roman" panose="02020603050405020304"/>
              </a:rPr>
              <a:t>2</a:t>
            </a:r>
            <a:endParaRPr sz="1950" baseline="-21000">
              <a:latin typeface="Times New Roman" panose="02020603050405020304"/>
              <a:cs typeface="Times New Roman" panose="02020603050405020304"/>
            </a:endParaRPr>
          </a:p>
        </p:txBody>
      </p:sp>
      <p:sp>
        <p:nvSpPr>
          <p:cNvPr id="21" name="object 21">
            <a:extLst>
              <a:ext uri="{FF2B5EF4-FFF2-40B4-BE49-F238E27FC236}">
                <a16:creationId xmlns:a16="http://schemas.microsoft.com/office/drawing/2014/main" id="{545D5E66-4F63-4088-B673-378DFF22C7F8}"/>
              </a:ext>
            </a:extLst>
          </p:cNvPr>
          <p:cNvSpPr txBox="1"/>
          <p:nvPr/>
        </p:nvSpPr>
        <p:spPr>
          <a:xfrm>
            <a:off x="6199188" y="6049963"/>
            <a:ext cx="2035175" cy="331787"/>
          </a:xfrm>
          <a:prstGeom prst="rect">
            <a:avLst/>
          </a:prstGeom>
        </p:spPr>
        <p:txBody>
          <a:bodyPr lIns="0" tIns="12700" rIns="0" bIns="0">
            <a:spAutoFit/>
          </a:bodyPr>
          <a:lstStyle/>
          <a:p>
            <a:pPr marL="38100">
              <a:spcBef>
                <a:spcPts val="100"/>
              </a:spcBef>
              <a:tabLst>
                <a:tab pos="446405" algn="l"/>
                <a:tab pos="871855" algn="l"/>
                <a:tab pos="1732280" algn="l"/>
              </a:tabLst>
              <a:defRPr/>
            </a:pPr>
            <a:r>
              <a:rPr sz="2000" b="1" dirty="0">
                <a:latin typeface="Times New Roman" panose="02020603050405020304"/>
                <a:cs typeface="Times New Roman" panose="02020603050405020304"/>
              </a:rPr>
              <a:t>if	</a:t>
            </a:r>
            <a:r>
              <a:rPr sz="2000" b="1" i="1" spc="5" dirty="0">
                <a:latin typeface="Times New Roman" panose="02020603050405020304"/>
                <a:cs typeface="Times New Roman" panose="02020603050405020304"/>
              </a:rPr>
              <a:t>E</a:t>
            </a:r>
            <a:r>
              <a:rPr sz="1950" b="1" i="1" spc="7" baseline="-21000" dirty="0">
                <a:latin typeface="Times New Roman" panose="02020603050405020304"/>
                <a:cs typeface="Times New Roman" panose="02020603050405020304"/>
              </a:rPr>
              <a:t>2	</a:t>
            </a:r>
            <a:r>
              <a:rPr sz="2000" b="1" dirty="0">
                <a:latin typeface="Times New Roman" panose="02020603050405020304"/>
                <a:cs typeface="Times New Roman" panose="02020603050405020304"/>
              </a:rPr>
              <a:t>then	</a:t>
            </a:r>
            <a:r>
              <a:rPr sz="2000" b="1" i="1" spc="5" dirty="0">
                <a:latin typeface="Times New Roman" panose="02020603050405020304"/>
                <a:cs typeface="Times New Roman" panose="02020603050405020304"/>
              </a:rPr>
              <a:t>S</a:t>
            </a:r>
            <a:r>
              <a:rPr sz="1950" b="1" i="1" spc="7" baseline="-21000" dirty="0">
                <a:latin typeface="Times New Roman" panose="02020603050405020304"/>
                <a:cs typeface="Times New Roman" panose="02020603050405020304"/>
              </a:rPr>
              <a:t>1</a:t>
            </a:r>
            <a:endParaRPr sz="1950" baseline="-21000">
              <a:latin typeface="Times New Roman" panose="02020603050405020304"/>
              <a:cs typeface="Times New Roman" panose="02020603050405020304"/>
            </a:endParaRPr>
          </a:p>
        </p:txBody>
      </p:sp>
      <p:sp>
        <p:nvSpPr>
          <p:cNvPr id="26646" name="object 22">
            <a:extLst>
              <a:ext uri="{FF2B5EF4-FFF2-40B4-BE49-F238E27FC236}">
                <a16:creationId xmlns:a16="http://schemas.microsoft.com/office/drawing/2014/main" id="{9E1B8E56-411D-4D41-B0AD-BF0A3283887A}"/>
              </a:ext>
            </a:extLst>
          </p:cNvPr>
          <p:cNvSpPr>
            <a:spLocks/>
          </p:cNvSpPr>
          <p:nvPr/>
        </p:nvSpPr>
        <p:spPr bwMode="auto">
          <a:xfrm>
            <a:off x="5407025" y="5062538"/>
            <a:ext cx="488950" cy="142875"/>
          </a:xfrm>
          <a:custGeom>
            <a:avLst/>
            <a:gdLst>
              <a:gd name="T0" fmla="*/ 488950 w 488950"/>
              <a:gd name="T1" fmla="*/ 0 h 142875"/>
              <a:gd name="T2" fmla="*/ 0 w 488950"/>
              <a:gd name="T3" fmla="*/ 142875 h 142875"/>
            </a:gdLst>
            <a:ahLst/>
            <a:cxnLst>
              <a:cxn ang="0">
                <a:pos x="T0" y="T1"/>
              </a:cxn>
              <a:cxn ang="0">
                <a:pos x="T2" y="T3"/>
              </a:cxn>
            </a:cxnLst>
            <a:rect l="0" t="0" r="r" b="b"/>
            <a:pathLst>
              <a:path w="488950" h="142875">
                <a:moveTo>
                  <a:pt x="488950" y="0"/>
                </a:moveTo>
                <a:lnTo>
                  <a:pt x="0" y="142875"/>
                </a:lnTo>
              </a:path>
            </a:pathLst>
          </a:custGeom>
          <a:noFill/>
          <a:ln w="1219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6647" name="object 23">
            <a:extLst>
              <a:ext uri="{FF2B5EF4-FFF2-40B4-BE49-F238E27FC236}">
                <a16:creationId xmlns:a16="http://schemas.microsoft.com/office/drawing/2014/main" id="{BEF60292-99C3-4541-BF7A-C301B4D48255}"/>
              </a:ext>
            </a:extLst>
          </p:cNvPr>
          <p:cNvSpPr>
            <a:spLocks/>
          </p:cNvSpPr>
          <p:nvPr/>
        </p:nvSpPr>
        <p:spPr bwMode="auto">
          <a:xfrm>
            <a:off x="6262688" y="5051425"/>
            <a:ext cx="488950" cy="214313"/>
          </a:xfrm>
          <a:custGeom>
            <a:avLst/>
            <a:gdLst>
              <a:gd name="T0" fmla="*/ 488950 w 488950"/>
              <a:gd name="T1" fmla="*/ 214248 h 214629"/>
              <a:gd name="T2" fmla="*/ 0 w 488950"/>
              <a:gd name="T3" fmla="*/ 0 h 214629"/>
            </a:gdLst>
            <a:ahLst/>
            <a:cxnLst>
              <a:cxn ang="0">
                <a:pos x="T0" y="T1"/>
              </a:cxn>
              <a:cxn ang="0">
                <a:pos x="T2" y="T3"/>
              </a:cxn>
            </a:cxnLst>
            <a:rect l="0" t="0" r="r" b="b"/>
            <a:pathLst>
              <a:path w="488950" h="214629">
                <a:moveTo>
                  <a:pt x="488950" y="214248"/>
                </a:moveTo>
                <a:lnTo>
                  <a:pt x="0" y="0"/>
                </a:lnTo>
              </a:path>
            </a:pathLst>
          </a:custGeom>
          <a:noFill/>
          <a:ln w="1219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6648" name="object 24">
            <a:extLst>
              <a:ext uri="{FF2B5EF4-FFF2-40B4-BE49-F238E27FC236}">
                <a16:creationId xmlns:a16="http://schemas.microsoft.com/office/drawing/2014/main" id="{C3BC57A7-8C35-4F09-B89D-1874B7DCE3DE}"/>
              </a:ext>
            </a:extLst>
          </p:cNvPr>
          <p:cNvSpPr>
            <a:spLocks/>
          </p:cNvSpPr>
          <p:nvPr/>
        </p:nvSpPr>
        <p:spPr bwMode="auto">
          <a:xfrm>
            <a:off x="6200775" y="5051425"/>
            <a:ext cx="173038" cy="225425"/>
          </a:xfrm>
          <a:custGeom>
            <a:avLst/>
            <a:gdLst>
              <a:gd name="T0" fmla="*/ 173101 w 173354"/>
              <a:gd name="T1" fmla="*/ 225424 h 225425"/>
              <a:gd name="T2" fmla="*/ 0 w 173354"/>
              <a:gd name="T3" fmla="*/ 0 h 225425"/>
            </a:gdLst>
            <a:ahLst/>
            <a:cxnLst>
              <a:cxn ang="0">
                <a:pos x="T0" y="T1"/>
              </a:cxn>
              <a:cxn ang="0">
                <a:pos x="T2" y="T3"/>
              </a:cxn>
            </a:cxnLst>
            <a:rect l="0" t="0" r="r" b="b"/>
            <a:pathLst>
              <a:path w="173354" h="225425">
                <a:moveTo>
                  <a:pt x="173101" y="225424"/>
                </a:moveTo>
                <a:lnTo>
                  <a:pt x="0" y="0"/>
                </a:lnTo>
              </a:path>
            </a:pathLst>
          </a:custGeom>
          <a:noFill/>
          <a:ln w="1219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6649" name="object 25">
            <a:extLst>
              <a:ext uri="{FF2B5EF4-FFF2-40B4-BE49-F238E27FC236}">
                <a16:creationId xmlns:a16="http://schemas.microsoft.com/office/drawing/2014/main" id="{DADBF500-340F-45D2-BA30-D24D9464B2BF}"/>
              </a:ext>
            </a:extLst>
          </p:cNvPr>
          <p:cNvSpPr>
            <a:spLocks/>
          </p:cNvSpPr>
          <p:nvPr/>
        </p:nvSpPr>
        <p:spPr bwMode="auto">
          <a:xfrm>
            <a:off x="5895975" y="5070475"/>
            <a:ext cx="184150" cy="184150"/>
          </a:xfrm>
          <a:custGeom>
            <a:avLst/>
            <a:gdLst>
              <a:gd name="T0" fmla="*/ 0 w 184150"/>
              <a:gd name="T1" fmla="*/ 182499 h 182879"/>
              <a:gd name="T2" fmla="*/ 184150 w 184150"/>
              <a:gd name="T3" fmla="*/ 0 h 182879"/>
            </a:gdLst>
            <a:ahLst/>
            <a:cxnLst>
              <a:cxn ang="0">
                <a:pos x="T0" y="T1"/>
              </a:cxn>
              <a:cxn ang="0">
                <a:pos x="T2" y="T3"/>
              </a:cxn>
            </a:cxnLst>
            <a:rect l="0" t="0" r="r" b="b"/>
            <a:pathLst>
              <a:path w="184150" h="182879">
                <a:moveTo>
                  <a:pt x="0" y="182499"/>
                </a:moveTo>
                <a:lnTo>
                  <a:pt x="184150" y="0"/>
                </a:lnTo>
              </a:path>
            </a:pathLst>
          </a:custGeom>
          <a:noFill/>
          <a:ln w="1219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6650" name="object 26">
            <a:extLst>
              <a:ext uri="{FF2B5EF4-FFF2-40B4-BE49-F238E27FC236}">
                <a16:creationId xmlns:a16="http://schemas.microsoft.com/office/drawing/2014/main" id="{112D8978-9477-4E24-B1AA-45433544F432}"/>
              </a:ext>
            </a:extLst>
          </p:cNvPr>
          <p:cNvSpPr>
            <a:spLocks/>
          </p:cNvSpPr>
          <p:nvPr/>
        </p:nvSpPr>
        <p:spPr bwMode="auto">
          <a:xfrm>
            <a:off x="6323013" y="5502275"/>
            <a:ext cx="428625" cy="549275"/>
          </a:xfrm>
          <a:custGeom>
            <a:avLst/>
            <a:gdLst>
              <a:gd name="T0" fmla="*/ 428625 w 428625"/>
              <a:gd name="T1" fmla="*/ 0 h 549275"/>
              <a:gd name="T2" fmla="*/ 0 w 428625"/>
              <a:gd name="T3" fmla="*/ 549275 h 549275"/>
            </a:gdLst>
            <a:ahLst/>
            <a:cxnLst>
              <a:cxn ang="0">
                <a:pos x="T0" y="T1"/>
              </a:cxn>
              <a:cxn ang="0">
                <a:pos x="T2" y="T3"/>
              </a:cxn>
            </a:cxnLst>
            <a:rect l="0" t="0" r="r" b="b"/>
            <a:pathLst>
              <a:path w="428625" h="549275">
                <a:moveTo>
                  <a:pt x="428625" y="0"/>
                </a:moveTo>
                <a:lnTo>
                  <a:pt x="0" y="549275"/>
                </a:lnTo>
              </a:path>
            </a:pathLst>
          </a:custGeom>
          <a:noFill/>
          <a:ln w="12191">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6651" name="object 27">
            <a:extLst>
              <a:ext uri="{FF2B5EF4-FFF2-40B4-BE49-F238E27FC236}">
                <a16:creationId xmlns:a16="http://schemas.microsoft.com/office/drawing/2014/main" id="{4872C2C4-2870-4EE8-97DF-FEA39721300B}"/>
              </a:ext>
            </a:extLst>
          </p:cNvPr>
          <p:cNvSpPr>
            <a:spLocks/>
          </p:cNvSpPr>
          <p:nvPr/>
        </p:nvSpPr>
        <p:spPr bwMode="auto">
          <a:xfrm>
            <a:off x="6751638" y="5502275"/>
            <a:ext cx="65087" cy="549275"/>
          </a:xfrm>
          <a:custGeom>
            <a:avLst/>
            <a:gdLst>
              <a:gd name="T0" fmla="*/ 65024 w 65404"/>
              <a:gd name="T1" fmla="*/ 0 h 549275"/>
              <a:gd name="T2" fmla="*/ 0 w 65404"/>
              <a:gd name="T3" fmla="*/ 549275 h 549275"/>
            </a:gdLst>
            <a:ahLst/>
            <a:cxnLst>
              <a:cxn ang="0">
                <a:pos x="T0" y="T1"/>
              </a:cxn>
              <a:cxn ang="0">
                <a:pos x="T2" y="T3"/>
              </a:cxn>
            </a:cxnLst>
            <a:rect l="0" t="0" r="r" b="b"/>
            <a:pathLst>
              <a:path w="65404" h="549275">
                <a:moveTo>
                  <a:pt x="65024" y="0"/>
                </a:moveTo>
                <a:lnTo>
                  <a:pt x="0" y="549275"/>
                </a:lnTo>
              </a:path>
            </a:pathLst>
          </a:custGeom>
          <a:noFill/>
          <a:ln w="1219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6652" name="object 28">
            <a:extLst>
              <a:ext uri="{FF2B5EF4-FFF2-40B4-BE49-F238E27FC236}">
                <a16:creationId xmlns:a16="http://schemas.microsoft.com/office/drawing/2014/main" id="{938B19E5-71AD-4422-B6B8-002CD90CB0E8}"/>
              </a:ext>
            </a:extLst>
          </p:cNvPr>
          <p:cNvSpPr>
            <a:spLocks/>
          </p:cNvSpPr>
          <p:nvPr/>
        </p:nvSpPr>
        <p:spPr bwMode="auto">
          <a:xfrm>
            <a:off x="6888163" y="5502275"/>
            <a:ext cx="352425" cy="549275"/>
          </a:xfrm>
          <a:custGeom>
            <a:avLst/>
            <a:gdLst>
              <a:gd name="T0" fmla="*/ 0 w 352425"/>
              <a:gd name="T1" fmla="*/ 0 h 549275"/>
              <a:gd name="T2" fmla="*/ 352425 w 352425"/>
              <a:gd name="T3" fmla="*/ 549275 h 549275"/>
            </a:gdLst>
            <a:ahLst/>
            <a:cxnLst>
              <a:cxn ang="0">
                <a:pos x="T0" y="T1"/>
              </a:cxn>
              <a:cxn ang="0">
                <a:pos x="T2" y="T3"/>
              </a:cxn>
            </a:cxnLst>
            <a:rect l="0" t="0" r="r" b="b"/>
            <a:pathLst>
              <a:path w="352425" h="549275">
                <a:moveTo>
                  <a:pt x="0" y="0"/>
                </a:moveTo>
                <a:lnTo>
                  <a:pt x="352425" y="549275"/>
                </a:lnTo>
              </a:path>
            </a:pathLst>
          </a:custGeom>
          <a:noFill/>
          <a:ln w="1219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6653" name="object 29">
            <a:extLst>
              <a:ext uri="{FF2B5EF4-FFF2-40B4-BE49-F238E27FC236}">
                <a16:creationId xmlns:a16="http://schemas.microsoft.com/office/drawing/2014/main" id="{45D5A6D8-7EB8-4BE9-B10E-39D20911FC12}"/>
              </a:ext>
            </a:extLst>
          </p:cNvPr>
          <p:cNvSpPr>
            <a:spLocks/>
          </p:cNvSpPr>
          <p:nvPr/>
        </p:nvSpPr>
        <p:spPr bwMode="auto">
          <a:xfrm>
            <a:off x="6888163" y="5480050"/>
            <a:ext cx="962025" cy="571500"/>
          </a:xfrm>
          <a:custGeom>
            <a:avLst/>
            <a:gdLst>
              <a:gd name="T0" fmla="*/ 0 w 962025"/>
              <a:gd name="T1" fmla="*/ 0 h 571500"/>
              <a:gd name="T2" fmla="*/ 962025 w 962025"/>
              <a:gd name="T3" fmla="*/ 571500 h 571500"/>
            </a:gdLst>
            <a:ahLst/>
            <a:cxnLst>
              <a:cxn ang="0">
                <a:pos x="T0" y="T1"/>
              </a:cxn>
              <a:cxn ang="0">
                <a:pos x="T2" y="T3"/>
              </a:cxn>
            </a:cxnLst>
            <a:rect l="0" t="0" r="r" b="b"/>
            <a:pathLst>
              <a:path w="962025" h="571500">
                <a:moveTo>
                  <a:pt x="0" y="0"/>
                </a:moveTo>
                <a:lnTo>
                  <a:pt x="962025" y="571500"/>
                </a:lnTo>
              </a:path>
            </a:pathLst>
          </a:custGeom>
          <a:noFill/>
          <a:ln w="1219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6654" name="object 30">
            <a:extLst>
              <a:ext uri="{FF2B5EF4-FFF2-40B4-BE49-F238E27FC236}">
                <a16:creationId xmlns:a16="http://schemas.microsoft.com/office/drawing/2014/main" id="{CAFF22D9-F260-4BE0-AEA8-466AF48926BD}"/>
              </a:ext>
            </a:extLst>
          </p:cNvPr>
          <p:cNvSpPr>
            <a:spLocks/>
          </p:cNvSpPr>
          <p:nvPr/>
        </p:nvSpPr>
        <p:spPr bwMode="auto">
          <a:xfrm>
            <a:off x="6384925" y="5051425"/>
            <a:ext cx="917575" cy="214313"/>
          </a:xfrm>
          <a:custGeom>
            <a:avLst/>
            <a:gdLst>
              <a:gd name="T0" fmla="*/ 0 w 916304"/>
              <a:gd name="T1" fmla="*/ 0 h 214629"/>
              <a:gd name="T2" fmla="*/ 916050 w 916304"/>
              <a:gd name="T3" fmla="*/ 214248 h 214629"/>
            </a:gdLst>
            <a:ahLst/>
            <a:cxnLst>
              <a:cxn ang="0">
                <a:pos x="T0" y="T1"/>
              </a:cxn>
              <a:cxn ang="0">
                <a:pos x="T2" y="T3"/>
              </a:cxn>
            </a:cxnLst>
            <a:rect l="0" t="0" r="r" b="b"/>
            <a:pathLst>
              <a:path w="916304" h="214629">
                <a:moveTo>
                  <a:pt x="0" y="0"/>
                </a:moveTo>
                <a:lnTo>
                  <a:pt x="916050" y="214248"/>
                </a:lnTo>
              </a:path>
            </a:pathLst>
          </a:custGeom>
          <a:noFill/>
          <a:ln w="1219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6655" name="object 31">
            <a:extLst>
              <a:ext uri="{FF2B5EF4-FFF2-40B4-BE49-F238E27FC236}">
                <a16:creationId xmlns:a16="http://schemas.microsoft.com/office/drawing/2014/main" id="{D533B7FE-2D1E-40AF-A9BC-141113C5F940}"/>
              </a:ext>
            </a:extLst>
          </p:cNvPr>
          <p:cNvSpPr>
            <a:spLocks/>
          </p:cNvSpPr>
          <p:nvPr/>
        </p:nvSpPr>
        <p:spPr bwMode="auto">
          <a:xfrm>
            <a:off x="6384925" y="4979988"/>
            <a:ext cx="1771650" cy="287337"/>
          </a:xfrm>
          <a:custGeom>
            <a:avLst/>
            <a:gdLst>
              <a:gd name="T0" fmla="*/ 0 w 1771650"/>
              <a:gd name="T1" fmla="*/ 0 h 287654"/>
              <a:gd name="T2" fmla="*/ 1771649 w 1771650"/>
              <a:gd name="T3" fmla="*/ 287400 h 287654"/>
            </a:gdLst>
            <a:ahLst/>
            <a:cxnLst>
              <a:cxn ang="0">
                <a:pos x="T0" y="T1"/>
              </a:cxn>
              <a:cxn ang="0">
                <a:pos x="T2" y="T3"/>
              </a:cxn>
            </a:cxnLst>
            <a:rect l="0" t="0" r="r" b="b"/>
            <a:pathLst>
              <a:path w="1771650" h="287654">
                <a:moveTo>
                  <a:pt x="0" y="0"/>
                </a:moveTo>
                <a:lnTo>
                  <a:pt x="1771649" y="287400"/>
                </a:lnTo>
              </a:path>
            </a:pathLst>
          </a:custGeom>
          <a:noFill/>
          <a:ln w="12191">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6656" name="object 32">
            <a:extLst>
              <a:ext uri="{FF2B5EF4-FFF2-40B4-BE49-F238E27FC236}">
                <a16:creationId xmlns:a16="http://schemas.microsoft.com/office/drawing/2014/main" id="{891F0106-05C1-4807-8D8F-3BE51CC5EC3E}"/>
              </a:ext>
            </a:extLst>
          </p:cNvPr>
          <p:cNvSpPr>
            <a:spLocks/>
          </p:cNvSpPr>
          <p:nvPr/>
        </p:nvSpPr>
        <p:spPr bwMode="auto">
          <a:xfrm>
            <a:off x="2339975" y="4772025"/>
            <a:ext cx="2374900" cy="0"/>
          </a:xfrm>
          <a:custGeom>
            <a:avLst/>
            <a:gdLst>
              <a:gd name="T0" fmla="*/ 0 w 2374900"/>
              <a:gd name="T1" fmla="*/ 2374900 w 2374900"/>
            </a:gdLst>
            <a:ahLst/>
            <a:cxnLst>
              <a:cxn ang="0">
                <a:pos x="T0" y="0"/>
              </a:cxn>
              <a:cxn ang="0">
                <a:pos x="T1" y="0"/>
              </a:cxn>
            </a:cxnLst>
            <a:rect l="0" t="0" r="r" b="b"/>
            <a:pathLst>
              <a:path w="2374900">
                <a:moveTo>
                  <a:pt x="0" y="0"/>
                </a:moveTo>
                <a:lnTo>
                  <a:pt x="2374900" y="0"/>
                </a:ln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6657" name="object 33">
            <a:extLst>
              <a:ext uri="{FF2B5EF4-FFF2-40B4-BE49-F238E27FC236}">
                <a16:creationId xmlns:a16="http://schemas.microsoft.com/office/drawing/2014/main" id="{21474CA9-58CE-4978-8602-1870E44287B9}"/>
              </a:ext>
            </a:extLst>
          </p:cNvPr>
          <p:cNvSpPr>
            <a:spLocks/>
          </p:cNvSpPr>
          <p:nvPr/>
        </p:nvSpPr>
        <p:spPr bwMode="auto">
          <a:xfrm>
            <a:off x="4167188" y="2320925"/>
            <a:ext cx="3690937" cy="815975"/>
          </a:xfrm>
          <a:custGeom>
            <a:avLst/>
            <a:gdLst>
              <a:gd name="T0" fmla="*/ 3558540 w 3689984"/>
              <a:gd name="T1" fmla="*/ 0 h 815975"/>
              <a:gd name="T2" fmla="*/ 264160 w 3689984"/>
              <a:gd name="T3" fmla="*/ 0 h 815975"/>
              <a:gd name="T4" fmla="*/ 213048 w 3689984"/>
              <a:gd name="T5" fmla="*/ 10320 h 815975"/>
              <a:gd name="T6" fmla="*/ 171307 w 3689984"/>
              <a:gd name="T7" fmla="*/ 38465 h 815975"/>
              <a:gd name="T8" fmla="*/ 143162 w 3689984"/>
              <a:gd name="T9" fmla="*/ 80206 h 815975"/>
              <a:gd name="T10" fmla="*/ 132841 w 3689984"/>
              <a:gd name="T11" fmla="*/ 131318 h 815975"/>
              <a:gd name="T12" fmla="*/ 132841 w 3689984"/>
              <a:gd name="T13" fmla="*/ 459613 h 815975"/>
              <a:gd name="T14" fmla="*/ 0 w 3689984"/>
              <a:gd name="T15" fmla="*/ 815848 h 815975"/>
              <a:gd name="T16" fmla="*/ 132841 w 3689984"/>
              <a:gd name="T17" fmla="*/ 656589 h 815975"/>
              <a:gd name="T18" fmla="*/ 3689858 w 3689984"/>
              <a:gd name="T19" fmla="*/ 656589 h 815975"/>
              <a:gd name="T20" fmla="*/ 3689858 w 3689984"/>
              <a:gd name="T21" fmla="*/ 131318 h 815975"/>
              <a:gd name="T22" fmla="*/ 3679537 w 3689984"/>
              <a:gd name="T23" fmla="*/ 80206 h 815975"/>
              <a:gd name="T24" fmla="*/ 3651392 w 3689984"/>
              <a:gd name="T25" fmla="*/ 38465 h 815975"/>
              <a:gd name="T26" fmla="*/ 3609651 w 3689984"/>
              <a:gd name="T27" fmla="*/ 10320 h 815975"/>
              <a:gd name="T28" fmla="*/ 3558540 w 3689984"/>
              <a:gd name="T29" fmla="*/ 0 h 815975"/>
              <a:gd name="T30" fmla="*/ 3689858 w 3689984"/>
              <a:gd name="T31" fmla="*/ 656589 h 815975"/>
              <a:gd name="T32" fmla="*/ 132841 w 3689984"/>
              <a:gd name="T33" fmla="*/ 656589 h 815975"/>
              <a:gd name="T34" fmla="*/ 143162 w 3689984"/>
              <a:gd name="T35" fmla="*/ 707701 h 815975"/>
              <a:gd name="T36" fmla="*/ 171307 w 3689984"/>
              <a:gd name="T37" fmla="*/ 749442 h 815975"/>
              <a:gd name="T38" fmla="*/ 213048 w 3689984"/>
              <a:gd name="T39" fmla="*/ 777587 h 815975"/>
              <a:gd name="T40" fmla="*/ 264160 w 3689984"/>
              <a:gd name="T41" fmla="*/ 787908 h 815975"/>
              <a:gd name="T42" fmla="*/ 3558540 w 3689984"/>
              <a:gd name="T43" fmla="*/ 787908 h 815975"/>
              <a:gd name="T44" fmla="*/ 3609651 w 3689984"/>
              <a:gd name="T45" fmla="*/ 777587 h 815975"/>
              <a:gd name="T46" fmla="*/ 3651392 w 3689984"/>
              <a:gd name="T47" fmla="*/ 749442 h 815975"/>
              <a:gd name="T48" fmla="*/ 3679537 w 3689984"/>
              <a:gd name="T49" fmla="*/ 707701 h 815975"/>
              <a:gd name="T50" fmla="*/ 3689858 w 3689984"/>
              <a:gd name="T51" fmla="*/ 656589 h 8159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89984" h="815975">
                <a:moveTo>
                  <a:pt x="3558540" y="0"/>
                </a:moveTo>
                <a:lnTo>
                  <a:pt x="264160" y="0"/>
                </a:lnTo>
                <a:lnTo>
                  <a:pt x="213048" y="10320"/>
                </a:lnTo>
                <a:lnTo>
                  <a:pt x="171307" y="38465"/>
                </a:lnTo>
                <a:lnTo>
                  <a:pt x="143162" y="80206"/>
                </a:lnTo>
                <a:lnTo>
                  <a:pt x="132841" y="131318"/>
                </a:lnTo>
                <a:lnTo>
                  <a:pt x="132841" y="459613"/>
                </a:lnTo>
                <a:lnTo>
                  <a:pt x="0" y="815848"/>
                </a:lnTo>
                <a:lnTo>
                  <a:pt x="132841" y="656589"/>
                </a:lnTo>
                <a:lnTo>
                  <a:pt x="3689858" y="656589"/>
                </a:lnTo>
                <a:lnTo>
                  <a:pt x="3689858" y="131318"/>
                </a:lnTo>
                <a:lnTo>
                  <a:pt x="3679537" y="80206"/>
                </a:lnTo>
                <a:lnTo>
                  <a:pt x="3651392" y="38465"/>
                </a:lnTo>
                <a:lnTo>
                  <a:pt x="3609651" y="10320"/>
                </a:lnTo>
                <a:lnTo>
                  <a:pt x="3558540" y="0"/>
                </a:lnTo>
                <a:close/>
              </a:path>
              <a:path w="3689984" h="815975">
                <a:moveTo>
                  <a:pt x="3689858" y="656589"/>
                </a:moveTo>
                <a:lnTo>
                  <a:pt x="132841" y="656589"/>
                </a:lnTo>
                <a:lnTo>
                  <a:pt x="143162" y="707701"/>
                </a:lnTo>
                <a:lnTo>
                  <a:pt x="171307" y="749442"/>
                </a:lnTo>
                <a:lnTo>
                  <a:pt x="213048" y="777587"/>
                </a:lnTo>
                <a:lnTo>
                  <a:pt x="264160" y="787908"/>
                </a:lnTo>
                <a:lnTo>
                  <a:pt x="3558540" y="787908"/>
                </a:lnTo>
                <a:lnTo>
                  <a:pt x="3609651" y="777587"/>
                </a:lnTo>
                <a:lnTo>
                  <a:pt x="3651392" y="749442"/>
                </a:lnTo>
                <a:lnTo>
                  <a:pt x="3679537" y="707701"/>
                </a:lnTo>
                <a:lnTo>
                  <a:pt x="3689858" y="656589"/>
                </a:lnTo>
                <a:close/>
              </a:path>
            </a:pathLst>
          </a:custGeom>
          <a:solidFill>
            <a:srgbClr val="B5CEE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6658" name="object 34">
            <a:extLst>
              <a:ext uri="{FF2B5EF4-FFF2-40B4-BE49-F238E27FC236}">
                <a16:creationId xmlns:a16="http://schemas.microsoft.com/office/drawing/2014/main" id="{144AB306-A6CB-4C3A-BFE1-3871A3AC7820}"/>
              </a:ext>
            </a:extLst>
          </p:cNvPr>
          <p:cNvSpPr>
            <a:spLocks/>
          </p:cNvSpPr>
          <p:nvPr/>
        </p:nvSpPr>
        <p:spPr bwMode="auto">
          <a:xfrm>
            <a:off x="4167188" y="2320925"/>
            <a:ext cx="3690937" cy="815975"/>
          </a:xfrm>
          <a:custGeom>
            <a:avLst/>
            <a:gdLst>
              <a:gd name="T0" fmla="*/ 132841 w 3689984"/>
              <a:gd name="T1" fmla="*/ 131318 h 815975"/>
              <a:gd name="T2" fmla="*/ 143162 w 3689984"/>
              <a:gd name="T3" fmla="*/ 80206 h 815975"/>
              <a:gd name="T4" fmla="*/ 171307 w 3689984"/>
              <a:gd name="T5" fmla="*/ 38465 h 815975"/>
              <a:gd name="T6" fmla="*/ 213048 w 3689984"/>
              <a:gd name="T7" fmla="*/ 10320 h 815975"/>
              <a:gd name="T8" fmla="*/ 264160 w 3689984"/>
              <a:gd name="T9" fmla="*/ 0 h 815975"/>
              <a:gd name="T10" fmla="*/ 725677 w 3689984"/>
              <a:gd name="T11" fmla="*/ 0 h 815975"/>
              <a:gd name="T12" fmla="*/ 1614931 w 3689984"/>
              <a:gd name="T13" fmla="*/ 0 h 815975"/>
              <a:gd name="T14" fmla="*/ 3558540 w 3689984"/>
              <a:gd name="T15" fmla="*/ 0 h 815975"/>
              <a:gd name="T16" fmla="*/ 3609651 w 3689984"/>
              <a:gd name="T17" fmla="*/ 10320 h 815975"/>
              <a:gd name="T18" fmla="*/ 3651392 w 3689984"/>
              <a:gd name="T19" fmla="*/ 38465 h 815975"/>
              <a:gd name="T20" fmla="*/ 3679537 w 3689984"/>
              <a:gd name="T21" fmla="*/ 80206 h 815975"/>
              <a:gd name="T22" fmla="*/ 3689858 w 3689984"/>
              <a:gd name="T23" fmla="*/ 131318 h 815975"/>
              <a:gd name="T24" fmla="*/ 3689858 w 3689984"/>
              <a:gd name="T25" fmla="*/ 459613 h 815975"/>
              <a:gd name="T26" fmla="*/ 3689858 w 3689984"/>
              <a:gd name="T27" fmla="*/ 656589 h 815975"/>
              <a:gd name="T28" fmla="*/ 3679537 w 3689984"/>
              <a:gd name="T29" fmla="*/ 707701 h 815975"/>
              <a:gd name="T30" fmla="*/ 3651392 w 3689984"/>
              <a:gd name="T31" fmla="*/ 749442 h 815975"/>
              <a:gd name="T32" fmla="*/ 3609651 w 3689984"/>
              <a:gd name="T33" fmla="*/ 777587 h 815975"/>
              <a:gd name="T34" fmla="*/ 3558540 w 3689984"/>
              <a:gd name="T35" fmla="*/ 787908 h 815975"/>
              <a:gd name="T36" fmla="*/ 1614931 w 3689984"/>
              <a:gd name="T37" fmla="*/ 787908 h 815975"/>
              <a:gd name="T38" fmla="*/ 725677 w 3689984"/>
              <a:gd name="T39" fmla="*/ 787908 h 815975"/>
              <a:gd name="T40" fmla="*/ 264160 w 3689984"/>
              <a:gd name="T41" fmla="*/ 787908 h 815975"/>
              <a:gd name="T42" fmla="*/ 213048 w 3689984"/>
              <a:gd name="T43" fmla="*/ 777587 h 815975"/>
              <a:gd name="T44" fmla="*/ 171307 w 3689984"/>
              <a:gd name="T45" fmla="*/ 749442 h 815975"/>
              <a:gd name="T46" fmla="*/ 143162 w 3689984"/>
              <a:gd name="T47" fmla="*/ 707701 h 815975"/>
              <a:gd name="T48" fmla="*/ 132841 w 3689984"/>
              <a:gd name="T49" fmla="*/ 656589 h 815975"/>
              <a:gd name="T50" fmla="*/ 0 w 3689984"/>
              <a:gd name="T51" fmla="*/ 815848 h 815975"/>
              <a:gd name="T52" fmla="*/ 132841 w 3689984"/>
              <a:gd name="T53" fmla="*/ 459613 h 815975"/>
              <a:gd name="T54" fmla="*/ 132841 w 3689984"/>
              <a:gd name="T55" fmla="*/ 131318 h 8159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689984" h="815975">
                <a:moveTo>
                  <a:pt x="132841" y="131318"/>
                </a:moveTo>
                <a:lnTo>
                  <a:pt x="143162" y="80206"/>
                </a:lnTo>
                <a:lnTo>
                  <a:pt x="171307" y="38465"/>
                </a:lnTo>
                <a:lnTo>
                  <a:pt x="213048" y="10320"/>
                </a:lnTo>
                <a:lnTo>
                  <a:pt x="264160" y="0"/>
                </a:lnTo>
                <a:lnTo>
                  <a:pt x="725677" y="0"/>
                </a:lnTo>
                <a:lnTo>
                  <a:pt x="1614931" y="0"/>
                </a:lnTo>
                <a:lnTo>
                  <a:pt x="3558540" y="0"/>
                </a:lnTo>
                <a:lnTo>
                  <a:pt x="3609651" y="10320"/>
                </a:lnTo>
                <a:lnTo>
                  <a:pt x="3651392" y="38465"/>
                </a:lnTo>
                <a:lnTo>
                  <a:pt x="3679537" y="80206"/>
                </a:lnTo>
                <a:lnTo>
                  <a:pt x="3689858" y="131318"/>
                </a:lnTo>
                <a:lnTo>
                  <a:pt x="3689858" y="459613"/>
                </a:lnTo>
                <a:lnTo>
                  <a:pt x="3689858" y="656589"/>
                </a:lnTo>
                <a:lnTo>
                  <a:pt x="3679537" y="707701"/>
                </a:lnTo>
                <a:lnTo>
                  <a:pt x="3651392" y="749442"/>
                </a:lnTo>
                <a:lnTo>
                  <a:pt x="3609651" y="777587"/>
                </a:lnTo>
                <a:lnTo>
                  <a:pt x="3558540" y="787908"/>
                </a:lnTo>
                <a:lnTo>
                  <a:pt x="1614931" y="787908"/>
                </a:lnTo>
                <a:lnTo>
                  <a:pt x="725677" y="787908"/>
                </a:lnTo>
                <a:lnTo>
                  <a:pt x="264160" y="787908"/>
                </a:lnTo>
                <a:lnTo>
                  <a:pt x="213048" y="777587"/>
                </a:lnTo>
                <a:lnTo>
                  <a:pt x="171307" y="749442"/>
                </a:lnTo>
                <a:lnTo>
                  <a:pt x="143162" y="707701"/>
                </a:lnTo>
                <a:lnTo>
                  <a:pt x="132841" y="656589"/>
                </a:lnTo>
                <a:lnTo>
                  <a:pt x="0" y="815848"/>
                </a:lnTo>
                <a:lnTo>
                  <a:pt x="132841" y="459613"/>
                </a:lnTo>
                <a:lnTo>
                  <a:pt x="132841" y="131318"/>
                </a:lnTo>
                <a:close/>
              </a:path>
            </a:pathLst>
          </a:custGeom>
          <a:noFill/>
          <a:ln w="1219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5" name="object 35">
            <a:extLst>
              <a:ext uri="{FF2B5EF4-FFF2-40B4-BE49-F238E27FC236}">
                <a16:creationId xmlns:a16="http://schemas.microsoft.com/office/drawing/2014/main" id="{EE5A0E8B-EF14-4332-BD9D-C55B7885A983}"/>
              </a:ext>
            </a:extLst>
          </p:cNvPr>
          <p:cNvSpPr txBox="1"/>
          <p:nvPr/>
        </p:nvSpPr>
        <p:spPr>
          <a:xfrm>
            <a:off x="4418013" y="2360613"/>
            <a:ext cx="3271837" cy="696912"/>
          </a:xfrm>
          <a:prstGeom prst="rect">
            <a:avLst/>
          </a:prstGeom>
        </p:spPr>
        <p:txBody>
          <a:bodyPr lIns="0" tIns="12065" rIns="0" bIns="0">
            <a:spAutoFit/>
          </a:bodyPr>
          <a:lstStyle>
            <a:lvl1pPr marL="12700">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a:spcBef>
                <a:spcPts val="100"/>
              </a:spcBef>
            </a:pPr>
            <a:r>
              <a:rPr lang="zh-CN" altLang="zh-CN" sz="2200" b="1">
                <a:latin typeface="楷体" panose="02010609060101010101" pitchFamily="49" charset="-122"/>
                <a:ea typeface="楷体" panose="02010609060101010101" pitchFamily="49" charset="-122"/>
              </a:rPr>
              <a:t>消歧规则：每个</a:t>
            </a:r>
            <a:r>
              <a:rPr lang="zh-CN" altLang="zh-CN" sz="2200" b="1">
                <a:cs typeface="Times New Roman" panose="02020603050405020304" pitchFamily="18" charset="0"/>
              </a:rPr>
              <a:t>else</a:t>
            </a:r>
            <a:r>
              <a:rPr lang="zh-CN" altLang="zh-CN" sz="2200" b="1">
                <a:latin typeface="楷体" panose="02010609060101010101" pitchFamily="49" charset="-122"/>
                <a:ea typeface="楷体" panose="02010609060101010101" pitchFamily="49" charset="-122"/>
              </a:rPr>
              <a:t>和最近</a:t>
            </a:r>
            <a:endParaRPr lang="zh-CN" altLang="zh-CN" sz="2200">
              <a:latin typeface="楷体" panose="02010609060101010101" pitchFamily="49" charset="-122"/>
              <a:ea typeface="楷体" panose="02010609060101010101" pitchFamily="49" charset="-122"/>
            </a:endParaRPr>
          </a:p>
          <a:p>
            <a:r>
              <a:rPr lang="zh-CN" altLang="zh-CN" sz="2200" b="1">
                <a:latin typeface="楷体" panose="02010609060101010101" pitchFamily="49" charset="-122"/>
                <a:ea typeface="楷体" panose="02010609060101010101" pitchFamily="49" charset="-122"/>
              </a:rPr>
              <a:t>的尚未匹配的</a:t>
            </a:r>
            <a:r>
              <a:rPr lang="zh-CN" altLang="zh-CN" sz="2200" b="1">
                <a:cs typeface="Times New Roman" panose="02020603050405020304" pitchFamily="18" charset="0"/>
              </a:rPr>
              <a:t>if</a:t>
            </a:r>
            <a:r>
              <a:rPr lang="zh-CN" altLang="zh-CN" sz="2200" b="1">
                <a:latin typeface="楷体" panose="02010609060101010101" pitchFamily="49" charset="-122"/>
                <a:ea typeface="楷体" panose="02010609060101010101" pitchFamily="49" charset="-122"/>
              </a:rPr>
              <a:t>匹配</a:t>
            </a:r>
            <a:endParaRPr lang="zh-CN" altLang="zh-CN" sz="2200">
              <a:latin typeface="楷体" panose="02010609060101010101" pitchFamily="49" charset="-122"/>
              <a:ea typeface="楷体" panose="02010609060101010101" pitchFamily="49" charset="-122"/>
            </a:endParaRPr>
          </a:p>
        </p:txBody>
      </p:sp>
      <p:sp>
        <p:nvSpPr>
          <p:cNvPr id="36" name="object 36">
            <a:extLst>
              <a:ext uri="{FF2B5EF4-FFF2-40B4-BE49-F238E27FC236}">
                <a16:creationId xmlns:a16="http://schemas.microsoft.com/office/drawing/2014/main" id="{F4E770EC-05EC-4F47-9DC9-078F55F21F89}"/>
              </a:ext>
            </a:extLst>
          </p:cNvPr>
          <p:cNvSpPr txBox="1"/>
          <p:nvPr/>
        </p:nvSpPr>
        <p:spPr>
          <a:xfrm>
            <a:off x="3214688" y="4879975"/>
            <a:ext cx="284162" cy="452438"/>
          </a:xfrm>
          <a:prstGeom prst="rect">
            <a:avLst/>
          </a:prstGeom>
        </p:spPr>
        <p:txBody>
          <a:bodyPr lIns="0" tIns="12065" rIns="0" bIns="0">
            <a:spAutoFit/>
          </a:bodyPr>
          <a:lstStyle/>
          <a:p>
            <a:pPr marL="12700">
              <a:spcBef>
                <a:spcPts val="95"/>
              </a:spcBef>
              <a:defRPr/>
            </a:pPr>
            <a:r>
              <a:rPr sz="2800" spc="-5" dirty="0">
                <a:solidFill>
                  <a:srgbClr val="FF0000"/>
                </a:solidFill>
                <a:latin typeface="Tahoma" panose="020B0604030504040204"/>
                <a:cs typeface="Tahoma" panose="020B0604030504040204"/>
              </a:rPr>
              <a:t>√</a:t>
            </a:r>
            <a:endParaRPr sz="2800">
              <a:latin typeface="Tahoma" panose="020B0604030504040204"/>
              <a:cs typeface="Tahoma" panose="020B0604030504040204"/>
            </a:endParaRPr>
          </a:p>
        </p:txBody>
      </p:sp>
      <p:sp>
        <p:nvSpPr>
          <p:cNvPr id="26661" name="Rectangle 2">
            <a:extLst>
              <a:ext uri="{FF2B5EF4-FFF2-40B4-BE49-F238E27FC236}">
                <a16:creationId xmlns:a16="http://schemas.microsoft.com/office/drawing/2014/main" id="{0EC48B58-30D2-4205-8494-3C568220C06F}"/>
              </a:ext>
            </a:extLst>
          </p:cNvPr>
          <p:cNvSpPr>
            <a:spLocks noGrp="1" noChangeArrowheads="1"/>
          </p:cNvSpPr>
          <p:nvPr/>
        </p:nvSpPr>
        <p:spPr bwMode="auto">
          <a:xfrm>
            <a:off x="1057275" y="260350"/>
            <a:ext cx="7331075"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r>
              <a:rPr lang="en-US" altLang="zh-CN" sz="4000">
                <a:latin typeface="Times New Roman" panose="02020603050405020304" pitchFamily="18" charset="0"/>
                <a:ea typeface="宋体" panose="02010600030101010101" pitchFamily="2" charset="-122"/>
              </a:rPr>
              <a:t>4.2.2 </a:t>
            </a:r>
            <a:r>
              <a:rPr lang="zh-CN" altLang="en-US" sz="4000">
                <a:latin typeface="Times New Roman" panose="02020603050405020304" pitchFamily="18" charset="0"/>
                <a:ea typeface="黑体" panose="02010609060101010101" pitchFamily="49" charset="-122"/>
              </a:rPr>
              <a:t>对上下文无关文法的改造 </a:t>
            </a:r>
          </a:p>
        </p:txBody>
      </p:sp>
      <p:sp>
        <p:nvSpPr>
          <p:cNvPr id="26662" name="文本框 37">
            <a:extLst>
              <a:ext uri="{FF2B5EF4-FFF2-40B4-BE49-F238E27FC236}">
                <a16:creationId xmlns:a16="http://schemas.microsoft.com/office/drawing/2014/main" id="{FF15AF2C-19EE-4000-973A-3A275F57D564}"/>
              </a:ext>
            </a:extLst>
          </p:cNvPr>
          <p:cNvSpPr txBox="1">
            <a:spLocks noChangeArrowheads="1"/>
          </p:cNvSpPr>
          <p:nvPr/>
        </p:nvSpPr>
        <p:spPr bwMode="auto">
          <a:xfrm>
            <a:off x="285750" y="1658938"/>
            <a:ext cx="4572000"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812800" indent="-812800">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buFont typeface="Wingdings" panose="05000000000000000000" pitchFamily="2" charset="2"/>
              <a:buNone/>
            </a:pPr>
            <a:r>
              <a:rPr lang="en-US" altLang="zh-CN" sz="2400" b="1">
                <a:solidFill>
                  <a:srgbClr val="FF00FF"/>
                </a:solidFill>
              </a:rPr>
              <a:t>1.</a:t>
            </a:r>
            <a:r>
              <a:rPr lang="zh-CN" altLang="en-US" sz="2400" b="1">
                <a:solidFill>
                  <a:srgbClr val="FF00FF"/>
                </a:solidFill>
              </a:rPr>
              <a:t>消除二义性</a:t>
            </a:r>
            <a:endParaRPr lang="en-US" altLang="zh-CN" sz="2400" b="1" i="1">
              <a:solidFill>
                <a:srgbClr val="FF00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F232AE1C-2DAD-4B52-97EC-5ACCF95B567B}"/>
              </a:ext>
            </a:extLst>
          </p:cNvPr>
          <p:cNvSpPr>
            <a:spLocks noGrp="1"/>
          </p:cNvSpPr>
          <p:nvPr>
            <p:ph type="dt" sz="quarter" idx="10"/>
          </p:nvPr>
        </p:nvSpPr>
        <p:spPr bwMode="auto">
          <a:xfrm>
            <a:off x="457200" y="6245225"/>
            <a:ext cx="2133600" cy="476250"/>
          </a:xfrm>
          <a:ln>
            <a:miter lim="800000"/>
          </a:ln>
        </p:spPr>
        <p:txBody>
          <a:bodyPr vert="horz" wrap="square" lIns="91440" tIns="45720" rIns="91440" bIns="45720" numCol="1" anchor="t" anchorCtr="0" compatLnSpc="1"/>
          <a:lstStyle/>
          <a:p>
            <a:pPr>
              <a:buFontTx/>
              <a:buNone/>
              <a:defRPr/>
            </a:pPr>
            <a:fld id="{7CE6EB34-63F7-46AA-A3F4-40A9A502CEEE}" type="datetime1">
              <a:rPr lang="zh-CN" altLang="en-US" noProof="0" smtClean="0">
                <a:latin typeface="+mn-lt"/>
              </a:rPr>
              <a:pPr>
                <a:buFontTx/>
                <a:buNone/>
                <a:defRPr/>
              </a:pPr>
              <a:t>2022/4/27</a:t>
            </a:fld>
            <a:endParaRPr lang="en-US" altLang="zh-CN" noProof="0">
              <a:latin typeface="+mn-lt"/>
            </a:endParaRPr>
          </a:p>
        </p:txBody>
      </p:sp>
      <p:sp>
        <p:nvSpPr>
          <p:cNvPr id="27651" name="灯片编号占位符 5">
            <a:extLst>
              <a:ext uri="{FF2B5EF4-FFF2-40B4-BE49-F238E27FC236}">
                <a16:creationId xmlns:a16="http://schemas.microsoft.com/office/drawing/2014/main" id="{C12FB510-C7F8-40CF-BD21-95E0DE9457C8}"/>
              </a:ext>
            </a:extLst>
          </p:cNvPr>
          <p:cNvSpPr>
            <a:spLocks noGrp="1" noChangeArrowheads="1"/>
          </p:cNvSpPr>
          <p:nvPr>
            <p:ph type="sldNum" sz="quarter" idx="12"/>
          </p:nvPr>
        </p:nvSpPr>
        <p:spPr bwMode="auto">
          <a:xfrm>
            <a:off x="6553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 typeface="Arial" panose="020B0604020202020204" pitchFamily="34" charset="0"/>
              <a:buNone/>
            </a:pPr>
            <a:fld id="{38DBBEF9-AD14-43C0-B46C-6B0055726FA9}" type="slidenum">
              <a:rPr lang="en-US" altLang="zh-CN" sz="1400" b="0" smtClean="0">
                <a:latin typeface="Arial" panose="020B0604020202020204" pitchFamily="34" charset="0"/>
                <a:ea typeface="宋体" panose="02010600030101010101" pitchFamily="2" charset="-122"/>
              </a:rPr>
              <a:pPr>
                <a:spcBef>
                  <a:spcPct val="0"/>
                </a:spcBef>
                <a:buClrTx/>
                <a:buSzTx/>
                <a:buFont typeface="Arial" panose="020B0604020202020204" pitchFamily="34" charset="0"/>
                <a:buNone/>
              </a:pPr>
              <a:t>21</a:t>
            </a:fld>
            <a:endParaRPr lang="en-US" altLang="zh-CN" sz="1400" b="0">
              <a:latin typeface="Arial" panose="020B0604020202020204" pitchFamily="34" charset="0"/>
              <a:ea typeface="宋体" panose="02010600030101010101" pitchFamily="2" charset="-122"/>
            </a:endParaRPr>
          </a:p>
        </p:txBody>
      </p:sp>
      <p:sp>
        <p:nvSpPr>
          <p:cNvPr id="2145283" name="Rectangle 3">
            <a:extLst>
              <a:ext uri="{FF2B5EF4-FFF2-40B4-BE49-F238E27FC236}">
                <a16:creationId xmlns:a16="http://schemas.microsoft.com/office/drawing/2014/main" id="{2AFB64EF-0578-4473-82ED-CD9A7A2C7A28}"/>
              </a:ext>
            </a:extLst>
          </p:cNvPr>
          <p:cNvSpPr>
            <a:spLocks noGrp="1" noChangeArrowheads="1"/>
          </p:cNvSpPr>
          <p:nvPr>
            <p:ph type="body" idx="4294967295"/>
          </p:nvPr>
        </p:nvSpPr>
        <p:spPr>
          <a:xfrm>
            <a:off x="239713" y="1628775"/>
            <a:ext cx="8664575" cy="5040313"/>
          </a:xfrm>
        </p:spPr>
        <p:txBody>
          <a:bodyPr lIns="92075" tIns="46038" rIns="92075" bIns="46038"/>
          <a:lstStyle/>
          <a:p>
            <a:pPr marL="812800" indent="-812800" eaLnBrk="1" hangingPunct="1">
              <a:lnSpc>
                <a:spcPct val="90000"/>
              </a:lnSpc>
              <a:buFont typeface="Wingdings" panose="05000000000000000000" pitchFamily="2" charset="2"/>
              <a:buNone/>
            </a:pPr>
            <a:r>
              <a:rPr lang="en-US" altLang="zh-CN" sz="2800">
                <a:solidFill>
                  <a:srgbClr val="FF00FF"/>
                </a:solidFill>
                <a:latin typeface="Times New Roman" panose="02020603050405020304" pitchFamily="18" charset="0"/>
              </a:rPr>
              <a:t>1.</a:t>
            </a:r>
            <a:r>
              <a:rPr lang="zh-CN" altLang="en-US" sz="2800">
                <a:solidFill>
                  <a:srgbClr val="FF00FF"/>
                </a:solidFill>
                <a:latin typeface="Times New Roman" panose="02020603050405020304" pitchFamily="18" charset="0"/>
              </a:rPr>
              <a:t>消除二义性</a:t>
            </a:r>
            <a:endParaRPr lang="en-US" altLang="zh-CN" sz="2800" i="1">
              <a:solidFill>
                <a:srgbClr val="FF00FF"/>
              </a:solidFill>
              <a:latin typeface="Times New Roman" panose="02020603050405020304" pitchFamily="18" charset="0"/>
              <a:ea typeface="宋体" panose="02010600030101010101" pitchFamily="2" charset="-122"/>
            </a:endParaRPr>
          </a:p>
          <a:p>
            <a:pPr marL="1168400" lvl="1" indent="-711200" eaLnBrk="1" hangingPunct="1">
              <a:lnSpc>
                <a:spcPct val="90000"/>
              </a:lnSpc>
            </a:pPr>
            <a:r>
              <a:rPr lang="en-US" altLang="zh-CN" sz="2400">
                <a:latin typeface="Times New Roman" panose="02020603050405020304" pitchFamily="18" charset="0"/>
                <a:sym typeface="楷体_GB2312" pitchFamily="49" charset="-122"/>
              </a:rPr>
              <a:t>G</a:t>
            </a:r>
            <a:r>
              <a:rPr lang="zh-CN" altLang="en-US" sz="2400">
                <a:latin typeface="Times New Roman" panose="02020603050405020304" pitchFamily="18" charset="0"/>
                <a:sym typeface="楷体_GB2312" pitchFamily="49" charset="-122"/>
              </a:rPr>
              <a:t>：</a:t>
            </a:r>
            <a:r>
              <a:rPr lang="en-US" altLang="zh-CN" sz="2400" i="1">
                <a:latin typeface="Times New Roman" panose="02020603050405020304" pitchFamily="18" charset="0"/>
                <a:sym typeface="楷体_GB2312" pitchFamily="49" charset="-122"/>
              </a:rPr>
              <a:t>E</a:t>
            </a:r>
            <a:r>
              <a:rPr lang="en-US" altLang="zh-CN" sz="2400">
                <a:latin typeface="Times New Roman" panose="02020603050405020304" pitchFamily="18" charset="0"/>
                <a:sym typeface="Symbol" panose="05050102010706020507" pitchFamily="18" charset="2"/>
              </a:rPr>
              <a:t>idc </a:t>
            </a:r>
            <a:r>
              <a:rPr lang="en-US" altLang="zh-CN" sz="2400" i="1">
                <a:latin typeface="Times New Roman" panose="02020603050405020304" pitchFamily="18" charset="0"/>
                <a:sym typeface="楷体_GB2312" pitchFamily="49" charset="-122"/>
              </a:rPr>
              <a:t>E</a:t>
            </a:r>
            <a:r>
              <a:rPr lang="en-US" altLang="zh-CN" sz="2400">
                <a:latin typeface="Times New Roman" panose="02020603050405020304" pitchFamily="18" charset="0"/>
                <a:sym typeface="楷体_GB2312" pitchFamily="49" charset="-122"/>
              </a:rPr>
              <a:t>+</a:t>
            </a:r>
            <a:r>
              <a:rPr lang="en-US" altLang="zh-CN" sz="2400" i="1">
                <a:latin typeface="Times New Roman" panose="02020603050405020304" pitchFamily="18" charset="0"/>
                <a:sym typeface="楷体_GB2312" pitchFamily="49" charset="-122"/>
              </a:rPr>
              <a:t>E</a:t>
            </a:r>
            <a:r>
              <a:rPr lang="en-US" altLang="zh-CN" sz="2400">
                <a:latin typeface="Times New Roman" panose="02020603050405020304" pitchFamily="18" charset="0"/>
                <a:sym typeface="Symbol" panose="05050102010706020507" pitchFamily="18" charset="2"/>
              </a:rPr>
              <a:t>E-E</a:t>
            </a:r>
            <a:r>
              <a:rPr lang="en-US" altLang="zh-CN" sz="2400" i="1">
                <a:latin typeface="Times New Roman" panose="02020603050405020304" pitchFamily="18" charset="0"/>
                <a:sym typeface="楷体_GB2312" pitchFamily="49" charset="-122"/>
              </a:rPr>
              <a:t>E</a:t>
            </a:r>
            <a:r>
              <a:rPr lang="en-US" altLang="zh-CN" sz="2400">
                <a:latin typeface="Times New Roman" panose="02020603050405020304" pitchFamily="18" charset="0"/>
                <a:sym typeface="楷体_GB2312" pitchFamily="49" charset="-122"/>
              </a:rPr>
              <a:t>*</a:t>
            </a:r>
            <a:r>
              <a:rPr lang="en-US" altLang="zh-CN" sz="2400" i="1">
                <a:latin typeface="Times New Roman" panose="02020603050405020304" pitchFamily="18" charset="0"/>
                <a:sym typeface="楷体_GB2312" pitchFamily="49" charset="-122"/>
              </a:rPr>
              <a:t>E</a:t>
            </a:r>
            <a:r>
              <a:rPr lang="en-US" altLang="zh-CN" sz="2400">
                <a:latin typeface="Times New Roman" panose="02020603050405020304" pitchFamily="18" charset="0"/>
                <a:sym typeface="Symbol" panose="05050102010706020507" pitchFamily="18" charset="2"/>
              </a:rPr>
              <a:t>E/EE↑E</a:t>
            </a:r>
            <a:r>
              <a:rPr lang="en-US" altLang="zh-CN" sz="2400">
                <a:latin typeface="Times New Roman" panose="02020603050405020304" pitchFamily="18" charset="0"/>
                <a:sym typeface="楷体_GB2312" pitchFamily="49" charset="-122"/>
              </a:rPr>
              <a:t> (</a:t>
            </a:r>
            <a:r>
              <a:rPr lang="en-US" altLang="zh-CN" sz="2400" i="1">
                <a:latin typeface="Times New Roman" panose="02020603050405020304" pitchFamily="18" charset="0"/>
                <a:sym typeface="楷体_GB2312" pitchFamily="49" charset="-122"/>
              </a:rPr>
              <a:t>E</a:t>
            </a:r>
            <a:r>
              <a:rPr lang="en-US" altLang="zh-CN" sz="2400">
                <a:latin typeface="Times New Roman" panose="02020603050405020304" pitchFamily="18" charset="0"/>
                <a:sym typeface="楷体_GB2312" pitchFamily="49" charset="-122"/>
              </a:rPr>
              <a:t>) </a:t>
            </a:r>
            <a:endParaRPr lang="de-DE" altLang="zh-CN" sz="2400" i="1">
              <a:latin typeface="Times New Roman" panose="02020603050405020304" pitchFamily="18" charset="0"/>
              <a:ea typeface="宋体" panose="02010600030101010101" pitchFamily="2" charset="-122"/>
              <a:sym typeface="楷体_GB2312" pitchFamily="49" charset="-122"/>
            </a:endParaRPr>
          </a:p>
          <a:p>
            <a:pPr marL="1168400" lvl="1" indent="-711200" eaLnBrk="1" hangingPunct="1">
              <a:lnSpc>
                <a:spcPct val="90000"/>
              </a:lnSpc>
              <a:buFont typeface="Wingdings" panose="05000000000000000000" pitchFamily="2" charset="2"/>
              <a:buNone/>
            </a:pPr>
            <a:endParaRPr lang="zh-CN" altLang="en-US" sz="2400">
              <a:latin typeface="Times New Roman" panose="02020603050405020304" pitchFamily="18" charset="0"/>
            </a:endParaRPr>
          </a:p>
          <a:p>
            <a:pPr marL="1168400" lvl="1" indent="-711200" eaLnBrk="1" hangingPunct="1">
              <a:lnSpc>
                <a:spcPct val="90000"/>
              </a:lnSpc>
              <a:buFont typeface="Wingdings" panose="05000000000000000000" pitchFamily="2" charset="2"/>
              <a:buNone/>
            </a:pPr>
            <a:endParaRPr lang="zh-CN" altLang="en-US" sz="2400">
              <a:latin typeface="Times New Roman" panose="02020603050405020304" pitchFamily="18" charset="0"/>
            </a:endParaRPr>
          </a:p>
          <a:p>
            <a:pPr marL="1168400" lvl="1" indent="-711200" eaLnBrk="1" hangingPunct="1">
              <a:lnSpc>
                <a:spcPct val="90000"/>
              </a:lnSpc>
              <a:buFont typeface="Wingdings" panose="05000000000000000000" pitchFamily="2" charset="2"/>
              <a:buNone/>
            </a:pPr>
            <a:endParaRPr lang="zh-CN" altLang="en-US" sz="2400">
              <a:latin typeface="Times New Roman" panose="02020603050405020304" pitchFamily="18" charset="0"/>
            </a:endParaRPr>
          </a:p>
          <a:p>
            <a:pPr marL="1168400" lvl="1" indent="-711200" eaLnBrk="1" hangingPunct="1">
              <a:lnSpc>
                <a:spcPct val="90000"/>
              </a:lnSpc>
              <a:buFont typeface="Wingdings" panose="05000000000000000000" pitchFamily="2" charset="2"/>
              <a:buNone/>
            </a:pPr>
            <a:endParaRPr lang="zh-CN" altLang="en-US" sz="2400">
              <a:latin typeface="Times New Roman" panose="02020603050405020304" pitchFamily="18" charset="0"/>
            </a:endParaRPr>
          </a:p>
          <a:p>
            <a:pPr marL="1168400" lvl="1" indent="-711200" eaLnBrk="1" hangingPunct="1">
              <a:lnSpc>
                <a:spcPct val="90000"/>
              </a:lnSpc>
              <a:buFont typeface="Wingdings" panose="05000000000000000000" pitchFamily="2" charset="2"/>
              <a:buNone/>
            </a:pPr>
            <a:endParaRPr lang="zh-CN" altLang="en-US" sz="2400">
              <a:latin typeface="Times New Roman" panose="02020603050405020304" pitchFamily="18" charset="0"/>
            </a:endParaRPr>
          </a:p>
          <a:p>
            <a:pPr marL="1168400" lvl="1" indent="-711200" eaLnBrk="1" hangingPunct="1">
              <a:lnSpc>
                <a:spcPct val="90000"/>
              </a:lnSpc>
              <a:buFont typeface="Wingdings" panose="05000000000000000000" pitchFamily="2" charset="2"/>
              <a:buNone/>
            </a:pPr>
            <a:endParaRPr lang="zh-CN" altLang="en-US" sz="2400">
              <a:latin typeface="Times New Roman" panose="02020603050405020304" pitchFamily="18" charset="0"/>
            </a:endParaRPr>
          </a:p>
        </p:txBody>
      </p:sp>
      <p:pic>
        <p:nvPicPr>
          <p:cNvPr id="27653" name="图片 1">
            <a:extLst>
              <a:ext uri="{FF2B5EF4-FFF2-40B4-BE49-F238E27FC236}">
                <a16:creationId xmlns:a16="http://schemas.microsoft.com/office/drawing/2014/main" id="{F0EC006E-1E94-409D-A2E0-97D674D360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6575" y="3044825"/>
            <a:ext cx="6048375" cy="290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4" name="文本框 4">
            <a:extLst>
              <a:ext uri="{FF2B5EF4-FFF2-40B4-BE49-F238E27FC236}">
                <a16:creationId xmlns:a16="http://schemas.microsoft.com/office/drawing/2014/main" id="{B4FE4C40-60FA-461D-AAD3-9FA4FCC80011}"/>
              </a:ext>
            </a:extLst>
          </p:cNvPr>
          <p:cNvSpPr txBox="1">
            <a:spLocks noChangeArrowheads="1"/>
          </p:cNvSpPr>
          <p:nvPr/>
        </p:nvSpPr>
        <p:spPr bwMode="auto">
          <a:xfrm>
            <a:off x="239713" y="2844800"/>
            <a:ext cx="3543300" cy="168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r>
              <a:rPr lang="en-US" altLang="de-DE" sz="2600" i="1">
                <a:latin typeface="Times New Roman" panose="02020603050405020304" pitchFamily="18" charset="0"/>
                <a:ea typeface="宋体" panose="02010600030101010101" pitchFamily="2" charset="-122"/>
                <a:sym typeface="楷体_GB2312" pitchFamily="49" charset="-122"/>
              </a:rPr>
              <a:t>G': </a:t>
            </a:r>
            <a:r>
              <a:rPr lang="de-DE" altLang="zh-CN" sz="2600" i="1">
                <a:latin typeface="Times New Roman" panose="02020603050405020304" pitchFamily="18" charset="0"/>
                <a:ea typeface="宋体" panose="02010600030101010101" pitchFamily="2" charset="-122"/>
                <a:sym typeface="楷体_GB2312" pitchFamily="49" charset="-122"/>
              </a:rPr>
              <a:t>E</a:t>
            </a:r>
            <a:r>
              <a:rPr lang="de-DE" altLang="zh-CN" sz="2600" i="1">
                <a:latin typeface="Times New Roman" panose="02020603050405020304" pitchFamily="18" charset="0"/>
                <a:ea typeface="宋体" panose="02010600030101010101" pitchFamily="2" charset="-122"/>
                <a:sym typeface="Symbol" panose="05050102010706020507" pitchFamily="18" charset="2"/>
              </a:rPr>
              <a:t></a:t>
            </a:r>
            <a:r>
              <a:rPr lang="de-DE" altLang="zh-CN" sz="2600" i="1">
                <a:latin typeface="Times New Roman" panose="02020603050405020304" pitchFamily="18" charset="0"/>
                <a:ea typeface="宋体" panose="02010600030101010101" pitchFamily="2" charset="-122"/>
                <a:sym typeface="楷体_GB2312" pitchFamily="49" charset="-122"/>
              </a:rPr>
              <a:t>E+T</a:t>
            </a:r>
            <a:r>
              <a:rPr lang="de-DE" altLang="zh-CN" sz="2600">
                <a:latin typeface="Times New Roman" panose="02020603050405020304" pitchFamily="18" charset="0"/>
                <a:ea typeface="宋体" panose="02010600030101010101" pitchFamily="2" charset="-122"/>
                <a:sym typeface="Symbol" panose="05050102010706020507" pitchFamily="18" charset="2"/>
              </a:rPr>
              <a:t></a:t>
            </a:r>
            <a:r>
              <a:rPr lang="de-DE" altLang="zh-CN" sz="2600" i="1">
                <a:latin typeface="Times New Roman" panose="02020603050405020304" pitchFamily="18" charset="0"/>
                <a:ea typeface="宋体" panose="02010600030101010101" pitchFamily="2" charset="-122"/>
                <a:sym typeface="楷体_GB2312" pitchFamily="49" charset="-122"/>
              </a:rPr>
              <a:t>E</a:t>
            </a:r>
            <a:r>
              <a:rPr lang="de-DE" altLang="zh-CN" sz="2600" i="1">
                <a:latin typeface="Times New Roman" panose="02020603050405020304" pitchFamily="18" charset="0"/>
                <a:ea typeface="宋体" panose="02010600030101010101" pitchFamily="2" charset="-122"/>
                <a:sym typeface="Symbol" panose="05050102010706020507" pitchFamily="18" charset="2"/>
              </a:rPr>
              <a:t></a:t>
            </a:r>
            <a:r>
              <a:rPr lang="de-DE" altLang="zh-CN" sz="2600" i="1">
                <a:latin typeface="Times New Roman" panose="02020603050405020304" pitchFamily="18" charset="0"/>
                <a:ea typeface="宋体" panose="02010600030101010101" pitchFamily="2" charset="-122"/>
                <a:sym typeface="楷体_GB2312" pitchFamily="49" charset="-122"/>
              </a:rPr>
              <a:t>E-T</a:t>
            </a:r>
            <a:r>
              <a:rPr lang="de-DE" altLang="zh-CN" sz="2600">
                <a:latin typeface="Times New Roman" panose="02020603050405020304" pitchFamily="18" charset="0"/>
                <a:ea typeface="宋体" panose="02010600030101010101" pitchFamily="2" charset="-122"/>
                <a:sym typeface="Symbol" panose="05050102010706020507" pitchFamily="18" charset="2"/>
              </a:rPr>
              <a:t></a:t>
            </a:r>
            <a:r>
              <a:rPr lang="de-DE" altLang="zh-CN" sz="2600" i="1">
                <a:latin typeface="Times New Roman" panose="02020603050405020304" pitchFamily="18" charset="0"/>
                <a:ea typeface="宋体" panose="02010600030101010101" pitchFamily="2" charset="-122"/>
                <a:sym typeface="Symbol" panose="05050102010706020507" pitchFamily="18" charset="2"/>
              </a:rPr>
              <a:t>T</a:t>
            </a:r>
          </a:p>
          <a:p>
            <a:pPr eaLnBrk="1" hangingPunct="1">
              <a:spcBef>
                <a:spcPct val="0"/>
              </a:spcBef>
              <a:buClrTx/>
              <a:buSzTx/>
              <a:buFont typeface="Arial" panose="020B0604020202020204" pitchFamily="34" charset="0"/>
              <a:buNone/>
            </a:pPr>
            <a:r>
              <a:rPr lang="de-DE" altLang="zh-CN" sz="2600" i="1">
                <a:latin typeface="Times New Roman" panose="02020603050405020304" pitchFamily="18" charset="0"/>
                <a:ea typeface="宋体" panose="02010600030101010101" pitchFamily="2" charset="-122"/>
                <a:sym typeface="楷体_GB2312" pitchFamily="49" charset="-122"/>
              </a:rPr>
              <a:t>T</a:t>
            </a:r>
            <a:r>
              <a:rPr lang="de-DE" altLang="zh-CN" sz="2600" i="1">
                <a:latin typeface="Times New Roman" panose="02020603050405020304" pitchFamily="18" charset="0"/>
                <a:ea typeface="宋体" panose="02010600030101010101" pitchFamily="2" charset="-122"/>
                <a:sym typeface="Symbol" panose="05050102010706020507" pitchFamily="18" charset="2"/>
              </a:rPr>
              <a:t></a:t>
            </a:r>
            <a:r>
              <a:rPr lang="de-DE" altLang="zh-CN" sz="2600" i="1">
                <a:latin typeface="Times New Roman" panose="02020603050405020304" pitchFamily="18" charset="0"/>
                <a:ea typeface="宋体" panose="02010600030101010101" pitchFamily="2" charset="-122"/>
                <a:sym typeface="楷体_GB2312" pitchFamily="49" charset="-122"/>
              </a:rPr>
              <a:t>F</a:t>
            </a:r>
            <a:r>
              <a:rPr lang="de-DE" altLang="zh-CN" sz="2600">
                <a:latin typeface="Times New Roman" panose="02020603050405020304" pitchFamily="18" charset="0"/>
                <a:ea typeface="宋体" panose="02010600030101010101" pitchFamily="2" charset="-122"/>
                <a:sym typeface="Symbol" panose="05050102010706020507" pitchFamily="18" charset="2"/>
              </a:rPr>
              <a:t></a:t>
            </a:r>
            <a:r>
              <a:rPr lang="de-DE" altLang="zh-CN" sz="2600" i="1">
                <a:latin typeface="Times New Roman" panose="02020603050405020304" pitchFamily="18" charset="0"/>
                <a:ea typeface="宋体" panose="02010600030101010101" pitchFamily="2" charset="-122"/>
                <a:sym typeface="楷体_GB2312" pitchFamily="49" charset="-122"/>
              </a:rPr>
              <a:t>T*F</a:t>
            </a:r>
            <a:r>
              <a:rPr lang="de-DE" altLang="zh-CN" sz="2600">
                <a:latin typeface="Times New Roman" panose="02020603050405020304" pitchFamily="18" charset="0"/>
                <a:ea typeface="宋体" panose="02010600030101010101" pitchFamily="2" charset="-122"/>
                <a:sym typeface="Symbol" panose="05050102010706020507" pitchFamily="18" charset="2"/>
              </a:rPr>
              <a:t></a:t>
            </a:r>
            <a:r>
              <a:rPr lang="de-DE" altLang="zh-CN" sz="2600" i="1">
                <a:latin typeface="Times New Roman" panose="02020603050405020304" pitchFamily="18" charset="0"/>
                <a:ea typeface="宋体" panose="02010600030101010101" pitchFamily="2" charset="-122"/>
                <a:sym typeface="楷体_GB2312" pitchFamily="49" charset="-122"/>
              </a:rPr>
              <a:t>T/F  </a:t>
            </a:r>
          </a:p>
          <a:p>
            <a:pPr eaLnBrk="1" hangingPunct="1">
              <a:spcBef>
                <a:spcPct val="0"/>
              </a:spcBef>
              <a:buClrTx/>
              <a:buSzTx/>
              <a:buFont typeface="Arial" panose="020B0604020202020204" pitchFamily="34" charset="0"/>
              <a:buNone/>
            </a:pPr>
            <a:r>
              <a:rPr lang="de-DE" altLang="zh-CN" sz="2600" i="1">
                <a:latin typeface="Times New Roman" panose="02020603050405020304" pitchFamily="18" charset="0"/>
                <a:ea typeface="宋体" panose="02010600030101010101" pitchFamily="2" charset="-122"/>
                <a:sym typeface="楷体_GB2312" pitchFamily="49" charset="-122"/>
              </a:rPr>
              <a:t>F</a:t>
            </a:r>
            <a:r>
              <a:rPr lang="de-DE" altLang="zh-CN" sz="2600" i="1">
                <a:latin typeface="Times New Roman" panose="02020603050405020304" pitchFamily="18" charset="0"/>
                <a:ea typeface="宋体" panose="02010600030101010101" pitchFamily="2" charset="-122"/>
                <a:sym typeface="Symbol" panose="05050102010706020507" pitchFamily="18" charset="2"/>
              </a:rPr>
              <a:t>F↑P</a:t>
            </a:r>
            <a:r>
              <a:rPr lang="de-DE" altLang="zh-CN" sz="2600">
                <a:latin typeface="Times New Roman" panose="02020603050405020304" pitchFamily="18" charset="0"/>
                <a:ea typeface="宋体" panose="02010600030101010101" pitchFamily="2" charset="-122"/>
                <a:sym typeface="Symbol" panose="05050102010706020507" pitchFamily="18" charset="2"/>
              </a:rPr>
              <a:t></a:t>
            </a:r>
            <a:r>
              <a:rPr lang="de-DE" altLang="zh-CN" sz="2600" i="1">
                <a:latin typeface="Times New Roman" panose="02020603050405020304" pitchFamily="18" charset="0"/>
                <a:ea typeface="宋体" panose="02010600030101010101" pitchFamily="2" charset="-122"/>
                <a:sym typeface="Symbol" panose="05050102010706020507" pitchFamily="18" charset="2"/>
              </a:rPr>
              <a:t>P</a:t>
            </a:r>
          </a:p>
          <a:p>
            <a:pPr eaLnBrk="1" hangingPunct="1">
              <a:spcBef>
                <a:spcPct val="0"/>
              </a:spcBef>
              <a:buClrTx/>
              <a:buSzTx/>
              <a:buFont typeface="Arial" panose="020B0604020202020204" pitchFamily="34" charset="0"/>
              <a:buNone/>
            </a:pPr>
            <a:r>
              <a:rPr lang="de-DE" altLang="zh-CN" sz="2600" i="1">
                <a:latin typeface="Times New Roman" panose="02020603050405020304" pitchFamily="18" charset="0"/>
                <a:ea typeface="宋体" panose="02010600030101010101" pitchFamily="2" charset="-122"/>
                <a:sym typeface="楷体_GB2312" pitchFamily="49" charset="-122"/>
              </a:rPr>
              <a:t>P</a:t>
            </a:r>
            <a:r>
              <a:rPr lang="de-DE" altLang="zh-CN" sz="2600" i="1">
                <a:latin typeface="Times New Roman" panose="02020603050405020304" pitchFamily="18" charset="0"/>
                <a:ea typeface="宋体" panose="02010600030101010101" pitchFamily="2" charset="-122"/>
                <a:sym typeface="Symbol" panose="05050102010706020507" pitchFamily="18" charset="2"/>
              </a:rPr>
              <a:t></a:t>
            </a:r>
            <a:r>
              <a:rPr lang="de-DE" altLang="zh-CN" sz="2600" i="1">
                <a:latin typeface="Times New Roman" panose="02020603050405020304" pitchFamily="18" charset="0"/>
                <a:ea typeface="宋体" panose="02010600030101010101" pitchFamily="2" charset="-122"/>
                <a:sym typeface="楷体_GB2312" pitchFamily="49" charset="-122"/>
              </a:rPr>
              <a:t>(E)</a:t>
            </a:r>
            <a:r>
              <a:rPr lang="de-DE" altLang="zh-CN" sz="2600">
                <a:latin typeface="Times New Roman" panose="02020603050405020304" pitchFamily="18" charset="0"/>
                <a:ea typeface="宋体" panose="02010600030101010101" pitchFamily="2" charset="-122"/>
                <a:sym typeface="Symbol" panose="05050102010706020507" pitchFamily="18" charset="2"/>
              </a:rPr>
              <a:t></a:t>
            </a:r>
            <a:r>
              <a:rPr lang="de-DE" altLang="zh-CN" sz="2600">
                <a:latin typeface="Times New Roman" panose="02020603050405020304" pitchFamily="18" charset="0"/>
                <a:ea typeface="宋体" panose="02010600030101010101" pitchFamily="2" charset="-122"/>
                <a:sym typeface="楷体_GB2312" pitchFamily="49" charset="-122"/>
              </a:rPr>
              <a:t>id</a:t>
            </a:r>
            <a:r>
              <a:rPr lang="de-DE" altLang="zh-CN" sz="2600">
                <a:latin typeface="Times New Roman" panose="02020603050405020304" pitchFamily="18" charset="0"/>
                <a:ea typeface="宋体" panose="02010600030101010101" pitchFamily="2" charset="-122"/>
                <a:sym typeface="Symbol" panose="05050102010706020507" pitchFamily="18" charset="2"/>
              </a:rPr>
              <a:t></a:t>
            </a:r>
            <a:r>
              <a:rPr lang="de-DE" altLang="zh-CN" sz="2600" i="1">
                <a:latin typeface="Times New Roman" panose="02020603050405020304" pitchFamily="18" charset="0"/>
                <a:ea typeface="宋体" panose="02010600030101010101" pitchFamily="2" charset="-122"/>
                <a:sym typeface="Symbol" panose="05050102010706020507" pitchFamily="18" charset="2"/>
              </a:rPr>
              <a:t>c</a:t>
            </a:r>
            <a:endParaRPr lang="de-DE" altLang="zh-CN" sz="2600" i="1">
              <a:latin typeface="Times New Roman" panose="02020603050405020304" pitchFamily="18" charset="0"/>
              <a:ea typeface="宋体" panose="02010600030101010101" pitchFamily="2" charset="-122"/>
            </a:endParaRPr>
          </a:p>
        </p:txBody>
      </p:sp>
      <p:sp>
        <p:nvSpPr>
          <p:cNvPr id="27655" name="Rectangle 2">
            <a:extLst>
              <a:ext uri="{FF2B5EF4-FFF2-40B4-BE49-F238E27FC236}">
                <a16:creationId xmlns:a16="http://schemas.microsoft.com/office/drawing/2014/main" id="{11754374-B0F2-412B-88FA-2ECC7208DCEE}"/>
              </a:ext>
            </a:extLst>
          </p:cNvPr>
          <p:cNvSpPr>
            <a:spLocks noGrp="1" noChangeArrowheads="1"/>
          </p:cNvSpPr>
          <p:nvPr/>
        </p:nvSpPr>
        <p:spPr bwMode="auto">
          <a:xfrm>
            <a:off x="1057275" y="260350"/>
            <a:ext cx="7331075"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r>
              <a:rPr lang="en-US" altLang="zh-CN" sz="4000">
                <a:latin typeface="Times New Roman" panose="02020603050405020304" pitchFamily="18" charset="0"/>
                <a:ea typeface="宋体" panose="02010600030101010101" pitchFamily="2" charset="-122"/>
              </a:rPr>
              <a:t>4.2.2 </a:t>
            </a:r>
            <a:r>
              <a:rPr lang="zh-CN" altLang="en-US" sz="4000">
                <a:latin typeface="Times New Roman" panose="02020603050405020304" pitchFamily="18" charset="0"/>
                <a:ea typeface="黑体" panose="02010609060101010101" pitchFamily="49" charset="-122"/>
              </a:rPr>
              <a:t>对上下文无关文法的改造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45283">
                                            <p:txEl>
                                              <p:pRg st="0" end="0"/>
                                            </p:txEl>
                                          </p:spTgt>
                                        </p:tgtEl>
                                        <p:attrNameLst>
                                          <p:attrName>style.visibility</p:attrName>
                                        </p:attrNameLst>
                                      </p:cBhvr>
                                      <p:to>
                                        <p:strVal val="visible"/>
                                      </p:to>
                                    </p:set>
                                    <p:animEffect transition="in" filter="slide(fromBottom)">
                                      <p:cBhvr>
                                        <p:cTn id="7" dur="500"/>
                                        <p:tgtEl>
                                          <p:spTgt spid="214528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528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AD2E0A73-8814-4A41-B172-558F6238E305}"/>
              </a:ext>
            </a:extLst>
          </p:cNvPr>
          <p:cNvSpPr>
            <a:spLocks noGrp="1"/>
          </p:cNvSpPr>
          <p:nvPr>
            <p:ph type="dt" sz="quarter" idx="10"/>
          </p:nvPr>
        </p:nvSpPr>
        <p:spPr bwMode="auto">
          <a:xfrm>
            <a:off x="457200" y="6245225"/>
            <a:ext cx="2133600" cy="476250"/>
          </a:xfrm>
          <a:ln>
            <a:miter lim="800000"/>
          </a:ln>
        </p:spPr>
        <p:txBody>
          <a:bodyPr vert="horz" wrap="square" lIns="91440" tIns="45720" rIns="91440" bIns="45720" numCol="1" anchor="t" anchorCtr="0" compatLnSpc="1"/>
          <a:lstStyle/>
          <a:p>
            <a:pPr>
              <a:buFontTx/>
              <a:buNone/>
              <a:defRPr/>
            </a:pPr>
            <a:fld id="{DE2380D2-C7CE-4E81-AE83-F48C67E50294}" type="datetime1">
              <a:rPr lang="zh-CN" altLang="en-US" noProof="0" smtClean="0">
                <a:latin typeface="+mn-lt"/>
              </a:rPr>
              <a:pPr>
                <a:buFontTx/>
                <a:buNone/>
                <a:defRPr/>
              </a:pPr>
              <a:t>2022/4/27</a:t>
            </a:fld>
            <a:endParaRPr lang="en-US" altLang="zh-CN" noProof="0">
              <a:latin typeface="+mn-lt"/>
            </a:endParaRPr>
          </a:p>
        </p:txBody>
      </p:sp>
      <p:sp>
        <p:nvSpPr>
          <p:cNvPr id="28675" name="灯片编号占位符 5">
            <a:extLst>
              <a:ext uri="{FF2B5EF4-FFF2-40B4-BE49-F238E27FC236}">
                <a16:creationId xmlns:a16="http://schemas.microsoft.com/office/drawing/2014/main" id="{71DBA7A1-296E-41E3-8932-6964A544644D}"/>
              </a:ext>
            </a:extLst>
          </p:cNvPr>
          <p:cNvSpPr>
            <a:spLocks noGrp="1" noChangeArrowheads="1"/>
          </p:cNvSpPr>
          <p:nvPr>
            <p:ph type="sldNum" sz="quarter" idx="12"/>
          </p:nvPr>
        </p:nvSpPr>
        <p:spPr bwMode="auto">
          <a:xfrm>
            <a:off x="6553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 typeface="Arial" panose="020B0604020202020204" pitchFamily="34" charset="0"/>
              <a:buNone/>
            </a:pPr>
            <a:fld id="{2D997D01-354F-41F9-A6E7-9AEA79BF0230}" type="slidenum">
              <a:rPr lang="en-US" altLang="zh-CN" sz="1400" b="0" smtClean="0">
                <a:latin typeface="Arial" panose="020B0604020202020204" pitchFamily="34" charset="0"/>
                <a:ea typeface="宋体" panose="02010600030101010101" pitchFamily="2" charset="-122"/>
              </a:rPr>
              <a:pPr>
                <a:spcBef>
                  <a:spcPct val="0"/>
                </a:spcBef>
                <a:buClrTx/>
                <a:buSzTx/>
                <a:buFont typeface="Arial" panose="020B0604020202020204" pitchFamily="34" charset="0"/>
                <a:buNone/>
              </a:pPr>
              <a:t>22</a:t>
            </a:fld>
            <a:endParaRPr lang="en-US" altLang="zh-CN" sz="1400" b="0">
              <a:latin typeface="Arial" panose="020B0604020202020204" pitchFamily="34" charset="0"/>
              <a:ea typeface="宋体" panose="02010600030101010101" pitchFamily="2" charset="-122"/>
            </a:endParaRPr>
          </a:p>
        </p:txBody>
      </p:sp>
      <p:sp>
        <p:nvSpPr>
          <p:cNvPr id="28676" name="Rectangle 2">
            <a:extLst>
              <a:ext uri="{FF2B5EF4-FFF2-40B4-BE49-F238E27FC236}">
                <a16:creationId xmlns:a16="http://schemas.microsoft.com/office/drawing/2014/main" id="{15769686-15F9-4F48-9B92-0F8BA255A6EA}"/>
              </a:ext>
            </a:extLst>
          </p:cNvPr>
          <p:cNvSpPr>
            <a:spLocks noGrp="1" noChangeArrowheads="1"/>
          </p:cNvSpPr>
          <p:nvPr>
            <p:ph type="title" idx="4294967295"/>
          </p:nvPr>
        </p:nvSpPr>
        <p:spPr>
          <a:xfrm>
            <a:off x="1057275" y="260350"/>
            <a:ext cx="7331075" cy="792163"/>
          </a:xfrm>
        </p:spPr>
        <p:txBody>
          <a:bodyPr lIns="92075" tIns="46038" rIns="92075" bIns="46038" anchor="ctr"/>
          <a:lstStyle/>
          <a:p>
            <a:pPr eaLnBrk="1" hangingPunct="1"/>
            <a:r>
              <a:rPr lang="en-US" altLang="zh-CN" sz="4000">
                <a:latin typeface="Times New Roman" panose="02020603050405020304" pitchFamily="18" charset="0"/>
              </a:rPr>
              <a:t>4.2.2 </a:t>
            </a:r>
            <a:r>
              <a:rPr lang="zh-CN" altLang="en-US" sz="4000"/>
              <a:t>对上下文无关文法的改造 </a:t>
            </a:r>
          </a:p>
        </p:txBody>
      </p:sp>
      <p:sp>
        <p:nvSpPr>
          <p:cNvPr id="2148355" name="Rectangle 3">
            <a:extLst>
              <a:ext uri="{FF2B5EF4-FFF2-40B4-BE49-F238E27FC236}">
                <a16:creationId xmlns:a16="http://schemas.microsoft.com/office/drawing/2014/main" id="{21868197-6DF8-4E2B-B707-7C522913DFF2}"/>
              </a:ext>
            </a:extLst>
          </p:cNvPr>
          <p:cNvSpPr>
            <a:spLocks noGrp="1" noChangeArrowheads="1"/>
          </p:cNvSpPr>
          <p:nvPr>
            <p:ph type="body" idx="4294967295"/>
          </p:nvPr>
        </p:nvSpPr>
        <p:spPr>
          <a:xfrm>
            <a:off x="381000" y="1557338"/>
            <a:ext cx="8223250" cy="5040312"/>
          </a:xfrm>
        </p:spPr>
        <p:txBody>
          <a:bodyPr lIns="92075" tIns="46038" rIns="92075" bIns="46038"/>
          <a:lstStyle/>
          <a:p>
            <a:pPr marL="812800" indent="-812800" eaLnBrk="1" hangingPunct="1">
              <a:buFont typeface="Wingdings" panose="05000000000000000000" pitchFamily="2" charset="2"/>
              <a:buNone/>
            </a:pPr>
            <a:r>
              <a:rPr lang="en-US" altLang="zh-CN" sz="2400">
                <a:latin typeface="Times New Roman" panose="02020603050405020304" pitchFamily="18" charset="0"/>
              </a:rPr>
              <a:t>1.</a:t>
            </a:r>
            <a:r>
              <a:rPr lang="zh-CN" altLang="en-US" sz="2400">
                <a:latin typeface="Times New Roman" panose="02020603050405020304" pitchFamily="18" charset="0"/>
              </a:rPr>
              <a:t>消除二义性</a:t>
            </a:r>
          </a:p>
          <a:p>
            <a:pPr marL="1168400" lvl="1" indent="-711200" eaLnBrk="1" hangingPunct="1"/>
            <a:r>
              <a:rPr lang="zh-CN" altLang="en-US" sz="2400">
                <a:latin typeface="Times New Roman" panose="02020603050405020304" pitchFamily="18" charset="0"/>
              </a:rPr>
              <a:t>改造的方法就是通过引入新的语法变量等，使文法含有更多的信息。其实，许多二义性文法是由于概念不清，即语法变量的定义不明确导致的，此时通过引入新的语法变量即可消除文法的二义性。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48355">
                                            <p:txEl>
                                              <p:pRg st="0" end="0"/>
                                            </p:txEl>
                                          </p:spTgt>
                                        </p:tgtEl>
                                        <p:attrNameLst>
                                          <p:attrName>style.visibility</p:attrName>
                                        </p:attrNameLst>
                                      </p:cBhvr>
                                      <p:to>
                                        <p:strVal val="visible"/>
                                      </p:to>
                                    </p:set>
                                    <p:animEffect transition="in" filter="slide(fromBottom)">
                                      <p:cBhvr>
                                        <p:cTn id="7" dur="500"/>
                                        <p:tgtEl>
                                          <p:spTgt spid="2148355">
                                            <p:txEl>
                                              <p:pRg st="0" end="0"/>
                                            </p:txEl>
                                          </p:spTgt>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2148355">
                                            <p:txEl>
                                              <p:pRg st="1" end="1"/>
                                            </p:txEl>
                                          </p:spTgt>
                                        </p:tgtEl>
                                        <p:attrNameLst>
                                          <p:attrName>style.visibility</p:attrName>
                                        </p:attrNameLst>
                                      </p:cBhvr>
                                      <p:to>
                                        <p:strVal val="visible"/>
                                      </p:to>
                                    </p:set>
                                    <p:animEffect transition="in" filter="slide(fromBottom)">
                                      <p:cBhvr>
                                        <p:cTn id="10" dur="500"/>
                                        <p:tgtEl>
                                          <p:spTgt spid="214835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8355"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A8D8F46-56BC-4AED-BF65-7E5B4453BE9A}"/>
              </a:ext>
            </a:extLst>
          </p:cNvPr>
          <p:cNvSpPr>
            <a:spLocks noGrp="1"/>
          </p:cNvSpPr>
          <p:nvPr>
            <p:ph type="dt" sz="quarter" idx="10"/>
          </p:nvPr>
        </p:nvSpPr>
        <p:spPr bwMode="auto">
          <a:xfrm>
            <a:off x="457200" y="6245225"/>
            <a:ext cx="2133600" cy="476250"/>
          </a:xfrm>
          <a:ln>
            <a:miter lim="800000"/>
          </a:ln>
        </p:spPr>
        <p:txBody>
          <a:bodyPr vert="horz" wrap="square" lIns="91440" tIns="45720" rIns="91440" bIns="45720" numCol="1" anchor="t" anchorCtr="0" compatLnSpc="1"/>
          <a:lstStyle/>
          <a:p>
            <a:pPr>
              <a:buFontTx/>
              <a:buNone/>
              <a:defRPr/>
            </a:pPr>
            <a:fld id="{7D570501-59B1-4882-A435-D73CFDC5FF97}" type="datetime1">
              <a:rPr lang="zh-CN" altLang="en-US" noProof="0" smtClean="0">
                <a:latin typeface="+mn-lt"/>
              </a:rPr>
              <a:pPr>
                <a:buFontTx/>
                <a:buNone/>
                <a:defRPr/>
              </a:pPr>
              <a:t>2022/4/27</a:t>
            </a:fld>
            <a:endParaRPr lang="en-US" altLang="zh-CN" noProof="0">
              <a:latin typeface="+mn-lt"/>
            </a:endParaRPr>
          </a:p>
        </p:txBody>
      </p:sp>
      <p:sp>
        <p:nvSpPr>
          <p:cNvPr id="29699" name="灯片编号占位符 5">
            <a:extLst>
              <a:ext uri="{FF2B5EF4-FFF2-40B4-BE49-F238E27FC236}">
                <a16:creationId xmlns:a16="http://schemas.microsoft.com/office/drawing/2014/main" id="{9C3D43B8-A648-4D6A-BCF8-661F49DDC943}"/>
              </a:ext>
            </a:extLst>
          </p:cNvPr>
          <p:cNvSpPr>
            <a:spLocks noGrp="1" noChangeArrowheads="1"/>
          </p:cNvSpPr>
          <p:nvPr>
            <p:ph type="sldNum" sz="quarter" idx="12"/>
          </p:nvPr>
        </p:nvSpPr>
        <p:spPr bwMode="auto">
          <a:xfrm>
            <a:off x="6553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 typeface="Arial" panose="020B0604020202020204" pitchFamily="34" charset="0"/>
              <a:buNone/>
            </a:pPr>
            <a:fld id="{E3E38D99-BFDB-4520-8A62-126D4D79DF57}" type="slidenum">
              <a:rPr lang="en-US" altLang="zh-CN" sz="1400" b="0" smtClean="0">
                <a:latin typeface="Arial" panose="020B0604020202020204" pitchFamily="34" charset="0"/>
                <a:ea typeface="宋体" panose="02010600030101010101" pitchFamily="2" charset="-122"/>
              </a:rPr>
              <a:pPr>
                <a:spcBef>
                  <a:spcPct val="0"/>
                </a:spcBef>
                <a:buClrTx/>
                <a:buSzTx/>
                <a:buFont typeface="Arial" panose="020B0604020202020204" pitchFamily="34" charset="0"/>
                <a:buNone/>
              </a:pPr>
              <a:t>23</a:t>
            </a:fld>
            <a:endParaRPr lang="en-US" altLang="zh-CN" sz="1400" b="0">
              <a:latin typeface="Arial" panose="020B0604020202020204" pitchFamily="34" charset="0"/>
              <a:ea typeface="宋体" panose="02010600030101010101" pitchFamily="2" charset="-122"/>
            </a:endParaRPr>
          </a:p>
        </p:txBody>
      </p:sp>
      <p:sp>
        <p:nvSpPr>
          <p:cNvPr id="29700" name="Rectangle 2">
            <a:extLst>
              <a:ext uri="{FF2B5EF4-FFF2-40B4-BE49-F238E27FC236}">
                <a16:creationId xmlns:a16="http://schemas.microsoft.com/office/drawing/2014/main" id="{A0AADF80-BBB3-46F3-AA17-A392A59A7991}"/>
              </a:ext>
            </a:extLst>
          </p:cNvPr>
          <p:cNvSpPr>
            <a:spLocks noGrp="1" noChangeArrowheads="1"/>
          </p:cNvSpPr>
          <p:nvPr>
            <p:ph type="title" idx="4294967295"/>
          </p:nvPr>
        </p:nvSpPr>
        <p:spPr>
          <a:xfrm>
            <a:off x="1200150" y="404813"/>
            <a:ext cx="7404100" cy="792162"/>
          </a:xfrm>
        </p:spPr>
        <p:txBody>
          <a:bodyPr lIns="92075" tIns="46038" rIns="92075" bIns="46038" anchor="ctr"/>
          <a:lstStyle/>
          <a:p>
            <a:pPr eaLnBrk="1" hangingPunct="1"/>
            <a:r>
              <a:rPr lang="en-US" altLang="zh-CN" sz="4000">
                <a:latin typeface="Times New Roman" panose="02020603050405020304" pitchFamily="18" charset="0"/>
              </a:rPr>
              <a:t>4.2.2 </a:t>
            </a:r>
            <a:r>
              <a:rPr lang="zh-CN" altLang="en-US" sz="4000"/>
              <a:t>对上下文无关文法的改造 </a:t>
            </a:r>
          </a:p>
        </p:txBody>
      </p:sp>
      <p:sp>
        <p:nvSpPr>
          <p:cNvPr id="2155523" name="Rectangle 3">
            <a:extLst>
              <a:ext uri="{FF2B5EF4-FFF2-40B4-BE49-F238E27FC236}">
                <a16:creationId xmlns:a16="http://schemas.microsoft.com/office/drawing/2014/main" id="{87295D6B-755B-4FFD-AE1B-529D598619A1}"/>
              </a:ext>
            </a:extLst>
          </p:cNvPr>
          <p:cNvSpPr>
            <a:spLocks noGrp="1" noChangeArrowheads="1"/>
          </p:cNvSpPr>
          <p:nvPr>
            <p:ph type="body" idx="4294967295"/>
          </p:nvPr>
        </p:nvSpPr>
        <p:spPr>
          <a:xfrm>
            <a:off x="381000" y="1412875"/>
            <a:ext cx="8534400" cy="5113338"/>
          </a:xfrm>
        </p:spPr>
        <p:txBody>
          <a:bodyPr lIns="92075" tIns="46038" rIns="92075" bIns="46038"/>
          <a:lstStyle/>
          <a:p>
            <a:pPr marL="812800" indent="-812800" eaLnBrk="1" hangingPunct="1">
              <a:buSzPct val="65000"/>
              <a:buFont typeface="Wingdings" panose="05000000000000000000" pitchFamily="2" charset="2"/>
              <a:buNone/>
            </a:pPr>
            <a:r>
              <a:rPr lang="zh-CN" altLang="en-US">
                <a:latin typeface="Times New Roman" panose="02020603050405020304" pitchFamily="18" charset="0"/>
              </a:rPr>
              <a:t>引入语法变量</a:t>
            </a:r>
            <a:r>
              <a:rPr lang="en-US" altLang="zh-CN">
                <a:solidFill>
                  <a:srgbClr val="FF0000"/>
                </a:solidFill>
                <a:latin typeface="Times New Roman" panose="02020603050405020304" pitchFamily="18" charset="0"/>
              </a:rPr>
              <a:t>&lt;</a:t>
            </a:r>
            <a:r>
              <a:rPr lang="en-US" altLang="zh-CN" i="1">
                <a:solidFill>
                  <a:srgbClr val="FF0000"/>
                </a:solidFill>
                <a:latin typeface="Times New Roman" panose="02020603050405020304" pitchFamily="18" charset="0"/>
              </a:rPr>
              <a:t>unmathched</a:t>
            </a:r>
            <a:r>
              <a:rPr lang="en-US" altLang="zh-CN">
                <a:solidFill>
                  <a:srgbClr val="FF0000"/>
                </a:solidFill>
                <a:latin typeface="Times New Roman" panose="02020603050405020304" pitchFamily="18" charset="0"/>
              </a:rPr>
              <a:t>_</a:t>
            </a:r>
            <a:r>
              <a:rPr lang="en-US" altLang="zh-CN" i="1">
                <a:solidFill>
                  <a:srgbClr val="FF0000"/>
                </a:solidFill>
                <a:latin typeface="Times New Roman" panose="02020603050405020304" pitchFamily="18" charset="0"/>
              </a:rPr>
              <a:t>stmt</a:t>
            </a:r>
            <a:r>
              <a:rPr lang="en-US" altLang="zh-CN">
                <a:solidFill>
                  <a:srgbClr val="FF0000"/>
                </a:solidFill>
                <a:latin typeface="Times New Roman" panose="02020603050405020304" pitchFamily="18" charset="0"/>
              </a:rPr>
              <a:t>&gt;</a:t>
            </a:r>
            <a:r>
              <a:rPr lang="zh-CN" altLang="en-US">
                <a:latin typeface="Times New Roman" panose="02020603050405020304" pitchFamily="18" charset="0"/>
              </a:rPr>
              <a:t>来表示不配</a:t>
            </a:r>
          </a:p>
          <a:p>
            <a:pPr marL="812800" indent="-812800" eaLnBrk="1" hangingPunct="1">
              <a:buSzPct val="65000"/>
              <a:buFont typeface="Wingdings" panose="05000000000000000000" pitchFamily="2" charset="2"/>
              <a:buNone/>
            </a:pPr>
            <a:r>
              <a:rPr lang="zh-CN" altLang="en-US">
                <a:latin typeface="Times New Roman" panose="02020603050405020304" pitchFamily="18" charset="0"/>
              </a:rPr>
              <a:t>对语句，</a:t>
            </a:r>
            <a:r>
              <a:rPr lang="en-US" altLang="zh-CN">
                <a:solidFill>
                  <a:srgbClr val="FF0000"/>
                </a:solidFill>
                <a:latin typeface="Times New Roman" panose="02020603050405020304" pitchFamily="18" charset="0"/>
              </a:rPr>
              <a:t>&lt;</a:t>
            </a:r>
            <a:r>
              <a:rPr lang="en-US" altLang="zh-CN" i="1">
                <a:solidFill>
                  <a:srgbClr val="FF0000"/>
                </a:solidFill>
                <a:latin typeface="Times New Roman" panose="02020603050405020304" pitchFamily="18" charset="0"/>
              </a:rPr>
              <a:t>matched</a:t>
            </a:r>
            <a:r>
              <a:rPr lang="en-US" altLang="zh-CN">
                <a:solidFill>
                  <a:srgbClr val="FF0000"/>
                </a:solidFill>
                <a:latin typeface="Times New Roman" panose="02020603050405020304" pitchFamily="18" charset="0"/>
              </a:rPr>
              <a:t>_</a:t>
            </a:r>
            <a:r>
              <a:rPr lang="en-US" altLang="zh-CN" i="1">
                <a:solidFill>
                  <a:srgbClr val="FF0000"/>
                </a:solidFill>
                <a:latin typeface="Times New Roman" panose="02020603050405020304" pitchFamily="18" charset="0"/>
              </a:rPr>
              <a:t>stmt</a:t>
            </a:r>
            <a:r>
              <a:rPr lang="en-US" altLang="zh-CN">
                <a:solidFill>
                  <a:srgbClr val="FF0000"/>
                </a:solidFill>
                <a:latin typeface="Times New Roman" panose="02020603050405020304" pitchFamily="18" charset="0"/>
              </a:rPr>
              <a:t>&gt;</a:t>
            </a:r>
            <a:r>
              <a:rPr lang="zh-CN" altLang="en-US">
                <a:latin typeface="Times New Roman" panose="02020603050405020304" pitchFamily="18" charset="0"/>
              </a:rPr>
              <a:t>表示配对语句 </a:t>
            </a:r>
          </a:p>
          <a:p>
            <a:pPr marL="1168400" lvl="1" indent="-711200" eaLnBrk="1" hangingPunct="1"/>
            <a:r>
              <a:rPr lang="en-US" altLang="zh-CN">
                <a:latin typeface="Times New Roman" panose="02020603050405020304" pitchFamily="18" charset="0"/>
                <a:ea typeface="宋体" panose="02010600030101010101" pitchFamily="2" charset="-122"/>
              </a:rPr>
              <a:t>&lt;</a:t>
            </a:r>
            <a:r>
              <a:rPr lang="en-US" altLang="zh-CN" i="1">
                <a:latin typeface="Times New Roman" panose="02020603050405020304" pitchFamily="18" charset="0"/>
                <a:ea typeface="宋体" panose="02010600030101010101" pitchFamily="2" charset="-122"/>
              </a:rPr>
              <a:t>stmt</a:t>
            </a:r>
            <a:r>
              <a:rPr lang="en-US" altLang="zh-CN">
                <a:latin typeface="Times New Roman" panose="02020603050405020304" pitchFamily="18" charset="0"/>
                <a:ea typeface="宋体" panose="02010600030101010101" pitchFamily="2" charset="-122"/>
              </a:rPr>
              <a:t>&gt;→ &lt;</a:t>
            </a:r>
            <a:r>
              <a:rPr lang="en-US" altLang="zh-CN" i="1">
                <a:latin typeface="Times New Roman" panose="02020603050405020304" pitchFamily="18" charset="0"/>
                <a:ea typeface="宋体" panose="02010600030101010101" pitchFamily="2" charset="-122"/>
              </a:rPr>
              <a:t>matched</a:t>
            </a:r>
            <a:r>
              <a:rPr lang="en-US" altLang="zh-CN">
                <a:latin typeface="Times New Roman" panose="02020603050405020304" pitchFamily="18" charset="0"/>
                <a:ea typeface="宋体" panose="02010600030101010101" pitchFamily="2" charset="-122"/>
              </a:rPr>
              <a:t>_</a:t>
            </a:r>
            <a:r>
              <a:rPr lang="en-US" altLang="zh-CN" i="1">
                <a:latin typeface="Times New Roman" panose="02020603050405020304" pitchFamily="18" charset="0"/>
                <a:ea typeface="宋体" panose="02010600030101010101" pitchFamily="2" charset="-122"/>
              </a:rPr>
              <a:t>stmt</a:t>
            </a:r>
            <a:r>
              <a:rPr lang="en-US" altLang="zh-CN">
                <a:latin typeface="Times New Roman" panose="02020603050405020304" pitchFamily="18" charset="0"/>
                <a:ea typeface="宋体" panose="02010600030101010101" pitchFamily="2" charset="-122"/>
              </a:rPr>
              <a:t>&gt;</a:t>
            </a:r>
            <a:endParaRPr lang="en-US" altLang="zh-CN" i="1">
              <a:latin typeface="Times New Roman" panose="02020603050405020304" pitchFamily="18" charset="0"/>
              <a:ea typeface="宋体" panose="02010600030101010101" pitchFamily="2" charset="-122"/>
            </a:endParaRPr>
          </a:p>
          <a:p>
            <a:pPr marL="1168400" lvl="1" indent="-711200" eaLnBrk="1" hangingPunct="1">
              <a:buFont typeface="Wingdings" panose="05000000000000000000" pitchFamily="2" charset="2"/>
              <a:buNone/>
            </a:pPr>
            <a:r>
              <a:rPr lang="en-US" altLang="zh-CN" i="1">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  &lt;</a:t>
            </a:r>
            <a:r>
              <a:rPr lang="en-US" altLang="zh-CN" i="1">
                <a:latin typeface="Times New Roman" panose="02020603050405020304" pitchFamily="18" charset="0"/>
                <a:ea typeface="宋体" panose="02010600030101010101" pitchFamily="2" charset="-122"/>
              </a:rPr>
              <a:t>unmathched</a:t>
            </a:r>
            <a:r>
              <a:rPr lang="en-US" altLang="zh-CN">
                <a:latin typeface="Times New Roman" panose="02020603050405020304" pitchFamily="18" charset="0"/>
                <a:ea typeface="宋体" panose="02010600030101010101" pitchFamily="2" charset="-122"/>
              </a:rPr>
              <a:t>_</a:t>
            </a:r>
            <a:r>
              <a:rPr lang="en-US" altLang="zh-CN" i="1">
                <a:latin typeface="Times New Roman" panose="02020603050405020304" pitchFamily="18" charset="0"/>
                <a:ea typeface="宋体" panose="02010600030101010101" pitchFamily="2" charset="-122"/>
              </a:rPr>
              <a:t>stmt</a:t>
            </a:r>
            <a:r>
              <a:rPr lang="en-US" altLang="zh-CN">
                <a:latin typeface="Times New Roman" panose="02020603050405020304" pitchFamily="18" charset="0"/>
                <a:ea typeface="宋体" panose="02010600030101010101" pitchFamily="2" charset="-122"/>
              </a:rPr>
              <a:t>&gt;</a:t>
            </a:r>
          </a:p>
          <a:p>
            <a:pPr marL="1168400" lvl="1" indent="-711200" eaLnBrk="1" hangingPunct="1"/>
            <a:r>
              <a:rPr lang="en-US" altLang="zh-CN">
                <a:latin typeface="Times New Roman" panose="02020603050405020304" pitchFamily="18" charset="0"/>
                <a:ea typeface="宋体" panose="02010600030101010101" pitchFamily="2" charset="-122"/>
              </a:rPr>
              <a:t>&lt;</a:t>
            </a:r>
            <a:r>
              <a:rPr lang="en-US" altLang="zh-CN" i="1">
                <a:latin typeface="Times New Roman" panose="02020603050405020304" pitchFamily="18" charset="0"/>
                <a:ea typeface="宋体" panose="02010600030101010101" pitchFamily="2" charset="-122"/>
              </a:rPr>
              <a:t>matched</a:t>
            </a:r>
            <a:r>
              <a:rPr lang="en-US" altLang="zh-CN">
                <a:latin typeface="Times New Roman" panose="02020603050405020304" pitchFamily="18" charset="0"/>
                <a:ea typeface="宋体" panose="02010600030101010101" pitchFamily="2" charset="-122"/>
              </a:rPr>
              <a:t>_</a:t>
            </a:r>
            <a:r>
              <a:rPr lang="en-US" altLang="zh-CN" i="1">
                <a:latin typeface="Times New Roman" panose="02020603050405020304" pitchFamily="18" charset="0"/>
                <a:ea typeface="宋体" panose="02010600030101010101" pitchFamily="2" charset="-122"/>
              </a:rPr>
              <a:t>stmt</a:t>
            </a:r>
            <a:r>
              <a:rPr lang="en-US" altLang="zh-CN">
                <a:latin typeface="Times New Roman" panose="02020603050405020304" pitchFamily="18" charset="0"/>
                <a:ea typeface="宋体" panose="02010600030101010101" pitchFamily="2" charset="-122"/>
              </a:rPr>
              <a:t>&gt;→ if &lt;</a:t>
            </a:r>
            <a:r>
              <a:rPr lang="en-US" altLang="zh-CN" i="1">
                <a:latin typeface="Times New Roman" panose="02020603050405020304" pitchFamily="18" charset="0"/>
                <a:ea typeface="宋体" panose="02010600030101010101" pitchFamily="2" charset="-122"/>
              </a:rPr>
              <a:t>expr</a:t>
            </a:r>
            <a:r>
              <a:rPr lang="en-US" altLang="zh-CN">
                <a:latin typeface="Times New Roman" panose="02020603050405020304" pitchFamily="18" charset="0"/>
                <a:ea typeface="宋体" panose="02010600030101010101" pitchFamily="2" charset="-122"/>
              </a:rPr>
              <a:t>&gt; then &lt;</a:t>
            </a:r>
            <a:r>
              <a:rPr lang="en-US" altLang="zh-CN" i="1">
                <a:latin typeface="Times New Roman" panose="02020603050405020304" pitchFamily="18" charset="0"/>
                <a:ea typeface="宋体" panose="02010600030101010101" pitchFamily="2" charset="-122"/>
              </a:rPr>
              <a:t>matched</a:t>
            </a:r>
            <a:r>
              <a:rPr lang="en-US" altLang="zh-CN">
                <a:latin typeface="Times New Roman" panose="02020603050405020304" pitchFamily="18" charset="0"/>
                <a:ea typeface="宋体" panose="02010600030101010101" pitchFamily="2" charset="-122"/>
              </a:rPr>
              <a:t>_</a:t>
            </a:r>
            <a:r>
              <a:rPr lang="en-US" altLang="zh-CN" i="1">
                <a:latin typeface="Times New Roman" panose="02020603050405020304" pitchFamily="18" charset="0"/>
                <a:ea typeface="宋体" panose="02010600030101010101" pitchFamily="2" charset="-122"/>
              </a:rPr>
              <a:t>stmt</a:t>
            </a:r>
            <a:r>
              <a:rPr lang="en-US" altLang="zh-CN">
                <a:latin typeface="Times New Roman" panose="02020603050405020304" pitchFamily="18" charset="0"/>
                <a:ea typeface="宋体" panose="02010600030101010101" pitchFamily="2" charset="-122"/>
              </a:rPr>
              <a:t>&gt; else &lt;</a:t>
            </a:r>
            <a:r>
              <a:rPr lang="en-US" altLang="zh-CN" i="1">
                <a:latin typeface="Times New Roman" panose="02020603050405020304" pitchFamily="18" charset="0"/>
                <a:ea typeface="宋体" panose="02010600030101010101" pitchFamily="2" charset="-122"/>
              </a:rPr>
              <a:t>matched</a:t>
            </a:r>
            <a:r>
              <a:rPr lang="en-US" altLang="zh-CN">
                <a:latin typeface="Times New Roman" panose="02020603050405020304" pitchFamily="18" charset="0"/>
                <a:ea typeface="宋体" panose="02010600030101010101" pitchFamily="2" charset="-122"/>
              </a:rPr>
              <a:t>_</a:t>
            </a:r>
            <a:r>
              <a:rPr lang="en-US" altLang="zh-CN" i="1">
                <a:latin typeface="Times New Roman" panose="02020603050405020304" pitchFamily="18" charset="0"/>
                <a:ea typeface="宋体" panose="02010600030101010101" pitchFamily="2" charset="-122"/>
              </a:rPr>
              <a:t>stmt</a:t>
            </a:r>
            <a:r>
              <a:rPr lang="en-US" altLang="zh-CN">
                <a:latin typeface="Times New Roman" panose="02020603050405020304" pitchFamily="18" charset="0"/>
                <a:ea typeface="宋体" panose="02010600030101010101" pitchFamily="2" charset="-122"/>
              </a:rPr>
              <a:t>&gt;</a:t>
            </a:r>
            <a:endParaRPr lang="en-US" altLang="zh-CN" i="1">
              <a:latin typeface="Times New Roman" panose="02020603050405020304" pitchFamily="18" charset="0"/>
              <a:ea typeface="宋体" panose="02010600030101010101" pitchFamily="2" charset="-122"/>
            </a:endParaRPr>
          </a:p>
          <a:p>
            <a:pPr marL="1168400" lvl="1" indent="-711200" eaLnBrk="1" hangingPunct="1">
              <a:buFont typeface="Wingdings" panose="05000000000000000000" pitchFamily="2" charset="2"/>
              <a:buNone/>
            </a:pPr>
            <a:r>
              <a:rPr lang="en-US" altLang="zh-CN" i="1">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  other</a:t>
            </a:r>
          </a:p>
          <a:p>
            <a:pPr marL="1168400" lvl="1" indent="-711200" eaLnBrk="1" hangingPunct="1"/>
            <a:r>
              <a:rPr lang="en-US" altLang="zh-CN">
                <a:latin typeface="Times New Roman" panose="02020603050405020304" pitchFamily="18" charset="0"/>
                <a:ea typeface="宋体" panose="02010600030101010101" pitchFamily="2" charset="-122"/>
              </a:rPr>
              <a:t>&lt;</a:t>
            </a:r>
            <a:r>
              <a:rPr lang="en-US" altLang="zh-CN" i="1">
                <a:latin typeface="Times New Roman" panose="02020603050405020304" pitchFamily="18" charset="0"/>
                <a:ea typeface="宋体" panose="02010600030101010101" pitchFamily="2" charset="-122"/>
              </a:rPr>
              <a:t>unmathched</a:t>
            </a:r>
            <a:r>
              <a:rPr lang="en-US" altLang="zh-CN">
                <a:latin typeface="Times New Roman" panose="02020603050405020304" pitchFamily="18" charset="0"/>
                <a:ea typeface="宋体" panose="02010600030101010101" pitchFamily="2" charset="-122"/>
              </a:rPr>
              <a:t>_</a:t>
            </a:r>
            <a:r>
              <a:rPr lang="en-US" altLang="zh-CN" i="1">
                <a:latin typeface="Times New Roman" panose="02020603050405020304" pitchFamily="18" charset="0"/>
                <a:ea typeface="宋体" panose="02010600030101010101" pitchFamily="2" charset="-122"/>
              </a:rPr>
              <a:t>stmt</a:t>
            </a:r>
            <a:r>
              <a:rPr lang="en-US" altLang="zh-CN">
                <a:latin typeface="Times New Roman" panose="02020603050405020304" pitchFamily="18" charset="0"/>
                <a:ea typeface="宋体" panose="02010600030101010101" pitchFamily="2" charset="-122"/>
              </a:rPr>
              <a:t>&gt;→ if &lt;</a:t>
            </a:r>
            <a:r>
              <a:rPr lang="en-US" altLang="zh-CN" i="1">
                <a:latin typeface="Times New Roman" panose="02020603050405020304" pitchFamily="18" charset="0"/>
                <a:ea typeface="宋体" panose="02010600030101010101" pitchFamily="2" charset="-122"/>
              </a:rPr>
              <a:t>expr</a:t>
            </a:r>
            <a:r>
              <a:rPr lang="en-US" altLang="zh-CN">
                <a:latin typeface="Times New Roman" panose="02020603050405020304" pitchFamily="18" charset="0"/>
                <a:ea typeface="宋体" panose="02010600030101010101" pitchFamily="2" charset="-122"/>
              </a:rPr>
              <a:t>&gt; then &lt;</a:t>
            </a:r>
            <a:r>
              <a:rPr lang="en-US" altLang="zh-CN" i="1">
                <a:latin typeface="Times New Roman" panose="02020603050405020304" pitchFamily="18" charset="0"/>
                <a:ea typeface="宋体" panose="02010600030101010101" pitchFamily="2" charset="-122"/>
              </a:rPr>
              <a:t>stmt</a:t>
            </a:r>
            <a:r>
              <a:rPr lang="en-US" altLang="zh-CN">
                <a:latin typeface="Times New Roman" panose="02020603050405020304" pitchFamily="18" charset="0"/>
                <a:ea typeface="宋体" panose="02010600030101010101" pitchFamily="2" charset="-122"/>
              </a:rPr>
              <a:t>&gt;</a:t>
            </a:r>
            <a:endParaRPr lang="en-US" altLang="zh-CN" i="1">
              <a:latin typeface="Times New Roman" panose="02020603050405020304" pitchFamily="18" charset="0"/>
              <a:ea typeface="宋体" panose="02010600030101010101" pitchFamily="2" charset="-122"/>
            </a:endParaRPr>
          </a:p>
          <a:p>
            <a:pPr marL="1168400" lvl="1" indent="-711200" eaLnBrk="1" hangingPunct="1">
              <a:buFont typeface="Wingdings" panose="05000000000000000000" pitchFamily="2" charset="2"/>
              <a:buNone/>
            </a:pPr>
            <a:r>
              <a:rPr lang="en-US" altLang="zh-CN" i="1">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  if &lt;</a:t>
            </a:r>
            <a:r>
              <a:rPr lang="en-US" altLang="zh-CN" i="1">
                <a:latin typeface="Times New Roman" panose="02020603050405020304" pitchFamily="18" charset="0"/>
                <a:ea typeface="宋体" panose="02010600030101010101" pitchFamily="2" charset="-122"/>
              </a:rPr>
              <a:t>expr</a:t>
            </a:r>
            <a:r>
              <a:rPr lang="en-US" altLang="zh-CN">
                <a:latin typeface="Times New Roman" panose="02020603050405020304" pitchFamily="18" charset="0"/>
                <a:ea typeface="宋体" panose="02010600030101010101" pitchFamily="2" charset="-122"/>
              </a:rPr>
              <a:t>&gt; then &lt;</a:t>
            </a:r>
            <a:r>
              <a:rPr lang="en-US" altLang="zh-CN" i="1">
                <a:latin typeface="Times New Roman" panose="02020603050405020304" pitchFamily="18" charset="0"/>
                <a:ea typeface="宋体" panose="02010600030101010101" pitchFamily="2" charset="-122"/>
              </a:rPr>
              <a:t>matched</a:t>
            </a:r>
            <a:r>
              <a:rPr lang="en-US" altLang="zh-CN">
                <a:latin typeface="Times New Roman" panose="02020603050405020304" pitchFamily="18" charset="0"/>
                <a:ea typeface="宋体" panose="02010600030101010101" pitchFamily="2" charset="-122"/>
              </a:rPr>
              <a:t>_</a:t>
            </a:r>
            <a:r>
              <a:rPr lang="en-US" altLang="zh-CN" i="1">
                <a:latin typeface="Times New Roman" panose="02020603050405020304" pitchFamily="18" charset="0"/>
                <a:ea typeface="宋体" panose="02010600030101010101" pitchFamily="2" charset="-122"/>
              </a:rPr>
              <a:t>stmt</a:t>
            </a:r>
            <a:r>
              <a:rPr lang="en-US" altLang="zh-CN">
                <a:latin typeface="Times New Roman" panose="02020603050405020304" pitchFamily="18" charset="0"/>
                <a:ea typeface="宋体" panose="02010600030101010101" pitchFamily="2" charset="-122"/>
              </a:rPr>
              <a:t>&gt;</a:t>
            </a:r>
            <a:r>
              <a:rPr lang="en-US" altLang="zh-CN" i="1">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else &lt;</a:t>
            </a:r>
            <a:r>
              <a:rPr lang="en-US" altLang="zh-CN" i="1">
                <a:latin typeface="Times New Roman" panose="02020603050405020304" pitchFamily="18" charset="0"/>
                <a:ea typeface="宋体" panose="02010600030101010101" pitchFamily="2" charset="-122"/>
              </a:rPr>
              <a:t>unmathched</a:t>
            </a:r>
            <a:r>
              <a:rPr lang="en-US" altLang="zh-CN">
                <a:latin typeface="Times New Roman" panose="02020603050405020304" pitchFamily="18" charset="0"/>
                <a:ea typeface="宋体" panose="02010600030101010101" pitchFamily="2" charset="-122"/>
              </a:rPr>
              <a:t>_</a:t>
            </a:r>
            <a:r>
              <a:rPr lang="en-US" altLang="zh-CN" i="1">
                <a:latin typeface="Times New Roman" panose="02020603050405020304" pitchFamily="18" charset="0"/>
                <a:ea typeface="宋体" panose="02010600030101010101" pitchFamily="2" charset="-122"/>
              </a:rPr>
              <a:t>stmt</a:t>
            </a:r>
            <a:r>
              <a:rPr lang="en-US" altLang="zh-CN">
                <a:latin typeface="Times New Roman" panose="02020603050405020304" pitchFamily="18" charset="0"/>
                <a:ea typeface="宋体" panose="02010600030101010101" pitchFamily="2" charset="-122"/>
              </a:rPr>
              <a:t>&gt;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55523">
                                            <p:txEl>
                                              <p:pRg st="0" end="0"/>
                                            </p:txEl>
                                          </p:spTgt>
                                        </p:tgtEl>
                                        <p:attrNameLst>
                                          <p:attrName>style.visibility</p:attrName>
                                        </p:attrNameLst>
                                      </p:cBhvr>
                                      <p:to>
                                        <p:strVal val="visible"/>
                                      </p:to>
                                    </p:set>
                                    <p:animEffect transition="in" filter="slide(fromBottom)">
                                      <p:cBhvr>
                                        <p:cTn id="7" dur="500"/>
                                        <p:tgtEl>
                                          <p:spTgt spid="21555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155523">
                                            <p:txEl>
                                              <p:pRg st="1" end="1"/>
                                            </p:txEl>
                                          </p:spTgt>
                                        </p:tgtEl>
                                        <p:attrNameLst>
                                          <p:attrName>style.visibility</p:attrName>
                                        </p:attrNameLst>
                                      </p:cBhvr>
                                      <p:to>
                                        <p:strVal val="visible"/>
                                      </p:to>
                                    </p:set>
                                    <p:animEffect transition="in" filter="slide(fromBottom)">
                                      <p:cBhvr>
                                        <p:cTn id="12" dur="500"/>
                                        <p:tgtEl>
                                          <p:spTgt spid="2155523">
                                            <p:txEl>
                                              <p:pRg st="1" end="1"/>
                                            </p:txEl>
                                          </p:spTgt>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2155523">
                                            <p:txEl>
                                              <p:pRg st="2" end="2"/>
                                            </p:txEl>
                                          </p:spTgt>
                                        </p:tgtEl>
                                        <p:attrNameLst>
                                          <p:attrName>style.visibility</p:attrName>
                                        </p:attrNameLst>
                                      </p:cBhvr>
                                      <p:to>
                                        <p:strVal val="visible"/>
                                      </p:to>
                                    </p:set>
                                    <p:animEffect transition="in" filter="slide(fromBottom)">
                                      <p:cBhvr>
                                        <p:cTn id="15" dur="500"/>
                                        <p:tgtEl>
                                          <p:spTgt spid="2155523">
                                            <p:txEl>
                                              <p:pRg st="2" end="2"/>
                                            </p:txEl>
                                          </p:spTgt>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2155523">
                                            <p:txEl>
                                              <p:pRg st="3" end="3"/>
                                            </p:txEl>
                                          </p:spTgt>
                                        </p:tgtEl>
                                        <p:attrNameLst>
                                          <p:attrName>style.visibility</p:attrName>
                                        </p:attrNameLst>
                                      </p:cBhvr>
                                      <p:to>
                                        <p:strVal val="visible"/>
                                      </p:to>
                                    </p:set>
                                    <p:animEffect transition="in" filter="slide(fromBottom)">
                                      <p:cBhvr>
                                        <p:cTn id="18" dur="500"/>
                                        <p:tgtEl>
                                          <p:spTgt spid="2155523">
                                            <p:txEl>
                                              <p:pRg st="3" end="3"/>
                                            </p:txEl>
                                          </p:spTgt>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2155523">
                                            <p:txEl>
                                              <p:pRg st="4" end="4"/>
                                            </p:txEl>
                                          </p:spTgt>
                                        </p:tgtEl>
                                        <p:attrNameLst>
                                          <p:attrName>style.visibility</p:attrName>
                                        </p:attrNameLst>
                                      </p:cBhvr>
                                      <p:to>
                                        <p:strVal val="visible"/>
                                      </p:to>
                                    </p:set>
                                    <p:animEffect transition="in" filter="slide(fromBottom)">
                                      <p:cBhvr>
                                        <p:cTn id="21" dur="500"/>
                                        <p:tgtEl>
                                          <p:spTgt spid="2155523">
                                            <p:txEl>
                                              <p:pRg st="4" end="4"/>
                                            </p:txEl>
                                          </p:spTgt>
                                        </p:tgtEl>
                                      </p:cBhvr>
                                    </p:animEffect>
                                  </p:childTnLst>
                                </p:cTn>
                              </p:par>
                              <p:par>
                                <p:cTn id="22" presetID="12" presetClass="entr" presetSubtype="4" fill="hold" grpId="0" nodeType="withEffect">
                                  <p:stCondLst>
                                    <p:cond delay="0"/>
                                  </p:stCondLst>
                                  <p:childTnLst>
                                    <p:set>
                                      <p:cBhvr>
                                        <p:cTn id="23" dur="1" fill="hold">
                                          <p:stCondLst>
                                            <p:cond delay="0"/>
                                          </p:stCondLst>
                                        </p:cTn>
                                        <p:tgtEl>
                                          <p:spTgt spid="2155523">
                                            <p:txEl>
                                              <p:pRg st="5" end="5"/>
                                            </p:txEl>
                                          </p:spTgt>
                                        </p:tgtEl>
                                        <p:attrNameLst>
                                          <p:attrName>style.visibility</p:attrName>
                                        </p:attrNameLst>
                                      </p:cBhvr>
                                      <p:to>
                                        <p:strVal val="visible"/>
                                      </p:to>
                                    </p:set>
                                    <p:animEffect transition="in" filter="slide(fromBottom)">
                                      <p:cBhvr>
                                        <p:cTn id="24" dur="500"/>
                                        <p:tgtEl>
                                          <p:spTgt spid="2155523">
                                            <p:txEl>
                                              <p:pRg st="5" end="5"/>
                                            </p:txEl>
                                          </p:spTgt>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2155523">
                                            <p:txEl>
                                              <p:pRg st="6" end="6"/>
                                            </p:txEl>
                                          </p:spTgt>
                                        </p:tgtEl>
                                        <p:attrNameLst>
                                          <p:attrName>style.visibility</p:attrName>
                                        </p:attrNameLst>
                                      </p:cBhvr>
                                      <p:to>
                                        <p:strVal val="visible"/>
                                      </p:to>
                                    </p:set>
                                    <p:animEffect transition="in" filter="slide(fromBottom)">
                                      <p:cBhvr>
                                        <p:cTn id="27" dur="500"/>
                                        <p:tgtEl>
                                          <p:spTgt spid="2155523">
                                            <p:txEl>
                                              <p:pRg st="6" end="6"/>
                                            </p:txEl>
                                          </p:spTgt>
                                        </p:tgtEl>
                                      </p:cBhvr>
                                    </p:animEffect>
                                  </p:childTnLst>
                                </p:cTn>
                              </p:par>
                              <p:par>
                                <p:cTn id="28" presetID="12" presetClass="entr" presetSubtype="4" fill="hold" grpId="0" nodeType="withEffect">
                                  <p:stCondLst>
                                    <p:cond delay="0"/>
                                  </p:stCondLst>
                                  <p:childTnLst>
                                    <p:set>
                                      <p:cBhvr>
                                        <p:cTn id="29" dur="1" fill="hold">
                                          <p:stCondLst>
                                            <p:cond delay="0"/>
                                          </p:stCondLst>
                                        </p:cTn>
                                        <p:tgtEl>
                                          <p:spTgt spid="2155523">
                                            <p:txEl>
                                              <p:pRg st="7" end="7"/>
                                            </p:txEl>
                                          </p:spTgt>
                                        </p:tgtEl>
                                        <p:attrNameLst>
                                          <p:attrName>style.visibility</p:attrName>
                                        </p:attrNameLst>
                                      </p:cBhvr>
                                      <p:to>
                                        <p:strVal val="visible"/>
                                      </p:to>
                                    </p:set>
                                    <p:animEffect transition="in" filter="slide(fromBottom)">
                                      <p:cBhvr>
                                        <p:cTn id="30" dur="500"/>
                                        <p:tgtEl>
                                          <p:spTgt spid="21555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552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textbox 213">
            <a:extLst>
              <a:ext uri="{FF2B5EF4-FFF2-40B4-BE49-F238E27FC236}">
                <a16:creationId xmlns:a16="http://schemas.microsoft.com/office/drawing/2014/main" id="{AE0A6465-7A0F-4707-A4EC-85BA9FAF2F06}"/>
              </a:ext>
            </a:extLst>
          </p:cNvPr>
          <p:cNvSpPr/>
          <p:nvPr/>
        </p:nvSpPr>
        <p:spPr>
          <a:xfrm>
            <a:off x="552450" y="1504950"/>
            <a:ext cx="2493963" cy="377825"/>
          </a:xfrm>
          <a:prstGeom prst="rect">
            <a:avLst/>
          </a:prstGeom>
        </p:spPr>
        <p:txBody>
          <a:bodyPr lIns="0" tIns="0" rIns="0" bIns="0"/>
          <a:lstStyle/>
          <a:p>
            <a:pPr>
              <a:lnSpc>
                <a:spcPct val="76000"/>
              </a:lnSpc>
              <a:defRPr/>
            </a:pPr>
            <a:endParaRPr lang="en-US" altLang="en-US" sz="100" b="1" dirty="0">
              <a:solidFill>
                <a:srgbClr val="FF0000"/>
              </a:solidFill>
            </a:endParaRPr>
          </a:p>
          <a:p>
            <a:pPr indent="10860">
              <a:lnSpc>
                <a:spcPct val="91000"/>
              </a:lnSpc>
              <a:defRPr/>
            </a:pPr>
            <a:r>
              <a:rPr sz="2565" b="1" spc="214" dirty="0">
                <a:solidFill>
                  <a:srgbClr val="FF0000"/>
                </a:solidFill>
                <a:latin typeface="微软雅黑" panose="020B0503020204020204" charset="-122"/>
                <a:ea typeface="微软雅黑" panose="020B0503020204020204" charset="-122"/>
                <a:cs typeface="微软雅黑" panose="020B0503020204020204" charset="-122"/>
              </a:rPr>
              <a:t>消除直接左递归</a:t>
            </a:r>
            <a:endParaRPr lang="en-US" altLang="en-US" sz="2565" b="1" dirty="0">
              <a:solidFill>
                <a:srgbClr val="FF0000"/>
              </a:solidFill>
            </a:endParaRPr>
          </a:p>
        </p:txBody>
      </p:sp>
      <p:grpSp>
        <p:nvGrpSpPr>
          <p:cNvPr id="3" name="组合 2">
            <a:extLst>
              <a:ext uri="{FF2B5EF4-FFF2-40B4-BE49-F238E27FC236}">
                <a16:creationId xmlns:a16="http://schemas.microsoft.com/office/drawing/2014/main" id="{6FC4910E-3307-42B6-A0DE-DE0D547C3083}"/>
              </a:ext>
            </a:extLst>
          </p:cNvPr>
          <p:cNvGrpSpPr>
            <a:grpSpLocks/>
          </p:cNvGrpSpPr>
          <p:nvPr/>
        </p:nvGrpSpPr>
        <p:grpSpPr bwMode="auto">
          <a:xfrm>
            <a:off x="5903912" y="1653505"/>
            <a:ext cx="2268487" cy="1831058"/>
            <a:chOff x="5903925" y="1654282"/>
            <a:chExt cx="1371404" cy="1829614"/>
          </a:xfrm>
        </p:grpSpPr>
        <p:sp>
          <p:nvSpPr>
            <p:cNvPr id="214" name="textbox 214">
              <a:extLst>
                <a:ext uri="{FF2B5EF4-FFF2-40B4-BE49-F238E27FC236}">
                  <a16:creationId xmlns:a16="http://schemas.microsoft.com/office/drawing/2014/main" id="{6E0F6493-4157-46C7-B0C0-AD6CD1087897}"/>
                </a:ext>
              </a:extLst>
            </p:cNvPr>
            <p:cNvSpPr/>
            <p:nvPr/>
          </p:nvSpPr>
          <p:spPr>
            <a:xfrm>
              <a:off x="5903925" y="1689849"/>
              <a:ext cx="892048" cy="341044"/>
            </a:xfrm>
            <a:prstGeom prst="rect">
              <a:avLst/>
            </a:prstGeom>
          </p:spPr>
          <p:txBody>
            <a:bodyPr lIns="0" tIns="0" rIns="0" bIns="0"/>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a:lnSpc>
                  <a:spcPct val="83000"/>
                </a:lnSpc>
              </a:pPr>
              <a:endParaRPr lang="en-US" altLang="en-US" sz="100" dirty="0"/>
            </a:p>
            <a:p>
              <a:pPr>
                <a:lnSpc>
                  <a:spcPts val="2513"/>
                </a:lnSpc>
              </a:pPr>
              <a:r>
                <a:rPr lang="zh-CN" altLang="zh-CN" sz="2000" b="1" i="1" dirty="0">
                  <a:solidFill>
                    <a:srgbClr val="000000"/>
                  </a:solidFill>
                  <a:cs typeface="Times New Roman" panose="02020603050405020304" pitchFamily="18" charset="0"/>
                </a:rPr>
                <a:t>A</a:t>
              </a:r>
              <a:r>
                <a:rPr lang="zh-CN" altLang="zh-CN" sz="2000" dirty="0">
                  <a:solidFill>
                    <a:srgbClr val="000000"/>
                  </a:solidFill>
                  <a:cs typeface="Times New Roman" panose="02020603050405020304" pitchFamily="18" charset="0"/>
                </a:rPr>
                <a:t>     </a:t>
              </a:r>
              <a:r>
                <a:rPr lang="en-US" altLang="zh-CN" sz="2000" dirty="0">
                  <a:solidFill>
                    <a:srgbClr val="000000"/>
                  </a:solidFill>
                  <a:cs typeface="Times New Roman" panose="02020603050405020304" pitchFamily="18" charset="0"/>
                </a:rPr>
                <a:t>  </a:t>
              </a:r>
              <a:r>
                <a:rPr lang="zh-CN" altLang="zh-CN" sz="2000" b="1" i="1" dirty="0">
                  <a:solidFill>
                    <a:srgbClr val="000000"/>
                  </a:solidFill>
                  <a:cs typeface="Times New Roman" panose="02020603050405020304" pitchFamily="18" charset="0"/>
                </a:rPr>
                <a:t>A</a:t>
              </a:r>
              <a:r>
                <a:rPr lang="zh-CN" altLang="zh-CN" sz="1600" b="1" i="1" dirty="0">
                  <a:solidFill>
                    <a:srgbClr val="000000"/>
                  </a:solidFill>
                  <a:cs typeface="Times New Roman" panose="02020603050405020304" pitchFamily="18" charset="0"/>
                </a:rPr>
                <a:t>α</a:t>
              </a:r>
              <a:endParaRPr lang="en-US" altLang="en-US" sz="1600" dirty="0"/>
            </a:p>
          </p:txBody>
        </p:sp>
        <p:pic>
          <p:nvPicPr>
            <p:cNvPr id="30738" name="picture 215">
              <a:extLst>
                <a:ext uri="{FF2B5EF4-FFF2-40B4-BE49-F238E27FC236}">
                  <a16:creationId xmlns:a16="http://schemas.microsoft.com/office/drawing/2014/main" id="{95E07A62-EBAD-490A-8BA1-D0BE5C7ECC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3988" y="1654282"/>
              <a:ext cx="237961" cy="319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6" name="textbox 216">
              <a:extLst>
                <a:ext uri="{FF2B5EF4-FFF2-40B4-BE49-F238E27FC236}">
                  <a16:creationId xmlns:a16="http://schemas.microsoft.com/office/drawing/2014/main" id="{A2844030-3EC9-4E6C-A045-1547F05737A8}"/>
                </a:ext>
              </a:extLst>
            </p:cNvPr>
            <p:cNvSpPr/>
            <p:nvPr/>
          </p:nvSpPr>
          <p:spPr>
            <a:xfrm>
              <a:off x="6122969" y="1980133"/>
              <a:ext cx="1152360" cy="1503763"/>
            </a:xfrm>
            <a:prstGeom prst="rect">
              <a:avLst/>
            </a:prstGeom>
          </p:spPr>
          <p:txBody>
            <a:bodyPr lIns="0" tIns="0" rIns="0" bIns="0"/>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a:lnSpc>
                  <a:spcPct val="84000"/>
                </a:lnSpc>
              </a:pPr>
              <a:endParaRPr lang="en-US" altLang="en-US" sz="100" dirty="0"/>
            </a:p>
            <a:p>
              <a:pPr>
                <a:lnSpc>
                  <a:spcPct val="90000"/>
                </a:lnSpc>
              </a:pPr>
              <a:r>
                <a:rPr lang="zh-CN" altLang="zh-CN" sz="2200" dirty="0">
                  <a:solidFill>
                    <a:srgbClr val="000000"/>
                  </a:solidFill>
                  <a:latin typeface="Arial" panose="020B0604020202020204" pitchFamily="34" charset="0"/>
                  <a:cs typeface="Arial" panose="020B0604020202020204" pitchFamily="34" charset="0"/>
                </a:rPr>
                <a:t>	 </a:t>
              </a:r>
              <a:r>
                <a:rPr lang="zh-CN" altLang="zh-CN" sz="2200" b="1" i="1" dirty="0">
                  <a:solidFill>
                    <a:srgbClr val="000000"/>
                  </a:solidFill>
                  <a:cs typeface="Times New Roman" panose="02020603050405020304" pitchFamily="18" charset="0"/>
                </a:rPr>
                <a:t>A</a:t>
              </a:r>
              <a:r>
                <a:rPr lang="zh-CN" altLang="zh-CN" sz="1800" b="1" i="1" dirty="0">
                  <a:solidFill>
                    <a:srgbClr val="000000"/>
                  </a:solidFill>
                  <a:cs typeface="Times New Roman" panose="02020603050405020304" pitchFamily="18" charset="0"/>
                </a:rPr>
                <a:t>αα</a:t>
              </a:r>
              <a:endParaRPr lang="en-US" altLang="en-US" sz="1800" dirty="0"/>
            </a:p>
            <a:p>
              <a:pPr>
                <a:lnSpc>
                  <a:spcPts val="2913"/>
                </a:lnSpc>
              </a:pPr>
              <a:r>
                <a:rPr lang="zh-CN" altLang="zh-CN" sz="2200" dirty="0">
                  <a:solidFill>
                    <a:srgbClr val="000000"/>
                  </a:solidFill>
                  <a:latin typeface="Arial" panose="020B0604020202020204" pitchFamily="34" charset="0"/>
                  <a:cs typeface="Arial" panose="020B0604020202020204" pitchFamily="34" charset="0"/>
                </a:rPr>
                <a:t>	 </a:t>
              </a:r>
              <a:r>
                <a:rPr lang="zh-CN" altLang="zh-CN" sz="2200" b="1" i="1" dirty="0">
                  <a:solidFill>
                    <a:srgbClr val="000000"/>
                  </a:solidFill>
                  <a:cs typeface="Times New Roman" panose="02020603050405020304" pitchFamily="18" charset="0"/>
                </a:rPr>
                <a:t>A</a:t>
              </a:r>
              <a:r>
                <a:rPr lang="zh-CN" altLang="zh-CN" sz="1800" b="1" i="1" dirty="0">
                  <a:solidFill>
                    <a:srgbClr val="000000"/>
                  </a:solidFill>
                  <a:cs typeface="Times New Roman" panose="02020603050405020304" pitchFamily="18" charset="0"/>
                </a:rPr>
                <a:t>ααα</a:t>
              </a:r>
              <a:endParaRPr lang="en-US" altLang="en-US" sz="1800" dirty="0"/>
            </a:p>
            <a:p>
              <a:pPr>
                <a:lnSpc>
                  <a:spcPts val="338"/>
                </a:lnSpc>
                <a:spcBef>
                  <a:spcPts val="938"/>
                </a:spcBef>
              </a:pPr>
              <a:r>
                <a:rPr lang="zh-CN" altLang="zh-CN" sz="200" b="1" i="1" dirty="0">
                  <a:solidFill>
                    <a:srgbClr val="000000"/>
                  </a:solidFill>
                  <a:cs typeface="Times New Roman" panose="02020603050405020304" pitchFamily="18" charset="0"/>
                </a:rPr>
                <a:t>…</a:t>
              </a:r>
              <a:endParaRPr lang="en-US" altLang="en-US" sz="200" dirty="0"/>
            </a:p>
            <a:p>
              <a:pPr>
                <a:lnSpc>
                  <a:spcPct val="91000"/>
                </a:lnSpc>
                <a:spcBef>
                  <a:spcPts val="188"/>
                </a:spcBef>
              </a:pPr>
              <a:r>
                <a:rPr lang="zh-CN" altLang="zh-CN" sz="2100" dirty="0">
                  <a:solidFill>
                    <a:srgbClr val="000000"/>
                  </a:solidFill>
                  <a:latin typeface="Arial" panose="020B0604020202020204" pitchFamily="34" charset="0"/>
                  <a:cs typeface="Arial" panose="020B0604020202020204" pitchFamily="34" charset="0"/>
                </a:rPr>
                <a:t>	 </a:t>
              </a:r>
              <a:r>
                <a:rPr lang="zh-CN" altLang="zh-CN" sz="2100" b="1" i="1" dirty="0">
                  <a:solidFill>
                    <a:srgbClr val="000000"/>
                  </a:solidFill>
                  <a:cs typeface="Times New Roman" panose="02020603050405020304" pitchFamily="18" charset="0"/>
                </a:rPr>
                <a:t>A</a:t>
              </a:r>
              <a:r>
                <a:rPr lang="zh-CN" altLang="zh-CN" sz="1800" b="1" i="1" dirty="0">
                  <a:solidFill>
                    <a:srgbClr val="000000"/>
                  </a:solidFill>
                  <a:cs typeface="Times New Roman" panose="02020603050405020304" pitchFamily="18" charset="0"/>
                </a:rPr>
                <a:t>α</a:t>
              </a:r>
              <a:r>
                <a:rPr lang="zh-CN" altLang="zh-CN" sz="1800" dirty="0">
                  <a:solidFill>
                    <a:srgbClr val="000000"/>
                  </a:solidFill>
                  <a:cs typeface="Times New Roman" panose="02020603050405020304" pitchFamily="18" charset="0"/>
                </a:rPr>
                <a:t> </a:t>
              </a:r>
              <a:r>
                <a:rPr lang="zh-CN" altLang="zh-CN" sz="1800" b="1" i="1" dirty="0">
                  <a:solidFill>
                    <a:srgbClr val="000000"/>
                  </a:solidFill>
                  <a:cs typeface="Times New Roman" panose="02020603050405020304" pitchFamily="18" charset="0"/>
                </a:rPr>
                <a:t>…α</a:t>
              </a:r>
              <a:endParaRPr lang="en-US" altLang="en-US" sz="1800" dirty="0"/>
            </a:p>
            <a:p>
              <a:pPr>
                <a:lnSpc>
                  <a:spcPts val="2563"/>
                </a:lnSpc>
              </a:pPr>
              <a:r>
                <a:rPr lang="zh-CN" altLang="zh-CN" sz="1800" dirty="0">
                  <a:solidFill>
                    <a:srgbClr val="000000"/>
                  </a:solidFill>
                  <a:latin typeface="Arial" panose="020B0604020202020204" pitchFamily="34" charset="0"/>
                  <a:cs typeface="Arial" panose="020B0604020202020204" pitchFamily="34" charset="0"/>
                </a:rPr>
                <a:t>	 </a:t>
              </a:r>
              <a:r>
                <a:rPr lang="zh-CN" altLang="zh-CN" sz="1800" b="1" i="1" dirty="0">
                  <a:solidFill>
                    <a:srgbClr val="000000"/>
                  </a:solidFill>
                  <a:cs typeface="Times New Roman" panose="02020603050405020304" pitchFamily="18" charset="0"/>
                </a:rPr>
                <a:t>β</a:t>
              </a:r>
              <a:r>
                <a:rPr lang="zh-CN" altLang="zh-CN" sz="1800" dirty="0">
                  <a:solidFill>
                    <a:srgbClr val="000000"/>
                  </a:solidFill>
                  <a:cs typeface="Times New Roman" panose="02020603050405020304" pitchFamily="18" charset="0"/>
                </a:rPr>
                <a:t> </a:t>
              </a:r>
              <a:r>
                <a:rPr lang="zh-CN" altLang="zh-CN" sz="1800" b="1" i="1" dirty="0">
                  <a:solidFill>
                    <a:srgbClr val="000000"/>
                  </a:solidFill>
                  <a:cs typeface="Times New Roman" panose="02020603050405020304" pitchFamily="18" charset="0"/>
                </a:rPr>
                <a:t>α</a:t>
              </a:r>
              <a:r>
                <a:rPr lang="zh-CN" altLang="zh-CN" sz="1800" dirty="0">
                  <a:solidFill>
                    <a:srgbClr val="000000"/>
                  </a:solidFill>
                  <a:cs typeface="Times New Roman" panose="02020603050405020304" pitchFamily="18" charset="0"/>
                </a:rPr>
                <a:t> </a:t>
              </a:r>
              <a:r>
                <a:rPr lang="zh-CN" altLang="zh-CN" sz="1800" b="1" i="1" dirty="0">
                  <a:solidFill>
                    <a:srgbClr val="000000"/>
                  </a:solidFill>
                  <a:cs typeface="Times New Roman" panose="02020603050405020304" pitchFamily="18" charset="0"/>
                </a:rPr>
                <a:t>…α</a:t>
              </a:r>
              <a:endParaRPr lang="en-US" altLang="en-US" sz="1800" dirty="0"/>
            </a:p>
          </p:txBody>
        </p:sp>
        <p:pic>
          <p:nvPicPr>
            <p:cNvPr id="30740" name="picture 217">
              <a:extLst>
                <a:ext uri="{FF2B5EF4-FFF2-40B4-BE49-F238E27FC236}">
                  <a16:creationId xmlns:a16="http://schemas.microsoft.com/office/drawing/2014/main" id="{121E5A8A-6FF6-43FB-8BB5-1FFC127588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4500" y="3153553"/>
              <a:ext cx="237961" cy="298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1" name="picture 218">
              <a:extLst>
                <a:ext uri="{FF2B5EF4-FFF2-40B4-BE49-F238E27FC236}">
                  <a16:creationId xmlns:a16="http://schemas.microsoft.com/office/drawing/2014/main" id="{B61C42E1-D795-4FEB-AFCD-898B505EB2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4500" y="2850768"/>
              <a:ext cx="237961" cy="29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2" name="picture 219">
              <a:extLst>
                <a:ext uri="{FF2B5EF4-FFF2-40B4-BE49-F238E27FC236}">
                  <a16:creationId xmlns:a16="http://schemas.microsoft.com/office/drawing/2014/main" id="{E1AAE8C2-604F-45AC-A727-58668458A7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34500" y="2295612"/>
              <a:ext cx="237961" cy="304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3" name="picture 220">
              <a:extLst>
                <a:ext uri="{FF2B5EF4-FFF2-40B4-BE49-F238E27FC236}">
                  <a16:creationId xmlns:a16="http://schemas.microsoft.com/office/drawing/2014/main" id="{B04F19A2-9B3C-4593-A4C4-7017FC6D198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34500" y="1990666"/>
              <a:ext cx="237961" cy="304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21" name="textbox 221">
            <a:extLst>
              <a:ext uri="{FF2B5EF4-FFF2-40B4-BE49-F238E27FC236}">
                <a16:creationId xmlns:a16="http://schemas.microsoft.com/office/drawing/2014/main" id="{DC2879E7-0F69-4A1F-B437-6FAF56B47378}"/>
              </a:ext>
            </a:extLst>
          </p:cNvPr>
          <p:cNvSpPr/>
          <p:nvPr/>
        </p:nvSpPr>
        <p:spPr>
          <a:xfrm>
            <a:off x="1558925" y="2033588"/>
            <a:ext cx="3587750" cy="387350"/>
          </a:xfrm>
          <a:prstGeom prst="rect">
            <a:avLst/>
          </a:prstGeom>
        </p:spPr>
        <p:txBody>
          <a:bodyPr lIns="0" tIns="0" rIns="0" bIns="0"/>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a:lnSpc>
                <a:spcPct val="83000"/>
              </a:lnSpc>
            </a:pPr>
            <a:endParaRPr lang="en-US" altLang="en-US" sz="100"/>
          </a:p>
          <a:p>
            <a:pPr>
              <a:lnSpc>
                <a:spcPts val="2863"/>
              </a:lnSpc>
            </a:pPr>
            <a:r>
              <a:rPr lang="zh-CN" altLang="zh-CN" sz="2100" b="1" i="1">
                <a:solidFill>
                  <a:srgbClr val="000000"/>
                </a:solidFill>
                <a:cs typeface="Times New Roman" panose="02020603050405020304" pitchFamily="18" charset="0"/>
              </a:rPr>
              <a:t>A</a:t>
            </a:r>
            <a:r>
              <a:rPr lang="zh-CN" altLang="zh-CN" sz="2100">
                <a:solidFill>
                  <a:srgbClr val="000000"/>
                </a:solidFill>
                <a:cs typeface="Times New Roman" panose="02020603050405020304" pitchFamily="18" charset="0"/>
              </a:rPr>
              <a:t>  </a:t>
            </a:r>
            <a:r>
              <a:rPr lang="zh-CN" altLang="zh-CN" sz="2100" b="1">
                <a:solidFill>
                  <a:srgbClr val="000000"/>
                </a:solidFill>
                <a:cs typeface="Times New Roman" panose="02020603050405020304" pitchFamily="18" charset="0"/>
              </a:rPr>
              <a:t>→</a:t>
            </a:r>
            <a:r>
              <a:rPr lang="zh-CN" altLang="zh-CN" sz="2100">
                <a:solidFill>
                  <a:srgbClr val="000000"/>
                </a:solidFill>
                <a:cs typeface="Times New Roman" panose="02020603050405020304" pitchFamily="18" charset="0"/>
              </a:rPr>
              <a:t> </a:t>
            </a:r>
            <a:r>
              <a:rPr lang="zh-CN" altLang="zh-CN" sz="2100" b="1" i="1">
                <a:solidFill>
                  <a:srgbClr val="000000"/>
                </a:solidFill>
                <a:cs typeface="Times New Roman" panose="02020603050405020304" pitchFamily="18" charset="0"/>
              </a:rPr>
              <a:t>Aα</a:t>
            </a:r>
            <a:r>
              <a:rPr lang="zh-CN" altLang="zh-CN" sz="2100">
                <a:solidFill>
                  <a:srgbClr val="000000"/>
                </a:solidFill>
                <a:cs typeface="Times New Roman" panose="02020603050405020304" pitchFamily="18" charset="0"/>
              </a:rPr>
              <a:t> </a:t>
            </a:r>
            <a:r>
              <a:rPr lang="zh-CN" altLang="zh-CN" sz="2100" b="1">
                <a:solidFill>
                  <a:srgbClr val="000000"/>
                </a:solidFill>
                <a:cs typeface="Times New Roman" panose="02020603050405020304" pitchFamily="18" charset="0"/>
              </a:rPr>
              <a:t>|</a:t>
            </a:r>
            <a:r>
              <a:rPr lang="zh-CN" altLang="zh-CN" sz="2100">
                <a:solidFill>
                  <a:srgbClr val="000000"/>
                </a:solidFill>
                <a:cs typeface="Times New Roman" panose="02020603050405020304" pitchFamily="18" charset="0"/>
              </a:rPr>
              <a:t> </a:t>
            </a:r>
            <a:r>
              <a:rPr lang="zh-CN" altLang="zh-CN" sz="2100" b="1" i="1">
                <a:solidFill>
                  <a:srgbClr val="000000"/>
                </a:solidFill>
                <a:cs typeface="Times New Roman" panose="02020603050405020304" pitchFamily="18" charset="0"/>
              </a:rPr>
              <a:t>β</a:t>
            </a:r>
            <a:r>
              <a:rPr lang="zh-CN" altLang="zh-CN" sz="2100" b="1">
                <a:solidFill>
                  <a:srgbClr val="000000"/>
                </a:solidFill>
                <a:cs typeface="Times New Roman" panose="02020603050405020304" pitchFamily="18" charset="0"/>
              </a:rPr>
              <a:t>(</a:t>
            </a:r>
            <a:r>
              <a:rPr lang="zh-CN" altLang="zh-CN" sz="2100" b="1" i="1">
                <a:solidFill>
                  <a:srgbClr val="000000"/>
                </a:solidFill>
                <a:cs typeface="Times New Roman" panose="02020603050405020304" pitchFamily="18" charset="0"/>
              </a:rPr>
              <a:t>α≠</a:t>
            </a:r>
            <a:r>
              <a:rPr lang="zh-CN" altLang="zh-CN" sz="2100">
                <a:solidFill>
                  <a:srgbClr val="000000"/>
                </a:solidFill>
                <a:cs typeface="Times New Roman" panose="02020603050405020304" pitchFamily="18" charset="0"/>
              </a:rPr>
              <a:t> </a:t>
            </a:r>
            <a:r>
              <a:rPr lang="zh-CN" altLang="zh-CN" sz="2100" b="1" i="1">
                <a:solidFill>
                  <a:srgbClr val="000000"/>
                </a:solidFill>
                <a:cs typeface="Times New Roman" panose="02020603050405020304" pitchFamily="18" charset="0"/>
              </a:rPr>
              <a:t>ε</a:t>
            </a:r>
            <a:r>
              <a:rPr lang="zh-CN" altLang="zh-CN" sz="2100" b="1">
                <a:solidFill>
                  <a:srgbClr val="000000"/>
                </a:solidFill>
                <a:cs typeface="Times New Roman" panose="02020603050405020304" pitchFamily="18" charset="0"/>
              </a:rPr>
              <a:t>,</a:t>
            </a:r>
            <a:r>
              <a:rPr lang="zh-CN" altLang="zh-CN" sz="2100">
                <a:solidFill>
                  <a:srgbClr val="000000"/>
                </a:solidFill>
                <a:cs typeface="Times New Roman" panose="02020603050405020304" pitchFamily="18" charset="0"/>
              </a:rPr>
              <a:t> </a:t>
            </a:r>
            <a:r>
              <a:rPr lang="zh-CN" altLang="zh-CN" sz="2100" b="1" i="1">
                <a:solidFill>
                  <a:srgbClr val="000000"/>
                </a:solidFill>
                <a:cs typeface="Times New Roman" panose="02020603050405020304" pitchFamily="18" charset="0"/>
              </a:rPr>
              <a:t>β</a:t>
            </a:r>
            <a:r>
              <a:rPr lang="zh-CN" altLang="zh-CN" sz="2100">
                <a:solidFill>
                  <a:srgbClr val="000000"/>
                </a:solidFill>
                <a:cs typeface="Times New Roman" panose="02020603050405020304" pitchFamily="18" charset="0"/>
              </a:rPr>
              <a:t> </a:t>
            </a:r>
            <a:r>
              <a:rPr lang="zh-CN" altLang="zh-CN" sz="2100">
                <a:solidFill>
                  <a:srgbClr val="000000"/>
                </a:solidFill>
                <a:latin typeface="华文楷体" panose="02010600040101010101" pitchFamily="2" charset="-122"/>
                <a:ea typeface="华文楷体" panose="02010600040101010101" pitchFamily="2" charset="-122"/>
              </a:rPr>
              <a:t>不以</a:t>
            </a:r>
            <a:r>
              <a:rPr lang="zh-CN" altLang="zh-CN" sz="2100" b="1" i="1">
                <a:solidFill>
                  <a:srgbClr val="000000"/>
                </a:solidFill>
                <a:cs typeface="Times New Roman" panose="02020603050405020304" pitchFamily="18" charset="0"/>
              </a:rPr>
              <a:t>A</a:t>
            </a:r>
            <a:r>
              <a:rPr lang="zh-CN" altLang="zh-CN" sz="2100">
                <a:solidFill>
                  <a:srgbClr val="000000"/>
                </a:solidFill>
                <a:latin typeface="华文楷体" panose="02010600040101010101" pitchFamily="2" charset="-122"/>
                <a:ea typeface="华文楷体" panose="02010600040101010101" pitchFamily="2" charset="-122"/>
              </a:rPr>
              <a:t>开头</a:t>
            </a:r>
            <a:r>
              <a:rPr lang="zh-CN" altLang="zh-CN" sz="2100" b="1">
                <a:solidFill>
                  <a:srgbClr val="000000"/>
                </a:solidFill>
                <a:cs typeface="Times New Roman" panose="02020603050405020304" pitchFamily="18" charset="0"/>
              </a:rPr>
              <a:t>)</a:t>
            </a:r>
            <a:endParaRPr lang="en-US" altLang="en-US" sz="2100"/>
          </a:p>
        </p:txBody>
      </p:sp>
      <p:grpSp>
        <p:nvGrpSpPr>
          <p:cNvPr id="2" name="组合 1">
            <a:extLst>
              <a:ext uri="{FF2B5EF4-FFF2-40B4-BE49-F238E27FC236}">
                <a16:creationId xmlns:a16="http://schemas.microsoft.com/office/drawing/2014/main" id="{D669723D-DBC2-46F5-822A-EF2E48C56ACD}"/>
              </a:ext>
            </a:extLst>
          </p:cNvPr>
          <p:cNvGrpSpPr>
            <a:grpSpLocks/>
          </p:cNvGrpSpPr>
          <p:nvPr/>
        </p:nvGrpSpPr>
        <p:grpSpPr bwMode="auto">
          <a:xfrm>
            <a:off x="1558925" y="2865438"/>
            <a:ext cx="1552575" cy="782637"/>
            <a:chOff x="1546155" y="2747157"/>
            <a:chExt cx="1551873" cy="782995"/>
          </a:xfrm>
        </p:grpSpPr>
        <p:sp>
          <p:nvSpPr>
            <p:cNvPr id="222" name="rect">
              <a:extLst>
                <a:ext uri="{FF2B5EF4-FFF2-40B4-BE49-F238E27FC236}">
                  <a16:creationId xmlns:a16="http://schemas.microsoft.com/office/drawing/2014/main" id="{944A856D-1D29-4BDD-939E-79DA77EDFC65}"/>
                </a:ext>
              </a:extLst>
            </p:cNvPr>
            <p:cNvSpPr/>
            <p:nvPr/>
          </p:nvSpPr>
          <p:spPr>
            <a:xfrm>
              <a:off x="2218951" y="2851980"/>
              <a:ext cx="166613" cy="244587"/>
            </a:xfrm>
            <a:prstGeom prst="rect">
              <a:avLst/>
            </a:prstGeom>
            <a:solidFill>
              <a:srgbClr val="FFFF84">
                <a:alpha val="100000"/>
              </a:srgbClr>
            </a:solidFill>
            <a:ln cap="flat">
              <a:noFill/>
              <a:prstDash val="solid"/>
              <a:miter lim="0"/>
            </a:ln>
          </p:spPr>
          <p:txBody>
            <a:bodyPr/>
            <a:lstStyle/>
            <a:p>
              <a:pPr algn="ctr">
                <a:defRPr/>
              </a:pPr>
              <a:endParaRPr lang="zh-CN" altLang="en-US" sz="2223"/>
            </a:p>
          </p:txBody>
        </p:sp>
        <p:sp>
          <p:nvSpPr>
            <p:cNvPr id="223" name="textbox 223">
              <a:extLst>
                <a:ext uri="{FF2B5EF4-FFF2-40B4-BE49-F238E27FC236}">
                  <a16:creationId xmlns:a16="http://schemas.microsoft.com/office/drawing/2014/main" id="{A43F5EE4-5E5C-48EA-9657-B24FE20F2166}"/>
                </a:ext>
              </a:extLst>
            </p:cNvPr>
            <p:cNvSpPr/>
            <p:nvPr/>
          </p:nvSpPr>
          <p:spPr>
            <a:xfrm>
              <a:off x="1546155" y="2747157"/>
              <a:ext cx="1551873" cy="782995"/>
            </a:xfrm>
            <a:prstGeom prst="rect">
              <a:avLst/>
            </a:prstGeom>
          </p:spPr>
          <p:txBody>
            <a:bodyPr lIns="0" tIns="0" rIns="0" bIns="0"/>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a:lnSpc>
                  <a:spcPct val="74000"/>
                </a:lnSpc>
              </a:pPr>
              <a:endParaRPr lang="en-US" altLang="en-US" sz="100"/>
            </a:p>
            <a:p>
              <a:pPr>
                <a:lnSpc>
                  <a:spcPct val="117000"/>
                </a:lnSpc>
              </a:pPr>
              <a:r>
                <a:rPr lang="zh-CN" altLang="zh-CN" sz="2100" b="1" i="1">
                  <a:solidFill>
                    <a:srgbClr val="000000"/>
                  </a:solidFill>
                  <a:cs typeface="Times New Roman" panose="02020603050405020304" pitchFamily="18" charset="0"/>
                </a:rPr>
                <a:t>A</a:t>
              </a:r>
              <a:r>
                <a:rPr lang="zh-CN" altLang="zh-CN" sz="2100">
                  <a:solidFill>
                    <a:srgbClr val="000000"/>
                  </a:solidFill>
                  <a:cs typeface="Times New Roman" panose="02020603050405020304" pitchFamily="18" charset="0"/>
                </a:rPr>
                <a:t>  </a:t>
              </a:r>
              <a:r>
                <a:rPr lang="zh-CN" altLang="zh-CN" sz="2100" b="1">
                  <a:solidFill>
                    <a:srgbClr val="000000"/>
                  </a:solidFill>
                  <a:cs typeface="Times New Roman" panose="02020603050405020304" pitchFamily="18" charset="0"/>
                </a:rPr>
                <a:t>→</a:t>
              </a:r>
              <a:r>
                <a:rPr lang="zh-CN" altLang="zh-CN" sz="2100">
                  <a:solidFill>
                    <a:srgbClr val="000000"/>
                  </a:solidFill>
                  <a:cs typeface="Times New Roman" panose="02020603050405020304" pitchFamily="18" charset="0"/>
                </a:rPr>
                <a:t> </a:t>
              </a:r>
              <a:r>
                <a:rPr lang="zh-CN" altLang="zh-CN" sz="2100" b="1" i="1">
                  <a:solidFill>
                    <a:srgbClr val="000000"/>
                  </a:solidFill>
                  <a:cs typeface="Times New Roman" panose="02020603050405020304" pitchFamily="18" charset="0"/>
                </a:rPr>
                <a:t>β</a:t>
              </a:r>
              <a:r>
                <a:rPr lang="zh-CN" altLang="zh-CN" sz="2100">
                  <a:solidFill>
                    <a:srgbClr val="000000"/>
                  </a:solidFill>
                  <a:cs typeface="Times New Roman" panose="02020603050405020304" pitchFamily="18" charset="0"/>
                </a:rPr>
                <a:t> </a:t>
              </a:r>
              <a:r>
                <a:rPr lang="zh-CN" altLang="zh-CN" sz="2100" b="1" i="1">
                  <a:solidFill>
                    <a:srgbClr val="000000"/>
                  </a:solidFill>
                  <a:cs typeface="Times New Roman" panose="02020603050405020304" pitchFamily="18" charset="0"/>
                </a:rPr>
                <a:t>A</a:t>
              </a:r>
              <a:r>
                <a:rPr lang="zh-CN" altLang="zh-CN" sz="2100" b="1">
                  <a:solidFill>
                    <a:srgbClr val="000000"/>
                  </a:solidFill>
                  <a:cs typeface="Times New Roman" panose="02020603050405020304" pitchFamily="18" charset="0"/>
                </a:rPr>
                <a:t>′</a:t>
              </a:r>
              <a:r>
                <a:rPr lang="zh-CN" altLang="zh-CN" sz="2100">
                  <a:solidFill>
                    <a:srgbClr val="000000"/>
                  </a:solidFill>
                  <a:cs typeface="Times New Roman" panose="02020603050405020304" pitchFamily="18" charset="0"/>
                </a:rPr>
                <a:t>       </a:t>
              </a:r>
              <a:r>
                <a:rPr lang="zh-CN" altLang="zh-CN" sz="2100" b="1" i="1">
                  <a:solidFill>
                    <a:srgbClr val="000000"/>
                  </a:solidFill>
                  <a:cs typeface="Times New Roman" panose="02020603050405020304" pitchFamily="18" charset="0"/>
                </a:rPr>
                <a:t>A</a:t>
              </a:r>
              <a:r>
                <a:rPr lang="zh-CN" altLang="zh-CN" sz="2100" b="1">
                  <a:solidFill>
                    <a:srgbClr val="000000"/>
                  </a:solidFill>
                  <a:cs typeface="Times New Roman" panose="02020603050405020304" pitchFamily="18" charset="0"/>
                </a:rPr>
                <a:t>′</a:t>
              </a:r>
              <a:r>
                <a:rPr lang="zh-CN" altLang="zh-CN" sz="2100">
                  <a:solidFill>
                    <a:srgbClr val="000000"/>
                  </a:solidFill>
                  <a:cs typeface="Times New Roman" panose="02020603050405020304" pitchFamily="18" charset="0"/>
                </a:rPr>
                <a:t> </a:t>
              </a:r>
              <a:r>
                <a:rPr lang="zh-CN" altLang="zh-CN" sz="2100" b="1">
                  <a:solidFill>
                    <a:srgbClr val="000000"/>
                  </a:solidFill>
                  <a:cs typeface="Times New Roman" panose="02020603050405020304" pitchFamily="18" charset="0"/>
                </a:rPr>
                <a:t>→</a:t>
              </a:r>
              <a:r>
                <a:rPr lang="zh-CN" altLang="zh-CN" sz="2100">
                  <a:solidFill>
                    <a:srgbClr val="000000"/>
                  </a:solidFill>
                  <a:cs typeface="Times New Roman" panose="02020603050405020304" pitchFamily="18" charset="0"/>
                </a:rPr>
                <a:t> </a:t>
              </a:r>
              <a:r>
                <a:rPr lang="zh-CN" altLang="zh-CN" sz="2100" b="1" i="1">
                  <a:solidFill>
                    <a:srgbClr val="000000"/>
                  </a:solidFill>
                  <a:cs typeface="Times New Roman" panose="02020603050405020304" pitchFamily="18" charset="0"/>
                </a:rPr>
                <a:t>α</a:t>
              </a:r>
              <a:r>
                <a:rPr lang="zh-CN" altLang="zh-CN" sz="2100">
                  <a:solidFill>
                    <a:srgbClr val="000000"/>
                  </a:solidFill>
                  <a:cs typeface="Times New Roman" panose="02020603050405020304" pitchFamily="18" charset="0"/>
                </a:rPr>
                <a:t> </a:t>
              </a:r>
              <a:r>
                <a:rPr lang="zh-CN" altLang="zh-CN" sz="2100" b="1" i="1">
                  <a:solidFill>
                    <a:srgbClr val="000000"/>
                  </a:solidFill>
                  <a:cs typeface="Times New Roman" panose="02020603050405020304" pitchFamily="18" charset="0"/>
                </a:rPr>
                <a:t>A</a:t>
              </a:r>
              <a:r>
                <a:rPr lang="zh-CN" altLang="zh-CN" sz="2100" b="1">
                  <a:solidFill>
                    <a:srgbClr val="000000"/>
                  </a:solidFill>
                  <a:cs typeface="Times New Roman" panose="02020603050405020304" pitchFamily="18" charset="0"/>
                </a:rPr>
                <a:t>′</a:t>
              </a:r>
              <a:r>
                <a:rPr lang="zh-CN" altLang="zh-CN" sz="2100">
                  <a:solidFill>
                    <a:srgbClr val="000000"/>
                  </a:solidFill>
                  <a:latin typeface="新宋体" panose="02010609030101010101" pitchFamily="49" charset="-122"/>
                  <a:ea typeface="新宋体" panose="02010609030101010101" pitchFamily="49" charset="-122"/>
                </a:rPr>
                <a:t>｜</a:t>
              </a:r>
              <a:r>
                <a:rPr lang="zh-CN" altLang="zh-CN" sz="2100" b="1" i="1">
                  <a:solidFill>
                    <a:srgbClr val="000000"/>
                  </a:solidFill>
                  <a:cs typeface="Times New Roman" panose="02020603050405020304" pitchFamily="18" charset="0"/>
                </a:rPr>
                <a:t>ε</a:t>
              </a:r>
              <a:endParaRPr lang="en-US" altLang="en-US" sz="2100"/>
            </a:p>
          </p:txBody>
        </p:sp>
      </p:grpSp>
      <p:graphicFrame>
        <p:nvGraphicFramePr>
          <p:cNvPr id="227" name="table 227">
            <a:extLst>
              <a:ext uri="{FF2B5EF4-FFF2-40B4-BE49-F238E27FC236}">
                <a16:creationId xmlns:a16="http://schemas.microsoft.com/office/drawing/2014/main" id="{661B9E78-89C2-4725-8F4A-55F6602FC563}"/>
              </a:ext>
            </a:extLst>
          </p:cNvPr>
          <p:cNvGraphicFramePr>
            <a:graphicFrameLocks noGrp="1"/>
          </p:cNvGraphicFramePr>
          <p:nvPr/>
        </p:nvGraphicFramePr>
        <p:xfrm>
          <a:off x="5187950" y="2062163"/>
          <a:ext cx="787400" cy="403225"/>
        </p:xfrm>
        <a:graphic>
          <a:graphicData uri="http://schemas.openxmlformats.org/drawingml/2006/table">
            <a:tbl>
              <a:tblPr/>
              <a:tblGrid>
                <a:gridCol w="787400">
                  <a:extLst>
                    <a:ext uri="{9D8B030D-6E8A-4147-A177-3AD203B41FA5}">
                      <a16:colId xmlns:a16="http://schemas.microsoft.com/office/drawing/2014/main" val="3911843673"/>
                    </a:ext>
                  </a:extLst>
                </a:gridCol>
              </a:tblGrid>
              <a:tr h="403225">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eaLnBrk="0" fontAlgn="base" hangingPunct="0">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eaLnBrk="0" fontAlgn="base" hangingPunct="0">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eaLnBrk="0" fontAlgn="base" hangingPunct="0">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eaLnBrk="0" fontAlgn="base" hangingPunct="0">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0" fontAlgn="base" latinLnBrk="0" hangingPunct="0">
                        <a:lnSpc>
                          <a:spcPct val="103000"/>
                        </a:lnSpc>
                        <a:spcBef>
                          <a:spcPct val="0"/>
                        </a:spcBef>
                        <a:spcAft>
                          <a:spcPct val="0"/>
                        </a:spcAft>
                        <a:buClrTx/>
                        <a:buSzTx/>
                        <a:buFontTx/>
                        <a:buNone/>
                        <a:tabLst/>
                      </a:pPr>
                      <a:endParaRPr kumimoji="0" lang="en-US" altLang="en-US" sz="200" b="0" i="0" u="none" strike="noStrike" cap="none" normalizeH="0" baseline="0">
                        <a:ln>
                          <a:noFill/>
                        </a:ln>
                        <a:solidFill>
                          <a:schemeClr val="tx1"/>
                        </a:solidFill>
                        <a:effectLst/>
                        <a:latin typeface="Tahoma" panose="020B0604030504040204" pitchFamily="34" charset="0"/>
                        <a:ea typeface="楷体_GB2312" pitchFamily="49" charset="-122"/>
                      </a:endParaRPr>
                    </a:p>
                    <a:p>
                      <a:pPr marL="0" marR="0" lvl="0" indent="0" algn="l" defTabSz="914400" rtl="0" eaLnBrk="0" fontAlgn="base" latinLnBrk="0" hangingPunct="0">
                        <a:lnSpc>
                          <a:spcPts val="3213"/>
                        </a:lnSpc>
                        <a:spcBef>
                          <a:spcPct val="0"/>
                        </a:spcBef>
                        <a:spcAft>
                          <a:spcPct val="0"/>
                        </a:spcAft>
                        <a:buClrTx/>
                        <a:buSzTx/>
                        <a:buFontTx/>
                        <a:buNone/>
                        <a:tabLst/>
                      </a:pPr>
                      <a:r>
                        <a:rPr kumimoji="0" lang="zh-CN" altLang="zh-CN" sz="3100" b="1" i="1" u="none" strike="noStrike" cap="none" normalizeH="0" baseline="1200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r=βα</a:t>
                      </a:r>
                      <a:r>
                        <a:rPr kumimoji="0" lang="zh-CN"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100" b="1" i="1" u="none" strike="noStrike" cap="none" normalizeH="0" baseline="4700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en-US" sz="1300" b="0" i="0" u="none" strike="noStrike" cap="none" normalizeH="0" baseline="0">
                        <a:ln>
                          <a:noFill/>
                        </a:ln>
                        <a:solidFill>
                          <a:schemeClr val="tx1"/>
                        </a:solidFill>
                        <a:effectLst/>
                        <a:latin typeface="Tahoma" panose="020B0604030504040204" pitchFamily="34" charset="0"/>
                        <a:ea typeface="楷体_GB2312" pitchFamily="49" charset="-122"/>
                      </a:endParaRPr>
                    </a:p>
                  </a:txBody>
                  <a:tcPr marL="0" marR="0" marT="0" marB="0"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B5CEED"/>
                    </a:solidFill>
                  </a:tcPr>
                </a:tc>
                <a:extLst>
                  <a:ext uri="{0D108BD9-81ED-4DB2-BD59-A6C34878D82A}">
                    <a16:rowId xmlns:a16="http://schemas.microsoft.com/office/drawing/2014/main" val="455609265"/>
                  </a:ext>
                </a:extLst>
              </a:tr>
            </a:tbl>
          </a:graphicData>
        </a:graphic>
      </p:graphicFrame>
      <p:pic>
        <p:nvPicPr>
          <p:cNvPr id="229" name="picture 229">
            <a:extLst>
              <a:ext uri="{FF2B5EF4-FFF2-40B4-BE49-F238E27FC236}">
                <a16:creationId xmlns:a16="http://schemas.microsoft.com/office/drawing/2014/main" id="{FAA8318F-F26B-49DD-952F-2EEFEC9490E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79600" y="2511425"/>
            <a:ext cx="4667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33" name="Rectangle 2">
            <a:extLst>
              <a:ext uri="{FF2B5EF4-FFF2-40B4-BE49-F238E27FC236}">
                <a16:creationId xmlns:a16="http://schemas.microsoft.com/office/drawing/2014/main" id="{4B2C5AF6-7DE5-4216-A0E4-9CFA02A97CE5}"/>
              </a:ext>
            </a:extLst>
          </p:cNvPr>
          <p:cNvSpPr txBox="1">
            <a:spLocks noChangeArrowheads="1"/>
          </p:cNvSpPr>
          <p:nvPr/>
        </p:nvSpPr>
        <p:spPr bwMode="auto">
          <a:xfrm>
            <a:off x="1116013" y="333375"/>
            <a:ext cx="7475537"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4000">
                <a:latin typeface="Times New Roman" panose="02020603050405020304" pitchFamily="18" charset="0"/>
                <a:ea typeface="黑体" panose="02010609060101010101" pitchFamily="49" charset="-122"/>
              </a:rPr>
              <a:t>4.2.2 </a:t>
            </a:r>
            <a:r>
              <a:rPr lang="zh-CN" altLang="en-US" sz="4000">
                <a:ea typeface="黑体" panose="02010609060101010101" pitchFamily="49" charset="-122"/>
              </a:rPr>
              <a:t>对上下文无关文法的改造 </a:t>
            </a:r>
          </a:p>
        </p:txBody>
      </p:sp>
      <p:pic>
        <p:nvPicPr>
          <p:cNvPr id="5" name="图片 4">
            <a:extLst>
              <a:ext uri="{FF2B5EF4-FFF2-40B4-BE49-F238E27FC236}">
                <a16:creationId xmlns:a16="http://schemas.microsoft.com/office/drawing/2014/main" id="{DF7178FB-B57D-4EA9-AC1D-079BBD8358D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5575" y="3289300"/>
            <a:ext cx="177800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229"/>
                                        </p:tgtEl>
                                        <p:attrNameLst>
                                          <p:attrName>style.visibility</p:attrName>
                                        </p:attrNameLst>
                                      </p:cBhvr>
                                      <p:to>
                                        <p:strVal val="visible"/>
                                      </p:to>
                                    </p:set>
                                    <p:animEffect transition="in" filter="fade">
                                      <p:cBhvr>
                                        <p:cTn id="15" dur="500"/>
                                        <p:tgtEl>
                                          <p:spTgt spid="22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xit" presetSubtype="0" fill="hold" nodeType="clickEffect">
                                  <p:stCondLst>
                                    <p:cond delay="0"/>
                                  </p:stCondLst>
                                  <p:childTnLst>
                                    <p:animEffect transition="out" filter="fade">
                                      <p:cBhvr>
                                        <p:cTn id="19" dur="500"/>
                                        <p:tgtEl>
                                          <p:spTgt spid="5"/>
                                        </p:tgtEl>
                                      </p:cBhvr>
                                    </p:animEffect>
                                    <p:set>
                                      <p:cBhvr>
                                        <p:cTn id="20"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textbox 204">
            <a:extLst>
              <a:ext uri="{FF2B5EF4-FFF2-40B4-BE49-F238E27FC236}">
                <a16:creationId xmlns:a16="http://schemas.microsoft.com/office/drawing/2014/main" id="{6E542964-9C2B-4A18-9E96-BFC33524068B}"/>
              </a:ext>
            </a:extLst>
          </p:cNvPr>
          <p:cNvSpPr/>
          <p:nvPr/>
        </p:nvSpPr>
        <p:spPr>
          <a:xfrm>
            <a:off x="5897563" y="3602038"/>
            <a:ext cx="2265436" cy="1739900"/>
          </a:xfrm>
          <a:prstGeom prst="rect">
            <a:avLst/>
          </a:prstGeom>
        </p:spPr>
        <p:txBody>
          <a:bodyPr lIns="0" tIns="0" rIns="0" bIns="0"/>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a:lnSpc>
                <a:spcPct val="83000"/>
              </a:lnSpc>
            </a:pPr>
            <a:endParaRPr lang="en-US" altLang="en-US" sz="100" dirty="0"/>
          </a:p>
          <a:p>
            <a:pPr>
              <a:lnSpc>
                <a:spcPts val="2350"/>
              </a:lnSpc>
            </a:pPr>
            <a:r>
              <a:rPr lang="zh-CN" altLang="zh-CN" sz="1800" b="1" i="1" dirty="0">
                <a:solidFill>
                  <a:srgbClr val="000000"/>
                </a:solidFill>
                <a:cs typeface="Times New Roman" panose="02020603050405020304" pitchFamily="18" charset="0"/>
              </a:rPr>
              <a:t>A</a:t>
            </a:r>
            <a:r>
              <a:rPr lang="zh-CN" altLang="zh-CN" sz="1800" b="1" dirty="0">
                <a:solidFill>
                  <a:srgbClr val="000000"/>
                </a:solidFill>
                <a:cs typeface="Times New Roman" panose="02020603050405020304" pitchFamily="18" charset="0"/>
              </a:rPr>
              <a:t>′</a:t>
            </a:r>
            <a:r>
              <a:rPr lang="zh-CN" altLang="zh-CN" sz="1800" dirty="0">
                <a:solidFill>
                  <a:srgbClr val="000000"/>
                </a:solidFill>
                <a:cs typeface="Times New Roman" panose="02020603050405020304" pitchFamily="18" charset="0"/>
              </a:rPr>
              <a:t>      </a:t>
            </a:r>
            <a:r>
              <a:rPr lang="zh-CN" altLang="zh-CN" sz="1800" b="1" i="1" dirty="0">
                <a:solidFill>
                  <a:srgbClr val="000000"/>
                </a:solidFill>
                <a:cs typeface="Times New Roman" panose="02020603050405020304" pitchFamily="18" charset="0"/>
              </a:rPr>
              <a:t>αA</a:t>
            </a:r>
            <a:r>
              <a:rPr lang="zh-CN" altLang="zh-CN" sz="1800" b="1" dirty="0">
                <a:solidFill>
                  <a:srgbClr val="000000"/>
                </a:solidFill>
                <a:cs typeface="Times New Roman" panose="02020603050405020304" pitchFamily="18" charset="0"/>
              </a:rPr>
              <a:t>′</a:t>
            </a:r>
            <a:endParaRPr lang="en-US" altLang="en-US" sz="1800" dirty="0"/>
          </a:p>
          <a:p>
            <a:pPr>
              <a:lnSpc>
                <a:spcPts val="2200"/>
              </a:lnSpc>
            </a:pPr>
            <a:r>
              <a:rPr lang="zh-CN" altLang="zh-CN" sz="1700" dirty="0">
                <a:solidFill>
                  <a:srgbClr val="000000"/>
                </a:solidFill>
                <a:latin typeface="Arial" panose="020B0604020202020204" pitchFamily="34" charset="0"/>
                <a:cs typeface="Arial" panose="020B0604020202020204" pitchFamily="34" charset="0"/>
              </a:rPr>
              <a:t>	 </a:t>
            </a:r>
            <a:r>
              <a:rPr lang="zh-CN" altLang="zh-CN" sz="1700" b="1" i="1" dirty="0">
                <a:solidFill>
                  <a:srgbClr val="000000"/>
                </a:solidFill>
                <a:cs typeface="Times New Roman" panose="02020603050405020304" pitchFamily="18" charset="0"/>
              </a:rPr>
              <a:t>ααA</a:t>
            </a:r>
            <a:r>
              <a:rPr lang="zh-CN" altLang="zh-CN" sz="1700" b="1" dirty="0">
                <a:solidFill>
                  <a:srgbClr val="000000"/>
                </a:solidFill>
                <a:cs typeface="Times New Roman" panose="02020603050405020304" pitchFamily="18" charset="0"/>
              </a:rPr>
              <a:t>′</a:t>
            </a:r>
            <a:endParaRPr lang="en-US" altLang="en-US" sz="1700" dirty="0"/>
          </a:p>
          <a:p>
            <a:pPr>
              <a:lnSpc>
                <a:spcPts val="2363"/>
              </a:lnSpc>
            </a:pPr>
            <a:r>
              <a:rPr lang="zh-CN" altLang="zh-CN" sz="1800" dirty="0">
                <a:solidFill>
                  <a:srgbClr val="000000"/>
                </a:solidFill>
                <a:latin typeface="Arial" panose="020B0604020202020204" pitchFamily="34" charset="0"/>
                <a:cs typeface="Arial" panose="020B0604020202020204" pitchFamily="34" charset="0"/>
              </a:rPr>
              <a:t>	 </a:t>
            </a:r>
            <a:r>
              <a:rPr lang="zh-CN" altLang="zh-CN" sz="1800" b="1" i="1" dirty="0">
                <a:solidFill>
                  <a:srgbClr val="000000"/>
                </a:solidFill>
                <a:cs typeface="Times New Roman" panose="02020603050405020304" pitchFamily="18" charset="0"/>
              </a:rPr>
              <a:t>αααA</a:t>
            </a:r>
            <a:r>
              <a:rPr lang="zh-CN" altLang="zh-CN" sz="1800" b="1" dirty="0">
                <a:solidFill>
                  <a:srgbClr val="000000"/>
                </a:solidFill>
                <a:cs typeface="Times New Roman" panose="02020603050405020304" pitchFamily="18" charset="0"/>
              </a:rPr>
              <a:t>′</a:t>
            </a:r>
            <a:endParaRPr lang="en-US" altLang="en-US" sz="1800" dirty="0"/>
          </a:p>
          <a:p>
            <a:pPr>
              <a:lnSpc>
                <a:spcPct val="133000"/>
              </a:lnSpc>
            </a:pPr>
            <a:endParaRPr lang="en-US" altLang="en-US" sz="800" dirty="0"/>
          </a:p>
          <a:p>
            <a:pPr>
              <a:lnSpc>
                <a:spcPts val="338"/>
              </a:lnSpc>
              <a:spcBef>
                <a:spcPts val="75"/>
              </a:spcBef>
            </a:pPr>
            <a:r>
              <a:rPr lang="zh-CN" altLang="zh-CN" sz="200" b="1" i="1" dirty="0">
                <a:solidFill>
                  <a:srgbClr val="000000"/>
                </a:solidFill>
                <a:cs typeface="Times New Roman" panose="02020603050405020304" pitchFamily="18" charset="0"/>
              </a:rPr>
              <a:t>…</a:t>
            </a:r>
            <a:endParaRPr lang="en-US" altLang="en-US" sz="200" dirty="0"/>
          </a:p>
          <a:p>
            <a:pPr>
              <a:lnSpc>
                <a:spcPts val="2363"/>
              </a:lnSpc>
              <a:spcBef>
                <a:spcPts val="113"/>
              </a:spcBef>
            </a:pPr>
            <a:r>
              <a:rPr lang="zh-CN" altLang="zh-CN" sz="1800" dirty="0">
                <a:solidFill>
                  <a:srgbClr val="000000"/>
                </a:solidFill>
                <a:latin typeface="Arial" panose="020B0604020202020204" pitchFamily="34" charset="0"/>
                <a:cs typeface="Arial" panose="020B0604020202020204" pitchFamily="34" charset="0"/>
              </a:rPr>
              <a:t>	 </a:t>
            </a:r>
            <a:r>
              <a:rPr lang="zh-CN" altLang="zh-CN" sz="1800" b="1" i="1" dirty="0">
                <a:solidFill>
                  <a:srgbClr val="000000"/>
                </a:solidFill>
                <a:cs typeface="Times New Roman" panose="02020603050405020304" pitchFamily="18" charset="0"/>
              </a:rPr>
              <a:t>α</a:t>
            </a:r>
            <a:r>
              <a:rPr lang="zh-CN" altLang="zh-CN" sz="1800" dirty="0">
                <a:solidFill>
                  <a:srgbClr val="000000"/>
                </a:solidFill>
                <a:cs typeface="Times New Roman" panose="02020603050405020304" pitchFamily="18" charset="0"/>
              </a:rPr>
              <a:t> </a:t>
            </a:r>
            <a:r>
              <a:rPr lang="zh-CN" altLang="zh-CN" sz="1800" b="1" i="1" dirty="0">
                <a:solidFill>
                  <a:srgbClr val="000000"/>
                </a:solidFill>
                <a:cs typeface="Times New Roman" panose="02020603050405020304" pitchFamily="18" charset="0"/>
              </a:rPr>
              <a:t>…αA</a:t>
            </a:r>
            <a:r>
              <a:rPr lang="zh-CN" altLang="zh-CN" sz="1800" b="1" dirty="0">
                <a:solidFill>
                  <a:srgbClr val="000000"/>
                </a:solidFill>
                <a:cs typeface="Times New Roman" panose="02020603050405020304" pitchFamily="18" charset="0"/>
              </a:rPr>
              <a:t>′</a:t>
            </a:r>
            <a:endParaRPr lang="en-US" altLang="en-US" sz="1800" dirty="0"/>
          </a:p>
          <a:p>
            <a:pPr>
              <a:lnSpc>
                <a:spcPts val="2363"/>
              </a:lnSpc>
            </a:pPr>
            <a:r>
              <a:rPr lang="zh-CN" altLang="zh-CN" sz="1800" dirty="0">
                <a:solidFill>
                  <a:srgbClr val="000000"/>
                </a:solidFill>
                <a:latin typeface="Arial" panose="020B0604020202020204" pitchFamily="34" charset="0"/>
                <a:cs typeface="Arial" panose="020B0604020202020204" pitchFamily="34" charset="0"/>
              </a:rPr>
              <a:t>	 </a:t>
            </a:r>
            <a:r>
              <a:rPr lang="zh-CN" altLang="zh-CN" sz="1800" b="1" i="1" dirty="0">
                <a:solidFill>
                  <a:srgbClr val="000000"/>
                </a:solidFill>
                <a:cs typeface="Times New Roman" panose="02020603050405020304" pitchFamily="18" charset="0"/>
              </a:rPr>
              <a:t>α</a:t>
            </a:r>
            <a:r>
              <a:rPr lang="zh-CN" altLang="zh-CN" sz="1800" dirty="0">
                <a:solidFill>
                  <a:srgbClr val="000000"/>
                </a:solidFill>
                <a:cs typeface="Times New Roman" panose="02020603050405020304" pitchFamily="18" charset="0"/>
              </a:rPr>
              <a:t> </a:t>
            </a:r>
            <a:r>
              <a:rPr lang="zh-CN" altLang="zh-CN" sz="1800" b="1" i="1" dirty="0">
                <a:solidFill>
                  <a:srgbClr val="000000"/>
                </a:solidFill>
                <a:cs typeface="Times New Roman" panose="02020603050405020304" pitchFamily="18" charset="0"/>
              </a:rPr>
              <a:t>…α</a:t>
            </a:r>
            <a:endParaRPr lang="en-US" altLang="en-US" sz="1800" dirty="0"/>
          </a:p>
        </p:txBody>
      </p:sp>
      <p:pic>
        <p:nvPicPr>
          <p:cNvPr id="31747" name="picture 205">
            <a:extLst>
              <a:ext uri="{FF2B5EF4-FFF2-40B4-BE49-F238E27FC236}">
                <a16:creationId xmlns:a16="http://schemas.microsoft.com/office/drawing/2014/main" id="{6338B7A8-23ED-4C5D-BB86-2DA6A6236D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9513" y="5032375"/>
            <a:ext cx="2381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8" name="picture 206">
            <a:extLst>
              <a:ext uri="{FF2B5EF4-FFF2-40B4-BE49-F238E27FC236}">
                <a16:creationId xmlns:a16="http://schemas.microsoft.com/office/drawing/2014/main" id="{A1ECFA32-9ED7-4404-9AE1-45D31B0447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9513" y="4732338"/>
            <a:ext cx="238125"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9" name="picture 207">
            <a:extLst>
              <a:ext uri="{FF2B5EF4-FFF2-40B4-BE49-F238E27FC236}">
                <a16:creationId xmlns:a16="http://schemas.microsoft.com/office/drawing/2014/main" id="{3DBC9C47-B06B-42CC-9388-33C844DB4C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9513" y="4192588"/>
            <a:ext cx="238125"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0" name="picture 208">
            <a:extLst>
              <a:ext uri="{FF2B5EF4-FFF2-40B4-BE49-F238E27FC236}">
                <a16:creationId xmlns:a16="http://schemas.microsoft.com/office/drawing/2014/main" id="{1BA60C3D-2A0C-4A52-B1FB-02198320F7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59513" y="3913188"/>
            <a:ext cx="238125"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1" name="picture 209">
            <a:extLst>
              <a:ext uri="{FF2B5EF4-FFF2-40B4-BE49-F238E27FC236}">
                <a16:creationId xmlns:a16="http://schemas.microsoft.com/office/drawing/2014/main" id="{A42FACBA-AAFA-4418-84A3-D490A3C1F02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5225" y="3613150"/>
            <a:ext cx="23812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3" name="textbox 213">
            <a:extLst>
              <a:ext uri="{FF2B5EF4-FFF2-40B4-BE49-F238E27FC236}">
                <a16:creationId xmlns:a16="http://schemas.microsoft.com/office/drawing/2014/main" id="{E3B63F1C-38D5-4C9B-A40B-B1B5C9EC4730}"/>
              </a:ext>
            </a:extLst>
          </p:cNvPr>
          <p:cNvSpPr/>
          <p:nvPr/>
        </p:nvSpPr>
        <p:spPr>
          <a:xfrm>
            <a:off x="552450" y="1504950"/>
            <a:ext cx="2493963" cy="377825"/>
          </a:xfrm>
          <a:prstGeom prst="rect">
            <a:avLst/>
          </a:prstGeom>
        </p:spPr>
        <p:txBody>
          <a:bodyPr lIns="0" tIns="0" rIns="0" bIns="0"/>
          <a:lstStyle/>
          <a:p>
            <a:pPr>
              <a:lnSpc>
                <a:spcPct val="76000"/>
              </a:lnSpc>
              <a:defRPr/>
            </a:pPr>
            <a:endParaRPr lang="en-US" altLang="en-US" sz="100" b="1" dirty="0">
              <a:solidFill>
                <a:srgbClr val="FF0000"/>
              </a:solidFill>
            </a:endParaRPr>
          </a:p>
          <a:p>
            <a:pPr indent="10860">
              <a:lnSpc>
                <a:spcPct val="91000"/>
              </a:lnSpc>
              <a:defRPr/>
            </a:pPr>
            <a:r>
              <a:rPr sz="2565" b="1" spc="214" dirty="0">
                <a:solidFill>
                  <a:srgbClr val="FF0000"/>
                </a:solidFill>
                <a:latin typeface="微软雅黑" panose="020B0503020204020204" charset="-122"/>
                <a:ea typeface="微软雅黑" panose="020B0503020204020204" charset="-122"/>
                <a:cs typeface="微软雅黑" panose="020B0503020204020204" charset="-122"/>
              </a:rPr>
              <a:t>消除直接左递归</a:t>
            </a:r>
            <a:endParaRPr lang="en-US" altLang="en-US" sz="2565" b="1" dirty="0">
              <a:solidFill>
                <a:srgbClr val="FF0000"/>
              </a:solidFill>
            </a:endParaRPr>
          </a:p>
        </p:txBody>
      </p:sp>
      <p:sp>
        <p:nvSpPr>
          <p:cNvPr id="214" name="textbox 214">
            <a:extLst>
              <a:ext uri="{FF2B5EF4-FFF2-40B4-BE49-F238E27FC236}">
                <a16:creationId xmlns:a16="http://schemas.microsoft.com/office/drawing/2014/main" id="{254AA690-92B6-42A8-BFF7-3E2B8710B163}"/>
              </a:ext>
            </a:extLst>
          </p:cNvPr>
          <p:cNvSpPr/>
          <p:nvPr/>
        </p:nvSpPr>
        <p:spPr>
          <a:xfrm>
            <a:off x="5903913" y="1689100"/>
            <a:ext cx="892175" cy="341313"/>
          </a:xfrm>
          <a:prstGeom prst="rect">
            <a:avLst/>
          </a:prstGeom>
        </p:spPr>
        <p:txBody>
          <a:bodyPr lIns="0" tIns="0" rIns="0" bIns="0"/>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a:lnSpc>
                <a:spcPct val="83000"/>
              </a:lnSpc>
            </a:pPr>
            <a:endParaRPr lang="en-US" altLang="en-US" sz="100"/>
          </a:p>
          <a:p>
            <a:pPr>
              <a:lnSpc>
                <a:spcPts val="2513"/>
              </a:lnSpc>
            </a:pPr>
            <a:r>
              <a:rPr lang="zh-CN" altLang="zh-CN" sz="2000" b="1" i="1">
                <a:solidFill>
                  <a:srgbClr val="000000"/>
                </a:solidFill>
                <a:cs typeface="Times New Roman" panose="02020603050405020304" pitchFamily="18" charset="0"/>
              </a:rPr>
              <a:t>A</a:t>
            </a:r>
            <a:r>
              <a:rPr lang="zh-CN" altLang="zh-CN" sz="2000">
                <a:solidFill>
                  <a:srgbClr val="000000"/>
                </a:solidFill>
                <a:cs typeface="Times New Roman" panose="02020603050405020304" pitchFamily="18" charset="0"/>
              </a:rPr>
              <a:t>     </a:t>
            </a:r>
            <a:r>
              <a:rPr lang="zh-CN" altLang="zh-CN" sz="2000" b="1" i="1">
                <a:solidFill>
                  <a:srgbClr val="000000"/>
                </a:solidFill>
                <a:cs typeface="Times New Roman" panose="02020603050405020304" pitchFamily="18" charset="0"/>
              </a:rPr>
              <a:t>A</a:t>
            </a:r>
            <a:r>
              <a:rPr lang="zh-CN" altLang="zh-CN" sz="1600" b="1" i="1">
                <a:solidFill>
                  <a:srgbClr val="000000"/>
                </a:solidFill>
                <a:cs typeface="Times New Roman" panose="02020603050405020304" pitchFamily="18" charset="0"/>
              </a:rPr>
              <a:t>α</a:t>
            </a:r>
            <a:endParaRPr lang="en-US" altLang="en-US" sz="1600"/>
          </a:p>
        </p:txBody>
      </p:sp>
      <p:pic>
        <p:nvPicPr>
          <p:cNvPr id="31754" name="picture 215">
            <a:extLst>
              <a:ext uri="{FF2B5EF4-FFF2-40B4-BE49-F238E27FC236}">
                <a16:creationId xmlns:a16="http://schemas.microsoft.com/office/drawing/2014/main" id="{311B63C7-3A3B-468A-A228-CC271D44A47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8550" y="1700213"/>
            <a:ext cx="238125" cy="31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6" name="textbox 216">
            <a:extLst>
              <a:ext uri="{FF2B5EF4-FFF2-40B4-BE49-F238E27FC236}">
                <a16:creationId xmlns:a16="http://schemas.microsoft.com/office/drawing/2014/main" id="{964E90C1-21B6-4F59-AECB-CE290480E26C}"/>
              </a:ext>
            </a:extLst>
          </p:cNvPr>
          <p:cNvSpPr/>
          <p:nvPr/>
        </p:nvSpPr>
        <p:spPr>
          <a:xfrm>
            <a:off x="6122988" y="1979613"/>
            <a:ext cx="2265436" cy="1504950"/>
          </a:xfrm>
          <a:prstGeom prst="rect">
            <a:avLst/>
          </a:prstGeom>
        </p:spPr>
        <p:txBody>
          <a:bodyPr lIns="0" tIns="0" rIns="0" bIns="0"/>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a:lnSpc>
                <a:spcPct val="84000"/>
              </a:lnSpc>
            </a:pPr>
            <a:endParaRPr lang="en-US" altLang="en-US" sz="100" dirty="0"/>
          </a:p>
          <a:p>
            <a:pPr>
              <a:lnSpc>
                <a:spcPct val="90000"/>
              </a:lnSpc>
            </a:pPr>
            <a:r>
              <a:rPr lang="zh-CN" altLang="zh-CN" sz="2200" dirty="0">
                <a:solidFill>
                  <a:srgbClr val="000000"/>
                </a:solidFill>
                <a:latin typeface="Arial" panose="020B0604020202020204" pitchFamily="34" charset="0"/>
                <a:cs typeface="Arial" panose="020B0604020202020204" pitchFamily="34" charset="0"/>
              </a:rPr>
              <a:t>	 </a:t>
            </a:r>
            <a:r>
              <a:rPr lang="zh-CN" altLang="zh-CN" sz="2200" b="1" i="1" dirty="0">
                <a:solidFill>
                  <a:srgbClr val="000000"/>
                </a:solidFill>
                <a:cs typeface="Times New Roman" panose="02020603050405020304" pitchFamily="18" charset="0"/>
              </a:rPr>
              <a:t>A</a:t>
            </a:r>
            <a:r>
              <a:rPr lang="zh-CN" altLang="zh-CN" sz="1800" b="1" i="1" dirty="0">
                <a:solidFill>
                  <a:srgbClr val="000000"/>
                </a:solidFill>
                <a:cs typeface="Times New Roman" panose="02020603050405020304" pitchFamily="18" charset="0"/>
              </a:rPr>
              <a:t>αα</a:t>
            </a:r>
            <a:endParaRPr lang="en-US" altLang="en-US" sz="1800" dirty="0"/>
          </a:p>
          <a:p>
            <a:pPr>
              <a:lnSpc>
                <a:spcPts val="2913"/>
              </a:lnSpc>
            </a:pPr>
            <a:r>
              <a:rPr lang="zh-CN" altLang="zh-CN" sz="2200" dirty="0">
                <a:solidFill>
                  <a:srgbClr val="000000"/>
                </a:solidFill>
                <a:latin typeface="Arial" panose="020B0604020202020204" pitchFamily="34" charset="0"/>
                <a:cs typeface="Arial" panose="020B0604020202020204" pitchFamily="34" charset="0"/>
              </a:rPr>
              <a:t>	 </a:t>
            </a:r>
            <a:r>
              <a:rPr lang="zh-CN" altLang="zh-CN" sz="2200" b="1" i="1" dirty="0">
                <a:solidFill>
                  <a:srgbClr val="000000"/>
                </a:solidFill>
                <a:cs typeface="Times New Roman" panose="02020603050405020304" pitchFamily="18" charset="0"/>
              </a:rPr>
              <a:t>A</a:t>
            </a:r>
            <a:r>
              <a:rPr lang="zh-CN" altLang="zh-CN" sz="1800" b="1" i="1" dirty="0">
                <a:solidFill>
                  <a:srgbClr val="000000"/>
                </a:solidFill>
                <a:cs typeface="Times New Roman" panose="02020603050405020304" pitchFamily="18" charset="0"/>
              </a:rPr>
              <a:t>ααα</a:t>
            </a:r>
            <a:endParaRPr lang="en-US" altLang="en-US" sz="1800" dirty="0"/>
          </a:p>
          <a:p>
            <a:pPr>
              <a:lnSpc>
                <a:spcPts val="338"/>
              </a:lnSpc>
              <a:spcBef>
                <a:spcPts val="938"/>
              </a:spcBef>
            </a:pPr>
            <a:r>
              <a:rPr lang="zh-CN" altLang="zh-CN" sz="200" b="1" i="1" dirty="0">
                <a:solidFill>
                  <a:srgbClr val="000000"/>
                </a:solidFill>
                <a:cs typeface="Times New Roman" panose="02020603050405020304" pitchFamily="18" charset="0"/>
              </a:rPr>
              <a:t>…</a:t>
            </a:r>
            <a:endParaRPr lang="en-US" altLang="en-US" sz="200" dirty="0"/>
          </a:p>
          <a:p>
            <a:pPr>
              <a:lnSpc>
                <a:spcPct val="91000"/>
              </a:lnSpc>
              <a:spcBef>
                <a:spcPts val="188"/>
              </a:spcBef>
            </a:pPr>
            <a:r>
              <a:rPr lang="zh-CN" altLang="zh-CN" sz="2100" dirty="0">
                <a:solidFill>
                  <a:srgbClr val="000000"/>
                </a:solidFill>
                <a:latin typeface="Arial" panose="020B0604020202020204" pitchFamily="34" charset="0"/>
                <a:cs typeface="Arial" panose="020B0604020202020204" pitchFamily="34" charset="0"/>
              </a:rPr>
              <a:t>	 </a:t>
            </a:r>
            <a:r>
              <a:rPr lang="zh-CN" altLang="zh-CN" sz="2100" b="1" i="1" dirty="0">
                <a:solidFill>
                  <a:srgbClr val="000000"/>
                </a:solidFill>
                <a:cs typeface="Times New Roman" panose="02020603050405020304" pitchFamily="18" charset="0"/>
              </a:rPr>
              <a:t>A</a:t>
            </a:r>
            <a:r>
              <a:rPr lang="zh-CN" altLang="zh-CN" sz="1800" b="1" i="1" dirty="0">
                <a:solidFill>
                  <a:srgbClr val="000000"/>
                </a:solidFill>
                <a:cs typeface="Times New Roman" panose="02020603050405020304" pitchFamily="18" charset="0"/>
              </a:rPr>
              <a:t>α</a:t>
            </a:r>
            <a:r>
              <a:rPr lang="zh-CN" altLang="zh-CN" sz="1800" dirty="0">
                <a:solidFill>
                  <a:srgbClr val="000000"/>
                </a:solidFill>
                <a:cs typeface="Times New Roman" panose="02020603050405020304" pitchFamily="18" charset="0"/>
              </a:rPr>
              <a:t> </a:t>
            </a:r>
            <a:r>
              <a:rPr lang="zh-CN" altLang="zh-CN" sz="1800" b="1" i="1" dirty="0">
                <a:solidFill>
                  <a:srgbClr val="000000"/>
                </a:solidFill>
                <a:cs typeface="Times New Roman" panose="02020603050405020304" pitchFamily="18" charset="0"/>
              </a:rPr>
              <a:t>…α</a:t>
            </a:r>
            <a:endParaRPr lang="en-US" altLang="en-US" sz="1800" dirty="0"/>
          </a:p>
          <a:p>
            <a:pPr>
              <a:lnSpc>
                <a:spcPts val="2563"/>
              </a:lnSpc>
            </a:pPr>
            <a:r>
              <a:rPr lang="zh-CN" altLang="zh-CN" sz="1800" dirty="0">
                <a:solidFill>
                  <a:srgbClr val="000000"/>
                </a:solidFill>
                <a:latin typeface="Arial" panose="020B0604020202020204" pitchFamily="34" charset="0"/>
                <a:cs typeface="Arial" panose="020B0604020202020204" pitchFamily="34" charset="0"/>
              </a:rPr>
              <a:t>	 </a:t>
            </a:r>
            <a:r>
              <a:rPr lang="zh-CN" altLang="zh-CN" sz="1800" b="1" i="1" dirty="0">
                <a:solidFill>
                  <a:srgbClr val="000000"/>
                </a:solidFill>
                <a:cs typeface="Times New Roman" panose="02020603050405020304" pitchFamily="18" charset="0"/>
              </a:rPr>
              <a:t>β</a:t>
            </a:r>
            <a:r>
              <a:rPr lang="zh-CN" altLang="zh-CN" sz="1800" dirty="0">
                <a:solidFill>
                  <a:srgbClr val="000000"/>
                </a:solidFill>
                <a:cs typeface="Times New Roman" panose="02020603050405020304" pitchFamily="18" charset="0"/>
              </a:rPr>
              <a:t> </a:t>
            </a:r>
            <a:r>
              <a:rPr lang="zh-CN" altLang="zh-CN" sz="1800" b="1" i="1" dirty="0">
                <a:solidFill>
                  <a:srgbClr val="000000"/>
                </a:solidFill>
                <a:cs typeface="Times New Roman" panose="02020603050405020304" pitchFamily="18" charset="0"/>
              </a:rPr>
              <a:t>α</a:t>
            </a:r>
            <a:r>
              <a:rPr lang="zh-CN" altLang="zh-CN" sz="1800" dirty="0">
                <a:solidFill>
                  <a:srgbClr val="000000"/>
                </a:solidFill>
                <a:cs typeface="Times New Roman" panose="02020603050405020304" pitchFamily="18" charset="0"/>
              </a:rPr>
              <a:t> </a:t>
            </a:r>
            <a:r>
              <a:rPr lang="zh-CN" altLang="zh-CN" sz="1800" b="1" i="1" dirty="0">
                <a:solidFill>
                  <a:srgbClr val="000000"/>
                </a:solidFill>
                <a:cs typeface="Times New Roman" panose="02020603050405020304" pitchFamily="18" charset="0"/>
              </a:rPr>
              <a:t>…α</a:t>
            </a:r>
            <a:endParaRPr lang="en-US" altLang="en-US" sz="1800" dirty="0"/>
          </a:p>
        </p:txBody>
      </p:sp>
      <p:pic>
        <p:nvPicPr>
          <p:cNvPr id="31756" name="picture 217">
            <a:extLst>
              <a:ext uri="{FF2B5EF4-FFF2-40B4-BE49-F238E27FC236}">
                <a16:creationId xmlns:a16="http://schemas.microsoft.com/office/drawing/2014/main" id="{433E3896-6FE7-49BC-B527-E40848C221B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34100" y="3152775"/>
            <a:ext cx="2381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7" name="picture 218">
            <a:extLst>
              <a:ext uri="{FF2B5EF4-FFF2-40B4-BE49-F238E27FC236}">
                <a16:creationId xmlns:a16="http://schemas.microsoft.com/office/drawing/2014/main" id="{F038837B-5875-4F2C-9CDE-B8BCE359283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34100" y="2851150"/>
            <a:ext cx="238125"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8" name="picture 219">
            <a:extLst>
              <a:ext uri="{FF2B5EF4-FFF2-40B4-BE49-F238E27FC236}">
                <a16:creationId xmlns:a16="http://schemas.microsoft.com/office/drawing/2014/main" id="{2CE0A5E4-1219-48FF-A1E2-C40C6AD7EAC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34100" y="2295525"/>
            <a:ext cx="2381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9" name="picture 220">
            <a:extLst>
              <a:ext uri="{FF2B5EF4-FFF2-40B4-BE49-F238E27FC236}">
                <a16:creationId xmlns:a16="http://schemas.microsoft.com/office/drawing/2014/main" id="{8911244C-9D34-45FA-8A72-63F45D602F8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34100" y="1990725"/>
            <a:ext cx="2381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1" name="textbox 221">
            <a:extLst>
              <a:ext uri="{FF2B5EF4-FFF2-40B4-BE49-F238E27FC236}">
                <a16:creationId xmlns:a16="http://schemas.microsoft.com/office/drawing/2014/main" id="{1B15FF06-BB41-459B-8B20-13EA77F059A8}"/>
              </a:ext>
            </a:extLst>
          </p:cNvPr>
          <p:cNvSpPr/>
          <p:nvPr/>
        </p:nvSpPr>
        <p:spPr>
          <a:xfrm>
            <a:off x="1558925" y="2033588"/>
            <a:ext cx="3587750" cy="387350"/>
          </a:xfrm>
          <a:prstGeom prst="rect">
            <a:avLst/>
          </a:prstGeom>
        </p:spPr>
        <p:txBody>
          <a:bodyPr lIns="0" tIns="0" rIns="0" bIns="0"/>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a:lnSpc>
                <a:spcPct val="83000"/>
              </a:lnSpc>
            </a:pPr>
            <a:endParaRPr lang="en-US" altLang="en-US" sz="100"/>
          </a:p>
          <a:p>
            <a:pPr>
              <a:lnSpc>
                <a:spcPts val="2863"/>
              </a:lnSpc>
            </a:pPr>
            <a:r>
              <a:rPr lang="zh-CN" altLang="zh-CN" sz="2100" b="1" i="1">
                <a:solidFill>
                  <a:srgbClr val="000000"/>
                </a:solidFill>
                <a:cs typeface="Times New Roman" panose="02020603050405020304" pitchFamily="18" charset="0"/>
              </a:rPr>
              <a:t>A</a:t>
            </a:r>
            <a:r>
              <a:rPr lang="zh-CN" altLang="zh-CN" sz="2100">
                <a:solidFill>
                  <a:srgbClr val="000000"/>
                </a:solidFill>
                <a:cs typeface="Times New Roman" panose="02020603050405020304" pitchFamily="18" charset="0"/>
              </a:rPr>
              <a:t>  </a:t>
            </a:r>
            <a:r>
              <a:rPr lang="zh-CN" altLang="zh-CN" sz="2100" b="1">
                <a:solidFill>
                  <a:srgbClr val="000000"/>
                </a:solidFill>
                <a:cs typeface="Times New Roman" panose="02020603050405020304" pitchFamily="18" charset="0"/>
              </a:rPr>
              <a:t>→</a:t>
            </a:r>
            <a:r>
              <a:rPr lang="zh-CN" altLang="zh-CN" sz="2100">
                <a:solidFill>
                  <a:srgbClr val="000000"/>
                </a:solidFill>
                <a:cs typeface="Times New Roman" panose="02020603050405020304" pitchFamily="18" charset="0"/>
              </a:rPr>
              <a:t> </a:t>
            </a:r>
            <a:r>
              <a:rPr lang="zh-CN" altLang="zh-CN" sz="2100" b="1" i="1">
                <a:solidFill>
                  <a:srgbClr val="000000"/>
                </a:solidFill>
                <a:cs typeface="Times New Roman" panose="02020603050405020304" pitchFamily="18" charset="0"/>
              </a:rPr>
              <a:t>Aα</a:t>
            </a:r>
            <a:r>
              <a:rPr lang="zh-CN" altLang="zh-CN" sz="2100">
                <a:solidFill>
                  <a:srgbClr val="000000"/>
                </a:solidFill>
                <a:cs typeface="Times New Roman" panose="02020603050405020304" pitchFamily="18" charset="0"/>
              </a:rPr>
              <a:t> </a:t>
            </a:r>
            <a:r>
              <a:rPr lang="zh-CN" altLang="zh-CN" sz="2100" b="1">
                <a:solidFill>
                  <a:srgbClr val="000000"/>
                </a:solidFill>
                <a:cs typeface="Times New Roman" panose="02020603050405020304" pitchFamily="18" charset="0"/>
              </a:rPr>
              <a:t>|</a:t>
            </a:r>
            <a:r>
              <a:rPr lang="zh-CN" altLang="zh-CN" sz="2100">
                <a:solidFill>
                  <a:srgbClr val="000000"/>
                </a:solidFill>
                <a:cs typeface="Times New Roman" panose="02020603050405020304" pitchFamily="18" charset="0"/>
              </a:rPr>
              <a:t> </a:t>
            </a:r>
            <a:r>
              <a:rPr lang="zh-CN" altLang="zh-CN" sz="2100" b="1" i="1">
                <a:solidFill>
                  <a:srgbClr val="000000"/>
                </a:solidFill>
                <a:cs typeface="Times New Roman" panose="02020603050405020304" pitchFamily="18" charset="0"/>
              </a:rPr>
              <a:t>β</a:t>
            </a:r>
            <a:r>
              <a:rPr lang="zh-CN" altLang="zh-CN" sz="2100" b="1">
                <a:solidFill>
                  <a:srgbClr val="000000"/>
                </a:solidFill>
                <a:cs typeface="Times New Roman" panose="02020603050405020304" pitchFamily="18" charset="0"/>
              </a:rPr>
              <a:t>(</a:t>
            </a:r>
            <a:r>
              <a:rPr lang="zh-CN" altLang="zh-CN" sz="2100" b="1" i="1">
                <a:solidFill>
                  <a:srgbClr val="000000"/>
                </a:solidFill>
                <a:cs typeface="Times New Roman" panose="02020603050405020304" pitchFamily="18" charset="0"/>
              </a:rPr>
              <a:t>α≠</a:t>
            </a:r>
            <a:r>
              <a:rPr lang="zh-CN" altLang="zh-CN" sz="2100">
                <a:solidFill>
                  <a:srgbClr val="000000"/>
                </a:solidFill>
                <a:cs typeface="Times New Roman" panose="02020603050405020304" pitchFamily="18" charset="0"/>
              </a:rPr>
              <a:t> </a:t>
            </a:r>
            <a:r>
              <a:rPr lang="zh-CN" altLang="zh-CN" sz="2100" b="1" i="1">
                <a:solidFill>
                  <a:srgbClr val="000000"/>
                </a:solidFill>
                <a:cs typeface="Times New Roman" panose="02020603050405020304" pitchFamily="18" charset="0"/>
              </a:rPr>
              <a:t>ε</a:t>
            </a:r>
            <a:r>
              <a:rPr lang="zh-CN" altLang="zh-CN" sz="2100" b="1">
                <a:solidFill>
                  <a:srgbClr val="000000"/>
                </a:solidFill>
                <a:cs typeface="Times New Roman" panose="02020603050405020304" pitchFamily="18" charset="0"/>
              </a:rPr>
              <a:t>,</a:t>
            </a:r>
            <a:r>
              <a:rPr lang="zh-CN" altLang="zh-CN" sz="2100">
                <a:solidFill>
                  <a:srgbClr val="000000"/>
                </a:solidFill>
                <a:cs typeface="Times New Roman" panose="02020603050405020304" pitchFamily="18" charset="0"/>
              </a:rPr>
              <a:t> </a:t>
            </a:r>
            <a:r>
              <a:rPr lang="zh-CN" altLang="zh-CN" sz="2100" b="1" i="1">
                <a:solidFill>
                  <a:srgbClr val="000000"/>
                </a:solidFill>
                <a:cs typeface="Times New Roman" panose="02020603050405020304" pitchFamily="18" charset="0"/>
              </a:rPr>
              <a:t>β</a:t>
            </a:r>
            <a:r>
              <a:rPr lang="zh-CN" altLang="zh-CN" sz="2100">
                <a:solidFill>
                  <a:srgbClr val="000000"/>
                </a:solidFill>
                <a:cs typeface="Times New Roman" panose="02020603050405020304" pitchFamily="18" charset="0"/>
              </a:rPr>
              <a:t> </a:t>
            </a:r>
            <a:r>
              <a:rPr lang="zh-CN" altLang="zh-CN" sz="2100">
                <a:solidFill>
                  <a:srgbClr val="000000"/>
                </a:solidFill>
                <a:latin typeface="华文楷体" panose="02010600040101010101" pitchFamily="2" charset="-122"/>
                <a:ea typeface="华文楷体" panose="02010600040101010101" pitchFamily="2" charset="-122"/>
              </a:rPr>
              <a:t>不以</a:t>
            </a:r>
            <a:r>
              <a:rPr lang="zh-CN" altLang="zh-CN" sz="2100" b="1" i="1">
                <a:solidFill>
                  <a:srgbClr val="000000"/>
                </a:solidFill>
                <a:cs typeface="Times New Roman" panose="02020603050405020304" pitchFamily="18" charset="0"/>
              </a:rPr>
              <a:t>A</a:t>
            </a:r>
            <a:r>
              <a:rPr lang="zh-CN" altLang="zh-CN" sz="2100">
                <a:solidFill>
                  <a:srgbClr val="000000"/>
                </a:solidFill>
                <a:latin typeface="华文楷体" panose="02010600040101010101" pitchFamily="2" charset="-122"/>
                <a:ea typeface="华文楷体" panose="02010600040101010101" pitchFamily="2" charset="-122"/>
              </a:rPr>
              <a:t>开头</a:t>
            </a:r>
            <a:r>
              <a:rPr lang="zh-CN" altLang="zh-CN" sz="2100" b="1">
                <a:solidFill>
                  <a:srgbClr val="000000"/>
                </a:solidFill>
                <a:cs typeface="Times New Roman" panose="02020603050405020304" pitchFamily="18" charset="0"/>
              </a:rPr>
              <a:t>)</a:t>
            </a:r>
            <a:endParaRPr lang="en-US" altLang="en-US" sz="2100"/>
          </a:p>
        </p:txBody>
      </p:sp>
      <p:sp>
        <p:nvSpPr>
          <p:cNvPr id="222" name="rect">
            <a:extLst>
              <a:ext uri="{FF2B5EF4-FFF2-40B4-BE49-F238E27FC236}">
                <a16:creationId xmlns:a16="http://schemas.microsoft.com/office/drawing/2014/main" id="{828DD7BB-F920-4DCD-B656-C8AFCA9CEA29}"/>
              </a:ext>
            </a:extLst>
          </p:cNvPr>
          <p:cNvSpPr/>
          <p:nvPr/>
        </p:nvSpPr>
        <p:spPr>
          <a:xfrm>
            <a:off x="2219325" y="2851150"/>
            <a:ext cx="166688" cy="244475"/>
          </a:xfrm>
          <a:prstGeom prst="rect">
            <a:avLst/>
          </a:prstGeom>
          <a:solidFill>
            <a:srgbClr val="FFFF84">
              <a:alpha val="100000"/>
            </a:srgbClr>
          </a:solidFill>
          <a:ln cap="flat">
            <a:noFill/>
            <a:prstDash val="solid"/>
            <a:miter lim="0"/>
          </a:ln>
        </p:spPr>
        <p:txBody>
          <a:bodyPr/>
          <a:lstStyle/>
          <a:p>
            <a:pPr algn="ctr">
              <a:defRPr/>
            </a:pPr>
            <a:endParaRPr lang="zh-CN" altLang="en-US" sz="2223"/>
          </a:p>
        </p:txBody>
      </p:sp>
      <p:sp>
        <p:nvSpPr>
          <p:cNvPr id="223" name="textbox 223">
            <a:extLst>
              <a:ext uri="{FF2B5EF4-FFF2-40B4-BE49-F238E27FC236}">
                <a16:creationId xmlns:a16="http://schemas.microsoft.com/office/drawing/2014/main" id="{5056654B-5EBD-4875-819D-7BEF9F8C81F0}"/>
              </a:ext>
            </a:extLst>
          </p:cNvPr>
          <p:cNvSpPr/>
          <p:nvPr/>
        </p:nvSpPr>
        <p:spPr>
          <a:xfrm>
            <a:off x="1546225" y="2746375"/>
            <a:ext cx="1552575" cy="784225"/>
          </a:xfrm>
          <a:prstGeom prst="rect">
            <a:avLst/>
          </a:prstGeom>
        </p:spPr>
        <p:txBody>
          <a:bodyPr lIns="0" tIns="0" rIns="0" bIns="0"/>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a:lnSpc>
                <a:spcPct val="74000"/>
              </a:lnSpc>
            </a:pPr>
            <a:endParaRPr lang="en-US" altLang="en-US" sz="100"/>
          </a:p>
          <a:p>
            <a:pPr>
              <a:lnSpc>
                <a:spcPct val="117000"/>
              </a:lnSpc>
            </a:pPr>
            <a:r>
              <a:rPr lang="zh-CN" altLang="zh-CN" sz="2100" b="1" i="1">
                <a:solidFill>
                  <a:srgbClr val="000000"/>
                </a:solidFill>
                <a:cs typeface="Times New Roman" panose="02020603050405020304" pitchFamily="18" charset="0"/>
              </a:rPr>
              <a:t>A</a:t>
            </a:r>
            <a:r>
              <a:rPr lang="zh-CN" altLang="zh-CN" sz="2100">
                <a:solidFill>
                  <a:srgbClr val="000000"/>
                </a:solidFill>
                <a:cs typeface="Times New Roman" panose="02020603050405020304" pitchFamily="18" charset="0"/>
              </a:rPr>
              <a:t>  </a:t>
            </a:r>
            <a:r>
              <a:rPr lang="zh-CN" altLang="zh-CN" sz="2100" b="1">
                <a:solidFill>
                  <a:srgbClr val="000000"/>
                </a:solidFill>
                <a:cs typeface="Times New Roman" panose="02020603050405020304" pitchFamily="18" charset="0"/>
              </a:rPr>
              <a:t>→</a:t>
            </a:r>
            <a:r>
              <a:rPr lang="zh-CN" altLang="zh-CN" sz="2100">
                <a:solidFill>
                  <a:srgbClr val="000000"/>
                </a:solidFill>
                <a:cs typeface="Times New Roman" panose="02020603050405020304" pitchFamily="18" charset="0"/>
              </a:rPr>
              <a:t> </a:t>
            </a:r>
            <a:r>
              <a:rPr lang="zh-CN" altLang="zh-CN" sz="2100" b="1" i="1">
                <a:solidFill>
                  <a:srgbClr val="000000"/>
                </a:solidFill>
                <a:cs typeface="Times New Roman" panose="02020603050405020304" pitchFamily="18" charset="0"/>
              </a:rPr>
              <a:t>β</a:t>
            </a:r>
            <a:r>
              <a:rPr lang="zh-CN" altLang="zh-CN" sz="2100">
                <a:solidFill>
                  <a:srgbClr val="000000"/>
                </a:solidFill>
                <a:cs typeface="Times New Roman" panose="02020603050405020304" pitchFamily="18" charset="0"/>
              </a:rPr>
              <a:t> </a:t>
            </a:r>
            <a:r>
              <a:rPr lang="zh-CN" altLang="zh-CN" sz="2100" b="1" i="1">
                <a:solidFill>
                  <a:srgbClr val="000000"/>
                </a:solidFill>
                <a:cs typeface="Times New Roman" panose="02020603050405020304" pitchFamily="18" charset="0"/>
              </a:rPr>
              <a:t>A</a:t>
            </a:r>
            <a:r>
              <a:rPr lang="zh-CN" altLang="zh-CN" sz="2100" b="1">
                <a:solidFill>
                  <a:srgbClr val="000000"/>
                </a:solidFill>
                <a:cs typeface="Times New Roman" panose="02020603050405020304" pitchFamily="18" charset="0"/>
              </a:rPr>
              <a:t>′</a:t>
            </a:r>
            <a:r>
              <a:rPr lang="zh-CN" altLang="zh-CN" sz="2100">
                <a:solidFill>
                  <a:srgbClr val="000000"/>
                </a:solidFill>
                <a:cs typeface="Times New Roman" panose="02020603050405020304" pitchFamily="18" charset="0"/>
              </a:rPr>
              <a:t>       </a:t>
            </a:r>
            <a:r>
              <a:rPr lang="zh-CN" altLang="zh-CN" sz="2100" b="1" i="1">
                <a:solidFill>
                  <a:srgbClr val="000000"/>
                </a:solidFill>
                <a:cs typeface="Times New Roman" panose="02020603050405020304" pitchFamily="18" charset="0"/>
              </a:rPr>
              <a:t>A</a:t>
            </a:r>
            <a:r>
              <a:rPr lang="zh-CN" altLang="zh-CN" sz="2100" b="1">
                <a:solidFill>
                  <a:srgbClr val="000000"/>
                </a:solidFill>
                <a:cs typeface="Times New Roman" panose="02020603050405020304" pitchFamily="18" charset="0"/>
              </a:rPr>
              <a:t>′</a:t>
            </a:r>
            <a:r>
              <a:rPr lang="zh-CN" altLang="zh-CN" sz="2100">
                <a:solidFill>
                  <a:srgbClr val="000000"/>
                </a:solidFill>
                <a:cs typeface="Times New Roman" panose="02020603050405020304" pitchFamily="18" charset="0"/>
              </a:rPr>
              <a:t> </a:t>
            </a:r>
            <a:r>
              <a:rPr lang="zh-CN" altLang="zh-CN" sz="2100" b="1">
                <a:solidFill>
                  <a:srgbClr val="000000"/>
                </a:solidFill>
                <a:cs typeface="Times New Roman" panose="02020603050405020304" pitchFamily="18" charset="0"/>
              </a:rPr>
              <a:t>→</a:t>
            </a:r>
            <a:r>
              <a:rPr lang="zh-CN" altLang="zh-CN" sz="2100">
                <a:solidFill>
                  <a:srgbClr val="000000"/>
                </a:solidFill>
                <a:cs typeface="Times New Roman" panose="02020603050405020304" pitchFamily="18" charset="0"/>
              </a:rPr>
              <a:t> </a:t>
            </a:r>
            <a:r>
              <a:rPr lang="zh-CN" altLang="zh-CN" sz="2100" b="1" i="1">
                <a:solidFill>
                  <a:srgbClr val="000000"/>
                </a:solidFill>
                <a:cs typeface="Times New Roman" panose="02020603050405020304" pitchFamily="18" charset="0"/>
              </a:rPr>
              <a:t>α</a:t>
            </a:r>
            <a:r>
              <a:rPr lang="zh-CN" altLang="zh-CN" sz="2100">
                <a:solidFill>
                  <a:srgbClr val="000000"/>
                </a:solidFill>
                <a:cs typeface="Times New Roman" panose="02020603050405020304" pitchFamily="18" charset="0"/>
              </a:rPr>
              <a:t> </a:t>
            </a:r>
            <a:r>
              <a:rPr lang="zh-CN" altLang="zh-CN" sz="2100" b="1" i="1">
                <a:solidFill>
                  <a:srgbClr val="000000"/>
                </a:solidFill>
                <a:cs typeface="Times New Roman" panose="02020603050405020304" pitchFamily="18" charset="0"/>
              </a:rPr>
              <a:t>A</a:t>
            </a:r>
            <a:r>
              <a:rPr lang="zh-CN" altLang="zh-CN" sz="2100" b="1">
                <a:solidFill>
                  <a:srgbClr val="000000"/>
                </a:solidFill>
                <a:cs typeface="Times New Roman" panose="02020603050405020304" pitchFamily="18" charset="0"/>
              </a:rPr>
              <a:t>′</a:t>
            </a:r>
            <a:r>
              <a:rPr lang="zh-CN" altLang="zh-CN" sz="2100">
                <a:solidFill>
                  <a:srgbClr val="000000"/>
                </a:solidFill>
                <a:latin typeface="新宋体" panose="02010609030101010101" pitchFamily="49" charset="-122"/>
                <a:ea typeface="新宋体" panose="02010609030101010101" pitchFamily="49" charset="-122"/>
              </a:rPr>
              <a:t>｜</a:t>
            </a:r>
            <a:r>
              <a:rPr lang="zh-CN" altLang="zh-CN" sz="2100" b="1" i="1">
                <a:solidFill>
                  <a:srgbClr val="000000"/>
                </a:solidFill>
                <a:cs typeface="Times New Roman" panose="02020603050405020304" pitchFamily="18" charset="0"/>
              </a:rPr>
              <a:t>ε</a:t>
            </a:r>
            <a:endParaRPr lang="en-US" altLang="en-US" sz="2100"/>
          </a:p>
        </p:txBody>
      </p:sp>
      <p:graphicFrame>
        <p:nvGraphicFramePr>
          <p:cNvPr id="227" name="table 227">
            <a:extLst>
              <a:ext uri="{FF2B5EF4-FFF2-40B4-BE49-F238E27FC236}">
                <a16:creationId xmlns:a16="http://schemas.microsoft.com/office/drawing/2014/main" id="{BBA2F0AB-3D81-4B63-BD68-9D14C520F9F3}"/>
              </a:ext>
            </a:extLst>
          </p:cNvPr>
          <p:cNvGraphicFramePr>
            <a:graphicFrameLocks noGrp="1"/>
          </p:cNvGraphicFramePr>
          <p:nvPr/>
        </p:nvGraphicFramePr>
        <p:xfrm>
          <a:off x="5187950" y="2062163"/>
          <a:ext cx="787400" cy="403225"/>
        </p:xfrm>
        <a:graphic>
          <a:graphicData uri="http://schemas.openxmlformats.org/drawingml/2006/table">
            <a:tbl>
              <a:tblPr/>
              <a:tblGrid>
                <a:gridCol w="787400">
                  <a:extLst>
                    <a:ext uri="{9D8B030D-6E8A-4147-A177-3AD203B41FA5}">
                      <a16:colId xmlns:a16="http://schemas.microsoft.com/office/drawing/2014/main" val="1260358032"/>
                    </a:ext>
                  </a:extLst>
                </a:gridCol>
              </a:tblGrid>
              <a:tr h="403225">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eaLnBrk="0" fontAlgn="base" hangingPunct="0">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eaLnBrk="0" fontAlgn="base" hangingPunct="0">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eaLnBrk="0" fontAlgn="base" hangingPunct="0">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eaLnBrk="0" fontAlgn="base" hangingPunct="0">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0" fontAlgn="base" latinLnBrk="0" hangingPunct="0">
                        <a:lnSpc>
                          <a:spcPct val="103000"/>
                        </a:lnSpc>
                        <a:spcBef>
                          <a:spcPct val="0"/>
                        </a:spcBef>
                        <a:spcAft>
                          <a:spcPct val="0"/>
                        </a:spcAft>
                        <a:buClrTx/>
                        <a:buSzTx/>
                        <a:buFontTx/>
                        <a:buNone/>
                        <a:tabLst/>
                      </a:pPr>
                      <a:endParaRPr kumimoji="0" lang="en-US" altLang="en-US" sz="200" b="0" i="0" u="none" strike="noStrike" cap="none" normalizeH="0" baseline="0">
                        <a:ln>
                          <a:noFill/>
                        </a:ln>
                        <a:solidFill>
                          <a:schemeClr val="tx1"/>
                        </a:solidFill>
                        <a:effectLst/>
                        <a:latin typeface="Tahoma" panose="020B0604030504040204" pitchFamily="34" charset="0"/>
                        <a:ea typeface="楷体_GB2312" pitchFamily="49" charset="-122"/>
                      </a:endParaRPr>
                    </a:p>
                    <a:p>
                      <a:pPr marL="0" marR="0" lvl="0" indent="0" algn="l" defTabSz="914400" rtl="0" eaLnBrk="0" fontAlgn="base" latinLnBrk="0" hangingPunct="0">
                        <a:lnSpc>
                          <a:spcPts val="3213"/>
                        </a:lnSpc>
                        <a:spcBef>
                          <a:spcPct val="0"/>
                        </a:spcBef>
                        <a:spcAft>
                          <a:spcPct val="0"/>
                        </a:spcAft>
                        <a:buClrTx/>
                        <a:buSzTx/>
                        <a:buFontTx/>
                        <a:buNone/>
                        <a:tabLst/>
                      </a:pPr>
                      <a:r>
                        <a:rPr kumimoji="0" lang="zh-CN" altLang="zh-CN" sz="3100" b="1" i="1" u="none" strike="noStrike" cap="none" normalizeH="0" baseline="1200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r=βα</a:t>
                      </a:r>
                      <a:r>
                        <a:rPr kumimoji="0" lang="zh-CN"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100" b="1" i="1" u="none" strike="noStrike" cap="none" normalizeH="0" baseline="4700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en-US" sz="1300" b="0" i="0" u="none" strike="noStrike" cap="none" normalizeH="0" baseline="0">
                        <a:ln>
                          <a:noFill/>
                        </a:ln>
                        <a:solidFill>
                          <a:schemeClr val="tx1"/>
                        </a:solidFill>
                        <a:effectLst/>
                        <a:latin typeface="Tahoma" panose="020B0604030504040204" pitchFamily="34" charset="0"/>
                        <a:ea typeface="楷体_GB2312" pitchFamily="49" charset="-122"/>
                      </a:endParaRPr>
                    </a:p>
                  </a:txBody>
                  <a:tcPr marL="0" marR="0" marT="0" marB="0"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B5CEED"/>
                    </a:solidFill>
                  </a:tcPr>
                </a:tc>
                <a:extLst>
                  <a:ext uri="{0D108BD9-81ED-4DB2-BD59-A6C34878D82A}">
                    <a16:rowId xmlns:a16="http://schemas.microsoft.com/office/drawing/2014/main" val="1145587862"/>
                  </a:ext>
                </a:extLst>
              </a:tr>
            </a:tbl>
          </a:graphicData>
        </a:graphic>
      </p:graphicFrame>
      <p:pic>
        <p:nvPicPr>
          <p:cNvPr id="31769" name="picture 229">
            <a:extLst>
              <a:ext uri="{FF2B5EF4-FFF2-40B4-BE49-F238E27FC236}">
                <a16:creationId xmlns:a16="http://schemas.microsoft.com/office/drawing/2014/main" id="{5A83CF01-4CB8-4CF3-9CE1-5EB2466FE70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76425" y="2413000"/>
            <a:ext cx="468313"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70" name="Rectangle 2">
            <a:extLst>
              <a:ext uri="{FF2B5EF4-FFF2-40B4-BE49-F238E27FC236}">
                <a16:creationId xmlns:a16="http://schemas.microsoft.com/office/drawing/2014/main" id="{746E7174-9F7E-49C8-AD40-353C5153874A}"/>
              </a:ext>
            </a:extLst>
          </p:cNvPr>
          <p:cNvSpPr txBox="1">
            <a:spLocks noChangeArrowheads="1"/>
          </p:cNvSpPr>
          <p:nvPr/>
        </p:nvSpPr>
        <p:spPr bwMode="auto">
          <a:xfrm>
            <a:off x="1116013" y="333375"/>
            <a:ext cx="7475537"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4000">
                <a:latin typeface="Times New Roman" panose="02020603050405020304" pitchFamily="18" charset="0"/>
                <a:ea typeface="黑体" panose="02010609060101010101" pitchFamily="49" charset="-122"/>
              </a:rPr>
              <a:t>4.2.2 </a:t>
            </a:r>
            <a:r>
              <a:rPr lang="zh-CN" altLang="en-US" sz="4000">
                <a:ea typeface="黑体" panose="02010609060101010101" pitchFamily="49" charset="-122"/>
              </a:rPr>
              <a:t>对上下文无关文法的改造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textbox 204">
            <a:extLst>
              <a:ext uri="{FF2B5EF4-FFF2-40B4-BE49-F238E27FC236}">
                <a16:creationId xmlns:a16="http://schemas.microsoft.com/office/drawing/2014/main" id="{49AA1F39-F5ED-442C-AE1D-42337BB650ED}"/>
              </a:ext>
            </a:extLst>
          </p:cNvPr>
          <p:cNvSpPr/>
          <p:nvPr/>
        </p:nvSpPr>
        <p:spPr>
          <a:xfrm>
            <a:off x="5897563" y="3602038"/>
            <a:ext cx="2418853" cy="1739900"/>
          </a:xfrm>
          <a:prstGeom prst="rect">
            <a:avLst/>
          </a:prstGeom>
        </p:spPr>
        <p:txBody>
          <a:bodyPr lIns="0" tIns="0" rIns="0" bIns="0"/>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a:lnSpc>
                <a:spcPct val="83000"/>
              </a:lnSpc>
            </a:pPr>
            <a:endParaRPr lang="en-US" altLang="en-US" sz="100" dirty="0"/>
          </a:p>
          <a:p>
            <a:pPr>
              <a:lnSpc>
                <a:spcPts val="2350"/>
              </a:lnSpc>
            </a:pPr>
            <a:r>
              <a:rPr lang="zh-CN" altLang="zh-CN" sz="1800" b="1" i="1" dirty="0">
                <a:solidFill>
                  <a:srgbClr val="000000"/>
                </a:solidFill>
                <a:cs typeface="Times New Roman" panose="02020603050405020304" pitchFamily="18" charset="0"/>
              </a:rPr>
              <a:t>A</a:t>
            </a:r>
            <a:r>
              <a:rPr lang="zh-CN" altLang="zh-CN" sz="1800" b="1" dirty="0">
                <a:solidFill>
                  <a:srgbClr val="000000"/>
                </a:solidFill>
                <a:cs typeface="Times New Roman" panose="02020603050405020304" pitchFamily="18" charset="0"/>
              </a:rPr>
              <a:t>′</a:t>
            </a:r>
            <a:r>
              <a:rPr lang="zh-CN" altLang="zh-CN" sz="1800" dirty="0">
                <a:solidFill>
                  <a:srgbClr val="000000"/>
                </a:solidFill>
                <a:cs typeface="Times New Roman" panose="02020603050405020304" pitchFamily="18" charset="0"/>
              </a:rPr>
              <a:t>      </a:t>
            </a:r>
            <a:r>
              <a:rPr lang="zh-CN" altLang="zh-CN" sz="1800" b="1" i="1" dirty="0">
                <a:solidFill>
                  <a:srgbClr val="000000"/>
                </a:solidFill>
                <a:cs typeface="Times New Roman" panose="02020603050405020304" pitchFamily="18" charset="0"/>
              </a:rPr>
              <a:t>αA</a:t>
            </a:r>
            <a:r>
              <a:rPr lang="zh-CN" altLang="zh-CN" sz="1800" b="1" dirty="0">
                <a:solidFill>
                  <a:srgbClr val="000000"/>
                </a:solidFill>
                <a:cs typeface="Times New Roman" panose="02020603050405020304" pitchFamily="18" charset="0"/>
              </a:rPr>
              <a:t>′</a:t>
            </a:r>
            <a:endParaRPr lang="en-US" altLang="en-US" sz="1800" dirty="0"/>
          </a:p>
          <a:p>
            <a:pPr>
              <a:lnSpc>
                <a:spcPts val="2200"/>
              </a:lnSpc>
            </a:pPr>
            <a:r>
              <a:rPr lang="zh-CN" altLang="zh-CN" sz="1700" dirty="0">
                <a:solidFill>
                  <a:srgbClr val="000000"/>
                </a:solidFill>
                <a:latin typeface="Arial" panose="020B0604020202020204" pitchFamily="34" charset="0"/>
                <a:cs typeface="Arial" panose="020B0604020202020204" pitchFamily="34" charset="0"/>
              </a:rPr>
              <a:t>	 </a:t>
            </a:r>
            <a:r>
              <a:rPr lang="zh-CN" altLang="zh-CN" sz="1700" b="1" i="1" dirty="0">
                <a:solidFill>
                  <a:srgbClr val="000000"/>
                </a:solidFill>
                <a:cs typeface="Times New Roman" panose="02020603050405020304" pitchFamily="18" charset="0"/>
              </a:rPr>
              <a:t>ααA</a:t>
            </a:r>
            <a:r>
              <a:rPr lang="zh-CN" altLang="zh-CN" sz="1700" b="1" dirty="0">
                <a:solidFill>
                  <a:srgbClr val="000000"/>
                </a:solidFill>
                <a:cs typeface="Times New Roman" panose="02020603050405020304" pitchFamily="18" charset="0"/>
              </a:rPr>
              <a:t>′</a:t>
            </a:r>
            <a:endParaRPr lang="en-US" altLang="en-US" sz="1700" dirty="0"/>
          </a:p>
          <a:p>
            <a:pPr>
              <a:lnSpc>
                <a:spcPts val="2363"/>
              </a:lnSpc>
            </a:pPr>
            <a:r>
              <a:rPr lang="zh-CN" altLang="zh-CN" sz="1800" dirty="0">
                <a:solidFill>
                  <a:srgbClr val="000000"/>
                </a:solidFill>
                <a:latin typeface="Arial" panose="020B0604020202020204" pitchFamily="34" charset="0"/>
                <a:cs typeface="Arial" panose="020B0604020202020204" pitchFamily="34" charset="0"/>
              </a:rPr>
              <a:t>	 </a:t>
            </a:r>
            <a:r>
              <a:rPr lang="zh-CN" altLang="zh-CN" sz="1800" b="1" i="1" dirty="0">
                <a:solidFill>
                  <a:srgbClr val="000000"/>
                </a:solidFill>
                <a:cs typeface="Times New Roman" panose="02020603050405020304" pitchFamily="18" charset="0"/>
              </a:rPr>
              <a:t>αααA</a:t>
            </a:r>
            <a:r>
              <a:rPr lang="zh-CN" altLang="zh-CN" sz="1800" b="1" dirty="0">
                <a:solidFill>
                  <a:srgbClr val="000000"/>
                </a:solidFill>
                <a:cs typeface="Times New Roman" panose="02020603050405020304" pitchFamily="18" charset="0"/>
              </a:rPr>
              <a:t>′</a:t>
            </a:r>
            <a:endParaRPr lang="en-US" altLang="en-US" sz="1800" dirty="0"/>
          </a:p>
          <a:p>
            <a:pPr>
              <a:lnSpc>
                <a:spcPct val="133000"/>
              </a:lnSpc>
            </a:pPr>
            <a:endParaRPr lang="en-US" altLang="en-US" sz="800" dirty="0"/>
          </a:p>
          <a:p>
            <a:pPr>
              <a:lnSpc>
                <a:spcPts val="338"/>
              </a:lnSpc>
              <a:spcBef>
                <a:spcPts val="75"/>
              </a:spcBef>
            </a:pPr>
            <a:r>
              <a:rPr lang="zh-CN" altLang="zh-CN" sz="200" b="1" i="1" dirty="0">
                <a:solidFill>
                  <a:srgbClr val="000000"/>
                </a:solidFill>
                <a:cs typeface="Times New Roman" panose="02020603050405020304" pitchFamily="18" charset="0"/>
              </a:rPr>
              <a:t>…</a:t>
            </a:r>
            <a:endParaRPr lang="en-US" altLang="en-US" sz="200" dirty="0"/>
          </a:p>
          <a:p>
            <a:pPr>
              <a:lnSpc>
                <a:spcPts val="2363"/>
              </a:lnSpc>
              <a:spcBef>
                <a:spcPts val="113"/>
              </a:spcBef>
            </a:pPr>
            <a:r>
              <a:rPr lang="zh-CN" altLang="zh-CN" sz="1800" dirty="0">
                <a:solidFill>
                  <a:srgbClr val="000000"/>
                </a:solidFill>
                <a:latin typeface="Arial" panose="020B0604020202020204" pitchFamily="34" charset="0"/>
                <a:cs typeface="Arial" panose="020B0604020202020204" pitchFamily="34" charset="0"/>
              </a:rPr>
              <a:t>	 </a:t>
            </a:r>
            <a:r>
              <a:rPr lang="zh-CN" altLang="zh-CN" sz="1800" b="1" i="1" dirty="0">
                <a:solidFill>
                  <a:srgbClr val="000000"/>
                </a:solidFill>
                <a:cs typeface="Times New Roman" panose="02020603050405020304" pitchFamily="18" charset="0"/>
              </a:rPr>
              <a:t>α</a:t>
            </a:r>
            <a:r>
              <a:rPr lang="zh-CN" altLang="zh-CN" sz="1800" dirty="0">
                <a:solidFill>
                  <a:srgbClr val="000000"/>
                </a:solidFill>
                <a:cs typeface="Times New Roman" panose="02020603050405020304" pitchFamily="18" charset="0"/>
              </a:rPr>
              <a:t> </a:t>
            </a:r>
            <a:r>
              <a:rPr lang="zh-CN" altLang="zh-CN" sz="1800" b="1" i="1" dirty="0">
                <a:solidFill>
                  <a:srgbClr val="000000"/>
                </a:solidFill>
                <a:cs typeface="Times New Roman" panose="02020603050405020304" pitchFamily="18" charset="0"/>
              </a:rPr>
              <a:t>…αA</a:t>
            </a:r>
            <a:r>
              <a:rPr lang="zh-CN" altLang="zh-CN" sz="1800" b="1" dirty="0">
                <a:solidFill>
                  <a:srgbClr val="000000"/>
                </a:solidFill>
                <a:cs typeface="Times New Roman" panose="02020603050405020304" pitchFamily="18" charset="0"/>
              </a:rPr>
              <a:t>′</a:t>
            </a:r>
            <a:endParaRPr lang="en-US" altLang="en-US" sz="1800" dirty="0"/>
          </a:p>
          <a:p>
            <a:pPr>
              <a:lnSpc>
                <a:spcPts val="2363"/>
              </a:lnSpc>
            </a:pPr>
            <a:r>
              <a:rPr lang="zh-CN" altLang="zh-CN" sz="1800" dirty="0">
                <a:solidFill>
                  <a:srgbClr val="000000"/>
                </a:solidFill>
                <a:latin typeface="Arial" panose="020B0604020202020204" pitchFamily="34" charset="0"/>
                <a:cs typeface="Arial" panose="020B0604020202020204" pitchFamily="34" charset="0"/>
              </a:rPr>
              <a:t>	 </a:t>
            </a:r>
            <a:r>
              <a:rPr lang="zh-CN" altLang="zh-CN" sz="1800" b="1" i="1" dirty="0">
                <a:solidFill>
                  <a:srgbClr val="000000"/>
                </a:solidFill>
                <a:cs typeface="Times New Roman" panose="02020603050405020304" pitchFamily="18" charset="0"/>
              </a:rPr>
              <a:t>α</a:t>
            </a:r>
            <a:r>
              <a:rPr lang="zh-CN" altLang="zh-CN" sz="1800" dirty="0">
                <a:solidFill>
                  <a:srgbClr val="000000"/>
                </a:solidFill>
                <a:cs typeface="Times New Roman" panose="02020603050405020304" pitchFamily="18" charset="0"/>
              </a:rPr>
              <a:t> </a:t>
            </a:r>
            <a:r>
              <a:rPr lang="zh-CN" altLang="zh-CN" sz="1800" b="1" i="1" dirty="0">
                <a:solidFill>
                  <a:srgbClr val="000000"/>
                </a:solidFill>
                <a:cs typeface="Times New Roman" panose="02020603050405020304" pitchFamily="18" charset="0"/>
              </a:rPr>
              <a:t>…α</a:t>
            </a:r>
            <a:endParaRPr lang="en-US" altLang="en-US" sz="1800" dirty="0"/>
          </a:p>
        </p:txBody>
      </p:sp>
      <p:pic>
        <p:nvPicPr>
          <p:cNvPr id="32771" name="picture 205">
            <a:extLst>
              <a:ext uri="{FF2B5EF4-FFF2-40B4-BE49-F238E27FC236}">
                <a16:creationId xmlns:a16="http://schemas.microsoft.com/office/drawing/2014/main" id="{34823937-E981-4283-893C-8E30D04E68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9513" y="5032375"/>
            <a:ext cx="2381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2" name="picture 206">
            <a:extLst>
              <a:ext uri="{FF2B5EF4-FFF2-40B4-BE49-F238E27FC236}">
                <a16:creationId xmlns:a16="http://schemas.microsoft.com/office/drawing/2014/main" id="{37EA66EF-70D8-4574-A53D-768617D79A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9513" y="4732338"/>
            <a:ext cx="238125"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3" name="picture 207">
            <a:extLst>
              <a:ext uri="{FF2B5EF4-FFF2-40B4-BE49-F238E27FC236}">
                <a16:creationId xmlns:a16="http://schemas.microsoft.com/office/drawing/2014/main" id="{4FC923B0-1BF5-4148-BA22-6E91CC0C9D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9513" y="4192588"/>
            <a:ext cx="238125"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4" name="picture 208">
            <a:extLst>
              <a:ext uri="{FF2B5EF4-FFF2-40B4-BE49-F238E27FC236}">
                <a16:creationId xmlns:a16="http://schemas.microsoft.com/office/drawing/2014/main" id="{8E6EC5E3-40FB-401D-BE53-49CBB2ADF6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59513" y="3913188"/>
            <a:ext cx="238125"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5" name="picture 209">
            <a:extLst>
              <a:ext uri="{FF2B5EF4-FFF2-40B4-BE49-F238E27FC236}">
                <a16:creationId xmlns:a16="http://schemas.microsoft.com/office/drawing/2014/main" id="{09AB323C-BE03-4355-A35C-DACFAA549A6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5225" y="3613150"/>
            <a:ext cx="23812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12" name="table 212">
            <a:extLst>
              <a:ext uri="{FF2B5EF4-FFF2-40B4-BE49-F238E27FC236}">
                <a16:creationId xmlns:a16="http://schemas.microsoft.com/office/drawing/2014/main" id="{EA7B9FB3-C2C1-4226-ADE9-D56DE96BD82D}"/>
              </a:ext>
            </a:extLst>
          </p:cNvPr>
          <p:cNvGraphicFramePr>
            <a:graphicFrameLocks noGrp="1"/>
          </p:cNvGraphicFramePr>
          <p:nvPr/>
        </p:nvGraphicFramePr>
        <p:xfrm>
          <a:off x="3089749" y="2572537"/>
          <a:ext cx="2892523" cy="605437"/>
        </p:xfrm>
        <a:graphic>
          <a:graphicData uri="http://schemas.openxmlformats.org/drawingml/2006/table">
            <a:tbl>
              <a:tblPr/>
              <a:tblGrid>
                <a:gridCol w="2892523">
                  <a:extLst>
                    <a:ext uri="{9D8B030D-6E8A-4147-A177-3AD203B41FA5}">
                      <a16:colId xmlns:a16="http://schemas.microsoft.com/office/drawing/2014/main" val="20000"/>
                    </a:ext>
                  </a:extLst>
                </a:gridCol>
              </a:tblGrid>
              <a:tr h="605437">
                <a:tc>
                  <a:txBody>
                    <a:bodyPr/>
                    <a:lstStyle/>
                    <a:p>
                      <a:pPr algn="l" rtl="0" eaLnBrk="0">
                        <a:lnSpc>
                          <a:spcPct val="124000"/>
                        </a:lnSpc>
                      </a:pPr>
                      <a:endParaRPr lang="en-US" altLang="en-US" sz="300" dirty="0"/>
                    </a:p>
                    <a:p>
                      <a:pPr marL="104140" indent="12065" algn="l" rtl="0" eaLnBrk="0">
                        <a:lnSpc>
                          <a:spcPct val="111000"/>
                        </a:lnSpc>
                        <a:spcBef>
                          <a:spcPts val="5"/>
                        </a:spcBef>
                      </a:pPr>
                      <a:r>
                        <a:rPr sz="1600" spc="90" dirty="0">
                          <a:solidFill>
                            <a:srgbClr val="000000">
                              <a:alpha val="100000"/>
                            </a:srgbClr>
                          </a:solidFill>
                          <a:latin typeface="楷体" panose="02010609060101010101" charset="-122"/>
                          <a:ea typeface="楷体" panose="02010609060101010101" charset="-122"/>
                          <a:cs typeface="楷体" panose="02010609060101010101" charset="-122"/>
                        </a:rPr>
                        <a:t>事实上，这种消除过程就是</a:t>
                      </a:r>
                      <a:r>
                        <a:rPr sz="1600" spc="40" dirty="0">
                          <a:solidFill>
                            <a:srgbClr val="000000">
                              <a:alpha val="100000"/>
                            </a:srgbClr>
                          </a:solidFill>
                          <a:latin typeface="楷体" panose="02010609060101010101" charset="-122"/>
                          <a:ea typeface="楷体" panose="02010609060101010101" charset="-122"/>
                          <a:cs typeface="楷体" panose="02010609060101010101" charset="-122"/>
                        </a:rPr>
                        <a:t>  </a:t>
                      </a:r>
                      <a:r>
                        <a:rPr sz="1600" spc="100" dirty="0">
                          <a:solidFill>
                            <a:srgbClr val="000000">
                              <a:alpha val="100000"/>
                            </a:srgbClr>
                          </a:solidFill>
                          <a:latin typeface="楷体" panose="02010609060101010101" charset="-122"/>
                          <a:ea typeface="楷体" panose="02010609060101010101" charset="-122"/>
                          <a:cs typeface="楷体" panose="02010609060101010101" charset="-122"/>
                        </a:rPr>
                        <a:t>把</a:t>
                      </a:r>
                      <a:r>
                        <a:rPr sz="1600" spc="100" dirty="0">
                          <a:ln w="5080" cap="flat" cmpd="sng">
                            <a:solidFill>
                              <a:srgbClr val="2D84F4">
                                <a:alpha val="100000"/>
                              </a:srgbClr>
                            </a:solidFill>
                            <a:prstDash val="solid"/>
                            <a:miter lim="1"/>
                          </a:ln>
                          <a:solidFill>
                            <a:srgbClr val="2D84F4">
                              <a:alpha val="100000"/>
                            </a:srgbClr>
                          </a:solidFill>
                          <a:latin typeface="楷体" panose="02010609060101010101" charset="-122"/>
                          <a:ea typeface="楷体" panose="02010609060101010101" charset="-122"/>
                          <a:cs typeface="楷体" panose="02010609060101010101" charset="-122"/>
                        </a:rPr>
                        <a:t>左递归</a:t>
                      </a:r>
                      <a:r>
                        <a:rPr sz="1600" spc="100" dirty="0">
                          <a:solidFill>
                            <a:srgbClr val="000000">
                              <a:alpha val="100000"/>
                            </a:srgbClr>
                          </a:solidFill>
                          <a:latin typeface="楷体" panose="02010609060101010101" charset="-122"/>
                          <a:ea typeface="楷体" panose="02010609060101010101" charset="-122"/>
                          <a:cs typeface="楷体" panose="02010609060101010101" charset="-122"/>
                        </a:rPr>
                        <a:t>转换成了</a:t>
                      </a:r>
                      <a:r>
                        <a:rPr sz="1600" spc="100" dirty="0">
                          <a:ln w="5080" cap="flat" cmpd="sng">
                            <a:solidFill>
                              <a:srgbClr val="2D84F4">
                                <a:alpha val="100000"/>
                              </a:srgbClr>
                            </a:solidFill>
                            <a:prstDash val="solid"/>
                            <a:miter lim="1"/>
                          </a:ln>
                          <a:solidFill>
                            <a:srgbClr val="2D84F4">
                              <a:alpha val="100000"/>
                            </a:srgbClr>
                          </a:solidFill>
                          <a:latin typeface="楷体" panose="02010609060101010101" charset="-122"/>
                          <a:ea typeface="楷体" panose="02010609060101010101" charset="-122"/>
                          <a:cs typeface="楷体" panose="02010609060101010101" charset="-122"/>
                        </a:rPr>
                        <a:t>右递归</a:t>
                      </a:r>
                      <a:endParaRPr lang="en-US" altLang="en-US" sz="1600" dirty="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D98C"/>
                    </a:solidFill>
                  </a:tcPr>
                </a:tc>
                <a:extLst>
                  <a:ext uri="{0D108BD9-81ED-4DB2-BD59-A6C34878D82A}">
                    <a16:rowId xmlns:a16="http://schemas.microsoft.com/office/drawing/2014/main" val="10000"/>
                  </a:ext>
                </a:extLst>
              </a:tr>
            </a:tbl>
          </a:graphicData>
        </a:graphic>
      </p:graphicFrame>
      <p:sp>
        <p:nvSpPr>
          <p:cNvPr id="213" name="textbox 213">
            <a:extLst>
              <a:ext uri="{FF2B5EF4-FFF2-40B4-BE49-F238E27FC236}">
                <a16:creationId xmlns:a16="http://schemas.microsoft.com/office/drawing/2014/main" id="{0A96AC2C-1DA2-4315-9C1D-28E6B34B6957}"/>
              </a:ext>
            </a:extLst>
          </p:cNvPr>
          <p:cNvSpPr/>
          <p:nvPr/>
        </p:nvSpPr>
        <p:spPr>
          <a:xfrm>
            <a:off x="552450" y="1504950"/>
            <a:ext cx="2493963" cy="377825"/>
          </a:xfrm>
          <a:prstGeom prst="rect">
            <a:avLst/>
          </a:prstGeom>
        </p:spPr>
        <p:txBody>
          <a:bodyPr lIns="0" tIns="0" rIns="0" bIns="0"/>
          <a:lstStyle/>
          <a:p>
            <a:pPr>
              <a:lnSpc>
                <a:spcPct val="76000"/>
              </a:lnSpc>
              <a:defRPr/>
            </a:pPr>
            <a:endParaRPr lang="en-US" altLang="en-US" sz="100" b="1" dirty="0">
              <a:solidFill>
                <a:srgbClr val="FF0000"/>
              </a:solidFill>
            </a:endParaRPr>
          </a:p>
          <a:p>
            <a:pPr indent="10860">
              <a:lnSpc>
                <a:spcPct val="91000"/>
              </a:lnSpc>
              <a:defRPr/>
            </a:pPr>
            <a:r>
              <a:rPr sz="2565" b="1" spc="214" dirty="0">
                <a:solidFill>
                  <a:srgbClr val="FF0000"/>
                </a:solidFill>
                <a:latin typeface="微软雅黑" panose="020B0503020204020204" charset="-122"/>
                <a:ea typeface="微软雅黑" panose="020B0503020204020204" charset="-122"/>
                <a:cs typeface="微软雅黑" panose="020B0503020204020204" charset="-122"/>
              </a:rPr>
              <a:t>消除直接左递归</a:t>
            </a:r>
            <a:endParaRPr lang="en-US" altLang="en-US" sz="2565" b="1" dirty="0">
              <a:solidFill>
                <a:srgbClr val="FF0000"/>
              </a:solidFill>
            </a:endParaRPr>
          </a:p>
        </p:txBody>
      </p:sp>
      <p:sp>
        <p:nvSpPr>
          <p:cNvPr id="214" name="textbox 214">
            <a:extLst>
              <a:ext uri="{FF2B5EF4-FFF2-40B4-BE49-F238E27FC236}">
                <a16:creationId xmlns:a16="http://schemas.microsoft.com/office/drawing/2014/main" id="{87034E17-905C-46AB-A398-48D29FDEBEC6}"/>
              </a:ext>
            </a:extLst>
          </p:cNvPr>
          <p:cNvSpPr/>
          <p:nvPr/>
        </p:nvSpPr>
        <p:spPr>
          <a:xfrm>
            <a:off x="5903913" y="1689100"/>
            <a:ext cx="892175" cy="341313"/>
          </a:xfrm>
          <a:prstGeom prst="rect">
            <a:avLst/>
          </a:prstGeom>
        </p:spPr>
        <p:txBody>
          <a:bodyPr lIns="0" tIns="0" rIns="0" bIns="0"/>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a:lnSpc>
                <a:spcPct val="83000"/>
              </a:lnSpc>
            </a:pPr>
            <a:endParaRPr lang="en-US" altLang="en-US" sz="100"/>
          </a:p>
          <a:p>
            <a:pPr>
              <a:lnSpc>
                <a:spcPts val="2513"/>
              </a:lnSpc>
            </a:pPr>
            <a:r>
              <a:rPr lang="zh-CN" altLang="zh-CN" sz="2000" b="1" i="1">
                <a:solidFill>
                  <a:srgbClr val="000000"/>
                </a:solidFill>
                <a:cs typeface="Times New Roman" panose="02020603050405020304" pitchFamily="18" charset="0"/>
              </a:rPr>
              <a:t>A</a:t>
            </a:r>
            <a:r>
              <a:rPr lang="zh-CN" altLang="zh-CN" sz="2000">
                <a:solidFill>
                  <a:srgbClr val="000000"/>
                </a:solidFill>
                <a:cs typeface="Times New Roman" panose="02020603050405020304" pitchFamily="18" charset="0"/>
              </a:rPr>
              <a:t>     </a:t>
            </a:r>
            <a:r>
              <a:rPr lang="zh-CN" altLang="zh-CN" sz="2000" b="1" i="1">
                <a:solidFill>
                  <a:srgbClr val="000000"/>
                </a:solidFill>
                <a:cs typeface="Times New Roman" panose="02020603050405020304" pitchFamily="18" charset="0"/>
              </a:rPr>
              <a:t>A</a:t>
            </a:r>
            <a:r>
              <a:rPr lang="zh-CN" altLang="zh-CN" sz="1600" b="1" i="1">
                <a:solidFill>
                  <a:srgbClr val="000000"/>
                </a:solidFill>
                <a:cs typeface="Times New Roman" panose="02020603050405020304" pitchFamily="18" charset="0"/>
              </a:rPr>
              <a:t>α</a:t>
            </a:r>
            <a:endParaRPr lang="en-US" altLang="en-US" sz="1600"/>
          </a:p>
        </p:txBody>
      </p:sp>
      <p:pic>
        <p:nvPicPr>
          <p:cNvPr id="32779" name="picture 215">
            <a:extLst>
              <a:ext uri="{FF2B5EF4-FFF2-40B4-BE49-F238E27FC236}">
                <a16:creationId xmlns:a16="http://schemas.microsoft.com/office/drawing/2014/main" id="{D1BD897E-85DB-4CC6-8D1A-99268238F58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8550" y="1700213"/>
            <a:ext cx="238125" cy="31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6" name="textbox 216">
            <a:extLst>
              <a:ext uri="{FF2B5EF4-FFF2-40B4-BE49-F238E27FC236}">
                <a16:creationId xmlns:a16="http://schemas.microsoft.com/office/drawing/2014/main" id="{6172021E-79B9-4BB3-9AB3-C2CD15147AA7}"/>
              </a:ext>
            </a:extLst>
          </p:cNvPr>
          <p:cNvSpPr/>
          <p:nvPr/>
        </p:nvSpPr>
        <p:spPr>
          <a:xfrm>
            <a:off x="6122988" y="1979613"/>
            <a:ext cx="1977404" cy="1504950"/>
          </a:xfrm>
          <a:prstGeom prst="rect">
            <a:avLst/>
          </a:prstGeom>
        </p:spPr>
        <p:txBody>
          <a:bodyPr lIns="0" tIns="0" rIns="0" bIns="0"/>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a:lnSpc>
                <a:spcPct val="84000"/>
              </a:lnSpc>
            </a:pPr>
            <a:endParaRPr lang="en-US" altLang="en-US" sz="100" dirty="0"/>
          </a:p>
          <a:p>
            <a:pPr>
              <a:lnSpc>
                <a:spcPct val="90000"/>
              </a:lnSpc>
            </a:pPr>
            <a:r>
              <a:rPr lang="zh-CN" altLang="zh-CN" sz="2200" dirty="0">
                <a:solidFill>
                  <a:srgbClr val="000000"/>
                </a:solidFill>
                <a:latin typeface="Arial" panose="020B0604020202020204" pitchFamily="34" charset="0"/>
                <a:cs typeface="Arial" panose="020B0604020202020204" pitchFamily="34" charset="0"/>
              </a:rPr>
              <a:t>	 </a:t>
            </a:r>
            <a:r>
              <a:rPr lang="zh-CN" altLang="zh-CN" sz="2200" b="1" i="1" dirty="0">
                <a:solidFill>
                  <a:srgbClr val="000000"/>
                </a:solidFill>
                <a:cs typeface="Times New Roman" panose="02020603050405020304" pitchFamily="18" charset="0"/>
              </a:rPr>
              <a:t>A</a:t>
            </a:r>
            <a:r>
              <a:rPr lang="zh-CN" altLang="zh-CN" sz="1800" b="1" i="1" dirty="0">
                <a:solidFill>
                  <a:srgbClr val="000000"/>
                </a:solidFill>
                <a:cs typeface="Times New Roman" panose="02020603050405020304" pitchFamily="18" charset="0"/>
              </a:rPr>
              <a:t>αα</a:t>
            </a:r>
            <a:endParaRPr lang="en-US" altLang="en-US" sz="1800" dirty="0"/>
          </a:p>
          <a:p>
            <a:pPr>
              <a:lnSpc>
                <a:spcPts val="2913"/>
              </a:lnSpc>
            </a:pPr>
            <a:r>
              <a:rPr lang="zh-CN" altLang="zh-CN" sz="2200" dirty="0">
                <a:solidFill>
                  <a:srgbClr val="000000"/>
                </a:solidFill>
                <a:latin typeface="Arial" panose="020B0604020202020204" pitchFamily="34" charset="0"/>
                <a:cs typeface="Arial" panose="020B0604020202020204" pitchFamily="34" charset="0"/>
              </a:rPr>
              <a:t>	 </a:t>
            </a:r>
            <a:r>
              <a:rPr lang="zh-CN" altLang="zh-CN" sz="2200" b="1" i="1" dirty="0">
                <a:solidFill>
                  <a:srgbClr val="000000"/>
                </a:solidFill>
                <a:cs typeface="Times New Roman" panose="02020603050405020304" pitchFamily="18" charset="0"/>
              </a:rPr>
              <a:t>A</a:t>
            </a:r>
            <a:r>
              <a:rPr lang="zh-CN" altLang="zh-CN" sz="1800" b="1" i="1" dirty="0">
                <a:solidFill>
                  <a:srgbClr val="000000"/>
                </a:solidFill>
                <a:cs typeface="Times New Roman" panose="02020603050405020304" pitchFamily="18" charset="0"/>
              </a:rPr>
              <a:t>ααα</a:t>
            </a:r>
            <a:endParaRPr lang="en-US" altLang="en-US" sz="1800" dirty="0"/>
          </a:p>
          <a:p>
            <a:pPr>
              <a:lnSpc>
                <a:spcPts val="338"/>
              </a:lnSpc>
              <a:spcBef>
                <a:spcPts val="938"/>
              </a:spcBef>
            </a:pPr>
            <a:r>
              <a:rPr lang="zh-CN" altLang="zh-CN" sz="200" b="1" i="1" dirty="0">
                <a:solidFill>
                  <a:srgbClr val="000000"/>
                </a:solidFill>
                <a:cs typeface="Times New Roman" panose="02020603050405020304" pitchFamily="18" charset="0"/>
              </a:rPr>
              <a:t>…</a:t>
            </a:r>
            <a:endParaRPr lang="en-US" altLang="en-US" sz="200" dirty="0"/>
          </a:p>
          <a:p>
            <a:pPr>
              <a:lnSpc>
                <a:spcPct val="91000"/>
              </a:lnSpc>
              <a:spcBef>
                <a:spcPts val="188"/>
              </a:spcBef>
            </a:pPr>
            <a:r>
              <a:rPr lang="zh-CN" altLang="zh-CN" sz="2100" dirty="0">
                <a:solidFill>
                  <a:srgbClr val="000000"/>
                </a:solidFill>
                <a:latin typeface="Arial" panose="020B0604020202020204" pitchFamily="34" charset="0"/>
                <a:cs typeface="Arial" panose="020B0604020202020204" pitchFamily="34" charset="0"/>
              </a:rPr>
              <a:t>	 </a:t>
            </a:r>
            <a:r>
              <a:rPr lang="zh-CN" altLang="zh-CN" sz="2100" b="1" i="1" dirty="0">
                <a:solidFill>
                  <a:srgbClr val="000000"/>
                </a:solidFill>
                <a:cs typeface="Times New Roman" panose="02020603050405020304" pitchFamily="18" charset="0"/>
              </a:rPr>
              <a:t>A</a:t>
            </a:r>
            <a:r>
              <a:rPr lang="zh-CN" altLang="zh-CN" sz="1800" b="1" i="1" dirty="0">
                <a:solidFill>
                  <a:srgbClr val="000000"/>
                </a:solidFill>
                <a:cs typeface="Times New Roman" panose="02020603050405020304" pitchFamily="18" charset="0"/>
              </a:rPr>
              <a:t>α</a:t>
            </a:r>
            <a:r>
              <a:rPr lang="zh-CN" altLang="zh-CN" sz="1800" dirty="0">
                <a:solidFill>
                  <a:srgbClr val="000000"/>
                </a:solidFill>
                <a:cs typeface="Times New Roman" panose="02020603050405020304" pitchFamily="18" charset="0"/>
              </a:rPr>
              <a:t> </a:t>
            </a:r>
            <a:r>
              <a:rPr lang="zh-CN" altLang="zh-CN" sz="1800" b="1" i="1" dirty="0">
                <a:solidFill>
                  <a:srgbClr val="000000"/>
                </a:solidFill>
                <a:cs typeface="Times New Roman" panose="02020603050405020304" pitchFamily="18" charset="0"/>
              </a:rPr>
              <a:t>…α</a:t>
            </a:r>
            <a:endParaRPr lang="en-US" altLang="en-US" sz="1800" dirty="0"/>
          </a:p>
          <a:p>
            <a:pPr>
              <a:lnSpc>
                <a:spcPts val="2563"/>
              </a:lnSpc>
            </a:pPr>
            <a:r>
              <a:rPr lang="zh-CN" altLang="zh-CN" sz="1800" dirty="0">
                <a:solidFill>
                  <a:srgbClr val="000000"/>
                </a:solidFill>
                <a:latin typeface="Arial" panose="020B0604020202020204" pitchFamily="34" charset="0"/>
                <a:cs typeface="Arial" panose="020B0604020202020204" pitchFamily="34" charset="0"/>
              </a:rPr>
              <a:t>	 </a:t>
            </a:r>
            <a:r>
              <a:rPr lang="zh-CN" altLang="zh-CN" sz="1800" b="1" i="1" dirty="0">
                <a:solidFill>
                  <a:srgbClr val="000000"/>
                </a:solidFill>
                <a:cs typeface="Times New Roman" panose="02020603050405020304" pitchFamily="18" charset="0"/>
              </a:rPr>
              <a:t>β</a:t>
            </a:r>
            <a:r>
              <a:rPr lang="zh-CN" altLang="zh-CN" sz="1800" dirty="0">
                <a:solidFill>
                  <a:srgbClr val="000000"/>
                </a:solidFill>
                <a:cs typeface="Times New Roman" panose="02020603050405020304" pitchFamily="18" charset="0"/>
              </a:rPr>
              <a:t> </a:t>
            </a:r>
            <a:r>
              <a:rPr lang="zh-CN" altLang="zh-CN" sz="1800" b="1" i="1" dirty="0">
                <a:solidFill>
                  <a:srgbClr val="000000"/>
                </a:solidFill>
                <a:cs typeface="Times New Roman" panose="02020603050405020304" pitchFamily="18" charset="0"/>
              </a:rPr>
              <a:t>α</a:t>
            </a:r>
            <a:r>
              <a:rPr lang="zh-CN" altLang="zh-CN" sz="1800" dirty="0">
                <a:solidFill>
                  <a:srgbClr val="000000"/>
                </a:solidFill>
                <a:cs typeface="Times New Roman" panose="02020603050405020304" pitchFamily="18" charset="0"/>
              </a:rPr>
              <a:t> </a:t>
            </a:r>
            <a:r>
              <a:rPr lang="zh-CN" altLang="zh-CN" sz="1800" b="1" i="1" dirty="0">
                <a:solidFill>
                  <a:srgbClr val="000000"/>
                </a:solidFill>
                <a:cs typeface="Times New Roman" panose="02020603050405020304" pitchFamily="18" charset="0"/>
              </a:rPr>
              <a:t>…α</a:t>
            </a:r>
            <a:endParaRPr lang="en-US" altLang="en-US" sz="1800" dirty="0"/>
          </a:p>
        </p:txBody>
      </p:sp>
      <p:pic>
        <p:nvPicPr>
          <p:cNvPr id="32781" name="picture 217">
            <a:extLst>
              <a:ext uri="{FF2B5EF4-FFF2-40B4-BE49-F238E27FC236}">
                <a16:creationId xmlns:a16="http://schemas.microsoft.com/office/drawing/2014/main" id="{A558015A-8604-4BC6-9334-7B89D3E5912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34100" y="3152775"/>
            <a:ext cx="2381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82" name="picture 218">
            <a:extLst>
              <a:ext uri="{FF2B5EF4-FFF2-40B4-BE49-F238E27FC236}">
                <a16:creationId xmlns:a16="http://schemas.microsoft.com/office/drawing/2014/main" id="{5B35189C-D9DF-4646-B56E-12F7E1EB69E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34100" y="2851150"/>
            <a:ext cx="238125"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83" name="picture 219">
            <a:extLst>
              <a:ext uri="{FF2B5EF4-FFF2-40B4-BE49-F238E27FC236}">
                <a16:creationId xmlns:a16="http://schemas.microsoft.com/office/drawing/2014/main" id="{B1A713CA-6E23-4B76-B2A2-ED03365CFFC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34100" y="2295525"/>
            <a:ext cx="2381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84" name="picture 220">
            <a:extLst>
              <a:ext uri="{FF2B5EF4-FFF2-40B4-BE49-F238E27FC236}">
                <a16:creationId xmlns:a16="http://schemas.microsoft.com/office/drawing/2014/main" id="{201C1367-3D56-4075-8A44-AF582F6FC1F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34100" y="1990725"/>
            <a:ext cx="2381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1" name="textbox 221">
            <a:extLst>
              <a:ext uri="{FF2B5EF4-FFF2-40B4-BE49-F238E27FC236}">
                <a16:creationId xmlns:a16="http://schemas.microsoft.com/office/drawing/2014/main" id="{D56613AD-CECB-45F8-A65D-41DE00E8C187}"/>
              </a:ext>
            </a:extLst>
          </p:cNvPr>
          <p:cNvSpPr/>
          <p:nvPr/>
        </p:nvSpPr>
        <p:spPr>
          <a:xfrm>
            <a:off x="1558925" y="2033588"/>
            <a:ext cx="3587750" cy="387350"/>
          </a:xfrm>
          <a:prstGeom prst="rect">
            <a:avLst/>
          </a:prstGeom>
        </p:spPr>
        <p:txBody>
          <a:bodyPr lIns="0" tIns="0" rIns="0" bIns="0"/>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a:lnSpc>
                <a:spcPct val="83000"/>
              </a:lnSpc>
            </a:pPr>
            <a:endParaRPr lang="en-US" altLang="en-US" sz="100"/>
          </a:p>
          <a:p>
            <a:pPr>
              <a:lnSpc>
                <a:spcPts val="2863"/>
              </a:lnSpc>
            </a:pPr>
            <a:r>
              <a:rPr lang="zh-CN" altLang="zh-CN" sz="2100" b="1" i="1">
                <a:solidFill>
                  <a:srgbClr val="000000"/>
                </a:solidFill>
                <a:cs typeface="Times New Roman" panose="02020603050405020304" pitchFamily="18" charset="0"/>
              </a:rPr>
              <a:t>A</a:t>
            </a:r>
            <a:r>
              <a:rPr lang="zh-CN" altLang="zh-CN" sz="2100">
                <a:solidFill>
                  <a:srgbClr val="000000"/>
                </a:solidFill>
                <a:cs typeface="Times New Roman" panose="02020603050405020304" pitchFamily="18" charset="0"/>
              </a:rPr>
              <a:t>  </a:t>
            </a:r>
            <a:r>
              <a:rPr lang="zh-CN" altLang="zh-CN" sz="2100" b="1">
                <a:solidFill>
                  <a:srgbClr val="000000"/>
                </a:solidFill>
                <a:cs typeface="Times New Roman" panose="02020603050405020304" pitchFamily="18" charset="0"/>
              </a:rPr>
              <a:t>→</a:t>
            </a:r>
            <a:r>
              <a:rPr lang="zh-CN" altLang="zh-CN" sz="2100">
                <a:solidFill>
                  <a:srgbClr val="000000"/>
                </a:solidFill>
                <a:cs typeface="Times New Roman" panose="02020603050405020304" pitchFamily="18" charset="0"/>
              </a:rPr>
              <a:t> </a:t>
            </a:r>
            <a:r>
              <a:rPr lang="zh-CN" altLang="zh-CN" sz="2100" b="1" i="1">
                <a:solidFill>
                  <a:srgbClr val="000000"/>
                </a:solidFill>
                <a:cs typeface="Times New Roman" panose="02020603050405020304" pitchFamily="18" charset="0"/>
              </a:rPr>
              <a:t>Aα</a:t>
            </a:r>
            <a:r>
              <a:rPr lang="zh-CN" altLang="zh-CN" sz="2100">
                <a:solidFill>
                  <a:srgbClr val="000000"/>
                </a:solidFill>
                <a:cs typeface="Times New Roman" panose="02020603050405020304" pitchFamily="18" charset="0"/>
              </a:rPr>
              <a:t> </a:t>
            </a:r>
            <a:r>
              <a:rPr lang="zh-CN" altLang="zh-CN" sz="2100" b="1">
                <a:solidFill>
                  <a:srgbClr val="000000"/>
                </a:solidFill>
                <a:cs typeface="Times New Roman" panose="02020603050405020304" pitchFamily="18" charset="0"/>
              </a:rPr>
              <a:t>|</a:t>
            </a:r>
            <a:r>
              <a:rPr lang="zh-CN" altLang="zh-CN" sz="2100">
                <a:solidFill>
                  <a:srgbClr val="000000"/>
                </a:solidFill>
                <a:cs typeface="Times New Roman" panose="02020603050405020304" pitchFamily="18" charset="0"/>
              </a:rPr>
              <a:t> </a:t>
            </a:r>
            <a:r>
              <a:rPr lang="zh-CN" altLang="zh-CN" sz="2100" b="1" i="1">
                <a:solidFill>
                  <a:srgbClr val="000000"/>
                </a:solidFill>
                <a:cs typeface="Times New Roman" panose="02020603050405020304" pitchFamily="18" charset="0"/>
              </a:rPr>
              <a:t>β</a:t>
            </a:r>
            <a:r>
              <a:rPr lang="zh-CN" altLang="zh-CN" sz="2100" b="1">
                <a:solidFill>
                  <a:srgbClr val="000000"/>
                </a:solidFill>
                <a:cs typeface="Times New Roman" panose="02020603050405020304" pitchFamily="18" charset="0"/>
              </a:rPr>
              <a:t>(</a:t>
            </a:r>
            <a:r>
              <a:rPr lang="zh-CN" altLang="zh-CN" sz="2100" b="1" i="1">
                <a:solidFill>
                  <a:srgbClr val="000000"/>
                </a:solidFill>
                <a:cs typeface="Times New Roman" panose="02020603050405020304" pitchFamily="18" charset="0"/>
              </a:rPr>
              <a:t>α≠</a:t>
            </a:r>
            <a:r>
              <a:rPr lang="zh-CN" altLang="zh-CN" sz="2100">
                <a:solidFill>
                  <a:srgbClr val="000000"/>
                </a:solidFill>
                <a:cs typeface="Times New Roman" panose="02020603050405020304" pitchFamily="18" charset="0"/>
              </a:rPr>
              <a:t> </a:t>
            </a:r>
            <a:r>
              <a:rPr lang="zh-CN" altLang="zh-CN" sz="2100" b="1" i="1">
                <a:solidFill>
                  <a:srgbClr val="000000"/>
                </a:solidFill>
                <a:cs typeface="Times New Roman" panose="02020603050405020304" pitchFamily="18" charset="0"/>
              </a:rPr>
              <a:t>ε</a:t>
            </a:r>
            <a:r>
              <a:rPr lang="zh-CN" altLang="zh-CN" sz="2100" b="1">
                <a:solidFill>
                  <a:srgbClr val="000000"/>
                </a:solidFill>
                <a:cs typeface="Times New Roman" panose="02020603050405020304" pitchFamily="18" charset="0"/>
              </a:rPr>
              <a:t>,</a:t>
            </a:r>
            <a:r>
              <a:rPr lang="zh-CN" altLang="zh-CN" sz="2100">
                <a:solidFill>
                  <a:srgbClr val="000000"/>
                </a:solidFill>
                <a:cs typeface="Times New Roman" panose="02020603050405020304" pitchFamily="18" charset="0"/>
              </a:rPr>
              <a:t> </a:t>
            </a:r>
            <a:r>
              <a:rPr lang="zh-CN" altLang="zh-CN" sz="2100" b="1" i="1">
                <a:solidFill>
                  <a:srgbClr val="000000"/>
                </a:solidFill>
                <a:cs typeface="Times New Roman" panose="02020603050405020304" pitchFamily="18" charset="0"/>
              </a:rPr>
              <a:t>β</a:t>
            </a:r>
            <a:r>
              <a:rPr lang="zh-CN" altLang="zh-CN" sz="2100">
                <a:solidFill>
                  <a:srgbClr val="000000"/>
                </a:solidFill>
                <a:cs typeface="Times New Roman" panose="02020603050405020304" pitchFamily="18" charset="0"/>
              </a:rPr>
              <a:t> </a:t>
            </a:r>
            <a:r>
              <a:rPr lang="zh-CN" altLang="zh-CN" sz="2100">
                <a:solidFill>
                  <a:srgbClr val="000000"/>
                </a:solidFill>
                <a:latin typeface="华文楷体" panose="02010600040101010101" pitchFamily="2" charset="-122"/>
                <a:ea typeface="华文楷体" panose="02010600040101010101" pitchFamily="2" charset="-122"/>
              </a:rPr>
              <a:t>不以</a:t>
            </a:r>
            <a:r>
              <a:rPr lang="zh-CN" altLang="zh-CN" sz="2100" b="1" i="1">
                <a:solidFill>
                  <a:srgbClr val="000000"/>
                </a:solidFill>
                <a:cs typeface="Times New Roman" panose="02020603050405020304" pitchFamily="18" charset="0"/>
              </a:rPr>
              <a:t>A</a:t>
            </a:r>
            <a:r>
              <a:rPr lang="zh-CN" altLang="zh-CN" sz="2100">
                <a:solidFill>
                  <a:srgbClr val="000000"/>
                </a:solidFill>
                <a:latin typeface="华文楷体" panose="02010600040101010101" pitchFamily="2" charset="-122"/>
                <a:ea typeface="华文楷体" panose="02010600040101010101" pitchFamily="2" charset="-122"/>
              </a:rPr>
              <a:t>开头</a:t>
            </a:r>
            <a:r>
              <a:rPr lang="zh-CN" altLang="zh-CN" sz="2100" b="1">
                <a:solidFill>
                  <a:srgbClr val="000000"/>
                </a:solidFill>
                <a:cs typeface="Times New Roman" panose="02020603050405020304" pitchFamily="18" charset="0"/>
              </a:rPr>
              <a:t>)</a:t>
            </a:r>
            <a:endParaRPr lang="en-US" altLang="en-US" sz="2100"/>
          </a:p>
        </p:txBody>
      </p:sp>
      <p:sp>
        <p:nvSpPr>
          <p:cNvPr id="222" name="rect">
            <a:extLst>
              <a:ext uri="{FF2B5EF4-FFF2-40B4-BE49-F238E27FC236}">
                <a16:creationId xmlns:a16="http://schemas.microsoft.com/office/drawing/2014/main" id="{62C27523-51C7-4326-B418-3AF5C8B550D7}"/>
              </a:ext>
            </a:extLst>
          </p:cNvPr>
          <p:cNvSpPr/>
          <p:nvPr/>
        </p:nvSpPr>
        <p:spPr>
          <a:xfrm>
            <a:off x="2219325" y="2851150"/>
            <a:ext cx="166688" cy="244475"/>
          </a:xfrm>
          <a:prstGeom prst="rect">
            <a:avLst/>
          </a:prstGeom>
          <a:solidFill>
            <a:srgbClr val="FFFF84">
              <a:alpha val="100000"/>
            </a:srgbClr>
          </a:solidFill>
          <a:ln cap="flat">
            <a:noFill/>
            <a:prstDash val="solid"/>
            <a:miter lim="0"/>
          </a:ln>
        </p:spPr>
        <p:txBody>
          <a:bodyPr/>
          <a:lstStyle/>
          <a:p>
            <a:pPr algn="ctr">
              <a:defRPr/>
            </a:pPr>
            <a:endParaRPr lang="zh-CN" altLang="en-US" sz="2223"/>
          </a:p>
        </p:txBody>
      </p:sp>
      <p:sp>
        <p:nvSpPr>
          <p:cNvPr id="223" name="textbox 223">
            <a:extLst>
              <a:ext uri="{FF2B5EF4-FFF2-40B4-BE49-F238E27FC236}">
                <a16:creationId xmlns:a16="http://schemas.microsoft.com/office/drawing/2014/main" id="{09141C2A-A0A6-4C59-8FD1-DFCC26E59270}"/>
              </a:ext>
            </a:extLst>
          </p:cNvPr>
          <p:cNvSpPr/>
          <p:nvPr/>
        </p:nvSpPr>
        <p:spPr>
          <a:xfrm>
            <a:off x="1546225" y="2746375"/>
            <a:ext cx="1552575" cy="784225"/>
          </a:xfrm>
          <a:prstGeom prst="rect">
            <a:avLst/>
          </a:prstGeom>
        </p:spPr>
        <p:txBody>
          <a:bodyPr lIns="0" tIns="0" rIns="0" bIns="0"/>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a:lnSpc>
                <a:spcPct val="74000"/>
              </a:lnSpc>
            </a:pPr>
            <a:endParaRPr lang="en-US" altLang="en-US" sz="100"/>
          </a:p>
          <a:p>
            <a:pPr>
              <a:lnSpc>
                <a:spcPct val="117000"/>
              </a:lnSpc>
            </a:pPr>
            <a:r>
              <a:rPr lang="zh-CN" altLang="zh-CN" sz="2100" b="1" i="1">
                <a:solidFill>
                  <a:srgbClr val="000000"/>
                </a:solidFill>
                <a:cs typeface="Times New Roman" panose="02020603050405020304" pitchFamily="18" charset="0"/>
              </a:rPr>
              <a:t>A</a:t>
            </a:r>
            <a:r>
              <a:rPr lang="zh-CN" altLang="zh-CN" sz="2100">
                <a:solidFill>
                  <a:srgbClr val="000000"/>
                </a:solidFill>
                <a:cs typeface="Times New Roman" panose="02020603050405020304" pitchFamily="18" charset="0"/>
              </a:rPr>
              <a:t>  </a:t>
            </a:r>
            <a:r>
              <a:rPr lang="zh-CN" altLang="zh-CN" sz="2100" b="1">
                <a:solidFill>
                  <a:srgbClr val="000000"/>
                </a:solidFill>
                <a:cs typeface="Times New Roman" panose="02020603050405020304" pitchFamily="18" charset="0"/>
              </a:rPr>
              <a:t>→</a:t>
            </a:r>
            <a:r>
              <a:rPr lang="zh-CN" altLang="zh-CN" sz="2100">
                <a:solidFill>
                  <a:srgbClr val="000000"/>
                </a:solidFill>
                <a:cs typeface="Times New Roman" panose="02020603050405020304" pitchFamily="18" charset="0"/>
              </a:rPr>
              <a:t> </a:t>
            </a:r>
            <a:r>
              <a:rPr lang="zh-CN" altLang="zh-CN" sz="2100" b="1" i="1">
                <a:solidFill>
                  <a:srgbClr val="000000"/>
                </a:solidFill>
                <a:cs typeface="Times New Roman" panose="02020603050405020304" pitchFamily="18" charset="0"/>
              </a:rPr>
              <a:t>β</a:t>
            </a:r>
            <a:r>
              <a:rPr lang="zh-CN" altLang="zh-CN" sz="2100">
                <a:solidFill>
                  <a:srgbClr val="000000"/>
                </a:solidFill>
                <a:cs typeface="Times New Roman" panose="02020603050405020304" pitchFamily="18" charset="0"/>
              </a:rPr>
              <a:t> </a:t>
            </a:r>
            <a:r>
              <a:rPr lang="zh-CN" altLang="zh-CN" sz="2100" b="1" i="1">
                <a:solidFill>
                  <a:srgbClr val="000000"/>
                </a:solidFill>
                <a:cs typeface="Times New Roman" panose="02020603050405020304" pitchFamily="18" charset="0"/>
              </a:rPr>
              <a:t>A</a:t>
            </a:r>
            <a:r>
              <a:rPr lang="zh-CN" altLang="zh-CN" sz="2100" b="1">
                <a:solidFill>
                  <a:srgbClr val="000000"/>
                </a:solidFill>
                <a:cs typeface="Times New Roman" panose="02020603050405020304" pitchFamily="18" charset="0"/>
              </a:rPr>
              <a:t>′</a:t>
            </a:r>
            <a:r>
              <a:rPr lang="zh-CN" altLang="zh-CN" sz="2100">
                <a:solidFill>
                  <a:srgbClr val="000000"/>
                </a:solidFill>
                <a:cs typeface="Times New Roman" panose="02020603050405020304" pitchFamily="18" charset="0"/>
              </a:rPr>
              <a:t>       </a:t>
            </a:r>
            <a:r>
              <a:rPr lang="zh-CN" altLang="zh-CN" sz="2100" b="1" i="1">
                <a:solidFill>
                  <a:srgbClr val="000000"/>
                </a:solidFill>
                <a:cs typeface="Times New Roman" panose="02020603050405020304" pitchFamily="18" charset="0"/>
              </a:rPr>
              <a:t>A</a:t>
            </a:r>
            <a:r>
              <a:rPr lang="zh-CN" altLang="zh-CN" sz="2100" b="1">
                <a:solidFill>
                  <a:srgbClr val="000000"/>
                </a:solidFill>
                <a:cs typeface="Times New Roman" panose="02020603050405020304" pitchFamily="18" charset="0"/>
              </a:rPr>
              <a:t>′</a:t>
            </a:r>
            <a:r>
              <a:rPr lang="zh-CN" altLang="zh-CN" sz="2100">
                <a:solidFill>
                  <a:srgbClr val="000000"/>
                </a:solidFill>
                <a:cs typeface="Times New Roman" panose="02020603050405020304" pitchFamily="18" charset="0"/>
              </a:rPr>
              <a:t> </a:t>
            </a:r>
            <a:r>
              <a:rPr lang="zh-CN" altLang="zh-CN" sz="2100" b="1">
                <a:solidFill>
                  <a:srgbClr val="000000"/>
                </a:solidFill>
                <a:cs typeface="Times New Roman" panose="02020603050405020304" pitchFamily="18" charset="0"/>
              </a:rPr>
              <a:t>→</a:t>
            </a:r>
            <a:r>
              <a:rPr lang="zh-CN" altLang="zh-CN" sz="2100">
                <a:solidFill>
                  <a:srgbClr val="000000"/>
                </a:solidFill>
                <a:cs typeface="Times New Roman" panose="02020603050405020304" pitchFamily="18" charset="0"/>
              </a:rPr>
              <a:t> </a:t>
            </a:r>
            <a:r>
              <a:rPr lang="zh-CN" altLang="zh-CN" sz="2100" b="1" i="1">
                <a:solidFill>
                  <a:srgbClr val="000000"/>
                </a:solidFill>
                <a:cs typeface="Times New Roman" panose="02020603050405020304" pitchFamily="18" charset="0"/>
              </a:rPr>
              <a:t>α</a:t>
            </a:r>
            <a:r>
              <a:rPr lang="zh-CN" altLang="zh-CN" sz="2100">
                <a:solidFill>
                  <a:srgbClr val="000000"/>
                </a:solidFill>
                <a:cs typeface="Times New Roman" panose="02020603050405020304" pitchFamily="18" charset="0"/>
              </a:rPr>
              <a:t> </a:t>
            </a:r>
            <a:r>
              <a:rPr lang="zh-CN" altLang="zh-CN" sz="2100" b="1" i="1">
                <a:solidFill>
                  <a:srgbClr val="000000"/>
                </a:solidFill>
                <a:cs typeface="Times New Roman" panose="02020603050405020304" pitchFamily="18" charset="0"/>
              </a:rPr>
              <a:t>A</a:t>
            </a:r>
            <a:r>
              <a:rPr lang="zh-CN" altLang="zh-CN" sz="2100" b="1">
                <a:solidFill>
                  <a:srgbClr val="000000"/>
                </a:solidFill>
                <a:cs typeface="Times New Roman" panose="02020603050405020304" pitchFamily="18" charset="0"/>
              </a:rPr>
              <a:t>′</a:t>
            </a:r>
            <a:r>
              <a:rPr lang="zh-CN" altLang="zh-CN" sz="2100">
                <a:solidFill>
                  <a:srgbClr val="000000"/>
                </a:solidFill>
                <a:latin typeface="新宋体" panose="02010609030101010101" pitchFamily="49" charset="-122"/>
                <a:ea typeface="新宋体" panose="02010609030101010101" pitchFamily="49" charset="-122"/>
              </a:rPr>
              <a:t>｜</a:t>
            </a:r>
            <a:r>
              <a:rPr lang="zh-CN" altLang="zh-CN" sz="2100" b="1" i="1">
                <a:solidFill>
                  <a:srgbClr val="000000"/>
                </a:solidFill>
                <a:cs typeface="Times New Roman" panose="02020603050405020304" pitchFamily="18" charset="0"/>
              </a:rPr>
              <a:t>ε</a:t>
            </a:r>
            <a:endParaRPr lang="en-US" altLang="en-US" sz="2100"/>
          </a:p>
        </p:txBody>
      </p:sp>
      <p:graphicFrame>
        <p:nvGraphicFramePr>
          <p:cNvPr id="227" name="table 227">
            <a:extLst>
              <a:ext uri="{FF2B5EF4-FFF2-40B4-BE49-F238E27FC236}">
                <a16:creationId xmlns:a16="http://schemas.microsoft.com/office/drawing/2014/main" id="{FC1A32AF-59AC-466D-8B28-EE7D0E580B35}"/>
              </a:ext>
            </a:extLst>
          </p:cNvPr>
          <p:cNvGraphicFramePr>
            <a:graphicFrameLocks noGrp="1"/>
          </p:cNvGraphicFramePr>
          <p:nvPr/>
        </p:nvGraphicFramePr>
        <p:xfrm>
          <a:off x="5187950" y="2062163"/>
          <a:ext cx="787400" cy="403225"/>
        </p:xfrm>
        <a:graphic>
          <a:graphicData uri="http://schemas.openxmlformats.org/drawingml/2006/table">
            <a:tbl>
              <a:tblPr/>
              <a:tblGrid>
                <a:gridCol w="787400">
                  <a:extLst>
                    <a:ext uri="{9D8B030D-6E8A-4147-A177-3AD203B41FA5}">
                      <a16:colId xmlns:a16="http://schemas.microsoft.com/office/drawing/2014/main" val="3369840136"/>
                    </a:ext>
                  </a:extLst>
                </a:gridCol>
              </a:tblGrid>
              <a:tr h="403225">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eaLnBrk="0" fontAlgn="base" hangingPunct="0">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eaLnBrk="0" fontAlgn="base" hangingPunct="0">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eaLnBrk="0" fontAlgn="base" hangingPunct="0">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eaLnBrk="0" fontAlgn="base" hangingPunct="0">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0" fontAlgn="base" latinLnBrk="0" hangingPunct="0">
                        <a:lnSpc>
                          <a:spcPct val="103000"/>
                        </a:lnSpc>
                        <a:spcBef>
                          <a:spcPct val="0"/>
                        </a:spcBef>
                        <a:spcAft>
                          <a:spcPct val="0"/>
                        </a:spcAft>
                        <a:buClrTx/>
                        <a:buSzTx/>
                        <a:buFontTx/>
                        <a:buNone/>
                        <a:tabLst/>
                      </a:pPr>
                      <a:endParaRPr kumimoji="0" lang="en-US" altLang="en-US" sz="200" b="0" i="0" u="none" strike="noStrike" cap="none" normalizeH="0" baseline="0">
                        <a:ln>
                          <a:noFill/>
                        </a:ln>
                        <a:solidFill>
                          <a:schemeClr val="tx1"/>
                        </a:solidFill>
                        <a:effectLst/>
                        <a:latin typeface="Tahoma" panose="020B0604030504040204" pitchFamily="34" charset="0"/>
                        <a:ea typeface="楷体_GB2312" pitchFamily="49" charset="-122"/>
                      </a:endParaRPr>
                    </a:p>
                    <a:p>
                      <a:pPr marL="0" marR="0" lvl="0" indent="0" algn="l" defTabSz="914400" rtl="0" eaLnBrk="0" fontAlgn="base" latinLnBrk="0" hangingPunct="0">
                        <a:lnSpc>
                          <a:spcPts val="3213"/>
                        </a:lnSpc>
                        <a:spcBef>
                          <a:spcPct val="0"/>
                        </a:spcBef>
                        <a:spcAft>
                          <a:spcPct val="0"/>
                        </a:spcAft>
                        <a:buClrTx/>
                        <a:buSzTx/>
                        <a:buFontTx/>
                        <a:buNone/>
                        <a:tabLst/>
                      </a:pPr>
                      <a:r>
                        <a:rPr kumimoji="0" lang="zh-CN" altLang="zh-CN" sz="3100" b="1" i="1" u="none" strike="noStrike" cap="none" normalizeH="0" baseline="1200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r=βα</a:t>
                      </a:r>
                      <a:r>
                        <a:rPr kumimoji="0" lang="zh-CN"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100" b="1" i="1" u="none" strike="noStrike" cap="none" normalizeH="0" baseline="4700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en-US" sz="1300" b="0" i="0" u="none" strike="noStrike" cap="none" normalizeH="0" baseline="0">
                        <a:ln>
                          <a:noFill/>
                        </a:ln>
                        <a:solidFill>
                          <a:schemeClr val="tx1"/>
                        </a:solidFill>
                        <a:effectLst/>
                        <a:latin typeface="Tahoma" panose="020B0604030504040204" pitchFamily="34" charset="0"/>
                        <a:ea typeface="楷体_GB2312" pitchFamily="49" charset="-122"/>
                      </a:endParaRPr>
                    </a:p>
                  </a:txBody>
                  <a:tcPr marL="0" marR="0" marT="0" marB="0"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B5CEED"/>
                    </a:solidFill>
                  </a:tcPr>
                </a:tc>
                <a:extLst>
                  <a:ext uri="{0D108BD9-81ED-4DB2-BD59-A6C34878D82A}">
                    <a16:rowId xmlns:a16="http://schemas.microsoft.com/office/drawing/2014/main" val="607034886"/>
                  </a:ext>
                </a:extLst>
              </a:tr>
            </a:tbl>
          </a:graphicData>
        </a:graphic>
      </p:graphicFrame>
      <p:pic>
        <p:nvPicPr>
          <p:cNvPr id="32794" name="picture 229">
            <a:extLst>
              <a:ext uri="{FF2B5EF4-FFF2-40B4-BE49-F238E27FC236}">
                <a16:creationId xmlns:a16="http://schemas.microsoft.com/office/drawing/2014/main" id="{F4F93310-C584-4F81-A21E-401AED00478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76425" y="2413000"/>
            <a:ext cx="468313"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95" name="Rectangle 2">
            <a:extLst>
              <a:ext uri="{FF2B5EF4-FFF2-40B4-BE49-F238E27FC236}">
                <a16:creationId xmlns:a16="http://schemas.microsoft.com/office/drawing/2014/main" id="{E4500539-8F24-4484-9C21-64E94077FBC9}"/>
              </a:ext>
            </a:extLst>
          </p:cNvPr>
          <p:cNvSpPr txBox="1">
            <a:spLocks noChangeArrowheads="1"/>
          </p:cNvSpPr>
          <p:nvPr/>
        </p:nvSpPr>
        <p:spPr bwMode="auto">
          <a:xfrm>
            <a:off x="1116013" y="333375"/>
            <a:ext cx="7475537"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4000">
                <a:latin typeface="Times New Roman" panose="02020603050405020304" pitchFamily="18" charset="0"/>
                <a:ea typeface="黑体" panose="02010609060101010101" pitchFamily="49" charset="-122"/>
              </a:rPr>
              <a:t>4.2.2 </a:t>
            </a:r>
            <a:r>
              <a:rPr lang="zh-CN" altLang="en-US" sz="4000">
                <a:ea typeface="黑体" panose="02010609060101010101" pitchFamily="49" charset="-122"/>
              </a:rPr>
              <a:t>对上下文无关文法的改造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3" name="textbox 203">
            <a:extLst>
              <a:ext uri="{FF2B5EF4-FFF2-40B4-BE49-F238E27FC236}">
                <a16:creationId xmlns:a16="http://schemas.microsoft.com/office/drawing/2014/main" id="{DAB34011-9A02-4781-8A9F-EB724486DB82}"/>
              </a:ext>
            </a:extLst>
          </p:cNvPr>
          <p:cNvSpPr/>
          <p:nvPr/>
        </p:nvSpPr>
        <p:spPr>
          <a:xfrm>
            <a:off x="4014788" y="3908425"/>
            <a:ext cx="1824037" cy="1652588"/>
          </a:xfrm>
          <a:prstGeom prst="rect">
            <a:avLst/>
          </a:prstGeom>
        </p:spPr>
        <p:txBody>
          <a:bodyPr lIns="0" tIns="0" rIns="0" bIns="0"/>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a:lnSpc>
                <a:spcPct val="87000"/>
              </a:lnSpc>
            </a:pPr>
            <a:endParaRPr lang="en-US" altLang="en-US" sz="100"/>
          </a:p>
          <a:p>
            <a:pPr>
              <a:lnSpc>
                <a:spcPct val="75000"/>
              </a:lnSpc>
            </a:pPr>
            <a:r>
              <a:rPr lang="zh-CN" altLang="zh-CN" sz="2100" b="1" i="1">
                <a:solidFill>
                  <a:srgbClr val="000000"/>
                </a:solidFill>
                <a:cs typeface="Times New Roman" panose="02020603050405020304" pitchFamily="18" charset="0"/>
              </a:rPr>
              <a:t>E</a:t>
            </a:r>
            <a:r>
              <a:rPr lang="zh-CN" altLang="zh-CN" sz="2100" b="1">
                <a:solidFill>
                  <a:srgbClr val="000000"/>
                </a:solidFill>
                <a:cs typeface="Times New Roman" panose="02020603050405020304" pitchFamily="18" charset="0"/>
              </a:rPr>
              <a:t>→</a:t>
            </a:r>
            <a:r>
              <a:rPr lang="zh-CN" altLang="zh-CN" sz="2100">
                <a:solidFill>
                  <a:srgbClr val="000000"/>
                </a:solidFill>
                <a:cs typeface="Times New Roman" panose="02020603050405020304" pitchFamily="18" charset="0"/>
              </a:rPr>
              <a:t> </a:t>
            </a:r>
            <a:r>
              <a:rPr lang="zh-CN" altLang="zh-CN" sz="2100" b="1" i="1">
                <a:solidFill>
                  <a:srgbClr val="000000"/>
                </a:solidFill>
                <a:cs typeface="Times New Roman" panose="02020603050405020304" pitchFamily="18" charset="0"/>
              </a:rPr>
              <a:t>T</a:t>
            </a:r>
            <a:r>
              <a:rPr lang="zh-CN" altLang="zh-CN" sz="2100">
                <a:solidFill>
                  <a:srgbClr val="000000"/>
                </a:solidFill>
                <a:cs typeface="Times New Roman" panose="02020603050405020304" pitchFamily="18" charset="0"/>
              </a:rPr>
              <a:t> </a:t>
            </a:r>
            <a:r>
              <a:rPr lang="zh-CN" altLang="zh-CN" sz="2100" b="1" i="1">
                <a:solidFill>
                  <a:srgbClr val="000000"/>
                </a:solidFill>
                <a:cs typeface="Times New Roman" panose="02020603050405020304" pitchFamily="18" charset="0"/>
              </a:rPr>
              <a:t>E</a:t>
            </a:r>
            <a:r>
              <a:rPr lang="zh-CN" altLang="zh-CN" sz="2100" b="1">
                <a:solidFill>
                  <a:srgbClr val="000000"/>
                </a:solidFill>
                <a:cs typeface="Times New Roman" panose="02020603050405020304" pitchFamily="18" charset="0"/>
              </a:rPr>
              <a:t>′</a:t>
            </a:r>
            <a:endParaRPr lang="en-US" altLang="en-US" sz="2100"/>
          </a:p>
          <a:p>
            <a:pPr>
              <a:lnSpc>
                <a:spcPts val="2850"/>
              </a:lnSpc>
            </a:pPr>
            <a:r>
              <a:rPr lang="zh-CN" altLang="zh-CN" sz="2100" b="1" i="1">
                <a:solidFill>
                  <a:srgbClr val="000000"/>
                </a:solidFill>
                <a:cs typeface="Times New Roman" panose="02020603050405020304" pitchFamily="18" charset="0"/>
              </a:rPr>
              <a:t>E</a:t>
            </a:r>
            <a:r>
              <a:rPr lang="zh-CN" altLang="zh-CN" sz="2100" b="1">
                <a:solidFill>
                  <a:srgbClr val="000000"/>
                </a:solidFill>
                <a:cs typeface="Times New Roman" panose="02020603050405020304" pitchFamily="18" charset="0"/>
              </a:rPr>
              <a:t>′</a:t>
            </a:r>
            <a:r>
              <a:rPr lang="zh-CN" altLang="zh-CN" sz="2100">
                <a:solidFill>
                  <a:srgbClr val="000000"/>
                </a:solidFill>
                <a:cs typeface="Times New Roman" panose="02020603050405020304" pitchFamily="18" charset="0"/>
              </a:rPr>
              <a:t> </a:t>
            </a:r>
            <a:r>
              <a:rPr lang="zh-CN" altLang="zh-CN" sz="2100" b="1">
                <a:solidFill>
                  <a:srgbClr val="000000"/>
                </a:solidFill>
                <a:cs typeface="Times New Roman" panose="02020603050405020304" pitchFamily="18" charset="0"/>
              </a:rPr>
              <a:t>→</a:t>
            </a:r>
            <a:r>
              <a:rPr lang="zh-CN" altLang="zh-CN" sz="2100">
                <a:solidFill>
                  <a:srgbClr val="000000"/>
                </a:solidFill>
                <a:cs typeface="Times New Roman" panose="02020603050405020304" pitchFamily="18" charset="0"/>
              </a:rPr>
              <a:t> </a:t>
            </a:r>
            <a:r>
              <a:rPr lang="zh-CN" altLang="zh-CN" sz="2100" b="1">
                <a:solidFill>
                  <a:srgbClr val="000000"/>
                </a:solidFill>
                <a:cs typeface="Times New Roman" panose="02020603050405020304" pitchFamily="18" charset="0"/>
              </a:rPr>
              <a:t>+</a:t>
            </a:r>
            <a:r>
              <a:rPr lang="zh-CN" altLang="zh-CN" sz="2100">
                <a:solidFill>
                  <a:srgbClr val="000000"/>
                </a:solidFill>
                <a:cs typeface="Times New Roman" panose="02020603050405020304" pitchFamily="18" charset="0"/>
              </a:rPr>
              <a:t> </a:t>
            </a:r>
            <a:r>
              <a:rPr lang="zh-CN" altLang="zh-CN" sz="2100" b="1" i="1">
                <a:solidFill>
                  <a:srgbClr val="000000"/>
                </a:solidFill>
                <a:cs typeface="Times New Roman" panose="02020603050405020304" pitchFamily="18" charset="0"/>
              </a:rPr>
              <a:t>T</a:t>
            </a:r>
            <a:r>
              <a:rPr lang="zh-CN" altLang="zh-CN" sz="2100">
                <a:solidFill>
                  <a:srgbClr val="000000"/>
                </a:solidFill>
                <a:cs typeface="Times New Roman" panose="02020603050405020304" pitchFamily="18" charset="0"/>
              </a:rPr>
              <a:t> </a:t>
            </a:r>
            <a:r>
              <a:rPr lang="zh-CN" altLang="zh-CN" sz="2100" b="1" i="1">
                <a:solidFill>
                  <a:srgbClr val="000000"/>
                </a:solidFill>
                <a:cs typeface="Times New Roman" panose="02020603050405020304" pitchFamily="18" charset="0"/>
              </a:rPr>
              <a:t>E</a:t>
            </a:r>
            <a:r>
              <a:rPr lang="zh-CN" altLang="zh-CN" sz="2100" b="1">
                <a:solidFill>
                  <a:srgbClr val="000000"/>
                </a:solidFill>
                <a:cs typeface="Times New Roman" panose="02020603050405020304" pitchFamily="18" charset="0"/>
              </a:rPr>
              <a:t>′</a:t>
            </a:r>
            <a:r>
              <a:rPr lang="zh-CN" altLang="zh-CN" sz="2100">
                <a:solidFill>
                  <a:srgbClr val="000000"/>
                </a:solidFill>
                <a:cs typeface="Times New Roman" panose="02020603050405020304" pitchFamily="18" charset="0"/>
              </a:rPr>
              <a:t> </a:t>
            </a:r>
            <a:r>
              <a:rPr lang="zh-CN" altLang="zh-CN" sz="2100" b="1">
                <a:solidFill>
                  <a:srgbClr val="000000"/>
                </a:solidFill>
                <a:cs typeface="Times New Roman" panose="02020603050405020304" pitchFamily="18" charset="0"/>
              </a:rPr>
              <a:t>|ε</a:t>
            </a:r>
            <a:endParaRPr lang="en-US" altLang="en-US" sz="2100"/>
          </a:p>
          <a:p>
            <a:pPr>
              <a:lnSpc>
                <a:spcPct val="77000"/>
              </a:lnSpc>
              <a:spcBef>
                <a:spcPts val="525"/>
              </a:spcBef>
            </a:pPr>
            <a:r>
              <a:rPr lang="zh-CN" altLang="zh-CN" sz="2100" b="1" i="1">
                <a:solidFill>
                  <a:srgbClr val="000000"/>
                </a:solidFill>
                <a:cs typeface="Times New Roman" panose="02020603050405020304" pitchFamily="18" charset="0"/>
              </a:rPr>
              <a:t>T</a:t>
            </a:r>
            <a:r>
              <a:rPr lang="zh-CN" altLang="zh-CN" sz="2100" b="1">
                <a:solidFill>
                  <a:srgbClr val="000000"/>
                </a:solidFill>
                <a:cs typeface="Times New Roman" panose="02020603050405020304" pitchFamily="18" charset="0"/>
              </a:rPr>
              <a:t>→</a:t>
            </a:r>
            <a:r>
              <a:rPr lang="zh-CN" altLang="zh-CN" sz="2100">
                <a:solidFill>
                  <a:srgbClr val="000000"/>
                </a:solidFill>
                <a:cs typeface="Times New Roman" panose="02020603050405020304" pitchFamily="18" charset="0"/>
              </a:rPr>
              <a:t> </a:t>
            </a:r>
            <a:r>
              <a:rPr lang="zh-CN" altLang="zh-CN" sz="2100" b="1" i="1">
                <a:solidFill>
                  <a:srgbClr val="000000"/>
                </a:solidFill>
                <a:cs typeface="Times New Roman" panose="02020603050405020304" pitchFamily="18" charset="0"/>
              </a:rPr>
              <a:t>F</a:t>
            </a:r>
            <a:r>
              <a:rPr lang="zh-CN" altLang="zh-CN" sz="2100">
                <a:solidFill>
                  <a:srgbClr val="000000"/>
                </a:solidFill>
                <a:cs typeface="Times New Roman" panose="02020603050405020304" pitchFamily="18" charset="0"/>
              </a:rPr>
              <a:t> </a:t>
            </a:r>
            <a:r>
              <a:rPr lang="zh-CN" altLang="zh-CN" sz="2100" b="1" i="1">
                <a:solidFill>
                  <a:srgbClr val="000000"/>
                </a:solidFill>
                <a:cs typeface="Times New Roman" panose="02020603050405020304" pitchFamily="18" charset="0"/>
              </a:rPr>
              <a:t>T</a:t>
            </a:r>
            <a:r>
              <a:rPr lang="zh-CN" altLang="zh-CN" sz="2100">
                <a:solidFill>
                  <a:srgbClr val="000000"/>
                </a:solidFill>
                <a:cs typeface="Times New Roman" panose="02020603050405020304" pitchFamily="18" charset="0"/>
              </a:rPr>
              <a:t> </a:t>
            </a:r>
            <a:r>
              <a:rPr lang="zh-CN" altLang="zh-CN" sz="2100" b="1">
                <a:solidFill>
                  <a:srgbClr val="000000"/>
                </a:solidFill>
                <a:cs typeface="Times New Roman" panose="02020603050405020304" pitchFamily="18" charset="0"/>
              </a:rPr>
              <a:t>′</a:t>
            </a:r>
            <a:endParaRPr lang="en-US" altLang="en-US" sz="2100"/>
          </a:p>
          <a:p>
            <a:pPr>
              <a:lnSpc>
                <a:spcPct val="105000"/>
              </a:lnSpc>
              <a:spcBef>
                <a:spcPts val="175"/>
              </a:spcBef>
            </a:pPr>
            <a:r>
              <a:rPr lang="zh-CN" altLang="zh-CN" sz="2100" b="1" i="1">
                <a:solidFill>
                  <a:srgbClr val="000000"/>
                </a:solidFill>
                <a:cs typeface="Times New Roman" panose="02020603050405020304" pitchFamily="18" charset="0"/>
              </a:rPr>
              <a:t>T</a:t>
            </a:r>
            <a:r>
              <a:rPr lang="zh-CN" altLang="zh-CN" sz="2100">
                <a:solidFill>
                  <a:srgbClr val="000000"/>
                </a:solidFill>
                <a:cs typeface="Times New Roman" panose="02020603050405020304" pitchFamily="18" charset="0"/>
              </a:rPr>
              <a:t> </a:t>
            </a:r>
            <a:r>
              <a:rPr lang="zh-CN" altLang="zh-CN" sz="2100" b="1">
                <a:solidFill>
                  <a:srgbClr val="000000"/>
                </a:solidFill>
                <a:cs typeface="Times New Roman" panose="02020603050405020304" pitchFamily="18" charset="0"/>
              </a:rPr>
              <a:t>′→</a:t>
            </a:r>
            <a:r>
              <a:rPr lang="zh-CN" altLang="zh-CN" sz="2100">
                <a:solidFill>
                  <a:srgbClr val="000000"/>
                </a:solidFill>
                <a:cs typeface="Times New Roman" panose="02020603050405020304" pitchFamily="18" charset="0"/>
              </a:rPr>
              <a:t> </a:t>
            </a:r>
            <a:r>
              <a:rPr lang="zh-CN" altLang="zh-CN" sz="2100" b="1">
                <a:solidFill>
                  <a:srgbClr val="000000"/>
                </a:solidFill>
                <a:cs typeface="Times New Roman" panose="02020603050405020304" pitchFamily="18" charset="0"/>
              </a:rPr>
              <a:t>*</a:t>
            </a:r>
            <a:r>
              <a:rPr lang="zh-CN" altLang="zh-CN" sz="2100">
                <a:solidFill>
                  <a:srgbClr val="000000"/>
                </a:solidFill>
                <a:cs typeface="Times New Roman" panose="02020603050405020304" pitchFamily="18" charset="0"/>
              </a:rPr>
              <a:t> </a:t>
            </a:r>
            <a:r>
              <a:rPr lang="zh-CN" altLang="zh-CN" sz="2100" b="1" i="1">
                <a:solidFill>
                  <a:srgbClr val="000000"/>
                </a:solidFill>
                <a:cs typeface="Times New Roman" panose="02020603050405020304" pitchFamily="18" charset="0"/>
              </a:rPr>
              <a:t>F</a:t>
            </a:r>
            <a:r>
              <a:rPr lang="zh-CN" altLang="zh-CN" sz="2100">
                <a:solidFill>
                  <a:srgbClr val="000000"/>
                </a:solidFill>
                <a:cs typeface="Times New Roman" panose="02020603050405020304" pitchFamily="18" charset="0"/>
              </a:rPr>
              <a:t> </a:t>
            </a:r>
            <a:r>
              <a:rPr lang="zh-CN" altLang="zh-CN" sz="2100" b="1" i="1">
                <a:solidFill>
                  <a:srgbClr val="000000"/>
                </a:solidFill>
                <a:cs typeface="Times New Roman" panose="02020603050405020304" pitchFamily="18" charset="0"/>
              </a:rPr>
              <a:t>T</a:t>
            </a:r>
            <a:r>
              <a:rPr lang="zh-CN" altLang="zh-CN" sz="2100">
                <a:solidFill>
                  <a:srgbClr val="000000"/>
                </a:solidFill>
                <a:cs typeface="Times New Roman" panose="02020603050405020304" pitchFamily="18" charset="0"/>
              </a:rPr>
              <a:t> </a:t>
            </a:r>
            <a:r>
              <a:rPr lang="zh-CN" altLang="zh-CN" sz="2100" b="1">
                <a:solidFill>
                  <a:srgbClr val="000000"/>
                </a:solidFill>
                <a:cs typeface="Times New Roman" panose="02020603050405020304" pitchFamily="18" charset="0"/>
              </a:rPr>
              <a:t>′</a:t>
            </a:r>
            <a:r>
              <a:rPr lang="zh-CN" altLang="zh-CN" sz="2100">
                <a:solidFill>
                  <a:srgbClr val="000000"/>
                </a:solidFill>
                <a:cs typeface="Times New Roman" panose="02020603050405020304" pitchFamily="18" charset="0"/>
              </a:rPr>
              <a:t> </a:t>
            </a:r>
            <a:r>
              <a:rPr lang="zh-CN" altLang="zh-CN" sz="2100">
                <a:solidFill>
                  <a:srgbClr val="000000"/>
                </a:solidFill>
                <a:latin typeface="宋体" panose="02010600030101010101" pitchFamily="2" charset="-122"/>
              </a:rPr>
              <a:t>｜</a:t>
            </a:r>
            <a:r>
              <a:rPr lang="zh-CN" altLang="zh-CN" sz="2100" b="1">
                <a:solidFill>
                  <a:srgbClr val="000000"/>
                </a:solidFill>
                <a:cs typeface="Times New Roman" panose="02020603050405020304" pitchFamily="18" charset="0"/>
              </a:rPr>
              <a:t>ε</a:t>
            </a:r>
            <a:r>
              <a:rPr lang="zh-CN" altLang="zh-CN" sz="2100">
                <a:solidFill>
                  <a:srgbClr val="000000"/>
                </a:solidFill>
                <a:cs typeface="Times New Roman" panose="02020603050405020304" pitchFamily="18" charset="0"/>
              </a:rPr>
              <a:t> </a:t>
            </a:r>
            <a:r>
              <a:rPr lang="zh-CN" altLang="zh-CN" sz="2100" b="1" i="1">
                <a:solidFill>
                  <a:srgbClr val="000000"/>
                </a:solidFill>
                <a:cs typeface="Times New Roman" panose="02020603050405020304" pitchFamily="18" charset="0"/>
              </a:rPr>
              <a:t>F</a:t>
            </a:r>
            <a:r>
              <a:rPr lang="zh-CN" altLang="zh-CN" sz="2100" b="1">
                <a:solidFill>
                  <a:srgbClr val="000000"/>
                </a:solidFill>
                <a:cs typeface="Times New Roman" panose="02020603050405020304" pitchFamily="18" charset="0"/>
              </a:rPr>
              <a:t>→</a:t>
            </a:r>
            <a:r>
              <a:rPr lang="zh-CN" altLang="zh-CN" sz="2100">
                <a:solidFill>
                  <a:srgbClr val="000000"/>
                </a:solidFill>
                <a:cs typeface="Times New Roman" panose="02020603050405020304" pitchFamily="18" charset="0"/>
              </a:rPr>
              <a:t> </a:t>
            </a:r>
            <a:r>
              <a:rPr lang="zh-CN" altLang="zh-CN" sz="2100" b="1">
                <a:solidFill>
                  <a:srgbClr val="000000"/>
                </a:solidFill>
                <a:cs typeface="Times New Roman" panose="02020603050405020304" pitchFamily="18" charset="0"/>
              </a:rPr>
              <a:t>(</a:t>
            </a:r>
            <a:r>
              <a:rPr lang="zh-CN" altLang="zh-CN" sz="2100">
                <a:solidFill>
                  <a:srgbClr val="000000"/>
                </a:solidFill>
                <a:cs typeface="Times New Roman" panose="02020603050405020304" pitchFamily="18" charset="0"/>
              </a:rPr>
              <a:t> </a:t>
            </a:r>
            <a:r>
              <a:rPr lang="zh-CN" altLang="zh-CN" sz="2100" b="1" i="1">
                <a:solidFill>
                  <a:srgbClr val="000000"/>
                </a:solidFill>
                <a:cs typeface="Times New Roman" panose="02020603050405020304" pitchFamily="18" charset="0"/>
              </a:rPr>
              <a:t>E</a:t>
            </a:r>
            <a:r>
              <a:rPr lang="zh-CN" altLang="zh-CN" sz="2100">
                <a:solidFill>
                  <a:srgbClr val="000000"/>
                </a:solidFill>
                <a:cs typeface="Times New Roman" panose="02020603050405020304" pitchFamily="18" charset="0"/>
              </a:rPr>
              <a:t> </a:t>
            </a:r>
            <a:r>
              <a:rPr lang="zh-CN" altLang="zh-CN" sz="2100" b="1">
                <a:solidFill>
                  <a:srgbClr val="000000"/>
                </a:solidFill>
                <a:cs typeface="Times New Roman" panose="02020603050405020304" pitchFamily="18" charset="0"/>
              </a:rPr>
              <a:t>)</a:t>
            </a:r>
            <a:r>
              <a:rPr lang="zh-CN" altLang="zh-CN" sz="2100">
                <a:solidFill>
                  <a:srgbClr val="000000"/>
                </a:solidFill>
                <a:latin typeface="宋体" panose="02010600030101010101" pitchFamily="2" charset="-122"/>
              </a:rPr>
              <a:t>｜</a:t>
            </a:r>
            <a:r>
              <a:rPr lang="zh-CN" altLang="zh-CN" sz="2100" b="1">
                <a:solidFill>
                  <a:srgbClr val="000000"/>
                </a:solidFill>
                <a:cs typeface="Times New Roman" panose="02020603050405020304" pitchFamily="18" charset="0"/>
              </a:rPr>
              <a:t>id</a:t>
            </a:r>
            <a:endParaRPr lang="en-US" altLang="en-US" sz="2100"/>
          </a:p>
        </p:txBody>
      </p:sp>
      <p:sp>
        <p:nvSpPr>
          <p:cNvPr id="204" name="textbox 204">
            <a:extLst>
              <a:ext uri="{FF2B5EF4-FFF2-40B4-BE49-F238E27FC236}">
                <a16:creationId xmlns:a16="http://schemas.microsoft.com/office/drawing/2014/main" id="{C1FE762F-6ACD-4065-AB7D-685DCA91BC9B}"/>
              </a:ext>
            </a:extLst>
          </p:cNvPr>
          <p:cNvSpPr/>
          <p:nvPr/>
        </p:nvSpPr>
        <p:spPr>
          <a:xfrm>
            <a:off x="5897563" y="3602038"/>
            <a:ext cx="2274837" cy="1739900"/>
          </a:xfrm>
          <a:prstGeom prst="rect">
            <a:avLst/>
          </a:prstGeom>
        </p:spPr>
        <p:txBody>
          <a:bodyPr lIns="0" tIns="0" rIns="0" bIns="0"/>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a:lnSpc>
                <a:spcPct val="83000"/>
              </a:lnSpc>
            </a:pPr>
            <a:endParaRPr lang="en-US" altLang="en-US" sz="100" dirty="0"/>
          </a:p>
          <a:p>
            <a:pPr>
              <a:lnSpc>
                <a:spcPts val="2350"/>
              </a:lnSpc>
            </a:pPr>
            <a:r>
              <a:rPr lang="zh-CN" altLang="zh-CN" sz="1800" b="1" i="1" dirty="0">
                <a:solidFill>
                  <a:srgbClr val="000000"/>
                </a:solidFill>
                <a:cs typeface="Times New Roman" panose="02020603050405020304" pitchFamily="18" charset="0"/>
              </a:rPr>
              <a:t>A</a:t>
            </a:r>
            <a:r>
              <a:rPr lang="zh-CN" altLang="zh-CN" sz="1800" b="1" dirty="0">
                <a:solidFill>
                  <a:srgbClr val="000000"/>
                </a:solidFill>
                <a:cs typeface="Times New Roman" panose="02020603050405020304" pitchFamily="18" charset="0"/>
              </a:rPr>
              <a:t>′</a:t>
            </a:r>
            <a:r>
              <a:rPr lang="zh-CN" altLang="zh-CN" sz="1800" dirty="0">
                <a:solidFill>
                  <a:srgbClr val="000000"/>
                </a:solidFill>
                <a:cs typeface="Times New Roman" panose="02020603050405020304" pitchFamily="18" charset="0"/>
              </a:rPr>
              <a:t>      </a:t>
            </a:r>
            <a:r>
              <a:rPr lang="zh-CN" altLang="zh-CN" sz="1800" b="1" i="1" dirty="0">
                <a:solidFill>
                  <a:srgbClr val="000000"/>
                </a:solidFill>
                <a:cs typeface="Times New Roman" panose="02020603050405020304" pitchFamily="18" charset="0"/>
              </a:rPr>
              <a:t>αA</a:t>
            </a:r>
            <a:r>
              <a:rPr lang="zh-CN" altLang="zh-CN" sz="1800" b="1" dirty="0">
                <a:solidFill>
                  <a:srgbClr val="000000"/>
                </a:solidFill>
                <a:cs typeface="Times New Roman" panose="02020603050405020304" pitchFamily="18" charset="0"/>
              </a:rPr>
              <a:t>′</a:t>
            </a:r>
            <a:endParaRPr lang="en-US" altLang="en-US" sz="1800" dirty="0"/>
          </a:p>
          <a:p>
            <a:pPr>
              <a:lnSpc>
                <a:spcPts val="2200"/>
              </a:lnSpc>
            </a:pPr>
            <a:r>
              <a:rPr lang="zh-CN" altLang="zh-CN" sz="1700" dirty="0">
                <a:solidFill>
                  <a:srgbClr val="000000"/>
                </a:solidFill>
                <a:latin typeface="Arial" panose="020B0604020202020204" pitchFamily="34" charset="0"/>
                <a:cs typeface="Arial" panose="020B0604020202020204" pitchFamily="34" charset="0"/>
              </a:rPr>
              <a:t>	 </a:t>
            </a:r>
            <a:r>
              <a:rPr lang="zh-CN" altLang="zh-CN" sz="1700" b="1" i="1" dirty="0">
                <a:solidFill>
                  <a:srgbClr val="000000"/>
                </a:solidFill>
                <a:cs typeface="Times New Roman" panose="02020603050405020304" pitchFamily="18" charset="0"/>
              </a:rPr>
              <a:t>ααA</a:t>
            </a:r>
            <a:r>
              <a:rPr lang="zh-CN" altLang="zh-CN" sz="1700" b="1" dirty="0">
                <a:solidFill>
                  <a:srgbClr val="000000"/>
                </a:solidFill>
                <a:cs typeface="Times New Roman" panose="02020603050405020304" pitchFamily="18" charset="0"/>
              </a:rPr>
              <a:t>′</a:t>
            </a:r>
            <a:endParaRPr lang="en-US" altLang="en-US" sz="1700" dirty="0"/>
          </a:p>
          <a:p>
            <a:pPr>
              <a:lnSpc>
                <a:spcPts val="2363"/>
              </a:lnSpc>
            </a:pPr>
            <a:r>
              <a:rPr lang="zh-CN" altLang="zh-CN" sz="1800" dirty="0">
                <a:solidFill>
                  <a:srgbClr val="000000"/>
                </a:solidFill>
                <a:latin typeface="Arial" panose="020B0604020202020204" pitchFamily="34" charset="0"/>
                <a:cs typeface="Arial" panose="020B0604020202020204" pitchFamily="34" charset="0"/>
              </a:rPr>
              <a:t>	 </a:t>
            </a:r>
            <a:r>
              <a:rPr lang="zh-CN" altLang="zh-CN" sz="1800" b="1" i="1" dirty="0">
                <a:solidFill>
                  <a:srgbClr val="000000"/>
                </a:solidFill>
                <a:cs typeface="Times New Roman" panose="02020603050405020304" pitchFamily="18" charset="0"/>
              </a:rPr>
              <a:t>αααA</a:t>
            </a:r>
            <a:r>
              <a:rPr lang="zh-CN" altLang="zh-CN" sz="1800" b="1" dirty="0">
                <a:solidFill>
                  <a:srgbClr val="000000"/>
                </a:solidFill>
                <a:cs typeface="Times New Roman" panose="02020603050405020304" pitchFamily="18" charset="0"/>
              </a:rPr>
              <a:t>′</a:t>
            </a:r>
            <a:endParaRPr lang="en-US" altLang="en-US" sz="1800" dirty="0"/>
          </a:p>
          <a:p>
            <a:pPr>
              <a:lnSpc>
                <a:spcPct val="133000"/>
              </a:lnSpc>
            </a:pPr>
            <a:endParaRPr lang="en-US" altLang="en-US" sz="800" dirty="0"/>
          </a:p>
          <a:p>
            <a:pPr>
              <a:lnSpc>
                <a:spcPts val="338"/>
              </a:lnSpc>
              <a:spcBef>
                <a:spcPts val="75"/>
              </a:spcBef>
            </a:pPr>
            <a:r>
              <a:rPr lang="zh-CN" altLang="zh-CN" sz="200" b="1" i="1" dirty="0">
                <a:solidFill>
                  <a:srgbClr val="000000"/>
                </a:solidFill>
                <a:cs typeface="Times New Roman" panose="02020603050405020304" pitchFamily="18" charset="0"/>
              </a:rPr>
              <a:t>…</a:t>
            </a:r>
            <a:endParaRPr lang="en-US" altLang="en-US" sz="200" dirty="0"/>
          </a:p>
          <a:p>
            <a:pPr>
              <a:lnSpc>
                <a:spcPts val="2363"/>
              </a:lnSpc>
              <a:spcBef>
                <a:spcPts val="113"/>
              </a:spcBef>
            </a:pPr>
            <a:r>
              <a:rPr lang="zh-CN" altLang="zh-CN" sz="1800" dirty="0">
                <a:solidFill>
                  <a:srgbClr val="000000"/>
                </a:solidFill>
                <a:latin typeface="Arial" panose="020B0604020202020204" pitchFamily="34" charset="0"/>
                <a:cs typeface="Arial" panose="020B0604020202020204" pitchFamily="34" charset="0"/>
              </a:rPr>
              <a:t>	 </a:t>
            </a:r>
            <a:r>
              <a:rPr lang="zh-CN" altLang="zh-CN" sz="1800" b="1" i="1" dirty="0">
                <a:solidFill>
                  <a:srgbClr val="000000"/>
                </a:solidFill>
                <a:cs typeface="Times New Roman" panose="02020603050405020304" pitchFamily="18" charset="0"/>
              </a:rPr>
              <a:t>α</a:t>
            </a:r>
            <a:r>
              <a:rPr lang="zh-CN" altLang="zh-CN" sz="1800" dirty="0">
                <a:solidFill>
                  <a:srgbClr val="000000"/>
                </a:solidFill>
                <a:cs typeface="Times New Roman" panose="02020603050405020304" pitchFamily="18" charset="0"/>
              </a:rPr>
              <a:t> </a:t>
            </a:r>
            <a:r>
              <a:rPr lang="zh-CN" altLang="zh-CN" sz="1800" b="1" i="1" dirty="0">
                <a:solidFill>
                  <a:srgbClr val="000000"/>
                </a:solidFill>
                <a:cs typeface="Times New Roman" panose="02020603050405020304" pitchFamily="18" charset="0"/>
              </a:rPr>
              <a:t>…αA</a:t>
            </a:r>
            <a:r>
              <a:rPr lang="zh-CN" altLang="zh-CN" sz="1800" b="1" dirty="0">
                <a:solidFill>
                  <a:srgbClr val="000000"/>
                </a:solidFill>
                <a:cs typeface="Times New Roman" panose="02020603050405020304" pitchFamily="18" charset="0"/>
              </a:rPr>
              <a:t>′</a:t>
            </a:r>
            <a:endParaRPr lang="en-US" altLang="en-US" sz="1800" dirty="0"/>
          </a:p>
          <a:p>
            <a:pPr>
              <a:lnSpc>
                <a:spcPts val="2363"/>
              </a:lnSpc>
            </a:pPr>
            <a:r>
              <a:rPr lang="zh-CN" altLang="zh-CN" sz="1800" dirty="0">
                <a:solidFill>
                  <a:srgbClr val="000000"/>
                </a:solidFill>
                <a:latin typeface="Arial" panose="020B0604020202020204" pitchFamily="34" charset="0"/>
                <a:cs typeface="Arial" panose="020B0604020202020204" pitchFamily="34" charset="0"/>
              </a:rPr>
              <a:t>	 </a:t>
            </a:r>
            <a:r>
              <a:rPr lang="zh-CN" altLang="zh-CN" sz="1800" b="1" i="1" dirty="0">
                <a:solidFill>
                  <a:srgbClr val="000000"/>
                </a:solidFill>
                <a:cs typeface="Times New Roman" panose="02020603050405020304" pitchFamily="18" charset="0"/>
              </a:rPr>
              <a:t>α</a:t>
            </a:r>
            <a:r>
              <a:rPr lang="zh-CN" altLang="zh-CN" sz="1800" dirty="0">
                <a:solidFill>
                  <a:srgbClr val="000000"/>
                </a:solidFill>
                <a:cs typeface="Times New Roman" panose="02020603050405020304" pitchFamily="18" charset="0"/>
              </a:rPr>
              <a:t> </a:t>
            </a:r>
            <a:r>
              <a:rPr lang="zh-CN" altLang="zh-CN" sz="1800" b="1" i="1" dirty="0">
                <a:solidFill>
                  <a:srgbClr val="000000"/>
                </a:solidFill>
                <a:cs typeface="Times New Roman" panose="02020603050405020304" pitchFamily="18" charset="0"/>
              </a:rPr>
              <a:t>…α</a:t>
            </a:r>
            <a:endParaRPr lang="en-US" altLang="en-US" sz="1800" dirty="0"/>
          </a:p>
        </p:txBody>
      </p:sp>
      <p:pic>
        <p:nvPicPr>
          <p:cNvPr id="33796" name="picture 205">
            <a:extLst>
              <a:ext uri="{FF2B5EF4-FFF2-40B4-BE49-F238E27FC236}">
                <a16:creationId xmlns:a16="http://schemas.microsoft.com/office/drawing/2014/main" id="{54C3784D-9ACC-4132-ABFA-CCF2B6AC19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9513" y="5032375"/>
            <a:ext cx="2381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7" name="picture 206">
            <a:extLst>
              <a:ext uri="{FF2B5EF4-FFF2-40B4-BE49-F238E27FC236}">
                <a16:creationId xmlns:a16="http://schemas.microsoft.com/office/drawing/2014/main" id="{D452E120-A5F1-4135-B085-516D5DD8A8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9513" y="4732338"/>
            <a:ext cx="238125"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8" name="picture 207">
            <a:extLst>
              <a:ext uri="{FF2B5EF4-FFF2-40B4-BE49-F238E27FC236}">
                <a16:creationId xmlns:a16="http://schemas.microsoft.com/office/drawing/2014/main" id="{BC18DE21-9F90-4ADC-8AE8-9011C9AD7C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9513" y="4192588"/>
            <a:ext cx="238125"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9" name="picture 208">
            <a:extLst>
              <a:ext uri="{FF2B5EF4-FFF2-40B4-BE49-F238E27FC236}">
                <a16:creationId xmlns:a16="http://schemas.microsoft.com/office/drawing/2014/main" id="{4ACFA67F-B50C-4FCA-8569-A835B5FB40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59513" y="3913188"/>
            <a:ext cx="238125"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0" name="picture 209">
            <a:extLst>
              <a:ext uri="{FF2B5EF4-FFF2-40B4-BE49-F238E27FC236}">
                <a16:creationId xmlns:a16="http://schemas.microsoft.com/office/drawing/2014/main" id="{29A02E36-22B3-4D97-91F6-BB1A55A07DF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5225" y="3613150"/>
            <a:ext cx="23812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1" name="picture 210">
            <a:extLst>
              <a:ext uri="{FF2B5EF4-FFF2-40B4-BE49-F238E27FC236}">
                <a16:creationId xmlns:a16="http://schemas.microsoft.com/office/drawing/2014/main" id="{09BF02BC-EB3D-42AB-B35E-76FA9DD8913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21025" y="4162425"/>
            <a:ext cx="146050" cy="10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1" name="textbox 211">
            <a:extLst>
              <a:ext uri="{FF2B5EF4-FFF2-40B4-BE49-F238E27FC236}">
                <a16:creationId xmlns:a16="http://schemas.microsoft.com/office/drawing/2014/main" id="{F06A43FF-7914-49EB-820A-82B7B49CAE2A}"/>
              </a:ext>
            </a:extLst>
          </p:cNvPr>
          <p:cNvSpPr/>
          <p:nvPr/>
        </p:nvSpPr>
        <p:spPr>
          <a:xfrm>
            <a:off x="1552575" y="4187825"/>
            <a:ext cx="1751013" cy="1331913"/>
          </a:xfrm>
          <a:prstGeom prst="rect">
            <a:avLst/>
          </a:prstGeom>
        </p:spPr>
        <p:txBody>
          <a:bodyPr lIns="0" tIns="0" rIns="0" bIns="0"/>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a:lnSpc>
                <a:spcPct val="83000"/>
              </a:lnSpc>
            </a:pPr>
            <a:endParaRPr lang="en-US" altLang="en-US" sz="100"/>
          </a:p>
          <a:p>
            <a:pPr>
              <a:lnSpc>
                <a:spcPts val="2288"/>
              </a:lnSpc>
            </a:pPr>
            <a:r>
              <a:rPr lang="zh-CN" altLang="zh-CN" sz="1600" b="1" i="1">
                <a:solidFill>
                  <a:srgbClr val="FF0000"/>
                </a:solidFill>
                <a:cs typeface="Times New Roman" panose="02020603050405020304" pitchFamily="18" charset="0"/>
              </a:rPr>
              <a:t>α</a:t>
            </a:r>
            <a:r>
              <a:rPr lang="zh-CN" altLang="zh-CN" sz="1600">
                <a:solidFill>
                  <a:srgbClr val="FF0000"/>
                </a:solidFill>
                <a:cs typeface="Times New Roman" panose="02020603050405020304" pitchFamily="18" charset="0"/>
              </a:rPr>
              <a:t>       </a:t>
            </a:r>
            <a:r>
              <a:rPr lang="zh-CN" altLang="zh-CN" sz="1600" b="1" i="1">
                <a:solidFill>
                  <a:srgbClr val="FF0000"/>
                </a:solidFill>
                <a:cs typeface="Times New Roman" panose="02020603050405020304" pitchFamily="18" charset="0"/>
              </a:rPr>
              <a:t>β</a:t>
            </a:r>
            <a:endParaRPr lang="en-US" altLang="en-US" sz="1600"/>
          </a:p>
          <a:p>
            <a:pPr>
              <a:lnSpc>
                <a:spcPct val="89000"/>
              </a:lnSpc>
              <a:spcBef>
                <a:spcPts val="300"/>
              </a:spcBef>
            </a:pPr>
            <a:r>
              <a:rPr lang="zh-CN" altLang="zh-CN" sz="2100" b="1" i="1">
                <a:solidFill>
                  <a:srgbClr val="000000"/>
                </a:solidFill>
                <a:cs typeface="Times New Roman" panose="02020603050405020304" pitchFamily="18" charset="0"/>
              </a:rPr>
              <a:t>T</a:t>
            </a:r>
            <a:r>
              <a:rPr lang="zh-CN" altLang="zh-CN" sz="2100">
                <a:solidFill>
                  <a:srgbClr val="000000"/>
                </a:solidFill>
                <a:cs typeface="Times New Roman" panose="02020603050405020304" pitchFamily="18" charset="0"/>
              </a:rPr>
              <a:t> </a:t>
            </a:r>
            <a:r>
              <a:rPr lang="zh-CN" altLang="zh-CN" sz="2100" b="1">
                <a:solidFill>
                  <a:srgbClr val="000000"/>
                </a:solidFill>
                <a:cs typeface="Times New Roman" panose="02020603050405020304" pitchFamily="18" charset="0"/>
              </a:rPr>
              <a:t>→</a:t>
            </a:r>
            <a:r>
              <a:rPr lang="zh-CN" altLang="zh-CN" sz="2100">
                <a:solidFill>
                  <a:srgbClr val="000000"/>
                </a:solidFill>
                <a:cs typeface="Times New Roman" panose="02020603050405020304" pitchFamily="18" charset="0"/>
              </a:rPr>
              <a:t> </a:t>
            </a:r>
            <a:r>
              <a:rPr lang="zh-CN" altLang="zh-CN" sz="2100" b="1" i="1">
                <a:solidFill>
                  <a:srgbClr val="000000"/>
                </a:solidFill>
                <a:cs typeface="Times New Roman" panose="02020603050405020304" pitchFamily="18" charset="0"/>
              </a:rPr>
              <a:t>T</a:t>
            </a:r>
            <a:r>
              <a:rPr lang="zh-CN" altLang="zh-CN" sz="2100">
                <a:solidFill>
                  <a:srgbClr val="000000"/>
                </a:solidFill>
                <a:cs typeface="Times New Roman" panose="02020603050405020304" pitchFamily="18" charset="0"/>
              </a:rPr>
              <a:t> </a:t>
            </a:r>
            <a:r>
              <a:rPr lang="zh-CN" altLang="zh-CN" sz="2100" b="1">
                <a:solidFill>
                  <a:srgbClr val="000000"/>
                </a:solidFill>
                <a:cs typeface="Times New Roman" panose="02020603050405020304" pitchFamily="18" charset="0"/>
              </a:rPr>
              <a:t>*</a:t>
            </a:r>
            <a:r>
              <a:rPr lang="zh-CN" altLang="zh-CN" sz="2100">
                <a:solidFill>
                  <a:srgbClr val="000000"/>
                </a:solidFill>
                <a:cs typeface="Times New Roman" panose="02020603050405020304" pitchFamily="18" charset="0"/>
              </a:rPr>
              <a:t> </a:t>
            </a:r>
            <a:r>
              <a:rPr lang="zh-CN" altLang="zh-CN" sz="2100" b="1" i="1">
                <a:solidFill>
                  <a:srgbClr val="000000"/>
                </a:solidFill>
                <a:cs typeface="Times New Roman" panose="02020603050405020304" pitchFamily="18" charset="0"/>
              </a:rPr>
              <a:t>F</a:t>
            </a:r>
            <a:r>
              <a:rPr lang="zh-CN" altLang="zh-CN" sz="2100">
                <a:solidFill>
                  <a:srgbClr val="000000"/>
                </a:solidFill>
                <a:latin typeface="新宋体" panose="02010609030101010101" pitchFamily="49" charset="-122"/>
                <a:ea typeface="新宋体" panose="02010609030101010101" pitchFamily="49" charset="-122"/>
              </a:rPr>
              <a:t>｜</a:t>
            </a:r>
            <a:r>
              <a:rPr lang="zh-CN" altLang="zh-CN" sz="2100" b="1" i="1">
                <a:solidFill>
                  <a:srgbClr val="000000"/>
                </a:solidFill>
                <a:cs typeface="Times New Roman" panose="02020603050405020304" pitchFamily="18" charset="0"/>
              </a:rPr>
              <a:t>F</a:t>
            </a:r>
            <a:endParaRPr lang="en-US" altLang="en-US" sz="2100"/>
          </a:p>
          <a:p>
            <a:pPr>
              <a:lnSpc>
                <a:spcPts val="2288"/>
              </a:lnSpc>
            </a:pPr>
            <a:r>
              <a:rPr lang="zh-CN" altLang="zh-CN" sz="1600" b="1" i="1">
                <a:solidFill>
                  <a:srgbClr val="FF0000"/>
                </a:solidFill>
                <a:cs typeface="Times New Roman" panose="02020603050405020304" pitchFamily="18" charset="0"/>
              </a:rPr>
              <a:t>α</a:t>
            </a:r>
            <a:r>
              <a:rPr lang="zh-CN" altLang="zh-CN" sz="1600">
                <a:solidFill>
                  <a:srgbClr val="FF0000"/>
                </a:solidFill>
                <a:cs typeface="Times New Roman" panose="02020603050405020304" pitchFamily="18" charset="0"/>
              </a:rPr>
              <a:t>         </a:t>
            </a:r>
            <a:r>
              <a:rPr lang="zh-CN" altLang="zh-CN" sz="1600" b="1" i="1">
                <a:solidFill>
                  <a:srgbClr val="FF0000"/>
                </a:solidFill>
                <a:cs typeface="Times New Roman" panose="02020603050405020304" pitchFamily="18" charset="0"/>
              </a:rPr>
              <a:t>β</a:t>
            </a:r>
            <a:endParaRPr lang="en-US" altLang="en-US" sz="1600"/>
          </a:p>
          <a:p>
            <a:pPr>
              <a:lnSpc>
                <a:spcPts val="2850"/>
              </a:lnSpc>
              <a:spcBef>
                <a:spcPts val="300"/>
              </a:spcBef>
            </a:pPr>
            <a:r>
              <a:rPr lang="zh-CN" altLang="zh-CN" sz="2100" b="1" i="1">
                <a:solidFill>
                  <a:srgbClr val="000000"/>
                </a:solidFill>
                <a:cs typeface="Times New Roman" panose="02020603050405020304" pitchFamily="18" charset="0"/>
              </a:rPr>
              <a:t>F</a:t>
            </a:r>
            <a:r>
              <a:rPr lang="zh-CN" altLang="zh-CN" sz="2100">
                <a:solidFill>
                  <a:srgbClr val="000000"/>
                </a:solidFill>
                <a:cs typeface="Times New Roman" panose="02020603050405020304" pitchFamily="18" charset="0"/>
              </a:rPr>
              <a:t> </a:t>
            </a:r>
            <a:r>
              <a:rPr lang="zh-CN" altLang="zh-CN" sz="2100" b="1">
                <a:solidFill>
                  <a:srgbClr val="000000"/>
                </a:solidFill>
                <a:cs typeface="Times New Roman" panose="02020603050405020304" pitchFamily="18" charset="0"/>
              </a:rPr>
              <a:t>→</a:t>
            </a:r>
            <a:r>
              <a:rPr lang="zh-CN" altLang="zh-CN" sz="2100">
                <a:solidFill>
                  <a:srgbClr val="000000"/>
                </a:solidFill>
                <a:cs typeface="Times New Roman" panose="02020603050405020304" pitchFamily="18" charset="0"/>
              </a:rPr>
              <a:t> </a:t>
            </a:r>
            <a:r>
              <a:rPr lang="zh-CN" altLang="zh-CN" sz="2100" b="1">
                <a:solidFill>
                  <a:srgbClr val="000000"/>
                </a:solidFill>
                <a:cs typeface="Times New Roman" panose="02020603050405020304" pitchFamily="18" charset="0"/>
              </a:rPr>
              <a:t>(</a:t>
            </a:r>
            <a:r>
              <a:rPr lang="zh-CN" altLang="zh-CN" sz="2100">
                <a:solidFill>
                  <a:srgbClr val="000000"/>
                </a:solidFill>
                <a:cs typeface="Times New Roman" panose="02020603050405020304" pitchFamily="18" charset="0"/>
              </a:rPr>
              <a:t> </a:t>
            </a:r>
            <a:r>
              <a:rPr lang="zh-CN" altLang="zh-CN" sz="2100" b="1" i="1">
                <a:solidFill>
                  <a:srgbClr val="000000"/>
                </a:solidFill>
                <a:cs typeface="Times New Roman" panose="02020603050405020304" pitchFamily="18" charset="0"/>
              </a:rPr>
              <a:t>E</a:t>
            </a:r>
            <a:r>
              <a:rPr lang="zh-CN" altLang="zh-CN" sz="2100">
                <a:solidFill>
                  <a:srgbClr val="000000"/>
                </a:solidFill>
                <a:cs typeface="Times New Roman" panose="02020603050405020304" pitchFamily="18" charset="0"/>
              </a:rPr>
              <a:t> </a:t>
            </a:r>
            <a:r>
              <a:rPr lang="zh-CN" altLang="zh-CN" sz="2100" b="1">
                <a:solidFill>
                  <a:srgbClr val="000000"/>
                </a:solidFill>
                <a:cs typeface="Times New Roman" panose="02020603050405020304" pitchFamily="18" charset="0"/>
              </a:rPr>
              <a:t>)</a:t>
            </a:r>
            <a:r>
              <a:rPr lang="zh-CN" altLang="zh-CN" sz="2100">
                <a:solidFill>
                  <a:srgbClr val="000000"/>
                </a:solidFill>
                <a:latin typeface="新宋体" panose="02010609030101010101" pitchFamily="49" charset="-122"/>
                <a:ea typeface="新宋体" panose="02010609030101010101" pitchFamily="49" charset="-122"/>
              </a:rPr>
              <a:t>｜</a:t>
            </a:r>
            <a:r>
              <a:rPr lang="zh-CN" altLang="zh-CN" sz="2100" b="1">
                <a:solidFill>
                  <a:srgbClr val="000000"/>
                </a:solidFill>
                <a:cs typeface="Times New Roman" panose="02020603050405020304" pitchFamily="18" charset="0"/>
              </a:rPr>
              <a:t>id</a:t>
            </a:r>
            <a:endParaRPr lang="en-US" altLang="en-US" sz="2100"/>
          </a:p>
        </p:txBody>
      </p:sp>
      <p:graphicFrame>
        <p:nvGraphicFramePr>
          <p:cNvPr id="212" name="table 212">
            <a:extLst>
              <a:ext uri="{FF2B5EF4-FFF2-40B4-BE49-F238E27FC236}">
                <a16:creationId xmlns:a16="http://schemas.microsoft.com/office/drawing/2014/main" id="{31885AF2-C705-43AD-9796-EAFCF53B6291}"/>
              </a:ext>
            </a:extLst>
          </p:cNvPr>
          <p:cNvGraphicFramePr>
            <a:graphicFrameLocks noGrp="1"/>
          </p:cNvGraphicFramePr>
          <p:nvPr/>
        </p:nvGraphicFramePr>
        <p:xfrm>
          <a:off x="3089749" y="2572537"/>
          <a:ext cx="2892523" cy="605437"/>
        </p:xfrm>
        <a:graphic>
          <a:graphicData uri="http://schemas.openxmlformats.org/drawingml/2006/table">
            <a:tbl>
              <a:tblPr/>
              <a:tblGrid>
                <a:gridCol w="2892523">
                  <a:extLst>
                    <a:ext uri="{9D8B030D-6E8A-4147-A177-3AD203B41FA5}">
                      <a16:colId xmlns:a16="http://schemas.microsoft.com/office/drawing/2014/main" val="20000"/>
                    </a:ext>
                  </a:extLst>
                </a:gridCol>
              </a:tblGrid>
              <a:tr h="605437">
                <a:tc>
                  <a:txBody>
                    <a:bodyPr/>
                    <a:lstStyle/>
                    <a:p>
                      <a:pPr algn="l" rtl="0" eaLnBrk="0">
                        <a:lnSpc>
                          <a:spcPct val="124000"/>
                        </a:lnSpc>
                      </a:pPr>
                      <a:endParaRPr lang="en-US" altLang="en-US" sz="300" dirty="0"/>
                    </a:p>
                    <a:p>
                      <a:pPr marL="104140" indent="12065" algn="l" rtl="0" eaLnBrk="0">
                        <a:lnSpc>
                          <a:spcPct val="111000"/>
                        </a:lnSpc>
                        <a:spcBef>
                          <a:spcPts val="5"/>
                        </a:spcBef>
                      </a:pPr>
                      <a:r>
                        <a:rPr sz="1600" spc="90" dirty="0">
                          <a:solidFill>
                            <a:srgbClr val="000000">
                              <a:alpha val="100000"/>
                            </a:srgbClr>
                          </a:solidFill>
                          <a:latin typeface="楷体" panose="02010609060101010101" charset="-122"/>
                          <a:ea typeface="楷体" panose="02010609060101010101" charset="-122"/>
                          <a:cs typeface="楷体" panose="02010609060101010101" charset="-122"/>
                        </a:rPr>
                        <a:t>事实上，这种消除过程就是</a:t>
                      </a:r>
                      <a:r>
                        <a:rPr sz="1600" spc="40" dirty="0">
                          <a:solidFill>
                            <a:srgbClr val="000000">
                              <a:alpha val="100000"/>
                            </a:srgbClr>
                          </a:solidFill>
                          <a:latin typeface="楷体" panose="02010609060101010101" charset="-122"/>
                          <a:ea typeface="楷体" panose="02010609060101010101" charset="-122"/>
                          <a:cs typeface="楷体" panose="02010609060101010101" charset="-122"/>
                        </a:rPr>
                        <a:t>  </a:t>
                      </a:r>
                      <a:r>
                        <a:rPr sz="1600" spc="100" dirty="0">
                          <a:solidFill>
                            <a:srgbClr val="000000">
                              <a:alpha val="100000"/>
                            </a:srgbClr>
                          </a:solidFill>
                          <a:latin typeface="楷体" panose="02010609060101010101" charset="-122"/>
                          <a:ea typeface="楷体" panose="02010609060101010101" charset="-122"/>
                          <a:cs typeface="楷体" panose="02010609060101010101" charset="-122"/>
                        </a:rPr>
                        <a:t>把</a:t>
                      </a:r>
                      <a:r>
                        <a:rPr sz="1600" spc="100" dirty="0">
                          <a:ln w="5080" cap="flat" cmpd="sng">
                            <a:solidFill>
                              <a:srgbClr val="2D84F4">
                                <a:alpha val="100000"/>
                              </a:srgbClr>
                            </a:solidFill>
                            <a:prstDash val="solid"/>
                            <a:miter lim="1"/>
                          </a:ln>
                          <a:solidFill>
                            <a:srgbClr val="2D84F4">
                              <a:alpha val="100000"/>
                            </a:srgbClr>
                          </a:solidFill>
                          <a:latin typeface="楷体" panose="02010609060101010101" charset="-122"/>
                          <a:ea typeface="楷体" panose="02010609060101010101" charset="-122"/>
                          <a:cs typeface="楷体" panose="02010609060101010101" charset="-122"/>
                        </a:rPr>
                        <a:t>左递归</a:t>
                      </a:r>
                      <a:r>
                        <a:rPr sz="1600" spc="100" dirty="0">
                          <a:solidFill>
                            <a:srgbClr val="000000">
                              <a:alpha val="100000"/>
                            </a:srgbClr>
                          </a:solidFill>
                          <a:latin typeface="楷体" panose="02010609060101010101" charset="-122"/>
                          <a:ea typeface="楷体" panose="02010609060101010101" charset="-122"/>
                          <a:cs typeface="楷体" panose="02010609060101010101" charset="-122"/>
                        </a:rPr>
                        <a:t>转换成了</a:t>
                      </a:r>
                      <a:r>
                        <a:rPr sz="1600" spc="100" dirty="0">
                          <a:ln w="5080" cap="flat" cmpd="sng">
                            <a:solidFill>
                              <a:srgbClr val="2D84F4">
                                <a:alpha val="100000"/>
                              </a:srgbClr>
                            </a:solidFill>
                            <a:prstDash val="solid"/>
                            <a:miter lim="1"/>
                          </a:ln>
                          <a:solidFill>
                            <a:srgbClr val="2D84F4">
                              <a:alpha val="100000"/>
                            </a:srgbClr>
                          </a:solidFill>
                          <a:latin typeface="楷体" panose="02010609060101010101" charset="-122"/>
                          <a:ea typeface="楷体" panose="02010609060101010101" charset="-122"/>
                          <a:cs typeface="楷体" panose="02010609060101010101" charset="-122"/>
                        </a:rPr>
                        <a:t>右递归</a:t>
                      </a:r>
                      <a:endParaRPr lang="en-US" altLang="en-US" sz="1600" dirty="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D98C"/>
                    </a:solidFill>
                  </a:tcPr>
                </a:tc>
                <a:extLst>
                  <a:ext uri="{0D108BD9-81ED-4DB2-BD59-A6C34878D82A}">
                    <a16:rowId xmlns:a16="http://schemas.microsoft.com/office/drawing/2014/main" val="10000"/>
                  </a:ext>
                </a:extLst>
              </a:tr>
            </a:tbl>
          </a:graphicData>
        </a:graphic>
      </p:graphicFrame>
      <p:sp>
        <p:nvSpPr>
          <p:cNvPr id="213" name="textbox 213">
            <a:extLst>
              <a:ext uri="{FF2B5EF4-FFF2-40B4-BE49-F238E27FC236}">
                <a16:creationId xmlns:a16="http://schemas.microsoft.com/office/drawing/2014/main" id="{45FEA99A-BA7A-4255-84BD-A5027F2FE3D8}"/>
              </a:ext>
            </a:extLst>
          </p:cNvPr>
          <p:cNvSpPr/>
          <p:nvPr/>
        </p:nvSpPr>
        <p:spPr>
          <a:xfrm>
            <a:off x="552450" y="1504950"/>
            <a:ext cx="2493963" cy="377825"/>
          </a:xfrm>
          <a:prstGeom prst="rect">
            <a:avLst/>
          </a:prstGeom>
        </p:spPr>
        <p:txBody>
          <a:bodyPr lIns="0" tIns="0" rIns="0" bIns="0"/>
          <a:lstStyle/>
          <a:p>
            <a:pPr>
              <a:lnSpc>
                <a:spcPct val="76000"/>
              </a:lnSpc>
              <a:defRPr/>
            </a:pPr>
            <a:endParaRPr lang="en-US" altLang="en-US" sz="100" b="1" dirty="0">
              <a:solidFill>
                <a:srgbClr val="FF0000"/>
              </a:solidFill>
            </a:endParaRPr>
          </a:p>
          <a:p>
            <a:pPr indent="10860">
              <a:lnSpc>
                <a:spcPct val="91000"/>
              </a:lnSpc>
              <a:defRPr/>
            </a:pPr>
            <a:r>
              <a:rPr sz="2565" b="1" spc="214" dirty="0">
                <a:solidFill>
                  <a:srgbClr val="FF0000"/>
                </a:solidFill>
                <a:latin typeface="微软雅黑" panose="020B0503020204020204" charset="-122"/>
                <a:ea typeface="微软雅黑" panose="020B0503020204020204" charset="-122"/>
                <a:cs typeface="微软雅黑" panose="020B0503020204020204" charset="-122"/>
              </a:rPr>
              <a:t>消除直接左递归</a:t>
            </a:r>
            <a:endParaRPr lang="en-US" altLang="en-US" sz="2565" b="1" dirty="0">
              <a:solidFill>
                <a:srgbClr val="FF0000"/>
              </a:solidFill>
            </a:endParaRPr>
          </a:p>
        </p:txBody>
      </p:sp>
      <p:sp>
        <p:nvSpPr>
          <p:cNvPr id="214" name="textbox 214">
            <a:extLst>
              <a:ext uri="{FF2B5EF4-FFF2-40B4-BE49-F238E27FC236}">
                <a16:creationId xmlns:a16="http://schemas.microsoft.com/office/drawing/2014/main" id="{6A721AA0-4A33-4A87-A853-2F20A939F1DD}"/>
              </a:ext>
            </a:extLst>
          </p:cNvPr>
          <p:cNvSpPr/>
          <p:nvPr/>
        </p:nvSpPr>
        <p:spPr>
          <a:xfrm>
            <a:off x="5903913" y="1689100"/>
            <a:ext cx="892175" cy="341313"/>
          </a:xfrm>
          <a:prstGeom prst="rect">
            <a:avLst/>
          </a:prstGeom>
        </p:spPr>
        <p:txBody>
          <a:bodyPr lIns="0" tIns="0" rIns="0" bIns="0"/>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a:lnSpc>
                <a:spcPct val="83000"/>
              </a:lnSpc>
            </a:pPr>
            <a:endParaRPr lang="en-US" altLang="en-US" sz="100"/>
          </a:p>
          <a:p>
            <a:pPr>
              <a:lnSpc>
                <a:spcPts val="2513"/>
              </a:lnSpc>
            </a:pPr>
            <a:r>
              <a:rPr lang="zh-CN" altLang="zh-CN" sz="2000" b="1" i="1">
                <a:solidFill>
                  <a:srgbClr val="000000"/>
                </a:solidFill>
                <a:cs typeface="Times New Roman" panose="02020603050405020304" pitchFamily="18" charset="0"/>
              </a:rPr>
              <a:t>A</a:t>
            </a:r>
            <a:r>
              <a:rPr lang="zh-CN" altLang="zh-CN" sz="2000">
                <a:solidFill>
                  <a:srgbClr val="000000"/>
                </a:solidFill>
                <a:cs typeface="Times New Roman" panose="02020603050405020304" pitchFamily="18" charset="0"/>
              </a:rPr>
              <a:t>     </a:t>
            </a:r>
            <a:r>
              <a:rPr lang="zh-CN" altLang="zh-CN" sz="2000" b="1" i="1">
                <a:solidFill>
                  <a:srgbClr val="000000"/>
                </a:solidFill>
                <a:cs typeface="Times New Roman" panose="02020603050405020304" pitchFamily="18" charset="0"/>
              </a:rPr>
              <a:t>A</a:t>
            </a:r>
            <a:r>
              <a:rPr lang="zh-CN" altLang="zh-CN" sz="1600" b="1" i="1">
                <a:solidFill>
                  <a:srgbClr val="000000"/>
                </a:solidFill>
                <a:cs typeface="Times New Roman" panose="02020603050405020304" pitchFamily="18" charset="0"/>
              </a:rPr>
              <a:t>α</a:t>
            </a:r>
            <a:endParaRPr lang="en-US" altLang="en-US" sz="1600"/>
          </a:p>
        </p:txBody>
      </p:sp>
      <p:pic>
        <p:nvPicPr>
          <p:cNvPr id="33806" name="picture 215">
            <a:extLst>
              <a:ext uri="{FF2B5EF4-FFF2-40B4-BE49-F238E27FC236}">
                <a16:creationId xmlns:a16="http://schemas.microsoft.com/office/drawing/2014/main" id="{410D9BE5-297F-48E5-9B07-DDC87982E50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78550" y="1700213"/>
            <a:ext cx="238125" cy="31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6" name="textbox 216">
            <a:extLst>
              <a:ext uri="{FF2B5EF4-FFF2-40B4-BE49-F238E27FC236}">
                <a16:creationId xmlns:a16="http://schemas.microsoft.com/office/drawing/2014/main" id="{C9F4F932-A990-4931-BF24-15B379E3F567}"/>
              </a:ext>
            </a:extLst>
          </p:cNvPr>
          <p:cNvSpPr/>
          <p:nvPr/>
        </p:nvSpPr>
        <p:spPr>
          <a:xfrm>
            <a:off x="6122988" y="1979613"/>
            <a:ext cx="2193428" cy="1504950"/>
          </a:xfrm>
          <a:prstGeom prst="rect">
            <a:avLst/>
          </a:prstGeom>
        </p:spPr>
        <p:txBody>
          <a:bodyPr lIns="0" tIns="0" rIns="0" bIns="0"/>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a:lnSpc>
                <a:spcPct val="84000"/>
              </a:lnSpc>
            </a:pPr>
            <a:endParaRPr lang="en-US" altLang="en-US" sz="100" dirty="0"/>
          </a:p>
          <a:p>
            <a:pPr>
              <a:lnSpc>
                <a:spcPct val="90000"/>
              </a:lnSpc>
            </a:pPr>
            <a:r>
              <a:rPr lang="zh-CN" altLang="zh-CN" sz="2200" dirty="0">
                <a:solidFill>
                  <a:srgbClr val="000000"/>
                </a:solidFill>
                <a:latin typeface="Arial" panose="020B0604020202020204" pitchFamily="34" charset="0"/>
                <a:cs typeface="Arial" panose="020B0604020202020204" pitchFamily="34" charset="0"/>
              </a:rPr>
              <a:t>	 </a:t>
            </a:r>
            <a:r>
              <a:rPr lang="zh-CN" altLang="zh-CN" sz="2200" b="1" i="1" dirty="0">
                <a:solidFill>
                  <a:srgbClr val="000000"/>
                </a:solidFill>
                <a:cs typeface="Times New Roman" panose="02020603050405020304" pitchFamily="18" charset="0"/>
              </a:rPr>
              <a:t>A</a:t>
            </a:r>
            <a:r>
              <a:rPr lang="zh-CN" altLang="zh-CN" sz="1800" b="1" i="1" dirty="0">
                <a:solidFill>
                  <a:srgbClr val="000000"/>
                </a:solidFill>
                <a:cs typeface="Times New Roman" panose="02020603050405020304" pitchFamily="18" charset="0"/>
              </a:rPr>
              <a:t>αα</a:t>
            </a:r>
            <a:endParaRPr lang="en-US" altLang="en-US" sz="1800" dirty="0"/>
          </a:p>
          <a:p>
            <a:pPr>
              <a:lnSpc>
                <a:spcPts val="2913"/>
              </a:lnSpc>
            </a:pPr>
            <a:r>
              <a:rPr lang="zh-CN" altLang="zh-CN" sz="2200" dirty="0">
                <a:solidFill>
                  <a:srgbClr val="000000"/>
                </a:solidFill>
                <a:latin typeface="Arial" panose="020B0604020202020204" pitchFamily="34" charset="0"/>
                <a:cs typeface="Arial" panose="020B0604020202020204" pitchFamily="34" charset="0"/>
              </a:rPr>
              <a:t>	 </a:t>
            </a:r>
            <a:r>
              <a:rPr lang="zh-CN" altLang="zh-CN" sz="2200" b="1" i="1" dirty="0">
                <a:solidFill>
                  <a:srgbClr val="000000"/>
                </a:solidFill>
                <a:cs typeface="Times New Roman" panose="02020603050405020304" pitchFamily="18" charset="0"/>
              </a:rPr>
              <a:t>A</a:t>
            </a:r>
            <a:r>
              <a:rPr lang="zh-CN" altLang="zh-CN" sz="1800" b="1" i="1" dirty="0">
                <a:solidFill>
                  <a:srgbClr val="000000"/>
                </a:solidFill>
                <a:cs typeface="Times New Roman" panose="02020603050405020304" pitchFamily="18" charset="0"/>
              </a:rPr>
              <a:t>ααα</a:t>
            </a:r>
            <a:endParaRPr lang="en-US" altLang="en-US" sz="1800" dirty="0"/>
          </a:p>
          <a:p>
            <a:pPr>
              <a:lnSpc>
                <a:spcPts val="338"/>
              </a:lnSpc>
              <a:spcBef>
                <a:spcPts val="938"/>
              </a:spcBef>
            </a:pPr>
            <a:r>
              <a:rPr lang="zh-CN" altLang="zh-CN" sz="200" b="1" i="1" dirty="0">
                <a:solidFill>
                  <a:srgbClr val="000000"/>
                </a:solidFill>
                <a:cs typeface="Times New Roman" panose="02020603050405020304" pitchFamily="18" charset="0"/>
              </a:rPr>
              <a:t>…</a:t>
            </a:r>
            <a:endParaRPr lang="en-US" altLang="en-US" sz="200" dirty="0"/>
          </a:p>
          <a:p>
            <a:pPr>
              <a:lnSpc>
                <a:spcPct val="91000"/>
              </a:lnSpc>
              <a:spcBef>
                <a:spcPts val="188"/>
              </a:spcBef>
            </a:pPr>
            <a:r>
              <a:rPr lang="zh-CN" altLang="zh-CN" sz="2100" dirty="0">
                <a:solidFill>
                  <a:srgbClr val="000000"/>
                </a:solidFill>
                <a:latin typeface="Arial" panose="020B0604020202020204" pitchFamily="34" charset="0"/>
                <a:cs typeface="Arial" panose="020B0604020202020204" pitchFamily="34" charset="0"/>
              </a:rPr>
              <a:t>	 </a:t>
            </a:r>
            <a:r>
              <a:rPr lang="zh-CN" altLang="zh-CN" sz="2100" b="1" i="1" dirty="0">
                <a:solidFill>
                  <a:srgbClr val="000000"/>
                </a:solidFill>
                <a:cs typeface="Times New Roman" panose="02020603050405020304" pitchFamily="18" charset="0"/>
              </a:rPr>
              <a:t>A</a:t>
            </a:r>
            <a:r>
              <a:rPr lang="zh-CN" altLang="zh-CN" sz="1800" b="1" i="1" dirty="0">
                <a:solidFill>
                  <a:srgbClr val="000000"/>
                </a:solidFill>
                <a:cs typeface="Times New Roman" panose="02020603050405020304" pitchFamily="18" charset="0"/>
              </a:rPr>
              <a:t>α</a:t>
            </a:r>
            <a:r>
              <a:rPr lang="zh-CN" altLang="zh-CN" sz="1800" dirty="0">
                <a:solidFill>
                  <a:srgbClr val="000000"/>
                </a:solidFill>
                <a:cs typeface="Times New Roman" panose="02020603050405020304" pitchFamily="18" charset="0"/>
              </a:rPr>
              <a:t> </a:t>
            </a:r>
            <a:r>
              <a:rPr lang="zh-CN" altLang="zh-CN" sz="1800" b="1" i="1" dirty="0">
                <a:solidFill>
                  <a:srgbClr val="000000"/>
                </a:solidFill>
                <a:cs typeface="Times New Roman" panose="02020603050405020304" pitchFamily="18" charset="0"/>
              </a:rPr>
              <a:t>…α</a:t>
            </a:r>
            <a:endParaRPr lang="en-US" altLang="en-US" sz="1800" dirty="0"/>
          </a:p>
          <a:p>
            <a:pPr>
              <a:lnSpc>
                <a:spcPts val="2563"/>
              </a:lnSpc>
            </a:pPr>
            <a:r>
              <a:rPr lang="zh-CN" altLang="zh-CN" sz="1800" dirty="0">
                <a:solidFill>
                  <a:srgbClr val="000000"/>
                </a:solidFill>
                <a:latin typeface="Arial" panose="020B0604020202020204" pitchFamily="34" charset="0"/>
                <a:cs typeface="Arial" panose="020B0604020202020204" pitchFamily="34" charset="0"/>
              </a:rPr>
              <a:t>	 </a:t>
            </a:r>
            <a:r>
              <a:rPr lang="zh-CN" altLang="zh-CN" sz="1800" b="1" i="1" dirty="0">
                <a:solidFill>
                  <a:srgbClr val="000000"/>
                </a:solidFill>
                <a:cs typeface="Times New Roman" panose="02020603050405020304" pitchFamily="18" charset="0"/>
              </a:rPr>
              <a:t>β</a:t>
            </a:r>
            <a:r>
              <a:rPr lang="zh-CN" altLang="zh-CN" sz="1800" dirty="0">
                <a:solidFill>
                  <a:srgbClr val="000000"/>
                </a:solidFill>
                <a:cs typeface="Times New Roman" panose="02020603050405020304" pitchFamily="18" charset="0"/>
              </a:rPr>
              <a:t> </a:t>
            </a:r>
            <a:r>
              <a:rPr lang="zh-CN" altLang="zh-CN" sz="1800" b="1" i="1" dirty="0">
                <a:solidFill>
                  <a:srgbClr val="000000"/>
                </a:solidFill>
                <a:cs typeface="Times New Roman" panose="02020603050405020304" pitchFamily="18" charset="0"/>
              </a:rPr>
              <a:t>α</a:t>
            </a:r>
            <a:r>
              <a:rPr lang="zh-CN" altLang="zh-CN" sz="1800" dirty="0">
                <a:solidFill>
                  <a:srgbClr val="000000"/>
                </a:solidFill>
                <a:cs typeface="Times New Roman" panose="02020603050405020304" pitchFamily="18" charset="0"/>
              </a:rPr>
              <a:t> </a:t>
            </a:r>
            <a:r>
              <a:rPr lang="zh-CN" altLang="zh-CN" sz="1800" b="1" i="1" dirty="0">
                <a:solidFill>
                  <a:srgbClr val="000000"/>
                </a:solidFill>
                <a:cs typeface="Times New Roman" panose="02020603050405020304" pitchFamily="18" charset="0"/>
              </a:rPr>
              <a:t>…α</a:t>
            </a:r>
            <a:endParaRPr lang="en-US" altLang="en-US" sz="1800" dirty="0"/>
          </a:p>
        </p:txBody>
      </p:sp>
      <p:pic>
        <p:nvPicPr>
          <p:cNvPr id="33808" name="picture 217">
            <a:extLst>
              <a:ext uri="{FF2B5EF4-FFF2-40B4-BE49-F238E27FC236}">
                <a16:creationId xmlns:a16="http://schemas.microsoft.com/office/drawing/2014/main" id="{8FF309B4-79B7-4437-805A-56566D781EF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34100" y="3152775"/>
            <a:ext cx="2381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9" name="picture 218">
            <a:extLst>
              <a:ext uri="{FF2B5EF4-FFF2-40B4-BE49-F238E27FC236}">
                <a16:creationId xmlns:a16="http://schemas.microsoft.com/office/drawing/2014/main" id="{2BDF0B20-C2EA-4689-B75D-5B0F3AA3D0C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34100" y="2851150"/>
            <a:ext cx="238125"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10" name="picture 219">
            <a:extLst>
              <a:ext uri="{FF2B5EF4-FFF2-40B4-BE49-F238E27FC236}">
                <a16:creationId xmlns:a16="http://schemas.microsoft.com/office/drawing/2014/main" id="{7378D470-F624-4C31-84FF-61DEB1CEB57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34100" y="2295525"/>
            <a:ext cx="2381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11" name="picture 220">
            <a:extLst>
              <a:ext uri="{FF2B5EF4-FFF2-40B4-BE49-F238E27FC236}">
                <a16:creationId xmlns:a16="http://schemas.microsoft.com/office/drawing/2014/main" id="{10DF1A8F-EA38-4851-9250-2BF7F90A26B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34100" y="1990725"/>
            <a:ext cx="2381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1" name="textbox 221">
            <a:extLst>
              <a:ext uri="{FF2B5EF4-FFF2-40B4-BE49-F238E27FC236}">
                <a16:creationId xmlns:a16="http://schemas.microsoft.com/office/drawing/2014/main" id="{3A8E67DE-E369-43BD-A6B5-6956B688436A}"/>
              </a:ext>
            </a:extLst>
          </p:cNvPr>
          <p:cNvSpPr/>
          <p:nvPr/>
        </p:nvSpPr>
        <p:spPr>
          <a:xfrm>
            <a:off x="1558925" y="2033588"/>
            <a:ext cx="3587750" cy="387350"/>
          </a:xfrm>
          <a:prstGeom prst="rect">
            <a:avLst/>
          </a:prstGeom>
        </p:spPr>
        <p:txBody>
          <a:bodyPr lIns="0" tIns="0" rIns="0" bIns="0"/>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a:lnSpc>
                <a:spcPct val="83000"/>
              </a:lnSpc>
            </a:pPr>
            <a:endParaRPr lang="en-US" altLang="en-US" sz="100"/>
          </a:p>
          <a:p>
            <a:pPr>
              <a:lnSpc>
                <a:spcPts val="2863"/>
              </a:lnSpc>
            </a:pPr>
            <a:r>
              <a:rPr lang="zh-CN" altLang="zh-CN" sz="2100" b="1" i="1">
                <a:solidFill>
                  <a:srgbClr val="000000"/>
                </a:solidFill>
                <a:cs typeface="Times New Roman" panose="02020603050405020304" pitchFamily="18" charset="0"/>
              </a:rPr>
              <a:t>A</a:t>
            </a:r>
            <a:r>
              <a:rPr lang="zh-CN" altLang="zh-CN" sz="2100">
                <a:solidFill>
                  <a:srgbClr val="000000"/>
                </a:solidFill>
                <a:cs typeface="Times New Roman" panose="02020603050405020304" pitchFamily="18" charset="0"/>
              </a:rPr>
              <a:t>  </a:t>
            </a:r>
            <a:r>
              <a:rPr lang="zh-CN" altLang="zh-CN" sz="2100" b="1">
                <a:solidFill>
                  <a:srgbClr val="000000"/>
                </a:solidFill>
                <a:cs typeface="Times New Roman" panose="02020603050405020304" pitchFamily="18" charset="0"/>
              </a:rPr>
              <a:t>→</a:t>
            </a:r>
            <a:r>
              <a:rPr lang="zh-CN" altLang="zh-CN" sz="2100">
                <a:solidFill>
                  <a:srgbClr val="000000"/>
                </a:solidFill>
                <a:cs typeface="Times New Roman" panose="02020603050405020304" pitchFamily="18" charset="0"/>
              </a:rPr>
              <a:t> </a:t>
            </a:r>
            <a:r>
              <a:rPr lang="zh-CN" altLang="zh-CN" sz="2100" b="1" i="1">
                <a:solidFill>
                  <a:srgbClr val="000000"/>
                </a:solidFill>
                <a:cs typeface="Times New Roman" panose="02020603050405020304" pitchFamily="18" charset="0"/>
              </a:rPr>
              <a:t>Aα</a:t>
            </a:r>
            <a:r>
              <a:rPr lang="zh-CN" altLang="zh-CN" sz="2100">
                <a:solidFill>
                  <a:srgbClr val="000000"/>
                </a:solidFill>
                <a:cs typeface="Times New Roman" panose="02020603050405020304" pitchFamily="18" charset="0"/>
              </a:rPr>
              <a:t> </a:t>
            </a:r>
            <a:r>
              <a:rPr lang="zh-CN" altLang="zh-CN" sz="2100" b="1">
                <a:solidFill>
                  <a:srgbClr val="000000"/>
                </a:solidFill>
                <a:cs typeface="Times New Roman" panose="02020603050405020304" pitchFamily="18" charset="0"/>
              </a:rPr>
              <a:t>|</a:t>
            </a:r>
            <a:r>
              <a:rPr lang="zh-CN" altLang="zh-CN" sz="2100">
                <a:solidFill>
                  <a:srgbClr val="000000"/>
                </a:solidFill>
                <a:cs typeface="Times New Roman" panose="02020603050405020304" pitchFamily="18" charset="0"/>
              </a:rPr>
              <a:t> </a:t>
            </a:r>
            <a:r>
              <a:rPr lang="zh-CN" altLang="zh-CN" sz="2100" b="1" i="1">
                <a:solidFill>
                  <a:srgbClr val="000000"/>
                </a:solidFill>
                <a:cs typeface="Times New Roman" panose="02020603050405020304" pitchFamily="18" charset="0"/>
              </a:rPr>
              <a:t>β</a:t>
            </a:r>
            <a:r>
              <a:rPr lang="zh-CN" altLang="zh-CN" sz="2100" b="1">
                <a:solidFill>
                  <a:srgbClr val="000000"/>
                </a:solidFill>
                <a:cs typeface="Times New Roman" panose="02020603050405020304" pitchFamily="18" charset="0"/>
              </a:rPr>
              <a:t>(</a:t>
            </a:r>
            <a:r>
              <a:rPr lang="zh-CN" altLang="zh-CN" sz="2100" b="1" i="1">
                <a:solidFill>
                  <a:srgbClr val="000000"/>
                </a:solidFill>
                <a:cs typeface="Times New Roman" panose="02020603050405020304" pitchFamily="18" charset="0"/>
              </a:rPr>
              <a:t>α≠</a:t>
            </a:r>
            <a:r>
              <a:rPr lang="zh-CN" altLang="zh-CN" sz="2100">
                <a:solidFill>
                  <a:srgbClr val="000000"/>
                </a:solidFill>
                <a:cs typeface="Times New Roman" panose="02020603050405020304" pitchFamily="18" charset="0"/>
              </a:rPr>
              <a:t> </a:t>
            </a:r>
            <a:r>
              <a:rPr lang="zh-CN" altLang="zh-CN" sz="2100" b="1" i="1">
                <a:solidFill>
                  <a:srgbClr val="000000"/>
                </a:solidFill>
                <a:cs typeface="Times New Roman" panose="02020603050405020304" pitchFamily="18" charset="0"/>
              </a:rPr>
              <a:t>ε</a:t>
            </a:r>
            <a:r>
              <a:rPr lang="zh-CN" altLang="zh-CN" sz="2100" b="1">
                <a:solidFill>
                  <a:srgbClr val="000000"/>
                </a:solidFill>
                <a:cs typeface="Times New Roman" panose="02020603050405020304" pitchFamily="18" charset="0"/>
              </a:rPr>
              <a:t>,</a:t>
            </a:r>
            <a:r>
              <a:rPr lang="zh-CN" altLang="zh-CN" sz="2100">
                <a:solidFill>
                  <a:srgbClr val="000000"/>
                </a:solidFill>
                <a:cs typeface="Times New Roman" panose="02020603050405020304" pitchFamily="18" charset="0"/>
              </a:rPr>
              <a:t> </a:t>
            </a:r>
            <a:r>
              <a:rPr lang="zh-CN" altLang="zh-CN" sz="2100" b="1" i="1">
                <a:solidFill>
                  <a:srgbClr val="000000"/>
                </a:solidFill>
                <a:cs typeface="Times New Roman" panose="02020603050405020304" pitchFamily="18" charset="0"/>
              </a:rPr>
              <a:t>β</a:t>
            </a:r>
            <a:r>
              <a:rPr lang="zh-CN" altLang="zh-CN" sz="2100">
                <a:solidFill>
                  <a:srgbClr val="000000"/>
                </a:solidFill>
                <a:cs typeface="Times New Roman" panose="02020603050405020304" pitchFamily="18" charset="0"/>
              </a:rPr>
              <a:t> </a:t>
            </a:r>
            <a:r>
              <a:rPr lang="zh-CN" altLang="zh-CN" sz="2100">
                <a:solidFill>
                  <a:srgbClr val="000000"/>
                </a:solidFill>
                <a:latin typeface="华文楷体" panose="02010600040101010101" pitchFamily="2" charset="-122"/>
                <a:ea typeface="华文楷体" panose="02010600040101010101" pitchFamily="2" charset="-122"/>
              </a:rPr>
              <a:t>不以</a:t>
            </a:r>
            <a:r>
              <a:rPr lang="zh-CN" altLang="zh-CN" sz="2100" b="1" i="1">
                <a:solidFill>
                  <a:srgbClr val="000000"/>
                </a:solidFill>
                <a:cs typeface="Times New Roman" panose="02020603050405020304" pitchFamily="18" charset="0"/>
              </a:rPr>
              <a:t>A</a:t>
            </a:r>
            <a:r>
              <a:rPr lang="zh-CN" altLang="zh-CN" sz="2100">
                <a:solidFill>
                  <a:srgbClr val="000000"/>
                </a:solidFill>
                <a:latin typeface="华文楷体" panose="02010600040101010101" pitchFamily="2" charset="-122"/>
                <a:ea typeface="华文楷体" panose="02010600040101010101" pitchFamily="2" charset="-122"/>
              </a:rPr>
              <a:t>开头</a:t>
            </a:r>
            <a:r>
              <a:rPr lang="zh-CN" altLang="zh-CN" sz="2100" b="1">
                <a:solidFill>
                  <a:srgbClr val="000000"/>
                </a:solidFill>
                <a:cs typeface="Times New Roman" panose="02020603050405020304" pitchFamily="18" charset="0"/>
              </a:rPr>
              <a:t>)</a:t>
            </a:r>
            <a:endParaRPr lang="en-US" altLang="en-US" sz="2100"/>
          </a:p>
        </p:txBody>
      </p:sp>
      <p:sp>
        <p:nvSpPr>
          <p:cNvPr id="222" name="rect">
            <a:extLst>
              <a:ext uri="{FF2B5EF4-FFF2-40B4-BE49-F238E27FC236}">
                <a16:creationId xmlns:a16="http://schemas.microsoft.com/office/drawing/2014/main" id="{AA17F05A-F264-4353-A2CA-F57016CE2596}"/>
              </a:ext>
            </a:extLst>
          </p:cNvPr>
          <p:cNvSpPr/>
          <p:nvPr/>
        </p:nvSpPr>
        <p:spPr>
          <a:xfrm>
            <a:off x="2219325" y="2851150"/>
            <a:ext cx="166688" cy="244475"/>
          </a:xfrm>
          <a:prstGeom prst="rect">
            <a:avLst/>
          </a:prstGeom>
          <a:solidFill>
            <a:srgbClr val="FFFF84">
              <a:alpha val="100000"/>
            </a:srgbClr>
          </a:solidFill>
          <a:ln cap="flat">
            <a:noFill/>
            <a:prstDash val="solid"/>
            <a:miter lim="0"/>
          </a:ln>
        </p:spPr>
        <p:txBody>
          <a:bodyPr/>
          <a:lstStyle/>
          <a:p>
            <a:pPr algn="ctr">
              <a:defRPr/>
            </a:pPr>
            <a:endParaRPr lang="zh-CN" altLang="en-US" sz="2223"/>
          </a:p>
        </p:txBody>
      </p:sp>
      <p:sp>
        <p:nvSpPr>
          <p:cNvPr id="223" name="textbox 223">
            <a:extLst>
              <a:ext uri="{FF2B5EF4-FFF2-40B4-BE49-F238E27FC236}">
                <a16:creationId xmlns:a16="http://schemas.microsoft.com/office/drawing/2014/main" id="{E6DD68A3-ECD1-4974-94F0-38CB2236EA95}"/>
              </a:ext>
            </a:extLst>
          </p:cNvPr>
          <p:cNvSpPr/>
          <p:nvPr/>
        </p:nvSpPr>
        <p:spPr>
          <a:xfrm>
            <a:off x="1546225" y="2746375"/>
            <a:ext cx="1552575" cy="784225"/>
          </a:xfrm>
          <a:prstGeom prst="rect">
            <a:avLst/>
          </a:prstGeom>
        </p:spPr>
        <p:txBody>
          <a:bodyPr lIns="0" tIns="0" rIns="0" bIns="0"/>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a:lnSpc>
                <a:spcPct val="74000"/>
              </a:lnSpc>
            </a:pPr>
            <a:endParaRPr lang="en-US" altLang="en-US" sz="100"/>
          </a:p>
          <a:p>
            <a:pPr>
              <a:lnSpc>
                <a:spcPct val="117000"/>
              </a:lnSpc>
            </a:pPr>
            <a:r>
              <a:rPr lang="zh-CN" altLang="zh-CN" sz="2100" b="1" i="1">
                <a:solidFill>
                  <a:srgbClr val="000000"/>
                </a:solidFill>
                <a:cs typeface="Times New Roman" panose="02020603050405020304" pitchFamily="18" charset="0"/>
              </a:rPr>
              <a:t>A</a:t>
            </a:r>
            <a:r>
              <a:rPr lang="zh-CN" altLang="zh-CN" sz="2100">
                <a:solidFill>
                  <a:srgbClr val="000000"/>
                </a:solidFill>
                <a:cs typeface="Times New Roman" panose="02020603050405020304" pitchFamily="18" charset="0"/>
              </a:rPr>
              <a:t>  </a:t>
            </a:r>
            <a:r>
              <a:rPr lang="zh-CN" altLang="zh-CN" sz="2100" b="1">
                <a:solidFill>
                  <a:srgbClr val="000000"/>
                </a:solidFill>
                <a:cs typeface="Times New Roman" panose="02020603050405020304" pitchFamily="18" charset="0"/>
              </a:rPr>
              <a:t>→</a:t>
            </a:r>
            <a:r>
              <a:rPr lang="zh-CN" altLang="zh-CN" sz="2100">
                <a:solidFill>
                  <a:srgbClr val="000000"/>
                </a:solidFill>
                <a:cs typeface="Times New Roman" panose="02020603050405020304" pitchFamily="18" charset="0"/>
              </a:rPr>
              <a:t> </a:t>
            </a:r>
            <a:r>
              <a:rPr lang="zh-CN" altLang="zh-CN" sz="2100" b="1" i="1">
                <a:solidFill>
                  <a:srgbClr val="000000"/>
                </a:solidFill>
                <a:cs typeface="Times New Roman" panose="02020603050405020304" pitchFamily="18" charset="0"/>
              </a:rPr>
              <a:t>β</a:t>
            </a:r>
            <a:r>
              <a:rPr lang="zh-CN" altLang="zh-CN" sz="2100">
                <a:solidFill>
                  <a:srgbClr val="000000"/>
                </a:solidFill>
                <a:cs typeface="Times New Roman" panose="02020603050405020304" pitchFamily="18" charset="0"/>
              </a:rPr>
              <a:t> </a:t>
            </a:r>
            <a:r>
              <a:rPr lang="zh-CN" altLang="zh-CN" sz="2100" b="1" i="1">
                <a:solidFill>
                  <a:srgbClr val="000000"/>
                </a:solidFill>
                <a:cs typeface="Times New Roman" panose="02020603050405020304" pitchFamily="18" charset="0"/>
              </a:rPr>
              <a:t>A</a:t>
            </a:r>
            <a:r>
              <a:rPr lang="zh-CN" altLang="zh-CN" sz="2100" b="1">
                <a:solidFill>
                  <a:srgbClr val="000000"/>
                </a:solidFill>
                <a:cs typeface="Times New Roman" panose="02020603050405020304" pitchFamily="18" charset="0"/>
              </a:rPr>
              <a:t>′</a:t>
            </a:r>
            <a:r>
              <a:rPr lang="zh-CN" altLang="zh-CN" sz="2100">
                <a:solidFill>
                  <a:srgbClr val="000000"/>
                </a:solidFill>
                <a:cs typeface="Times New Roman" panose="02020603050405020304" pitchFamily="18" charset="0"/>
              </a:rPr>
              <a:t>       </a:t>
            </a:r>
            <a:r>
              <a:rPr lang="zh-CN" altLang="zh-CN" sz="2100" b="1" i="1">
                <a:solidFill>
                  <a:srgbClr val="000000"/>
                </a:solidFill>
                <a:cs typeface="Times New Roman" panose="02020603050405020304" pitchFamily="18" charset="0"/>
              </a:rPr>
              <a:t>A</a:t>
            </a:r>
            <a:r>
              <a:rPr lang="zh-CN" altLang="zh-CN" sz="2100" b="1">
                <a:solidFill>
                  <a:srgbClr val="000000"/>
                </a:solidFill>
                <a:cs typeface="Times New Roman" panose="02020603050405020304" pitchFamily="18" charset="0"/>
              </a:rPr>
              <a:t>′</a:t>
            </a:r>
            <a:r>
              <a:rPr lang="zh-CN" altLang="zh-CN" sz="2100">
                <a:solidFill>
                  <a:srgbClr val="000000"/>
                </a:solidFill>
                <a:cs typeface="Times New Roman" panose="02020603050405020304" pitchFamily="18" charset="0"/>
              </a:rPr>
              <a:t> </a:t>
            </a:r>
            <a:r>
              <a:rPr lang="zh-CN" altLang="zh-CN" sz="2100" b="1">
                <a:solidFill>
                  <a:srgbClr val="000000"/>
                </a:solidFill>
                <a:cs typeface="Times New Roman" panose="02020603050405020304" pitchFamily="18" charset="0"/>
              </a:rPr>
              <a:t>→</a:t>
            </a:r>
            <a:r>
              <a:rPr lang="zh-CN" altLang="zh-CN" sz="2100">
                <a:solidFill>
                  <a:srgbClr val="000000"/>
                </a:solidFill>
                <a:cs typeface="Times New Roman" panose="02020603050405020304" pitchFamily="18" charset="0"/>
              </a:rPr>
              <a:t> </a:t>
            </a:r>
            <a:r>
              <a:rPr lang="zh-CN" altLang="zh-CN" sz="2100" b="1" i="1">
                <a:solidFill>
                  <a:srgbClr val="000000"/>
                </a:solidFill>
                <a:cs typeface="Times New Roman" panose="02020603050405020304" pitchFamily="18" charset="0"/>
              </a:rPr>
              <a:t>α</a:t>
            </a:r>
            <a:r>
              <a:rPr lang="zh-CN" altLang="zh-CN" sz="2100">
                <a:solidFill>
                  <a:srgbClr val="000000"/>
                </a:solidFill>
                <a:cs typeface="Times New Roman" panose="02020603050405020304" pitchFamily="18" charset="0"/>
              </a:rPr>
              <a:t> </a:t>
            </a:r>
            <a:r>
              <a:rPr lang="zh-CN" altLang="zh-CN" sz="2100" b="1" i="1">
                <a:solidFill>
                  <a:srgbClr val="000000"/>
                </a:solidFill>
                <a:cs typeface="Times New Roman" panose="02020603050405020304" pitchFamily="18" charset="0"/>
              </a:rPr>
              <a:t>A</a:t>
            </a:r>
            <a:r>
              <a:rPr lang="zh-CN" altLang="zh-CN" sz="2100" b="1">
                <a:solidFill>
                  <a:srgbClr val="000000"/>
                </a:solidFill>
                <a:cs typeface="Times New Roman" panose="02020603050405020304" pitchFamily="18" charset="0"/>
              </a:rPr>
              <a:t>′</a:t>
            </a:r>
            <a:r>
              <a:rPr lang="zh-CN" altLang="zh-CN" sz="2100">
                <a:solidFill>
                  <a:srgbClr val="000000"/>
                </a:solidFill>
                <a:latin typeface="新宋体" panose="02010609030101010101" pitchFamily="49" charset="-122"/>
                <a:ea typeface="新宋体" panose="02010609030101010101" pitchFamily="49" charset="-122"/>
              </a:rPr>
              <a:t>｜</a:t>
            </a:r>
            <a:r>
              <a:rPr lang="zh-CN" altLang="zh-CN" sz="2100" b="1" i="1">
                <a:solidFill>
                  <a:srgbClr val="000000"/>
                </a:solidFill>
                <a:cs typeface="Times New Roman" panose="02020603050405020304" pitchFamily="18" charset="0"/>
              </a:rPr>
              <a:t>ε</a:t>
            </a:r>
            <a:endParaRPr lang="en-US" altLang="en-US" sz="2100"/>
          </a:p>
        </p:txBody>
      </p:sp>
      <p:sp>
        <p:nvSpPr>
          <p:cNvPr id="224" name="textbox 224">
            <a:extLst>
              <a:ext uri="{FF2B5EF4-FFF2-40B4-BE49-F238E27FC236}">
                <a16:creationId xmlns:a16="http://schemas.microsoft.com/office/drawing/2014/main" id="{D321940C-7A95-4C9F-B2F2-BED1B0226A4E}"/>
              </a:ext>
            </a:extLst>
          </p:cNvPr>
          <p:cNvSpPr/>
          <p:nvPr/>
        </p:nvSpPr>
        <p:spPr>
          <a:xfrm>
            <a:off x="857250" y="3806825"/>
            <a:ext cx="2471738" cy="387350"/>
          </a:xfrm>
          <a:prstGeom prst="rect">
            <a:avLst/>
          </a:prstGeom>
        </p:spPr>
        <p:txBody>
          <a:bodyPr lIns="0" tIns="0" rIns="0" bIns="0"/>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a:lnSpc>
                <a:spcPct val="83000"/>
              </a:lnSpc>
            </a:pPr>
            <a:endParaRPr lang="en-US" altLang="en-US" sz="100"/>
          </a:p>
          <a:p>
            <a:pPr>
              <a:lnSpc>
                <a:spcPts val="2888"/>
              </a:lnSpc>
            </a:pPr>
            <a:r>
              <a:rPr lang="zh-CN" altLang="zh-CN" sz="2000">
                <a:solidFill>
                  <a:srgbClr val="000000"/>
                </a:solidFill>
                <a:latin typeface="Arial" panose="020B0604020202020204" pitchFamily="34" charset="0"/>
                <a:cs typeface="Arial" panose="020B0604020202020204" pitchFamily="34" charset="0"/>
              </a:rPr>
              <a:t>	</a:t>
            </a:r>
            <a:r>
              <a:rPr lang="zh-CN" altLang="zh-CN" sz="3200" baseline="13000">
                <a:solidFill>
                  <a:srgbClr val="000000"/>
                </a:solidFill>
                <a:latin typeface="华文楷体" panose="02010600040101010101" pitchFamily="2" charset="-122"/>
                <a:ea typeface="华文楷体" panose="02010600040101010101" pitchFamily="2" charset="-122"/>
              </a:rPr>
              <a:t>例</a:t>
            </a:r>
            <a:r>
              <a:rPr lang="zh-CN" altLang="zh-CN" sz="2000">
                <a:solidFill>
                  <a:srgbClr val="000000"/>
                </a:solidFill>
                <a:latin typeface="华文楷体" panose="02010600040101010101" pitchFamily="2" charset="-122"/>
                <a:ea typeface="华文楷体" panose="02010600040101010101" pitchFamily="2" charset="-122"/>
              </a:rPr>
              <a:t>   </a:t>
            </a:r>
            <a:r>
              <a:rPr lang="zh-CN" altLang="zh-CN" sz="3200" b="1" i="1" baseline="3000">
                <a:solidFill>
                  <a:srgbClr val="000000"/>
                </a:solidFill>
                <a:cs typeface="Times New Roman" panose="02020603050405020304" pitchFamily="18" charset="0"/>
              </a:rPr>
              <a:t>E</a:t>
            </a:r>
            <a:r>
              <a:rPr lang="zh-CN" altLang="zh-CN" sz="2000">
                <a:solidFill>
                  <a:srgbClr val="000000"/>
                </a:solidFill>
                <a:cs typeface="Times New Roman" panose="02020603050405020304" pitchFamily="18" charset="0"/>
              </a:rPr>
              <a:t>  </a:t>
            </a:r>
            <a:r>
              <a:rPr lang="zh-CN" altLang="zh-CN" sz="3200" b="1" baseline="3000">
                <a:solidFill>
                  <a:srgbClr val="000000"/>
                </a:solidFill>
                <a:cs typeface="Times New Roman" panose="02020603050405020304" pitchFamily="18" charset="0"/>
              </a:rPr>
              <a:t>→</a:t>
            </a:r>
            <a:r>
              <a:rPr lang="zh-CN" altLang="zh-CN" sz="2000">
                <a:solidFill>
                  <a:srgbClr val="000000"/>
                </a:solidFill>
                <a:cs typeface="Times New Roman" panose="02020603050405020304" pitchFamily="18" charset="0"/>
              </a:rPr>
              <a:t> </a:t>
            </a:r>
            <a:r>
              <a:rPr lang="zh-CN" altLang="zh-CN" sz="3200" b="1" i="1" baseline="3000">
                <a:solidFill>
                  <a:srgbClr val="000000"/>
                </a:solidFill>
                <a:cs typeface="Times New Roman" panose="02020603050405020304" pitchFamily="18" charset="0"/>
              </a:rPr>
              <a:t>E</a:t>
            </a:r>
            <a:r>
              <a:rPr lang="zh-CN" altLang="zh-CN" sz="2000">
                <a:solidFill>
                  <a:srgbClr val="000000"/>
                </a:solidFill>
                <a:cs typeface="Times New Roman" panose="02020603050405020304" pitchFamily="18" charset="0"/>
              </a:rPr>
              <a:t> </a:t>
            </a:r>
            <a:r>
              <a:rPr lang="zh-CN" altLang="zh-CN" sz="3200" b="1" baseline="3000">
                <a:solidFill>
                  <a:srgbClr val="000000"/>
                </a:solidFill>
                <a:cs typeface="Times New Roman" panose="02020603050405020304" pitchFamily="18" charset="0"/>
              </a:rPr>
              <a:t>+</a:t>
            </a:r>
            <a:r>
              <a:rPr lang="zh-CN" altLang="zh-CN" sz="2000">
                <a:solidFill>
                  <a:srgbClr val="000000"/>
                </a:solidFill>
                <a:cs typeface="Times New Roman" panose="02020603050405020304" pitchFamily="18" charset="0"/>
              </a:rPr>
              <a:t> </a:t>
            </a:r>
            <a:r>
              <a:rPr lang="zh-CN" altLang="zh-CN" sz="3200" b="1" i="1" baseline="3000">
                <a:solidFill>
                  <a:srgbClr val="000000"/>
                </a:solidFill>
                <a:cs typeface="Times New Roman" panose="02020603050405020304" pitchFamily="18" charset="0"/>
              </a:rPr>
              <a:t>T</a:t>
            </a:r>
            <a:r>
              <a:rPr lang="zh-CN" altLang="zh-CN" sz="3200" baseline="3000">
                <a:solidFill>
                  <a:srgbClr val="000000"/>
                </a:solidFill>
                <a:latin typeface="新宋体" panose="02010609030101010101" pitchFamily="49" charset="-122"/>
                <a:ea typeface="新宋体" panose="02010609030101010101" pitchFamily="49" charset="-122"/>
              </a:rPr>
              <a:t>｜</a:t>
            </a:r>
            <a:r>
              <a:rPr lang="zh-CN" altLang="zh-CN" sz="3200" b="1" i="1" baseline="3000">
                <a:solidFill>
                  <a:srgbClr val="000000"/>
                </a:solidFill>
                <a:cs typeface="Times New Roman" panose="02020603050405020304" pitchFamily="18" charset="0"/>
              </a:rPr>
              <a:t>T</a:t>
            </a:r>
            <a:endParaRPr lang="en-US" altLang="en-US" sz="2100"/>
          </a:p>
        </p:txBody>
      </p:sp>
      <p:pic>
        <p:nvPicPr>
          <p:cNvPr id="33816" name="picture 225">
            <a:extLst>
              <a:ext uri="{FF2B5EF4-FFF2-40B4-BE49-F238E27FC236}">
                <a16:creationId xmlns:a16="http://schemas.microsoft.com/office/drawing/2014/main" id="{5EE6D4C5-DD63-44F1-8D73-BB1C06E8909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68363" y="3816350"/>
            <a:ext cx="169862"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17" name="picture 226">
            <a:extLst>
              <a:ext uri="{FF2B5EF4-FFF2-40B4-BE49-F238E27FC236}">
                <a16:creationId xmlns:a16="http://schemas.microsoft.com/office/drawing/2014/main" id="{E4B004C1-2DE0-4882-A753-86CFA49A15B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97250" y="4265613"/>
            <a:ext cx="5619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27" name="table 227">
            <a:extLst>
              <a:ext uri="{FF2B5EF4-FFF2-40B4-BE49-F238E27FC236}">
                <a16:creationId xmlns:a16="http://schemas.microsoft.com/office/drawing/2014/main" id="{13B015D8-E58C-478F-BE23-49CE67E62A6E}"/>
              </a:ext>
            </a:extLst>
          </p:cNvPr>
          <p:cNvGraphicFramePr>
            <a:graphicFrameLocks noGrp="1"/>
          </p:cNvGraphicFramePr>
          <p:nvPr/>
        </p:nvGraphicFramePr>
        <p:xfrm>
          <a:off x="5187950" y="2062163"/>
          <a:ext cx="787400" cy="403225"/>
        </p:xfrm>
        <a:graphic>
          <a:graphicData uri="http://schemas.openxmlformats.org/drawingml/2006/table">
            <a:tbl>
              <a:tblPr/>
              <a:tblGrid>
                <a:gridCol w="787400">
                  <a:extLst>
                    <a:ext uri="{9D8B030D-6E8A-4147-A177-3AD203B41FA5}">
                      <a16:colId xmlns:a16="http://schemas.microsoft.com/office/drawing/2014/main" val="1300810095"/>
                    </a:ext>
                  </a:extLst>
                </a:gridCol>
              </a:tblGrid>
              <a:tr h="403225">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eaLnBrk="0" fontAlgn="base" hangingPunct="0">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eaLnBrk="0" fontAlgn="base" hangingPunct="0">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eaLnBrk="0" fontAlgn="base" hangingPunct="0">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eaLnBrk="0" fontAlgn="base" hangingPunct="0">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0" fontAlgn="base" latinLnBrk="0" hangingPunct="0">
                        <a:lnSpc>
                          <a:spcPct val="103000"/>
                        </a:lnSpc>
                        <a:spcBef>
                          <a:spcPct val="0"/>
                        </a:spcBef>
                        <a:spcAft>
                          <a:spcPct val="0"/>
                        </a:spcAft>
                        <a:buClrTx/>
                        <a:buSzTx/>
                        <a:buFontTx/>
                        <a:buNone/>
                        <a:tabLst/>
                      </a:pPr>
                      <a:endParaRPr kumimoji="0" lang="en-US" altLang="en-US" sz="200" b="0" i="0" u="none" strike="noStrike" cap="none" normalizeH="0" baseline="0">
                        <a:ln>
                          <a:noFill/>
                        </a:ln>
                        <a:solidFill>
                          <a:schemeClr val="tx1"/>
                        </a:solidFill>
                        <a:effectLst/>
                        <a:latin typeface="Tahoma" panose="020B0604030504040204" pitchFamily="34" charset="0"/>
                        <a:ea typeface="楷体_GB2312" pitchFamily="49" charset="-122"/>
                      </a:endParaRPr>
                    </a:p>
                    <a:p>
                      <a:pPr marL="0" marR="0" lvl="0" indent="0" algn="l" defTabSz="914400" rtl="0" eaLnBrk="0" fontAlgn="base" latinLnBrk="0" hangingPunct="0">
                        <a:lnSpc>
                          <a:spcPts val="3213"/>
                        </a:lnSpc>
                        <a:spcBef>
                          <a:spcPct val="0"/>
                        </a:spcBef>
                        <a:spcAft>
                          <a:spcPct val="0"/>
                        </a:spcAft>
                        <a:buClrTx/>
                        <a:buSzTx/>
                        <a:buFontTx/>
                        <a:buNone/>
                        <a:tabLst/>
                      </a:pPr>
                      <a:r>
                        <a:rPr kumimoji="0" lang="zh-CN" altLang="zh-CN" sz="3100" b="1" i="1" u="none" strike="noStrike" cap="none" normalizeH="0" baseline="1200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r=βα</a:t>
                      </a:r>
                      <a:r>
                        <a:rPr kumimoji="0" lang="zh-CN"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100" b="1" i="1" u="none" strike="noStrike" cap="none" normalizeH="0" baseline="4700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en-US" sz="1300" b="0" i="0" u="none" strike="noStrike" cap="none" normalizeH="0" baseline="0">
                        <a:ln>
                          <a:noFill/>
                        </a:ln>
                        <a:solidFill>
                          <a:schemeClr val="tx1"/>
                        </a:solidFill>
                        <a:effectLst/>
                        <a:latin typeface="Tahoma" panose="020B0604030504040204" pitchFamily="34" charset="0"/>
                        <a:ea typeface="楷体_GB2312" pitchFamily="49" charset="-122"/>
                      </a:endParaRPr>
                    </a:p>
                  </a:txBody>
                  <a:tcPr marL="0" marR="0" marT="0" marB="0"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B5CEED"/>
                    </a:solidFill>
                  </a:tcPr>
                </a:tc>
                <a:extLst>
                  <a:ext uri="{0D108BD9-81ED-4DB2-BD59-A6C34878D82A}">
                    <a16:rowId xmlns:a16="http://schemas.microsoft.com/office/drawing/2014/main" val="2185848297"/>
                  </a:ext>
                </a:extLst>
              </a:tr>
            </a:tbl>
          </a:graphicData>
        </a:graphic>
      </p:graphicFrame>
      <p:pic>
        <p:nvPicPr>
          <p:cNvPr id="33824" name="picture 229">
            <a:extLst>
              <a:ext uri="{FF2B5EF4-FFF2-40B4-BE49-F238E27FC236}">
                <a16:creationId xmlns:a16="http://schemas.microsoft.com/office/drawing/2014/main" id="{3B9F1DA5-7DBA-4F47-A18D-9E251781CFA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876425" y="2413000"/>
            <a:ext cx="468313"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25" name="picture 230">
            <a:extLst>
              <a:ext uri="{FF2B5EF4-FFF2-40B4-BE49-F238E27FC236}">
                <a16:creationId xmlns:a16="http://schemas.microsoft.com/office/drawing/2014/main" id="{27834BB1-708E-4073-8C9F-93AC7232E409}"/>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13013" y="4151313"/>
            <a:ext cx="266700"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26" name="Rectangle 2">
            <a:extLst>
              <a:ext uri="{FF2B5EF4-FFF2-40B4-BE49-F238E27FC236}">
                <a16:creationId xmlns:a16="http://schemas.microsoft.com/office/drawing/2014/main" id="{4119FA15-6219-444A-B9BE-607A3B72A3D6}"/>
              </a:ext>
            </a:extLst>
          </p:cNvPr>
          <p:cNvSpPr txBox="1">
            <a:spLocks noChangeArrowheads="1"/>
          </p:cNvSpPr>
          <p:nvPr/>
        </p:nvSpPr>
        <p:spPr bwMode="auto">
          <a:xfrm>
            <a:off x="1116013" y="333375"/>
            <a:ext cx="7475537"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4000">
                <a:latin typeface="Times New Roman" panose="02020603050405020304" pitchFamily="18" charset="0"/>
                <a:ea typeface="黑体" panose="02010609060101010101" pitchFamily="49" charset="-122"/>
              </a:rPr>
              <a:t>4.2.2 </a:t>
            </a:r>
            <a:r>
              <a:rPr lang="zh-CN" altLang="en-US" sz="4000">
                <a:ea typeface="黑体" panose="02010609060101010101" pitchFamily="49" charset="-122"/>
              </a:rPr>
              <a:t>对上下文无关文法的改造 </a:t>
            </a:r>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textbox 203">
            <a:extLst>
              <a:ext uri="{FF2B5EF4-FFF2-40B4-BE49-F238E27FC236}">
                <a16:creationId xmlns:a16="http://schemas.microsoft.com/office/drawing/2014/main" id="{7E094056-18E4-4408-AB4A-0FFCF0C6EF95}"/>
              </a:ext>
            </a:extLst>
          </p:cNvPr>
          <p:cNvSpPr/>
          <p:nvPr/>
        </p:nvSpPr>
        <p:spPr>
          <a:xfrm>
            <a:off x="4014788" y="3908425"/>
            <a:ext cx="2069380" cy="1652588"/>
          </a:xfrm>
          <a:prstGeom prst="rect">
            <a:avLst/>
          </a:prstGeom>
        </p:spPr>
        <p:txBody>
          <a:bodyPr lIns="0" tIns="0" rIns="0" bIns="0"/>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a:lnSpc>
                <a:spcPct val="87000"/>
              </a:lnSpc>
            </a:pPr>
            <a:endParaRPr lang="en-US" altLang="en-US" sz="100" dirty="0"/>
          </a:p>
          <a:p>
            <a:pPr>
              <a:lnSpc>
                <a:spcPct val="75000"/>
              </a:lnSpc>
            </a:pPr>
            <a:r>
              <a:rPr lang="zh-CN" altLang="zh-CN" sz="2100" b="1" i="1" dirty="0">
                <a:solidFill>
                  <a:srgbClr val="000000"/>
                </a:solidFill>
                <a:cs typeface="Times New Roman" panose="02020603050405020304" pitchFamily="18" charset="0"/>
              </a:rPr>
              <a:t>E</a:t>
            </a:r>
            <a:r>
              <a:rPr lang="zh-CN" altLang="zh-CN" sz="2100" b="1" dirty="0">
                <a:solidFill>
                  <a:srgbClr val="000000"/>
                </a:solidFill>
                <a:cs typeface="Times New Roman" panose="02020603050405020304" pitchFamily="18" charset="0"/>
              </a:rPr>
              <a:t>→</a:t>
            </a:r>
            <a:r>
              <a:rPr lang="zh-CN" altLang="zh-CN" sz="2100" dirty="0">
                <a:solidFill>
                  <a:srgbClr val="000000"/>
                </a:solidFill>
                <a:cs typeface="Times New Roman" panose="02020603050405020304" pitchFamily="18" charset="0"/>
              </a:rPr>
              <a:t> </a:t>
            </a:r>
            <a:r>
              <a:rPr lang="zh-CN" altLang="zh-CN" sz="2100" b="1" i="1" dirty="0">
                <a:solidFill>
                  <a:srgbClr val="000000"/>
                </a:solidFill>
                <a:cs typeface="Times New Roman" panose="02020603050405020304" pitchFamily="18" charset="0"/>
              </a:rPr>
              <a:t>T</a:t>
            </a:r>
            <a:r>
              <a:rPr lang="zh-CN" altLang="zh-CN" sz="2100" dirty="0">
                <a:solidFill>
                  <a:srgbClr val="000000"/>
                </a:solidFill>
                <a:cs typeface="Times New Roman" panose="02020603050405020304" pitchFamily="18" charset="0"/>
              </a:rPr>
              <a:t> </a:t>
            </a:r>
            <a:r>
              <a:rPr lang="zh-CN" altLang="zh-CN" sz="2100" b="1" i="1" dirty="0">
                <a:solidFill>
                  <a:srgbClr val="000000"/>
                </a:solidFill>
                <a:cs typeface="Times New Roman" panose="02020603050405020304" pitchFamily="18" charset="0"/>
              </a:rPr>
              <a:t>E</a:t>
            </a:r>
            <a:r>
              <a:rPr lang="zh-CN" altLang="zh-CN" sz="2100" b="1" dirty="0">
                <a:solidFill>
                  <a:srgbClr val="000000"/>
                </a:solidFill>
                <a:cs typeface="Times New Roman" panose="02020603050405020304" pitchFamily="18" charset="0"/>
              </a:rPr>
              <a:t>′</a:t>
            </a:r>
            <a:endParaRPr lang="en-US" altLang="en-US" sz="2100" dirty="0"/>
          </a:p>
          <a:p>
            <a:pPr>
              <a:lnSpc>
                <a:spcPts val="2850"/>
              </a:lnSpc>
            </a:pPr>
            <a:r>
              <a:rPr lang="zh-CN" altLang="zh-CN" sz="2100" b="1" i="1" dirty="0">
                <a:solidFill>
                  <a:srgbClr val="000000"/>
                </a:solidFill>
                <a:cs typeface="Times New Roman" panose="02020603050405020304" pitchFamily="18" charset="0"/>
              </a:rPr>
              <a:t>E</a:t>
            </a:r>
            <a:r>
              <a:rPr lang="zh-CN" altLang="zh-CN" sz="2100" b="1" dirty="0">
                <a:solidFill>
                  <a:srgbClr val="000000"/>
                </a:solidFill>
                <a:cs typeface="Times New Roman" panose="02020603050405020304" pitchFamily="18" charset="0"/>
              </a:rPr>
              <a:t>′</a:t>
            </a:r>
            <a:r>
              <a:rPr lang="zh-CN" altLang="zh-CN" sz="2100" dirty="0">
                <a:solidFill>
                  <a:srgbClr val="000000"/>
                </a:solidFill>
                <a:cs typeface="Times New Roman" panose="02020603050405020304" pitchFamily="18" charset="0"/>
              </a:rPr>
              <a:t> </a:t>
            </a:r>
            <a:r>
              <a:rPr lang="zh-CN" altLang="zh-CN" sz="2100" b="1" dirty="0">
                <a:solidFill>
                  <a:srgbClr val="000000"/>
                </a:solidFill>
                <a:cs typeface="Times New Roman" panose="02020603050405020304" pitchFamily="18" charset="0"/>
              </a:rPr>
              <a:t>→</a:t>
            </a:r>
            <a:r>
              <a:rPr lang="zh-CN" altLang="zh-CN" sz="2100" dirty="0">
                <a:solidFill>
                  <a:srgbClr val="000000"/>
                </a:solidFill>
                <a:cs typeface="Times New Roman" panose="02020603050405020304" pitchFamily="18" charset="0"/>
              </a:rPr>
              <a:t> </a:t>
            </a:r>
            <a:r>
              <a:rPr lang="zh-CN" altLang="zh-CN" sz="2100" b="1" dirty="0">
                <a:solidFill>
                  <a:srgbClr val="000000"/>
                </a:solidFill>
                <a:cs typeface="Times New Roman" panose="02020603050405020304" pitchFamily="18" charset="0"/>
              </a:rPr>
              <a:t>+</a:t>
            </a:r>
            <a:r>
              <a:rPr lang="zh-CN" altLang="zh-CN" sz="2100" dirty="0">
                <a:solidFill>
                  <a:srgbClr val="000000"/>
                </a:solidFill>
                <a:cs typeface="Times New Roman" panose="02020603050405020304" pitchFamily="18" charset="0"/>
              </a:rPr>
              <a:t> </a:t>
            </a:r>
            <a:r>
              <a:rPr lang="zh-CN" altLang="zh-CN" sz="2100" b="1" i="1" dirty="0">
                <a:solidFill>
                  <a:srgbClr val="000000"/>
                </a:solidFill>
                <a:cs typeface="Times New Roman" panose="02020603050405020304" pitchFamily="18" charset="0"/>
              </a:rPr>
              <a:t>T</a:t>
            </a:r>
            <a:r>
              <a:rPr lang="zh-CN" altLang="zh-CN" sz="2100" dirty="0">
                <a:solidFill>
                  <a:srgbClr val="000000"/>
                </a:solidFill>
                <a:cs typeface="Times New Roman" panose="02020603050405020304" pitchFamily="18" charset="0"/>
              </a:rPr>
              <a:t> </a:t>
            </a:r>
            <a:r>
              <a:rPr lang="zh-CN" altLang="zh-CN" sz="2100" b="1" i="1" dirty="0">
                <a:solidFill>
                  <a:srgbClr val="000000"/>
                </a:solidFill>
                <a:cs typeface="Times New Roman" panose="02020603050405020304" pitchFamily="18" charset="0"/>
              </a:rPr>
              <a:t>E</a:t>
            </a:r>
            <a:r>
              <a:rPr lang="zh-CN" altLang="zh-CN" sz="2100" b="1" dirty="0">
                <a:solidFill>
                  <a:srgbClr val="000000"/>
                </a:solidFill>
                <a:cs typeface="Times New Roman" panose="02020603050405020304" pitchFamily="18" charset="0"/>
              </a:rPr>
              <a:t>′</a:t>
            </a:r>
            <a:r>
              <a:rPr lang="zh-CN" altLang="zh-CN" sz="2100" dirty="0">
                <a:solidFill>
                  <a:srgbClr val="000000"/>
                </a:solidFill>
                <a:cs typeface="Times New Roman" panose="02020603050405020304" pitchFamily="18" charset="0"/>
              </a:rPr>
              <a:t> </a:t>
            </a:r>
            <a:r>
              <a:rPr lang="zh-CN" altLang="zh-CN" sz="2100" b="1" dirty="0">
                <a:solidFill>
                  <a:srgbClr val="000000"/>
                </a:solidFill>
                <a:cs typeface="Times New Roman" panose="02020603050405020304" pitchFamily="18" charset="0"/>
              </a:rPr>
              <a:t>|ε</a:t>
            </a:r>
            <a:endParaRPr lang="en-US" altLang="en-US" sz="2100" dirty="0"/>
          </a:p>
          <a:p>
            <a:pPr>
              <a:lnSpc>
                <a:spcPct val="77000"/>
              </a:lnSpc>
              <a:spcBef>
                <a:spcPts val="525"/>
              </a:spcBef>
            </a:pPr>
            <a:r>
              <a:rPr lang="zh-CN" altLang="zh-CN" sz="2100" b="1" i="1" dirty="0">
                <a:solidFill>
                  <a:srgbClr val="000000"/>
                </a:solidFill>
                <a:cs typeface="Times New Roman" panose="02020603050405020304" pitchFamily="18" charset="0"/>
              </a:rPr>
              <a:t>T</a:t>
            </a:r>
            <a:r>
              <a:rPr lang="zh-CN" altLang="zh-CN" sz="2100" b="1" dirty="0">
                <a:solidFill>
                  <a:srgbClr val="000000"/>
                </a:solidFill>
                <a:cs typeface="Times New Roman" panose="02020603050405020304" pitchFamily="18" charset="0"/>
              </a:rPr>
              <a:t>→</a:t>
            </a:r>
            <a:r>
              <a:rPr lang="zh-CN" altLang="zh-CN" sz="2100" dirty="0">
                <a:solidFill>
                  <a:srgbClr val="000000"/>
                </a:solidFill>
                <a:cs typeface="Times New Roman" panose="02020603050405020304" pitchFamily="18" charset="0"/>
              </a:rPr>
              <a:t> </a:t>
            </a:r>
            <a:r>
              <a:rPr lang="zh-CN" altLang="zh-CN" sz="2100" b="1" i="1" dirty="0">
                <a:solidFill>
                  <a:srgbClr val="000000"/>
                </a:solidFill>
                <a:cs typeface="Times New Roman" panose="02020603050405020304" pitchFamily="18" charset="0"/>
              </a:rPr>
              <a:t>F</a:t>
            </a:r>
            <a:r>
              <a:rPr lang="zh-CN" altLang="zh-CN" sz="2100" dirty="0">
                <a:solidFill>
                  <a:srgbClr val="000000"/>
                </a:solidFill>
                <a:cs typeface="Times New Roman" panose="02020603050405020304" pitchFamily="18" charset="0"/>
              </a:rPr>
              <a:t> </a:t>
            </a:r>
            <a:r>
              <a:rPr lang="zh-CN" altLang="zh-CN" sz="2100" b="1" i="1" dirty="0">
                <a:solidFill>
                  <a:srgbClr val="000000"/>
                </a:solidFill>
                <a:cs typeface="Times New Roman" panose="02020603050405020304" pitchFamily="18" charset="0"/>
              </a:rPr>
              <a:t>T</a:t>
            </a:r>
            <a:r>
              <a:rPr lang="zh-CN" altLang="zh-CN" sz="2100" dirty="0">
                <a:solidFill>
                  <a:srgbClr val="000000"/>
                </a:solidFill>
                <a:cs typeface="Times New Roman" panose="02020603050405020304" pitchFamily="18" charset="0"/>
              </a:rPr>
              <a:t> </a:t>
            </a:r>
            <a:r>
              <a:rPr lang="zh-CN" altLang="zh-CN" sz="2100" b="1" dirty="0">
                <a:solidFill>
                  <a:srgbClr val="000000"/>
                </a:solidFill>
                <a:cs typeface="Times New Roman" panose="02020603050405020304" pitchFamily="18" charset="0"/>
              </a:rPr>
              <a:t>′</a:t>
            </a:r>
            <a:endParaRPr lang="en-US" altLang="en-US" sz="2100" dirty="0"/>
          </a:p>
          <a:p>
            <a:pPr>
              <a:lnSpc>
                <a:spcPct val="105000"/>
              </a:lnSpc>
              <a:spcBef>
                <a:spcPts val="175"/>
              </a:spcBef>
            </a:pPr>
            <a:r>
              <a:rPr lang="zh-CN" altLang="zh-CN" sz="2100" b="1" i="1" dirty="0">
                <a:solidFill>
                  <a:srgbClr val="000000"/>
                </a:solidFill>
                <a:cs typeface="Times New Roman" panose="02020603050405020304" pitchFamily="18" charset="0"/>
              </a:rPr>
              <a:t>T</a:t>
            </a:r>
            <a:r>
              <a:rPr lang="zh-CN" altLang="zh-CN" sz="2100" dirty="0">
                <a:solidFill>
                  <a:srgbClr val="000000"/>
                </a:solidFill>
                <a:cs typeface="Times New Roman" panose="02020603050405020304" pitchFamily="18" charset="0"/>
              </a:rPr>
              <a:t> </a:t>
            </a:r>
            <a:r>
              <a:rPr lang="zh-CN" altLang="zh-CN" sz="2100" b="1" dirty="0">
                <a:solidFill>
                  <a:srgbClr val="000000"/>
                </a:solidFill>
                <a:cs typeface="Times New Roman" panose="02020603050405020304" pitchFamily="18" charset="0"/>
              </a:rPr>
              <a:t>′→</a:t>
            </a:r>
            <a:r>
              <a:rPr lang="zh-CN" altLang="zh-CN" sz="2100" dirty="0">
                <a:solidFill>
                  <a:srgbClr val="000000"/>
                </a:solidFill>
                <a:cs typeface="Times New Roman" panose="02020603050405020304" pitchFamily="18" charset="0"/>
              </a:rPr>
              <a:t> </a:t>
            </a:r>
            <a:r>
              <a:rPr lang="zh-CN" altLang="zh-CN" sz="2100" b="1" dirty="0">
                <a:solidFill>
                  <a:srgbClr val="000000"/>
                </a:solidFill>
                <a:cs typeface="Times New Roman" panose="02020603050405020304" pitchFamily="18" charset="0"/>
              </a:rPr>
              <a:t>*</a:t>
            </a:r>
            <a:r>
              <a:rPr lang="zh-CN" altLang="zh-CN" sz="2100" dirty="0">
                <a:solidFill>
                  <a:srgbClr val="000000"/>
                </a:solidFill>
                <a:cs typeface="Times New Roman" panose="02020603050405020304" pitchFamily="18" charset="0"/>
              </a:rPr>
              <a:t> </a:t>
            </a:r>
            <a:r>
              <a:rPr lang="zh-CN" altLang="zh-CN" sz="2100" b="1" i="1" dirty="0">
                <a:solidFill>
                  <a:srgbClr val="000000"/>
                </a:solidFill>
                <a:cs typeface="Times New Roman" panose="02020603050405020304" pitchFamily="18" charset="0"/>
              </a:rPr>
              <a:t>F</a:t>
            </a:r>
            <a:r>
              <a:rPr lang="zh-CN" altLang="zh-CN" sz="2100" dirty="0">
                <a:solidFill>
                  <a:srgbClr val="000000"/>
                </a:solidFill>
                <a:cs typeface="Times New Roman" panose="02020603050405020304" pitchFamily="18" charset="0"/>
              </a:rPr>
              <a:t> </a:t>
            </a:r>
            <a:r>
              <a:rPr lang="zh-CN" altLang="zh-CN" sz="2100" b="1" i="1" dirty="0">
                <a:solidFill>
                  <a:srgbClr val="000000"/>
                </a:solidFill>
                <a:cs typeface="Times New Roman" panose="02020603050405020304" pitchFamily="18" charset="0"/>
              </a:rPr>
              <a:t>T</a:t>
            </a:r>
            <a:r>
              <a:rPr lang="zh-CN" altLang="zh-CN" sz="2100" dirty="0">
                <a:solidFill>
                  <a:srgbClr val="000000"/>
                </a:solidFill>
                <a:cs typeface="Times New Roman" panose="02020603050405020304" pitchFamily="18" charset="0"/>
              </a:rPr>
              <a:t> </a:t>
            </a:r>
            <a:r>
              <a:rPr lang="zh-CN" altLang="zh-CN" sz="2100" b="1" dirty="0">
                <a:solidFill>
                  <a:srgbClr val="000000"/>
                </a:solidFill>
                <a:cs typeface="Times New Roman" panose="02020603050405020304" pitchFamily="18" charset="0"/>
              </a:rPr>
              <a:t>′</a:t>
            </a:r>
            <a:r>
              <a:rPr lang="zh-CN" altLang="zh-CN" sz="2100" dirty="0">
                <a:solidFill>
                  <a:srgbClr val="000000"/>
                </a:solidFill>
                <a:cs typeface="Times New Roman" panose="02020603050405020304" pitchFamily="18" charset="0"/>
              </a:rPr>
              <a:t> </a:t>
            </a:r>
            <a:r>
              <a:rPr lang="zh-CN" altLang="zh-CN" sz="2100" dirty="0">
                <a:solidFill>
                  <a:srgbClr val="000000"/>
                </a:solidFill>
                <a:latin typeface="宋体" panose="02010600030101010101" pitchFamily="2" charset="-122"/>
              </a:rPr>
              <a:t>｜</a:t>
            </a:r>
            <a:r>
              <a:rPr lang="zh-CN" altLang="zh-CN" sz="2100" b="1" dirty="0">
                <a:solidFill>
                  <a:srgbClr val="000000"/>
                </a:solidFill>
                <a:cs typeface="Times New Roman" panose="02020603050405020304" pitchFamily="18" charset="0"/>
              </a:rPr>
              <a:t>ε</a:t>
            </a:r>
            <a:r>
              <a:rPr lang="zh-CN" altLang="zh-CN" sz="2100" dirty="0">
                <a:solidFill>
                  <a:srgbClr val="000000"/>
                </a:solidFill>
                <a:cs typeface="Times New Roman" panose="02020603050405020304" pitchFamily="18" charset="0"/>
              </a:rPr>
              <a:t> </a:t>
            </a:r>
            <a:r>
              <a:rPr lang="zh-CN" altLang="zh-CN" sz="2100" b="1" i="1" dirty="0">
                <a:solidFill>
                  <a:srgbClr val="000000"/>
                </a:solidFill>
                <a:cs typeface="Times New Roman" panose="02020603050405020304" pitchFamily="18" charset="0"/>
              </a:rPr>
              <a:t>F</a:t>
            </a:r>
            <a:r>
              <a:rPr lang="zh-CN" altLang="zh-CN" sz="2100" b="1" dirty="0">
                <a:solidFill>
                  <a:srgbClr val="000000"/>
                </a:solidFill>
                <a:cs typeface="Times New Roman" panose="02020603050405020304" pitchFamily="18" charset="0"/>
              </a:rPr>
              <a:t>→</a:t>
            </a:r>
            <a:r>
              <a:rPr lang="zh-CN" altLang="zh-CN" sz="2100" dirty="0">
                <a:solidFill>
                  <a:srgbClr val="000000"/>
                </a:solidFill>
                <a:cs typeface="Times New Roman" panose="02020603050405020304" pitchFamily="18" charset="0"/>
              </a:rPr>
              <a:t> </a:t>
            </a:r>
            <a:r>
              <a:rPr lang="zh-CN" altLang="zh-CN" sz="2100" b="1" dirty="0">
                <a:solidFill>
                  <a:srgbClr val="000000"/>
                </a:solidFill>
                <a:cs typeface="Times New Roman" panose="02020603050405020304" pitchFamily="18" charset="0"/>
              </a:rPr>
              <a:t>(</a:t>
            </a:r>
            <a:r>
              <a:rPr lang="zh-CN" altLang="zh-CN" sz="2100" dirty="0">
                <a:solidFill>
                  <a:srgbClr val="000000"/>
                </a:solidFill>
                <a:cs typeface="Times New Roman" panose="02020603050405020304" pitchFamily="18" charset="0"/>
              </a:rPr>
              <a:t> </a:t>
            </a:r>
            <a:r>
              <a:rPr lang="zh-CN" altLang="zh-CN" sz="2100" b="1" i="1" dirty="0">
                <a:solidFill>
                  <a:srgbClr val="000000"/>
                </a:solidFill>
                <a:cs typeface="Times New Roman" panose="02020603050405020304" pitchFamily="18" charset="0"/>
              </a:rPr>
              <a:t>E</a:t>
            </a:r>
            <a:r>
              <a:rPr lang="zh-CN" altLang="zh-CN" sz="2100" dirty="0">
                <a:solidFill>
                  <a:srgbClr val="000000"/>
                </a:solidFill>
                <a:cs typeface="Times New Roman" panose="02020603050405020304" pitchFamily="18" charset="0"/>
              </a:rPr>
              <a:t> </a:t>
            </a:r>
            <a:r>
              <a:rPr lang="zh-CN" altLang="zh-CN" sz="2100" b="1" dirty="0">
                <a:solidFill>
                  <a:srgbClr val="000000"/>
                </a:solidFill>
                <a:cs typeface="Times New Roman" panose="02020603050405020304" pitchFamily="18" charset="0"/>
              </a:rPr>
              <a:t>)</a:t>
            </a:r>
            <a:r>
              <a:rPr lang="zh-CN" altLang="zh-CN" sz="2100" dirty="0">
                <a:solidFill>
                  <a:srgbClr val="000000"/>
                </a:solidFill>
                <a:latin typeface="宋体" panose="02010600030101010101" pitchFamily="2" charset="-122"/>
              </a:rPr>
              <a:t>｜</a:t>
            </a:r>
            <a:r>
              <a:rPr lang="zh-CN" altLang="zh-CN" sz="2100" b="1" dirty="0">
                <a:solidFill>
                  <a:srgbClr val="000000"/>
                </a:solidFill>
                <a:cs typeface="Times New Roman" panose="02020603050405020304" pitchFamily="18" charset="0"/>
              </a:rPr>
              <a:t>id</a:t>
            </a:r>
            <a:endParaRPr lang="en-US" altLang="en-US" sz="2100" dirty="0"/>
          </a:p>
        </p:txBody>
      </p:sp>
      <p:sp>
        <p:nvSpPr>
          <p:cNvPr id="204" name="textbox 204">
            <a:extLst>
              <a:ext uri="{FF2B5EF4-FFF2-40B4-BE49-F238E27FC236}">
                <a16:creationId xmlns:a16="http://schemas.microsoft.com/office/drawing/2014/main" id="{1208D91C-A374-4F5B-B76B-995DD5396649}"/>
              </a:ext>
            </a:extLst>
          </p:cNvPr>
          <p:cNvSpPr/>
          <p:nvPr/>
        </p:nvSpPr>
        <p:spPr>
          <a:xfrm>
            <a:off x="5897563" y="3602038"/>
            <a:ext cx="2562869" cy="1739900"/>
          </a:xfrm>
          <a:prstGeom prst="rect">
            <a:avLst/>
          </a:prstGeom>
        </p:spPr>
        <p:txBody>
          <a:bodyPr lIns="0" tIns="0" rIns="0" bIns="0"/>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a:lnSpc>
                <a:spcPct val="83000"/>
              </a:lnSpc>
            </a:pPr>
            <a:endParaRPr lang="en-US" altLang="en-US" sz="100"/>
          </a:p>
          <a:p>
            <a:pPr>
              <a:lnSpc>
                <a:spcPts val="2350"/>
              </a:lnSpc>
            </a:pPr>
            <a:r>
              <a:rPr lang="zh-CN" altLang="zh-CN" sz="1800" b="1" i="1">
                <a:solidFill>
                  <a:srgbClr val="000000"/>
                </a:solidFill>
                <a:cs typeface="Times New Roman" panose="02020603050405020304" pitchFamily="18" charset="0"/>
              </a:rPr>
              <a:t>A</a:t>
            </a:r>
            <a:r>
              <a:rPr lang="zh-CN" altLang="zh-CN" sz="1800" b="1">
                <a:solidFill>
                  <a:srgbClr val="000000"/>
                </a:solidFill>
                <a:cs typeface="Times New Roman" panose="02020603050405020304" pitchFamily="18" charset="0"/>
              </a:rPr>
              <a:t>′</a:t>
            </a:r>
            <a:r>
              <a:rPr lang="zh-CN" altLang="zh-CN" sz="1800">
                <a:solidFill>
                  <a:srgbClr val="000000"/>
                </a:solidFill>
                <a:cs typeface="Times New Roman" panose="02020603050405020304" pitchFamily="18" charset="0"/>
              </a:rPr>
              <a:t>      </a:t>
            </a:r>
            <a:r>
              <a:rPr lang="zh-CN" altLang="zh-CN" sz="1800" b="1" i="1">
                <a:solidFill>
                  <a:srgbClr val="000000"/>
                </a:solidFill>
                <a:cs typeface="Times New Roman" panose="02020603050405020304" pitchFamily="18" charset="0"/>
              </a:rPr>
              <a:t>αA</a:t>
            </a:r>
            <a:r>
              <a:rPr lang="zh-CN" altLang="zh-CN" sz="1800" b="1">
                <a:solidFill>
                  <a:srgbClr val="000000"/>
                </a:solidFill>
                <a:cs typeface="Times New Roman" panose="02020603050405020304" pitchFamily="18" charset="0"/>
              </a:rPr>
              <a:t>′</a:t>
            </a:r>
            <a:endParaRPr lang="en-US" altLang="en-US" sz="1800"/>
          </a:p>
          <a:p>
            <a:pPr>
              <a:lnSpc>
                <a:spcPts val="2200"/>
              </a:lnSpc>
            </a:pPr>
            <a:r>
              <a:rPr lang="zh-CN" altLang="zh-CN" sz="1700">
                <a:solidFill>
                  <a:srgbClr val="000000"/>
                </a:solidFill>
                <a:latin typeface="Arial" panose="020B0604020202020204" pitchFamily="34" charset="0"/>
                <a:cs typeface="Arial" panose="020B0604020202020204" pitchFamily="34" charset="0"/>
              </a:rPr>
              <a:t>	 </a:t>
            </a:r>
            <a:r>
              <a:rPr lang="zh-CN" altLang="zh-CN" sz="1700" b="1" i="1">
                <a:solidFill>
                  <a:srgbClr val="000000"/>
                </a:solidFill>
                <a:cs typeface="Times New Roman" panose="02020603050405020304" pitchFamily="18" charset="0"/>
              </a:rPr>
              <a:t>ααA</a:t>
            </a:r>
            <a:r>
              <a:rPr lang="zh-CN" altLang="zh-CN" sz="1700" b="1">
                <a:solidFill>
                  <a:srgbClr val="000000"/>
                </a:solidFill>
                <a:cs typeface="Times New Roman" panose="02020603050405020304" pitchFamily="18" charset="0"/>
              </a:rPr>
              <a:t>′</a:t>
            </a:r>
            <a:endParaRPr lang="en-US" altLang="en-US" sz="1700"/>
          </a:p>
          <a:p>
            <a:pPr>
              <a:lnSpc>
                <a:spcPts val="2363"/>
              </a:lnSpc>
            </a:pPr>
            <a:r>
              <a:rPr lang="zh-CN" altLang="zh-CN" sz="1800">
                <a:solidFill>
                  <a:srgbClr val="000000"/>
                </a:solidFill>
                <a:latin typeface="Arial" panose="020B0604020202020204" pitchFamily="34" charset="0"/>
                <a:cs typeface="Arial" panose="020B0604020202020204" pitchFamily="34" charset="0"/>
              </a:rPr>
              <a:t>	 </a:t>
            </a:r>
            <a:r>
              <a:rPr lang="zh-CN" altLang="zh-CN" sz="1800" b="1" i="1">
                <a:solidFill>
                  <a:srgbClr val="000000"/>
                </a:solidFill>
                <a:cs typeface="Times New Roman" panose="02020603050405020304" pitchFamily="18" charset="0"/>
              </a:rPr>
              <a:t>αααA</a:t>
            </a:r>
            <a:r>
              <a:rPr lang="zh-CN" altLang="zh-CN" sz="1800" b="1">
                <a:solidFill>
                  <a:srgbClr val="000000"/>
                </a:solidFill>
                <a:cs typeface="Times New Roman" panose="02020603050405020304" pitchFamily="18" charset="0"/>
              </a:rPr>
              <a:t>′</a:t>
            </a:r>
            <a:endParaRPr lang="en-US" altLang="en-US" sz="1800"/>
          </a:p>
          <a:p>
            <a:pPr>
              <a:lnSpc>
                <a:spcPct val="133000"/>
              </a:lnSpc>
            </a:pPr>
            <a:endParaRPr lang="en-US" altLang="en-US" sz="800"/>
          </a:p>
          <a:p>
            <a:pPr>
              <a:lnSpc>
                <a:spcPts val="338"/>
              </a:lnSpc>
              <a:spcBef>
                <a:spcPts val="75"/>
              </a:spcBef>
            </a:pPr>
            <a:r>
              <a:rPr lang="zh-CN" altLang="zh-CN" sz="200" b="1" i="1">
                <a:solidFill>
                  <a:srgbClr val="000000"/>
                </a:solidFill>
                <a:cs typeface="Times New Roman" panose="02020603050405020304" pitchFamily="18" charset="0"/>
              </a:rPr>
              <a:t>…</a:t>
            </a:r>
            <a:endParaRPr lang="en-US" altLang="en-US" sz="200"/>
          </a:p>
          <a:p>
            <a:pPr>
              <a:lnSpc>
                <a:spcPts val="2363"/>
              </a:lnSpc>
              <a:spcBef>
                <a:spcPts val="113"/>
              </a:spcBef>
            </a:pPr>
            <a:r>
              <a:rPr lang="zh-CN" altLang="zh-CN" sz="1800">
                <a:solidFill>
                  <a:srgbClr val="000000"/>
                </a:solidFill>
                <a:latin typeface="Arial" panose="020B0604020202020204" pitchFamily="34" charset="0"/>
                <a:cs typeface="Arial" panose="020B0604020202020204" pitchFamily="34" charset="0"/>
              </a:rPr>
              <a:t>	 </a:t>
            </a:r>
            <a:r>
              <a:rPr lang="zh-CN" altLang="zh-CN" sz="1800" b="1" i="1">
                <a:solidFill>
                  <a:srgbClr val="000000"/>
                </a:solidFill>
                <a:cs typeface="Times New Roman" panose="02020603050405020304" pitchFamily="18" charset="0"/>
              </a:rPr>
              <a:t>α</a:t>
            </a:r>
            <a:r>
              <a:rPr lang="zh-CN" altLang="zh-CN" sz="1800">
                <a:solidFill>
                  <a:srgbClr val="000000"/>
                </a:solidFill>
                <a:cs typeface="Times New Roman" panose="02020603050405020304" pitchFamily="18" charset="0"/>
              </a:rPr>
              <a:t> </a:t>
            </a:r>
            <a:r>
              <a:rPr lang="zh-CN" altLang="zh-CN" sz="1800" b="1" i="1">
                <a:solidFill>
                  <a:srgbClr val="000000"/>
                </a:solidFill>
                <a:cs typeface="Times New Roman" panose="02020603050405020304" pitchFamily="18" charset="0"/>
              </a:rPr>
              <a:t>…αA</a:t>
            </a:r>
            <a:r>
              <a:rPr lang="zh-CN" altLang="zh-CN" sz="1800" b="1">
                <a:solidFill>
                  <a:srgbClr val="000000"/>
                </a:solidFill>
                <a:cs typeface="Times New Roman" panose="02020603050405020304" pitchFamily="18" charset="0"/>
              </a:rPr>
              <a:t>′</a:t>
            </a:r>
            <a:endParaRPr lang="en-US" altLang="en-US" sz="1800"/>
          </a:p>
          <a:p>
            <a:pPr>
              <a:lnSpc>
                <a:spcPts val="2363"/>
              </a:lnSpc>
            </a:pPr>
            <a:r>
              <a:rPr lang="zh-CN" altLang="zh-CN" sz="1800">
                <a:solidFill>
                  <a:srgbClr val="000000"/>
                </a:solidFill>
                <a:latin typeface="Arial" panose="020B0604020202020204" pitchFamily="34" charset="0"/>
                <a:cs typeface="Arial" panose="020B0604020202020204" pitchFamily="34" charset="0"/>
              </a:rPr>
              <a:t>	 </a:t>
            </a:r>
            <a:r>
              <a:rPr lang="zh-CN" altLang="zh-CN" sz="1800" b="1" i="1">
                <a:solidFill>
                  <a:srgbClr val="000000"/>
                </a:solidFill>
                <a:cs typeface="Times New Roman" panose="02020603050405020304" pitchFamily="18" charset="0"/>
              </a:rPr>
              <a:t>α</a:t>
            </a:r>
            <a:r>
              <a:rPr lang="zh-CN" altLang="zh-CN" sz="1800">
                <a:solidFill>
                  <a:srgbClr val="000000"/>
                </a:solidFill>
                <a:cs typeface="Times New Roman" panose="02020603050405020304" pitchFamily="18" charset="0"/>
              </a:rPr>
              <a:t> </a:t>
            </a:r>
            <a:r>
              <a:rPr lang="zh-CN" altLang="zh-CN" sz="1800" b="1" i="1">
                <a:solidFill>
                  <a:srgbClr val="000000"/>
                </a:solidFill>
                <a:cs typeface="Times New Roman" panose="02020603050405020304" pitchFamily="18" charset="0"/>
              </a:rPr>
              <a:t>…α</a:t>
            </a:r>
            <a:endParaRPr lang="en-US" altLang="en-US" sz="1800"/>
          </a:p>
        </p:txBody>
      </p:sp>
      <p:pic>
        <p:nvPicPr>
          <p:cNvPr id="34820" name="picture 205">
            <a:extLst>
              <a:ext uri="{FF2B5EF4-FFF2-40B4-BE49-F238E27FC236}">
                <a16:creationId xmlns:a16="http://schemas.microsoft.com/office/drawing/2014/main" id="{EAF3FF41-02A3-4B7A-A562-E0D4B036AC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9513" y="5032375"/>
            <a:ext cx="2381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206">
            <a:extLst>
              <a:ext uri="{FF2B5EF4-FFF2-40B4-BE49-F238E27FC236}">
                <a16:creationId xmlns:a16="http://schemas.microsoft.com/office/drawing/2014/main" id="{A393353E-9A99-4597-814D-5C1AFA8717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9513" y="4732338"/>
            <a:ext cx="238125"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207">
            <a:extLst>
              <a:ext uri="{FF2B5EF4-FFF2-40B4-BE49-F238E27FC236}">
                <a16:creationId xmlns:a16="http://schemas.microsoft.com/office/drawing/2014/main" id="{4ED59861-16A0-4858-BB7C-D5EA7BE5D5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9513" y="4192588"/>
            <a:ext cx="238125"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picture 208">
            <a:extLst>
              <a:ext uri="{FF2B5EF4-FFF2-40B4-BE49-F238E27FC236}">
                <a16:creationId xmlns:a16="http://schemas.microsoft.com/office/drawing/2014/main" id="{F3C0A00D-498D-46BA-B0F5-3727C0080C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59513" y="3913188"/>
            <a:ext cx="238125"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4" name="picture 209">
            <a:extLst>
              <a:ext uri="{FF2B5EF4-FFF2-40B4-BE49-F238E27FC236}">
                <a16:creationId xmlns:a16="http://schemas.microsoft.com/office/drawing/2014/main" id="{D729A842-801B-4F46-9773-76D209467A9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5225" y="3613150"/>
            <a:ext cx="23812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5" name="picture 210">
            <a:extLst>
              <a:ext uri="{FF2B5EF4-FFF2-40B4-BE49-F238E27FC236}">
                <a16:creationId xmlns:a16="http://schemas.microsoft.com/office/drawing/2014/main" id="{D167425A-380A-4518-90FE-527FE23EECA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21025" y="4162425"/>
            <a:ext cx="146050" cy="10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1" name="textbox 211">
            <a:extLst>
              <a:ext uri="{FF2B5EF4-FFF2-40B4-BE49-F238E27FC236}">
                <a16:creationId xmlns:a16="http://schemas.microsoft.com/office/drawing/2014/main" id="{3F0F54AC-EC1A-4A54-96D4-15F4F8F34C23}"/>
              </a:ext>
            </a:extLst>
          </p:cNvPr>
          <p:cNvSpPr/>
          <p:nvPr/>
        </p:nvSpPr>
        <p:spPr>
          <a:xfrm>
            <a:off x="1552575" y="4187825"/>
            <a:ext cx="1751013" cy="1331913"/>
          </a:xfrm>
          <a:prstGeom prst="rect">
            <a:avLst/>
          </a:prstGeom>
        </p:spPr>
        <p:txBody>
          <a:bodyPr lIns="0" tIns="0" rIns="0" bIns="0"/>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a:lnSpc>
                <a:spcPct val="83000"/>
              </a:lnSpc>
            </a:pPr>
            <a:endParaRPr lang="en-US" altLang="en-US" sz="100" dirty="0"/>
          </a:p>
          <a:p>
            <a:pPr>
              <a:lnSpc>
                <a:spcPts val="2288"/>
              </a:lnSpc>
            </a:pPr>
            <a:r>
              <a:rPr lang="en-US" altLang="zh-CN" sz="1600" b="1" i="1" dirty="0">
                <a:solidFill>
                  <a:srgbClr val="FF0000"/>
                </a:solidFill>
                <a:cs typeface="Times New Roman" panose="02020603050405020304" pitchFamily="18" charset="0"/>
              </a:rPr>
              <a:t>                     </a:t>
            </a:r>
            <a:r>
              <a:rPr lang="zh-CN" altLang="zh-CN" sz="1600" b="1" i="1" dirty="0">
                <a:solidFill>
                  <a:srgbClr val="FF0000"/>
                </a:solidFill>
                <a:cs typeface="Times New Roman" panose="02020603050405020304" pitchFamily="18" charset="0"/>
              </a:rPr>
              <a:t>α</a:t>
            </a:r>
            <a:r>
              <a:rPr lang="zh-CN" altLang="zh-CN" sz="1600" dirty="0">
                <a:solidFill>
                  <a:srgbClr val="FF0000"/>
                </a:solidFill>
                <a:cs typeface="Times New Roman" panose="02020603050405020304" pitchFamily="18" charset="0"/>
              </a:rPr>
              <a:t>       </a:t>
            </a:r>
            <a:r>
              <a:rPr lang="zh-CN" altLang="zh-CN" sz="1600" b="1" i="1" dirty="0">
                <a:solidFill>
                  <a:srgbClr val="FF0000"/>
                </a:solidFill>
                <a:cs typeface="Times New Roman" panose="02020603050405020304" pitchFamily="18" charset="0"/>
              </a:rPr>
              <a:t>β</a:t>
            </a:r>
            <a:endParaRPr lang="en-US" altLang="en-US" sz="1600" dirty="0"/>
          </a:p>
          <a:p>
            <a:pPr>
              <a:lnSpc>
                <a:spcPct val="89000"/>
              </a:lnSpc>
              <a:spcBef>
                <a:spcPts val="300"/>
              </a:spcBef>
            </a:pPr>
            <a:r>
              <a:rPr lang="zh-CN" altLang="zh-CN" sz="2100" b="1" i="1" dirty="0">
                <a:solidFill>
                  <a:srgbClr val="000000"/>
                </a:solidFill>
                <a:cs typeface="Times New Roman" panose="02020603050405020304" pitchFamily="18" charset="0"/>
              </a:rPr>
              <a:t>T</a:t>
            </a:r>
            <a:r>
              <a:rPr lang="zh-CN" altLang="zh-CN" sz="2100" dirty="0">
                <a:solidFill>
                  <a:srgbClr val="000000"/>
                </a:solidFill>
                <a:cs typeface="Times New Roman" panose="02020603050405020304" pitchFamily="18" charset="0"/>
              </a:rPr>
              <a:t> </a:t>
            </a:r>
            <a:r>
              <a:rPr lang="zh-CN" altLang="zh-CN" sz="2100" b="1" dirty="0">
                <a:solidFill>
                  <a:srgbClr val="000000"/>
                </a:solidFill>
                <a:cs typeface="Times New Roman" panose="02020603050405020304" pitchFamily="18" charset="0"/>
              </a:rPr>
              <a:t>→</a:t>
            </a:r>
            <a:r>
              <a:rPr lang="zh-CN" altLang="zh-CN" sz="2100" dirty="0">
                <a:solidFill>
                  <a:srgbClr val="000000"/>
                </a:solidFill>
                <a:cs typeface="Times New Roman" panose="02020603050405020304" pitchFamily="18" charset="0"/>
              </a:rPr>
              <a:t> </a:t>
            </a:r>
            <a:r>
              <a:rPr lang="zh-CN" altLang="zh-CN" sz="2100" b="1" i="1" dirty="0">
                <a:solidFill>
                  <a:srgbClr val="000000"/>
                </a:solidFill>
                <a:cs typeface="Times New Roman" panose="02020603050405020304" pitchFamily="18" charset="0"/>
              </a:rPr>
              <a:t>T</a:t>
            </a:r>
            <a:r>
              <a:rPr lang="zh-CN" altLang="zh-CN" sz="2100" dirty="0">
                <a:solidFill>
                  <a:srgbClr val="000000"/>
                </a:solidFill>
                <a:cs typeface="Times New Roman" panose="02020603050405020304" pitchFamily="18" charset="0"/>
              </a:rPr>
              <a:t> </a:t>
            </a:r>
            <a:r>
              <a:rPr lang="zh-CN" altLang="zh-CN" sz="2100" b="1" dirty="0">
                <a:solidFill>
                  <a:srgbClr val="000000"/>
                </a:solidFill>
                <a:cs typeface="Times New Roman" panose="02020603050405020304" pitchFamily="18" charset="0"/>
              </a:rPr>
              <a:t>*</a:t>
            </a:r>
            <a:r>
              <a:rPr lang="zh-CN" altLang="zh-CN" sz="2100" dirty="0">
                <a:solidFill>
                  <a:srgbClr val="000000"/>
                </a:solidFill>
                <a:cs typeface="Times New Roman" panose="02020603050405020304" pitchFamily="18" charset="0"/>
              </a:rPr>
              <a:t> </a:t>
            </a:r>
            <a:r>
              <a:rPr lang="zh-CN" altLang="zh-CN" sz="2100" b="1" i="1" dirty="0">
                <a:solidFill>
                  <a:srgbClr val="000000"/>
                </a:solidFill>
                <a:cs typeface="Times New Roman" panose="02020603050405020304" pitchFamily="18" charset="0"/>
              </a:rPr>
              <a:t>F</a:t>
            </a:r>
            <a:r>
              <a:rPr lang="zh-CN" altLang="zh-CN" sz="2100" dirty="0">
                <a:solidFill>
                  <a:srgbClr val="000000"/>
                </a:solidFill>
                <a:latin typeface="新宋体" panose="02010609030101010101" pitchFamily="49" charset="-122"/>
                <a:ea typeface="新宋体" panose="02010609030101010101" pitchFamily="49" charset="-122"/>
              </a:rPr>
              <a:t>｜</a:t>
            </a:r>
            <a:r>
              <a:rPr lang="zh-CN" altLang="zh-CN" sz="2100" b="1" i="1" dirty="0">
                <a:solidFill>
                  <a:srgbClr val="000000"/>
                </a:solidFill>
                <a:cs typeface="Times New Roman" panose="02020603050405020304" pitchFamily="18" charset="0"/>
              </a:rPr>
              <a:t>F</a:t>
            </a:r>
            <a:endParaRPr lang="en-US" altLang="en-US" sz="2100" dirty="0"/>
          </a:p>
          <a:p>
            <a:pPr>
              <a:lnSpc>
                <a:spcPts val="2288"/>
              </a:lnSpc>
            </a:pPr>
            <a:r>
              <a:rPr lang="en-US" altLang="zh-CN" sz="1600" b="1" i="1" dirty="0">
                <a:solidFill>
                  <a:srgbClr val="FF0000"/>
                </a:solidFill>
                <a:cs typeface="Times New Roman" panose="02020603050405020304" pitchFamily="18" charset="0"/>
              </a:rPr>
              <a:t>                  </a:t>
            </a:r>
            <a:r>
              <a:rPr lang="zh-CN" altLang="zh-CN" sz="1600" b="1" i="1" dirty="0">
                <a:solidFill>
                  <a:srgbClr val="FF0000"/>
                </a:solidFill>
                <a:cs typeface="Times New Roman" panose="02020603050405020304" pitchFamily="18" charset="0"/>
              </a:rPr>
              <a:t>α</a:t>
            </a:r>
            <a:r>
              <a:rPr lang="en-US" altLang="zh-CN" sz="1600" b="1" i="1" dirty="0">
                <a:solidFill>
                  <a:srgbClr val="FF0000"/>
                </a:solidFill>
                <a:cs typeface="Times New Roman" panose="02020603050405020304" pitchFamily="18" charset="0"/>
              </a:rPr>
              <a:t> </a:t>
            </a:r>
            <a:r>
              <a:rPr lang="zh-CN" altLang="zh-CN" sz="1600" dirty="0">
                <a:solidFill>
                  <a:srgbClr val="FF0000"/>
                </a:solidFill>
                <a:cs typeface="Times New Roman" panose="02020603050405020304" pitchFamily="18" charset="0"/>
              </a:rPr>
              <a:t>         </a:t>
            </a:r>
            <a:r>
              <a:rPr lang="zh-CN" altLang="zh-CN" sz="1600" b="1" i="1" dirty="0">
                <a:solidFill>
                  <a:srgbClr val="FF0000"/>
                </a:solidFill>
                <a:cs typeface="Times New Roman" panose="02020603050405020304" pitchFamily="18" charset="0"/>
              </a:rPr>
              <a:t>β</a:t>
            </a:r>
            <a:endParaRPr lang="en-US" altLang="en-US" sz="1600" dirty="0"/>
          </a:p>
          <a:p>
            <a:pPr>
              <a:lnSpc>
                <a:spcPts val="2850"/>
              </a:lnSpc>
              <a:spcBef>
                <a:spcPts val="300"/>
              </a:spcBef>
            </a:pPr>
            <a:r>
              <a:rPr lang="zh-CN" altLang="zh-CN" sz="2100" b="1" i="1" dirty="0">
                <a:solidFill>
                  <a:srgbClr val="000000"/>
                </a:solidFill>
                <a:cs typeface="Times New Roman" panose="02020603050405020304" pitchFamily="18" charset="0"/>
              </a:rPr>
              <a:t>F</a:t>
            </a:r>
            <a:r>
              <a:rPr lang="zh-CN" altLang="zh-CN" sz="2100" dirty="0">
                <a:solidFill>
                  <a:srgbClr val="000000"/>
                </a:solidFill>
                <a:cs typeface="Times New Roman" panose="02020603050405020304" pitchFamily="18" charset="0"/>
              </a:rPr>
              <a:t> </a:t>
            </a:r>
            <a:r>
              <a:rPr lang="zh-CN" altLang="zh-CN" sz="2100" b="1" dirty="0">
                <a:solidFill>
                  <a:srgbClr val="000000"/>
                </a:solidFill>
                <a:cs typeface="Times New Roman" panose="02020603050405020304" pitchFamily="18" charset="0"/>
              </a:rPr>
              <a:t>→</a:t>
            </a:r>
            <a:r>
              <a:rPr lang="zh-CN" altLang="zh-CN" sz="2100" dirty="0">
                <a:solidFill>
                  <a:srgbClr val="000000"/>
                </a:solidFill>
                <a:cs typeface="Times New Roman" panose="02020603050405020304" pitchFamily="18" charset="0"/>
              </a:rPr>
              <a:t> </a:t>
            </a:r>
            <a:r>
              <a:rPr lang="zh-CN" altLang="zh-CN" sz="2100" b="1" dirty="0">
                <a:solidFill>
                  <a:srgbClr val="000000"/>
                </a:solidFill>
                <a:cs typeface="Times New Roman" panose="02020603050405020304" pitchFamily="18" charset="0"/>
              </a:rPr>
              <a:t>(</a:t>
            </a:r>
            <a:r>
              <a:rPr lang="zh-CN" altLang="zh-CN" sz="2100" dirty="0">
                <a:solidFill>
                  <a:srgbClr val="000000"/>
                </a:solidFill>
                <a:cs typeface="Times New Roman" panose="02020603050405020304" pitchFamily="18" charset="0"/>
              </a:rPr>
              <a:t> </a:t>
            </a:r>
            <a:r>
              <a:rPr lang="zh-CN" altLang="zh-CN" sz="2100" b="1" i="1" dirty="0">
                <a:solidFill>
                  <a:srgbClr val="000000"/>
                </a:solidFill>
                <a:cs typeface="Times New Roman" panose="02020603050405020304" pitchFamily="18" charset="0"/>
              </a:rPr>
              <a:t>E</a:t>
            </a:r>
            <a:r>
              <a:rPr lang="zh-CN" altLang="zh-CN" sz="2100" dirty="0">
                <a:solidFill>
                  <a:srgbClr val="000000"/>
                </a:solidFill>
                <a:cs typeface="Times New Roman" panose="02020603050405020304" pitchFamily="18" charset="0"/>
              </a:rPr>
              <a:t> </a:t>
            </a:r>
            <a:r>
              <a:rPr lang="zh-CN" altLang="zh-CN" sz="2100" b="1" dirty="0">
                <a:solidFill>
                  <a:srgbClr val="000000"/>
                </a:solidFill>
                <a:cs typeface="Times New Roman" panose="02020603050405020304" pitchFamily="18" charset="0"/>
              </a:rPr>
              <a:t>)</a:t>
            </a:r>
            <a:r>
              <a:rPr lang="zh-CN" altLang="zh-CN" sz="2100" dirty="0">
                <a:solidFill>
                  <a:srgbClr val="000000"/>
                </a:solidFill>
                <a:latin typeface="新宋体" panose="02010609030101010101" pitchFamily="49" charset="-122"/>
                <a:ea typeface="新宋体" panose="02010609030101010101" pitchFamily="49" charset="-122"/>
              </a:rPr>
              <a:t>｜</a:t>
            </a:r>
            <a:r>
              <a:rPr lang="zh-CN" altLang="zh-CN" sz="2100" b="1" dirty="0">
                <a:solidFill>
                  <a:srgbClr val="000000"/>
                </a:solidFill>
                <a:cs typeface="Times New Roman" panose="02020603050405020304" pitchFamily="18" charset="0"/>
              </a:rPr>
              <a:t>id</a:t>
            </a:r>
            <a:endParaRPr lang="en-US" altLang="en-US" sz="2100" dirty="0"/>
          </a:p>
        </p:txBody>
      </p:sp>
      <p:graphicFrame>
        <p:nvGraphicFramePr>
          <p:cNvPr id="212" name="table 212">
            <a:extLst>
              <a:ext uri="{FF2B5EF4-FFF2-40B4-BE49-F238E27FC236}">
                <a16:creationId xmlns:a16="http://schemas.microsoft.com/office/drawing/2014/main" id="{DF6FA7EE-7E08-4CE8-927B-3C22EAC2EE0E}"/>
              </a:ext>
            </a:extLst>
          </p:cNvPr>
          <p:cNvGraphicFramePr>
            <a:graphicFrameLocks noGrp="1"/>
          </p:cNvGraphicFramePr>
          <p:nvPr/>
        </p:nvGraphicFramePr>
        <p:xfrm>
          <a:off x="3089749" y="2572537"/>
          <a:ext cx="2892523" cy="605437"/>
        </p:xfrm>
        <a:graphic>
          <a:graphicData uri="http://schemas.openxmlformats.org/drawingml/2006/table">
            <a:tbl>
              <a:tblPr/>
              <a:tblGrid>
                <a:gridCol w="2892523">
                  <a:extLst>
                    <a:ext uri="{9D8B030D-6E8A-4147-A177-3AD203B41FA5}">
                      <a16:colId xmlns:a16="http://schemas.microsoft.com/office/drawing/2014/main" val="20000"/>
                    </a:ext>
                  </a:extLst>
                </a:gridCol>
              </a:tblGrid>
              <a:tr h="605437">
                <a:tc>
                  <a:txBody>
                    <a:bodyPr/>
                    <a:lstStyle/>
                    <a:p>
                      <a:pPr algn="l" rtl="0" eaLnBrk="0">
                        <a:lnSpc>
                          <a:spcPct val="124000"/>
                        </a:lnSpc>
                      </a:pPr>
                      <a:endParaRPr lang="en-US" altLang="en-US" sz="300" dirty="0"/>
                    </a:p>
                    <a:p>
                      <a:pPr marL="104140" indent="12065" algn="l" rtl="0" eaLnBrk="0">
                        <a:lnSpc>
                          <a:spcPct val="111000"/>
                        </a:lnSpc>
                        <a:spcBef>
                          <a:spcPts val="5"/>
                        </a:spcBef>
                      </a:pPr>
                      <a:r>
                        <a:rPr sz="1600" spc="90" dirty="0">
                          <a:solidFill>
                            <a:srgbClr val="000000">
                              <a:alpha val="100000"/>
                            </a:srgbClr>
                          </a:solidFill>
                          <a:latin typeface="楷体" panose="02010609060101010101" charset="-122"/>
                          <a:ea typeface="楷体" panose="02010609060101010101" charset="-122"/>
                          <a:cs typeface="楷体" panose="02010609060101010101" charset="-122"/>
                        </a:rPr>
                        <a:t>事实上，这种消除过程就是</a:t>
                      </a:r>
                      <a:r>
                        <a:rPr sz="1600" spc="40" dirty="0">
                          <a:solidFill>
                            <a:srgbClr val="000000">
                              <a:alpha val="100000"/>
                            </a:srgbClr>
                          </a:solidFill>
                          <a:latin typeface="楷体" panose="02010609060101010101" charset="-122"/>
                          <a:ea typeface="楷体" panose="02010609060101010101" charset="-122"/>
                          <a:cs typeface="楷体" panose="02010609060101010101" charset="-122"/>
                        </a:rPr>
                        <a:t>  </a:t>
                      </a:r>
                      <a:r>
                        <a:rPr sz="1600" spc="100" dirty="0">
                          <a:solidFill>
                            <a:srgbClr val="000000">
                              <a:alpha val="100000"/>
                            </a:srgbClr>
                          </a:solidFill>
                          <a:latin typeface="楷体" panose="02010609060101010101" charset="-122"/>
                          <a:ea typeface="楷体" panose="02010609060101010101" charset="-122"/>
                          <a:cs typeface="楷体" panose="02010609060101010101" charset="-122"/>
                        </a:rPr>
                        <a:t>把</a:t>
                      </a:r>
                      <a:r>
                        <a:rPr sz="1600" spc="100" dirty="0">
                          <a:ln w="5080" cap="flat" cmpd="sng">
                            <a:solidFill>
                              <a:srgbClr val="2D84F4">
                                <a:alpha val="100000"/>
                              </a:srgbClr>
                            </a:solidFill>
                            <a:prstDash val="solid"/>
                            <a:miter lim="1"/>
                          </a:ln>
                          <a:solidFill>
                            <a:srgbClr val="2D84F4">
                              <a:alpha val="100000"/>
                            </a:srgbClr>
                          </a:solidFill>
                          <a:latin typeface="楷体" panose="02010609060101010101" charset="-122"/>
                          <a:ea typeface="楷体" panose="02010609060101010101" charset="-122"/>
                          <a:cs typeface="楷体" panose="02010609060101010101" charset="-122"/>
                        </a:rPr>
                        <a:t>左递归</a:t>
                      </a:r>
                      <a:r>
                        <a:rPr sz="1600" spc="100" dirty="0">
                          <a:solidFill>
                            <a:srgbClr val="000000">
                              <a:alpha val="100000"/>
                            </a:srgbClr>
                          </a:solidFill>
                          <a:latin typeface="楷体" panose="02010609060101010101" charset="-122"/>
                          <a:ea typeface="楷体" panose="02010609060101010101" charset="-122"/>
                          <a:cs typeface="楷体" panose="02010609060101010101" charset="-122"/>
                        </a:rPr>
                        <a:t>转换成了</a:t>
                      </a:r>
                      <a:r>
                        <a:rPr sz="1600" spc="100" dirty="0">
                          <a:ln w="5080" cap="flat" cmpd="sng">
                            <a:solidFill>
                              <a:srgbClr val="2D84F4">
                                <a:alpha val="100000"/>
                              </a:srgbClr>
                            </a:solidFill>
                            <a:prstDash val="solid"/>
                            <a:miter lim="1"/>
                          </a:ln>
                          <a:solidFill>
                            <a:srgbClr val="2D84F4">
                              <a:alpha val="100000"/>
                            </a:srgbClr>
                          </a:solidFill>
                          <a:latin typeface="楷体" panose="02010609060101010101" charset="-122"/>
                          <a:ea typeface="楷体" panose="02010609060101010101" charset="-122"/>
                          <a:cs typeface="楷体" panose="02010609060101010101" charset="-122"/>
                        </a:rPr>
                        <a:t>右递归</a:t>
                      </a:r>
                      <a:endParaRPr lang="en-US" altLang="en-US" sz="1600" dirty="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D98C"/>
                    </a:solidFill>
                  </a:tcPr>
                </a:tc>
                <a:extLst>
                  <a:ext uri="{0D108BD9-81ED-4DB2-BD59-A6C34878D82A}">
                    <a16:rowId xmlns:a16="http://schemas.microsoft.com/office/drawing/2014/main" val="10000"/>
                  </a:ext>
                </a:extLst>
              </a:tr>
            </a:tbl>
          </a:graphicData>
        </a:graphic>
      </p:graphicFrame>
      <p:sp>
        <p:nvSpPr>
          <p:cNvPr id="213" name="textbox 213">
            <a:extLst>
              <a:ext uri="{FF2B5EF4-FFF2-40B4-BE49-F238E27FC236}">
                <a16:creationId xmlns:a16="http://schemas.microsoft.com/office/drawing/2014/main" id="{31BA1E72-B848-4D1A-8025-DDD8426329AF}"/>
              </a:ext>
            </a:extLst>
          </p:cNvPr>
          <p:cNvSpPr/>
          <p:nvPr/>
        </p:nvSpPr>
        <p:spPr>
          <a:xfrm>
            <a:off x="552450" y="1504950"/>
            <a:ext cx="2493963" cy="377825"/>
          </a:xfrm>
          <a:prstGeom prst="rect">
            <a:avLst/>
          </a:prstGeom>
        </p:spPr>
        <p:txBody>
          <a:bodyPr lIns="0" tIns="0" rIns="0" bIns="0"/>
          <a:lstStyle/>
          <a:p>
            <a:pPr>
              <a:lnSpc>
                <a:spcPct val="76000"/>
              </a:lnSpc>
              <a:defRPr/>
            </a:pPr>
            <a:endParaRPr lang="en-US" altLang="en-US" sz="100" b="1" dirty="0">
              <a:solidFill>
                <a:srgbClr val="FF0000"/>
              </a:solidFill>
            </a:endParaRPr>
          </a:p>
          <a:p>
            <a:pPr indent="10860">
              <a:lnSpc>
                <a:spcPct val="91000"/>
              </a:lnSpc>
              <a:defRPr/>
            </a:pPr>
            <a:r>
              <a:rPr sz="2565" b="1" spc="214" dirty="0">
                <a:solidFill>
                  <a:srgbClr val="FF0000"/>
                </a:solidFill>
                <a:latin typeface="微软雅黑" panose="020B0503020204020204" charset="-122"/>
                <a:ea typeface="微软雅黑" panose="020B0503020204020204" charset="-122"/>
                <a:cs typeface="微软雅黑" panose="020B0503020204020204" charset="-122"/>
              </a:rPr>
              <a:t>消除直接左递归</a:t>
            </a:r>
            <a:endParaRPr lang="en-US" altLang="en-US" sz="2565" b="1" dirty="0">
              <a:solidFill>
                <a:srgbClr val="FF0000"/>
              </a:solidFill>
            </a:endParaRPr>
          </a:p>
        </p:txBody>
      </p:sp>
      <p:sp>
        <p:nvSpPr>
          <p:cNvPr id="214" name="textbox 214">
            <a:extLst>
              <a:ext uri="{FF2B5EF4-FFF2-40B4-BE49-F238E27FC236}">
                <a16:creationId xmlns:a16="http://schemas.microsoft.com/office/drawing/2014/main" id="{C2574985-FC1B-47A1-A131-C9BC7BF9164D}"/>
              </a:ext>
            </a:extLst>
          </p:cNvPr>
          <p:cNvSpPr/>
          <p:nvPr/>
        </p:nvSpPr>
        <p:spPr>
          <a:xfrm>
            <a:off x="5903913" y="1689100"/>
            <a:ext cx="892175" cy="341313"/>
          </a:xfrm>
          <a:prstGeom prst="rect">
            <a:avLst/>
          </a:prstGeom>
        </p:spPr>
        <p:txBody>
          <a:bodyPr lIns="0" tIns="0" rIns="0" bIns="0"/>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a:lnSpc>
                <a:spcPct val="83000"/>
              </a:lnSpc>
            </a:pPr>
            <a:endParaRPr lang="en-US" altLang="en-US" sz="100"/>
          </a:p>
          <a:p>
            <a:pPr>
              <a:lnSpc>
                <a:spcPts val="2513"/>
              </a:lnSpc>
            </a:pPr>
            <a:r>
              <a:rPr lang="zh-CN" altLang="zh-CN" sz="2000" b="1" i="1">
                <a:solidFill>
                  <a:srgbClr val="000000"/>
                </a:solidFill>
                <a:cs typeface="Times New Roman" panose="02020603050405020304" pitchFamily="18" charset="0"/>
              </a:rPr>
              <a:t>A</a:t>
            </a:r>
            <a:r>
              <a:rPr lang="zh-CN" altLang="zh-CN" sz="2000">
                <a:solidFill>
                  <a:srgbClr val="000000"/>
                </a:solidFill>
                <a:cs typeface="Times New Roman" panose="02020603050405020304" pitchFamily="18" charset="0"/>
              </a:rPr>
              <a:t>     </a:t>
            </a:r>
            <a:r>
              <a:rPr lang="zh-CN" altLang="zh-CN" sz="2000" b="1" i="1">
                <a:solidFill>
                  <a:srgbClr val="000000"/>
                </a:solidFill>
                <a:cs typeface="Times New Roman" panose="02020603050405020304" pitchFamily="18" charset="0"/>
              </a:rPr>
              <a:t>A</a:t>
            </a:r>
            <a:r>
              <a:rPr lang="zh-CN" altLang="zh-CN" sz="1600" b="1" i="1">
                <a:solidFill>
                  <a:srgbClr val="000000"/>
                </a:solidFill>
                <a:cs typeface="Times New Roman" panose="02020603050405020304" pitchFamily="18" charset="0"/>
              </a:rPr>
              <a:t>α</a:t>
            </a:r>
            <a:endParaRPr lang="en-US" altLang="en-US" sz="1600"/>
          </a:p>
        </p:txBody>
      </p:sp>
      <p:pic>
        <p:nvPicPr>
          <p:cNvPr id="34830" name="picture 215">
            <a:extLst>
              <a:ext uri="{FF2B5EF4-FFF2-40B4-BE49-F238E27FC236}">
                <a16:creationId xmlns:a16="http://schemas.microsoft.com/office/drawing/2014/main" id="{37DA0341-91C0-473D-B870-7EE8670BB77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78550" y="1700213"/>
            <a:ext cx="238125" cy="31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6" name="textbox 216">
            <a:extLst>
              <a:ext uri="{FF2B5EF4-FFF2-40B4-BE49-F238E27FC236}">
                <a16:creationId xmlns:a16="http://schemas.microsoft.com/office/drawing/2014/main" id="{10597F9F-24D0-4F20-BA5C-940BF87903D5}"/>
              </a:ext>
            </a:extLst>
          </p:cNvPr>
          <p:cNvSpPr/>
          <p:nvPr/>
        </p:nvSpPr>
        <p:spPr>
          <a:xfrm>
            <a:off x="6122988" y="1979613"/>
            <a:ext cx="2337444" cy="1504950"/>
          </a:xfrm>
          <a:prstGeom prst="rect">
            <a:avLst/>
          </a:prstGeom>
        </p:spPr>
        <p:txBody>
          <a:bodyPr lIns="0" tIns="0" rIns="0" bIns="0"/>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a:lnSpc>
                <a:spcPct val="84000"/>
              </a:lnSpc>
            </a:pPr>
            <a:endParaRPr lang="en-US" altLang="en-US" sz="100" dirty="0"/>
          </a:p>
          <a:p>
            <a:pPr>
              <a:lnSpc>
                <a:spcPct val="90000"/>
              </a:lnSpc>
            </a:pPr>
            <a:r>
              <a:rPr lang="zh-CN" altLang="zh-CN" sz="2200" dirty="0">
                <a:solidFill>
                  <a:srgbClr val="000000"/>
                </a:solidFill>
                <a:latin typeface="Arial" panose="020B0604020202020204" pitchFamily="34" charset="0"/>
                <a:cs typeface="Arial" panose="020B0604020202020204" pitchFamily="34" charset="0"/>
              </a:rPr>
              <a:t>	 </a:t>
            </a:r>
            <a:r>
              <a:rPr lang="zh-CN" altLang="zh-CN" sz="2200" b="1" i="1" dirty="0">
                <a:solidFill>
                  <a:srgbClr val="000000"/>
                </a:solidFill>
                <a:cs typeface="Times New Roman" panose="02020603050405020304" pitchFamily="18" charset="0"/>
              </a:rPr>
              <a:t>A</a:t>
            </a:r>
            <a:r>
              <a:rPr lang="zh-CN" altLang="zh-CN" sz="1800" b="1" i="1" dirty="0">
                <a:solidFill>
                  <a:srgbClr val="000000"/>
                </a:solidFill>
                <a:cs typeface="Times New Roman" panose="02020603050405020304" pitchFamily="18" charset="0"/>
              </a:rPr>
              <a:t>αα</a:t>
            </a:r>
            <a:endParaRPr lang="en-US" altLang="en-US" sz="1800" dirty="0"/>
          </a:p>
          <a:p>
            <a:pPr>
              <a:lnSpc>
                <a:spcPts val="2913"/>
              </a:lnSpc>
            </a:pPr>
            <a:r>
              <a:rPr lang="zh-CN" altLang="zh-CN" sz="2200" dirty="0">
                <a:solidFill>
                  <a:srgbClr val="000000"/>
                </a:solidFill>
                <a:latin typeface="Arial" panose="020B0604020202020204" pitchFamily="34" charset="0"/>
                <a:cs typeface="Arial" panose="020B0604020202020204" pitchFamily="34" charset="0"/>
              </a:rPr>
              <a:t>	 </a:t>
            </a:r>
            <a:r>
              <a:rPr lang="zh-CN" altLang="zh-CN" sz="2200" b="1" i="1" dirty="0">
                <a:solidFill>
                  <a:srgbClr val="000000"/>
                </a:solidFill>
                <a:cs typeface="Times New Roman" panose="02020603050405020304" pitchFamily="18" charset="0"/>
              </a:rPr>
              <a:t>A</a:t>
            </a:r>
            <a:r>
              <a:rPr lang="zh-CN" altLang="zh-CN" sz="1800" b="1" i="1" dirty="0">
                <a:solidFill>
                  <a:srgbClr val="000000"/>
                </a:solidFill>
                <a:cs typeface="Times New Roman" panose="02020603050405020304" pitchFamily="18" charset="0"/>
              </a:rPr>
              <a:t>ααα</a:t>
            </a:r>
            <a:endParaRPr lang="en-US" altLang="en-US" sz="1800" dirty="0"/>
          </a:p>
          <a:p>
            <a:pPr>
              <a:lnSpc>
                <a:spcPts val="338"/>
              </a:lnSpc>
              <a:spcBef>
                <a:spcPts val="938"/>
              </a:spcBef>
            </a:pPr>
            <a:r>
              <a:rPr lang="zh-CN" altLang="zh-CN" sz="200" b="1" i="1" dirty="0">
                <a:solidFill>
                  <a:srgbClr val="000000"/>
                </a:solidFill>
                <a:cs typeface="Times New Roman" panose="02020603050405020304" pitchFamily="18" charset="0"/>
              </a:rPr>
              <a:t>…</a:t>
            </a:r>
            <a:endParaRPr lang="en-US" altLang="en-US" sz="200" dirty="0"/>
          </a:p>
          <a:p>
            <a:pPr>
              <a:lnSpc>
                <a:spcPct val="91000"/>
              </a:lnSpc>
              <a:spcBef>
                <a:spcPts val="188"/>
              </a:spcBef>
            </a:pPr>
            <a:r>
              <a:rPr lang="zh-CN" altLang="zh-CN" sz="2100" dirty="0">
                <a:solidFill>
                  <a:srgbClr val="000000"/>
                </a:solidFill>
                <a:latin typeface="Arial" panose="020B0604020202020204" pitchFamily="34" charset="0"/>
                <a:cs typeface="Arial" panose="020B0604020202020204" pitchFamily="34" charset="0"/>
              </a:rPr>
              <a:t>	 </a:t>
            </a:r>
            <a:r>
              <a:rPr lang="zh-CN" altLang="zh-CN" sz="2100" b="1" i="1" dirty="0">
                <a:solidFill>
                  <a:srgbClr val="000000"/>
                </a:solidFill>
                <a:cs typeface="Times New Roman" panose="02020603050405020304" pitchFamily="18" charset="0"/>
              </a:rPr>
              <a:t>A</a:t>
            </a:r>
            <a:r>
              <a:rPr lang="zh-CN" altLang="zh-CN" sz="1800" b="1" i="1" dirty="0">
                <a:solidFill>
                  <a:srgbClr val="000000"/>
                </a:solidFill>
                <a:cs typeface="Times New Roman" panose="02020603050405020304" pitchFamily="18" charset="0"/>
              </a:rPr>
              <a:t>α</a:t>
            </a:r>
            <a:r>
              <a:rPr lang="zh-CN" altLang="zh-CN" sz="1800" dirty="0">
                <a:solidFill>
                  <a:srgbClr val="000000"/>
                </a:solidFill>
                <a:cs typeface="Times New Roman" panose="02020603050405020304" pitchFamily="18" charset="0"/>
              </a:rPr>
              <a:t> </a:t>
            </a:r>
            <a:r>
              <a:rPr lang="zh-CN" altLang="zh-CN" sz="1800" b="1" i="1" dirty="0">
                <a:solidFill>
                  <a:srgbClr val="000000"/>
                </a:solidFill>
                <a:cs typeface="Times New Roman" panose="02020603050405020304" pitchFamily="18" charset="0"/>
              </a:rPr>
              <a:t>…α</a:t>
            </a:r>
            <a:endParaRPr lang="en-US" altLang="en-US" sz="1800" dirty="0"/>
          </a:p>
          <a:p>
            <a:pPr>
              <a:lnSpc>
                <a:spcPts val="2563"/>
              </a:lnSpc>
            </a:pPr>
            <a:r>
              <a:rPr lang="zh-CN" altLang="zh-CN" sz="1800" dirty="0">
                <a:solidFill>
                  <a:srgbClr val="000000"/>
                </a:solidFill>
                <a:latin typeface="Arial" panose="020B0604020202020204" pitchFamily="34" charset="0"/>
                <a:cs typeface="Arial" panose="020B0604020202020204" pitchFamily="34" charset="0"/>
              </a:rPr>
              <a:t>	 </a:t>
            </a:r>
            <a:r>
              <a:rPr lang="zh-CN" altLang="zh-CN" sz="1800" b="1" i="1" dirty="0">
                <a:solidFill>
                  <a:srgbClr val="000000"/>
                </a:solidFill>
                <a:cs typeface="Times New Roman" panose="02020603050405020304" pitchFamily="18" charset="0"/>
              </a:rPr>
              <a:t>β</a:t>
            </a:r>
            <a:r>
              <a:rPr lang="zh-CN" altLang="zh-CN" sz="1800" dirty="0">
                <a:solidFill>
                  <a:srgbClr val="000000"/>
                </a:solidFill>
                <a:cs typeface="Times New Roman" panose="02020603050405020304" pitchFamily="18" charset="0"/>
              </a:rPr>
              <a:t> </a:t>
            </a:r>
            <a:r>
              <a:rPr lang="zh-CN" altLang="zh-CN" sz="1800" b="1" i="1" dirty="0">
                <a:solidFill>
                  <a:srgbClr val="000000"/>
                </a:solidFill>
                <a:cs typeface="Times New Roman" panose="02020603050405020304" pitchFamily="18" charset="0"/>
              </a:rPr>
              <a:t>α</a:t>
            </a:r>
            <a:r>
              <a:rPr lang="zh-CN" altLang="zh-CN" sz="1800" dirty="0">
                <a:solidFill>
                  <a:srgbClr val="000000"/>
                </a:solidFill>
                <a:cs typeface="Times New Roman" panose="02020603050405020304" pitchFamily="18" charset="0"/>
              </a:rPr>
              <a:t> </a:t>
            </a:r>
            <a:r>
              <a:rPr lang="zh-CN" altLang="zh-CN" sz="1800" b="1" i="1" dirty="0">
                <a:solidFill>
                  <a:srgbClr val="000000"/>
                </a:solidFill>
                <a:cs typeface="Times New Roman" panose="02020603050405020304" pitchFamily="18" charset="0"/>
              </a:rPr>
              <a:t>…α</a:t>
            </a:r>
            <a:endParaRPr lang="en-US" altLang="en-US" sz="1800" dirty="0"/>
          </a:p>
        </p:txBody>
      </p:sp>
      <p:pic>
        <p:nvPicPr>
          <p:cNvPr id="34832" name="picture 217">
            <a:extLst>
              <a:ext uri="{FF2B5EF4-FFF2-40B4-BE49-F238E27FC236}">
                <a16:creationId xmlns:a16="http://schemas.microsoft.com/office/drawing/2014/main" id="{9126A1E1-F8A2-4406-A4A8-7701981700E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34100" y="3152775"/>
            <a:ext cx="2381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33" name="picture 218">
            <a:extLst>
              <a:ext uri="{FF2B5EF4-FFF2-40B4-BE49-F238E27FC236}">
                <a16:creationId xmlns:a16="http://schemas.microsoft.com/office/drawing/2014/main" id="{595C03EC-59EF-424D-A318-F2D591DDB6B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34100" y="2851150"/>
            <a:ext cx="238125"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34" name="picture 219">
            <a:extLst>
              <a:ext uri="{FF2B5EF4-FFF2-40B4-BE49-F238E27FC236}">
                <a16:creationId xmlns:a16="http://schemas.microsoft.com/office/drawing/2014/main" id="{A14EFD56-198B-4D17-8EAD-4E837374628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34100" y="2295525"/>
            <a:ext cx="2381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35" name="picture 220">
            <a:extLst>
              <a:ext uri="{FF2B5EF4-FFF2-40B4-BE49-F238E27FC236}">
                <a16:creationId xmlns:a16="http://schemas.microsoft.com/office/drawing/2014/main" id="{067D5629-B662-4688-9947-B0D10E31BAE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34100" y="1990725"/>
            <a:ext cx="2381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1" name="textbox 221">
            <a:extLst>
              <a:ext uri="{FF2B5EF4-FFF2-40B4-BE49-F238E27FC236}">
                <a16:creationId xmlns:a16="http://schemas.microsoft.com/office/drawing/2014/main" id="{1372A9C9-7F50-408B-A6A7-7AD8CF69F259}"/>
              </a:ext>
            </a:extLst>
          </p:cNvPr>
          <p:cNvSpPr/>
          <p:nvPr/>
        </p:nvSpPr>
        <p:spPr>
          <a:xfrm>
            <a:off x="1558925" y="2033588"/>
            <a:ext cx="3587750" cy="387350"/>
          </a:xfrm>
          <a:prstGeom prst="rect">
            <a:avLst/>
          </a:prstGeom>
        </p:spPr>
        <p:txBody>
          <a:bodyPr lIns="0" tIns="0" rIns="0" bIns="0"/>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a:lnSpc>
                <a:spcPct val="83000"/>
              </a:lnSpc>
            </a:pPr>
            <a:endParaRPr lang="en-US" altLang="en-US" sz="100"/>
          </a:p>
          <a:p>
            <a:pPr>
              <a:lnSpc>
                <a:spcPts val="2863"/>
              </a:lnSpc>
            </a:pPr>
            <a:r>
              <a:rPr lang="zh-CN" altLang="zh-CN" sz="2100" b="1" i="1">
                <a:solidFill>
                  <a:srgbClr val="000000"/>
                </a:solidFill>
                <a:cs typeface="Times New Roman" panose="02020603050405020304" pitchFamily="18" charset="0"/>
              </a:rPr>
              <a:t>A</a:t>
            </a:r>
            <a:r>
              <a:rPr lang="zh-CN" altLang="zh-CN" sz="2100">
                <a:solidFill>
                  <a:srgbClr val="000000"/>
                </a:solidFill>
                <a:cs typeface="Times New Roman" panose="02020603050405020304" pitchFamily="18" charset="0"/>
              </a:rPr>
              <a:t>  </a:t>
            </a:r>
            <a:r>
              <a:rPr lang="zh-CN" altLang="zh-CN" sz="2100" b="1">
                <a:solidFill>
                  <a:srgbClr val="000000"/>
                </a:solidFill>
                <a:cs typeface="Times New Roman" panose="02020603050405020304" pitchFamily="18" charset="0"/>
              </a:rPr>
              <a:t>→</a:t>
            </a:r>
            <a:r>
              <a:rPr lang="zh-CN" altLang="zh-CN" sz="2100">
                <a:solidFill>
                  <a:srgbClr val="000000"/>
                </a:solidFill>
                <a:cs typeface="Times New Roman" panose="02020603050405020304" pitchFamily="18" charset="0"/>
              </a:rPr>
              <a:t> </a:t>
            </a:r>
            <a:r>
              <a:rPr lang="zh-CN" altLang="zh-CN" sz="2100" b="1" i="1">
                <a:solidFill>
                  <a:srgbClr val="000000"/>
                </a:solidFill>
                <a:cs typeface="Times New Roman" panose="02020603050405020304" pitchFamily="18" charset="0"/>
              </a:rPr>
              <a:t>Aα</a:t>
            </a:r>
            <a:r>
              <a:rPr lang="zh-CN" altLang="zh-CN" sz="2100">
                <a:solidFill>
                  <a:srgbClr val="000000"/>
                </a:solidFill>
                <a:cs typeface="Times New Roman" panose="02020603050405020304" pitchFamily="18" charset="0"/>
              </a:rPr>
              <a:t> </a:t>
            </a:r>
            <a:r>
              <a:rPr lang="zh-CN" altLang="zh-CN" sz="2100" b="1">
                <a:solidFill>
                  <a:srgbClr val="000000"/>
                </a:solidFill>
                <a:cs typeface="Times New Roman" panose="02020603050405020304" pitchFamily="18" charset="0"/>
              </a:rPr>
              <a:t>|</a:t>
            </a:r>
            <a:r>
              <a:rPr lang="zh-CN" altLang="zh-CN" sz="2100">
                <a:solidFill>
                  <a:srgbClr val="000000"/>
                </a:solidFill>
                <a:cs typeface="Times New Roman" panose="02020603050405020304" pitchFamily="18" charset="0"/>
              </a:rPr>
              <a:t> </a:t>
            </a:r>
            <a:r>
              <a:rPr lang="zh-CN" altLang="zh-CN" sz="2100" b="1" i="1">
                <a:solidFill>
                  <a:srgbClr val="000000"/>
                </a:solidFill>
                <a:cs typeface="Times New Roman" panose="02020603050405020304" pitchFamily="18" charset="0"/>
              </a:rPr>
              <a:t>β</a:t>
            </a:r>
            <a:r>
              <a:rPr lang="zh-CN" altLang="zh-CN" sz="2100" b="1">
                <a:solidFill>
                  <a:srgbClr val="000000"/>
                </a:solidFill>
                <a:cs typeface="Times New Roman" panose="02020603050405020304" pitchFamily="18" charset="0"/>
              </a:rPr>
              <a:t>(</a:t>
            </a:r>
            <a:r>
              <a:rPr lang="zh-CN" altLang="zh-CN" sz="2100" b="1" i="1">
                <a:solidFill>
                  <a:srgbClr val="000000"/>
                </a:solidFill>
                <a:cs typeface="Times New Roman" panose="02020603050405020304" pitchFamily="18" charset="0"/>
              </a:rPr>
              <a:t>α≠</a:t>
            </a:r>
            <a:r>
              <a:rPr lang="zh-CN" altLang="zh-CN" sz="2100">
                <a:solidFill>
                  <a:srgbClr val="000000"/>
                </a:solidFill>
                <a:cs typeface="Times New Roman" panose="02020603050405020304" pitchFamily="18" charset="0"/>
              </a:rPr>
              <a:t> </a:t>
            </a:r>
            <a:r>
              <a:rPr lang="zh-CN" altLang="zh-CN" sz="2100" b="1" i="1">
                <a:solidFill>
                  <a:srgbClr val="000000"/>
                </a:solidFill>
                <a:cs typeface="Times New Roman" panose="02020603050405020304" pitchFamily="18" charset="0"/>
              </a:rPr>
              <a:t>ε</a:t>
            </a:r>
            <a:r>
              <a:rPr lang="zh-CN" altLang="zh-CN" sz="2100" b="1">
                <a:solidFill>
                  <a:srgbClr val="000000"/>
                </a:solidFill>
                <a:cs typeface="Times New Roman" panose="02020603050405020304" pitchFamily="18" charset="0"/>
              </a:rPr>
              <a:t>,</a:t>
            </a:r>
            <a:r>
              <a:rPr lang="zh-CN" altLang="zh-CN" sz="2100">
                <a:solidFill>
                  <a:srgbClr val="000000"/>
                </a:solidFill>
                <a:cs typeface="Times New Roman" panose="02020603050405020304" pitchFamily="18" charset="0"/>
              </a:rPr>
              <a:t> </a:t>
            </a:r>
            <a:r>
              <a:rPr lang="zh-CN" altLang="zh-CN" sz="2100" b="1" i="1">
                <a:solidFill>
                  <a:srgbClr val="000000"/>
                </a:solidFill>
                <a:cs typeface="Times New Roman" panose="02020603050405020304" pitchFamily="18" charset="0"/>
              </a:rPr>
              <a:t>β</a:t>
            </a:r>
            <a:r>
              <a:rPr lang="zh-CN" altLang="zh-CN" sz="2100">
                <a:solidFill>
                  <a:srgbClr val="000000"/>
                </a:solidFill>
                <a:cs typeface="Times New Roman" panose="02020603050405020304" pitchFamily="18" charset="0"/>
              </a:rPr>
              <a:t> </a:t>
            </a:r>
            <a:r>
              <a:rPr lang="zh-CN" altLang="zh-CN" sz="2100">
                <a:solidFill>
                  <a:srgbClr val="000000"/>
                </a:solidFill>
                <a:latin typeface="华文楷体" panose="02010600040101010101" pitchFamily="2" charset="-122"/>
                <a:ea typeface="华文楷体" panose="02010600040101010101" pitchFamily="2" charset="-122"/>
              </a:rPr>
              <a:t>不以</a:t>
            </a:r>
            <a:r>
              <a:rPr lang="zh-CN" altLang="zh-CN" sz="2100" b="1" i="1">
                <a:solidFill>
                  <a:srgbClr val="000000"/>
                </a:solidFill>
                <a:cs typeface="Times New Roman" panose="02020603050405020304" pitchFamily="18" charset="0"/>
              </a:rPr>
              <a:t>A</a:t>
            </a:r>
            <a:r>
              <a:rPr lang="zh-CN" altLang="zh-CN" sz="2100">
                <a:solidFill>
                  <a:srgbClr val="000000"/>
                </a:solidFill>
                <a:latin typeface="华文楷体" panose="02010600040101010101" pitchFamily="2" charset="-122"/>
                <a:ea typeface="华文楷体" panose="02010600040101010101" pitchFamily="2" charset="-122"/>
              </a:rPr>
              <a:t>开头</a:t>
            </a:r>
            <a:r>
              <a:rPr lang="zh-CN" altLang="zh-CN" sz="2100" b="1">
                <a:solidFill>
                  <a:srgbClr val="000000"/>
                </a:solidFill>
                <a:cs typeface="Times New Roman" panose="02020603050405020304" pitchFamily="18" charset="0"/>
              </a:rPr>
              <a:t>)</a:t>
            </a:r>
            <a:endParaRPr lang="en-US" altLang="en-US" sz="2100"/>
          </a:p>
        </p:txBody>
      </p:sp>
      <p:sp>
        <p:nvSpPr>
          <p:cNvPr id="222" name="rect">
            <a:extLst>
              <a:ext uri="{FF2B5EF4-FFF2-40B4-BE49-F238E27FC236}">
                <a16:creationId xmlns:a16="http://schemas.microsoft.com/office/drawing/2014/main" id="{BA641233-6FEC-4686-9C48-6708CB256C13}"/>
              </a:ext>
            </a:extLst>
          </p:cNvPr>
          <p:cNvSpPr/>
          <p:nvPr/>
        </p:nvSpPr>
        <p:spPr>
          <a:xfrm>
            <a:off x="2219325" y="2851150"/>
            <a:ext cx="166688" cy="244475"/>
          </a:xfrm>
          <a:prstGeom prst="rect">
            <a:avLst/>
          </a:prstGeom>
          <a:solidFill>
            <a:srgbClr val="FFFF84">
              <a:alpha val="100000"/>
            </a:srgbClr>
          </a:solidFill>
          <a:ln cap="flat">
            <a:noFill/>
            <a:prstDash val="solid"/>
            <a:miter lim="0"/>
          </a:ln>
        </p:spPr>
        <p:txBody>
          <a:bodyPr/>
          <a:lstStyle/>
          <a:p>
            <a:pPr algn="ctr">
              <a:defRPr/>
            </a:pPr>
            <a:endParaRPr lang="zh-CN" altLang="en-US" sz="2223"/>
          </a:p>
        </p:txBody>
      </p:sp>
      <p:sp>
        <p:nvSpPr>
          <p:cNvPr id="223" name="textbox 223">
            <a:extLst>
              <a:ext uri="{FF2B5EF4-FFF2-40B4-BE49-F238E27FC236}">
                <a16:creationId xmlns:a16="http://schemas.microsoft.com/office/drawing/2014/main" id="{4DB3BB45-6592-4486-BC80-2A9131C9934E}"/>
              </a:ext>
            </a:extLst>
          </p:cNvPr>
          <p:cNvSpPr/>
          <p:nvPr/>
        </p:nvSpPr>
        <p:spPr>
          <a:xfrm>
            <a:off x="1546225" y="2746375"/>
            <a:ext cx="1552575" cy="784225"/>
          </a:xfrm>
          <a:prstGeom prst="rect">
            <a:avLst/>
          </a:prstGeom>
        </p:spPr>
        <p:txBody>
          <a:bodyPr lIns="0" tIns="0" rIns="0" bIns="0"/>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a:lnSpc>
                <a:spcPct val="74000"/>
              </a:lnSpc>
            </a:pPr>
            <a:endParaRPr lang="en-US" altLang="en-US" sz="100"/>
          </a:p>
          <a:p>
            <a:pPr>
              <a:lnSpc>
                <a:spcPct val="117000"/>
              </a:lnSpc>
            </a:pPr>
            <a:r>
              <a:rPr lang="zh-CN" altLang="zh-CN" sz="2100" b="1" i="1">
                <a:solidFill>
                  <a:srgbClr val="000000"/>
                </a:solidFill>
                <a:cs typeface="Times New Roman" panose="02020603050405020304" pitchFamily="18" charset="0"/>
              </a:rPr>
              <a:t>A</a:t>
            </a:r>
            <a:r>
              <a:rPr lang="zh-CN" altLang="zh-CN" sz="2100">
                <a:solidFill>
                  <a:srgbClr val="000000"/>
                </a:solidFill>
                <a:cs typeface="Times New Roman" panose="02020603050405020304" pitchFamily="18" charset="0"/>
              </a:rPr>
              <a:t>  </a:t>
            </a:r>
            <a:r>
              <a:rPr lang="zh-CN" altLang="zh-CN" sz="2100" b="1">
                <a:solidFill>
                  <a:srgbClr val="000000"/>
                </a:solidFill>
                <a:cs typeface="Times New Roman" panose="02020603050405020304" pitchFamily="18" charset="0"/>
              </a:rPr>
              <a:t>→</a:t>
            </a:r>
            <a:r>
              <a:rPr lang="zh-CN" altLang="zh-CN" sz="2100">
                <a:solidFill>
                  <a:srgbClr val="000000"/>
                </a:solidFill>
                <a:cs typeface="Times New Roman" panose="02020603050405020304" pitchFamily="18" charset="0"/>
              </a:rPr>
              <a:t> </a:t>
            </a:r>
            <a:r>
              <a:rPr lang="zh-CN" altLang="zh-CN" sz="2100" b="1" i="1">
                <a:solidFill>
                  <a:srgbClr val="000000"/>
                </a:solidFill>
                <a:cs typeface="Times New Roman" panose="02020603050405020304" pitchFamily="18" charset="0"/>
              </a:rPr>
              <a:t>β</a:t>
            </a:r>
            <a:r>
              <a:rPr lang="zh-CN" altLang="zh-CN" sz="2100">
                <a:solidFill>
                  <a:srgbClr val="000000"/>
                </a:solidFill>
                <a:cs typeface="Times New Roman" panose="02020603050405020304" pitchFamily="18" charset="0"/>
              </a:rPr>
              <a:t> </a:t>
            </a:r>
            <a:r>
              <a:rPr lang="zh-CN" altLang="zh-CN" sz="2100" b="1" i="1">
                <a:solidFill>
                  <a:srgbClr val="000000"/>
                </a:solidFill>
                <a:cs typeface="Times New Roman" panose="02020603050405020304" pitchFamily="18" charset="0"/>
              </a:rPr>
              <a:t>A</a:t>
            </a:r>
            <a:r>
              <a:rPr lang="zh-CN" altLang="zh-CN" sz="2100" b="1">
                <a:solidFill>
                  <a:srgbClr val="000000"/>
                </a:solidFill>
                <a:cs typeface="Times New Roman" panose="02020603050405020304" pitchFamily="18" charset="0"/>
              </a:rPr>
              <a:t>′</a:t>
            </a:r>
            <a:r>
              <a:rPr lang="zh-CN" altLang="zh-CN" sz="2100">
                <a:solidFill>
                  <a:srgbClr val="000000"/>
                </a:solidFill>
                <a:cs typeface="Times New Roman" panose="02020603050405020304" pitchFamily="18" charset="0"/>
              </a:rPr>
              <a:t>       </a:t>
            </a:r>
            <a:r>
              <a:rPr lang="zh-CN" altLang="zh-CN" sz="2100" b="1" i="1">
                <a:solidFill>
                  <a:srgbClr val="000000"/>
                </a:solidFill>
                <a:cs typeface="Times New Roman" panose="02020603050405020304" pitchFamily="18" charset="0"/>
              </a:rPr>
              <a:t>A</a:t>
            </a:r>
            <a:r>
              <a:rPr lang="zh-CN" altLang="zh-CN" sz="2100" b="1">
                <a:solidFill>
                  <a:srgbClr val="000000"/>
                </a:solidFill>
                <a:cs typeface="Times New Roman" panose="02020603050405020304" pitchFamily="18" charset="0"/>
              </a:rPr>
              <a:t>′</a:t>
            </a:r>
            <a:r>
              <a:rPr lang="zh-CN" altLang="zh-CN" sz="2100">
                <a:solidFill>
                  <a:srgbClr val="000000"/>
                </a:solidFill>
                <a:cs typeface="Times New Roman" panose="02020603050405020304" pitchFamily="18" charset="0"/>
              </a:rPr>
              <a:t> </a:t>
            </a:r>
            <a:r>
              <a:rPr lang="zh-CN" altLang="zh-CN" sz="2100" b="1">
                <a:solidFill>
                  <a:srgbClr val="000000"/>
                </a:solidFill>
                <a:cs typeface="Times New Roman" panose="02020603050405020304" pitchFamily="18" charset="0"/>
              </a:rPr>
              <a:t>→</a:t>
            </a:r>
            <a:r>
              <a:rPr lang="zh-CN" altLang="zh-CN" sz="2100">
                <a:solidFill>
                  <a:srgbClr val="000000"/>
                </a:solidFill>
                <a:cs typeface="Times New Roman" panose="02020603050405020304" pitchFamily="18" charset="0"/>
              </a:rPr>
              <a:t> </a:t>
            </a:r>
            <a:r>
              <a:rPr lang="zh-CN" altLang="zh-CN" sz="2100" b="1" i="1">
                <a:solidFill>
                  <a:srgbClr val="000000"/>
                </a:solidFill>
                <a:cs typeface="Times New Roman" panose="02020603050405020304" pitchFamily="18" charset="0"/>
              </a:rPr>
              <a:t>α</a:t>
            </a:r>
            <a:r>
              <a:rPr lang="zh-CN" altLang="zh-CN" sz="2100">
                <a:solidFill>
                  <a:srgbClr val="000000"/>
                </a:solidFill>
                <a:cs typeface="Times New Roman" panose="02020603050405020304" pitchFamily="18" charset="0"/>
              </a:rPr>
              <a:t> </a:t>
            </a:r>
            <a:r>
              <a:rPr lang="zh-CN" altLang="zh-CN" sz="2100" b="1" i="1">
                <a:solidFill>
                  <a:srgbClr val="000000"/>
                </a:solidFill>
                <a:cs typeface="Times New Roman" panose="02020603050405020304" pitchFamily="18" charset="0"/>
              </a:rPr>
              <a:t>A</a:t>
            </a:r>
            <a:r>
              <a:rPr lang="zh-CN" altLang="zh-CN" sz="2100" b="1">
                <a:solidFill>
                  <a:srgbClr val="000000"/>
                </a:solidFill>
                <a:cs typeface="Times New Roman" panose="02020603050405020304" pitchFamily="18" charset="0"/>
              </a:rPr>
              <a:t>′</a:t>
            </a:r>
            <a:r>
              <a:rPr lang="zh-CN" altLang="zh-CN" sz="2100">
                <a:solidFill>
                  <a:srgbClr val="000000"/>
                </a:solidFill>
                <a:latin typeface="新宋体" panose="02010609030101010101" pitchFamily="49" charset="-122"/>
                <a:ea typeface="新宋体" panose="02010609030101010101" pitchFamily="49" charset="-122"/>
              </a:rPr>
              <a:t>｜</a:t>
            </a:r>
            <a:r>
              <a:rPr lang="zh-CN" altLang="zh-CN" sz="2100" b="1" i="1">
                <a:solidFill>
                  <a:srgbClr val="000000"/>
                </a:solidFill>
                <a:cs typeface="Times New Roman" panose="02020603050405020304" pitchFamily="18" charset="0"/>
              </a:rPr>
              <a:t>ε</a:t>
            </a:r>
            <a:endParaRPr lang="en-US" altLang="en-US" sz="2100"/>
          </a:p>
        </p:txBody>
      </p:sp>
      <p:sp>
        <p:nvSpPr>
          <p:cNvPr id="224" name="textbox 224">
            <a:extLst>
              <a:ext uri="{FF2B5EF4-FFF2-40B4-BE49-F238E27FC236}">
                <a16:creationId xmlns:a16="http://schemas.microsoft.com/office/drawing/2014/main" id="{4791A72E-C310-4550-A3A9-BAA8DACC6F70}"/>
              </a:ext>
            </a:extLst>
          </p:cNvPr>
          <p:cNvSpPr/>
          <p:nvPr/>
        </p:nvSpPr>
        <p:spPr>
          <a:xfrm>
            <a:off x="200025" y="3805238"/>
            <a:ext cx="3197225" cy="387350"/>
          </a:xfrm>
          <a:prstGeom prst="rect">
            <a:avLst/>
          </a:prstGeom>
        </p:spPr>
        <p:txBody>
          <a:bodyPr lIns="0" tIns="0" rIns="0" bIns="0"/>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a:lnSpc>
                <a:spcPct val="83000"/>
              </a:lnSpc>
            </a:pPr>
            <a:endParaRPr lang="en-US" altLang="en-US" sz="100" dirty="0"/>
          </a:p>
          <a:p>
            <a:pPr>
              <a:lnSpc>
                <a:spcPts val="2888"/>
              </a:lnSpc>
            </a:pPr>
            <a:r>
              <a:rPr lang="zh-CN" altLang="zh-CN" sz="2000" dirty="0">
                <a:solidFill>
                  <a:srgbClr val="000000"/>
                </a:solidFill>
                <a:latin typeface="Arial" panose="020B0604020202020204" pitchFamily="34" charset="0"/>
                <a:cs typeface="Arial" panose="020B0604020202020204" pitchFamily="34" charset="0"/>
              </a:rPr>
              <a:t>	</a:t>
            </a:r>
            <a:r>
              <a:rPr lang="zh-CN" altLang="zh-CN" sz="3200" baseline="13000" dirty="0">
                <a:solidFill>
                  <a:srgbClr val="000000"/>
                </a:solidFill>
                <a:latin typeface="华文楷体" panose="02010600040101010101" pitchFamily="2" charset="-122"/>
                <a:ea typeface="华文楷体" panose="02010600040101010101" pitchFamily="2" charset="-122"/>
              </a:rPr>
              <a:t>例</a:t>
            </a:r>
            <a:r>
              <a:rPr lang="zh-CN" altLang="zh-CN" sz="2000" dirty="0">
                <a:solidFill>
                  <a:srgbClr val="000000"/>
                </a:solidFill>
                <a:latin typeface="华文楷体" panose="02010600040101010101" pitchFamily="2" charset="-122"/>
                <a:ea typeface="华文楷体" panose="02010600040101010101" pitchFamily="2" charset="-122"/>
              </a:rPr>
              <a:t>   </a:t>
            </a:r>
            <a:r>
              <a:rPr lang="zh-CN" altLang="zh-CN" sz="3200" b="1" i="1" baseline="3000" dirty="0">
                <a:solidFill>
                  <a:srgbClr val="000000"/>
                </a:solidFill>
                <a:cs typeface="Times New Roman" panose="02020603050405020304" pitchFamily="18" charset="0"/>
              </a:rPr>
              <a:t>E</a:t>
            </a:r>
            <a:r>
              <a:rPr lang="zh-CN" altLang="zh-CN" sz="2000" dirty="0">
                <a:solidFill>
                  <a:srgbClr val="000000"/>
                </a:solidFill>
                <a:cs typeface="Times New Roman" panose="02020603050405020304" pitchFamily="18" charset="0"/>
              </a:rPr>
              <a:t>  </a:t>
            </a:r>
            <a:r>
              <a:rPr lang="zh-CN" altLang="zh-CN" sz="3200" b="1" baseline="3000" dirty="0">
                <a:solidFill>
                  <a:srgbClr val="000000"/>
                </a:solidFill>
                <a:cs typeface="Times New Roman" panose="02020603050405020304" pitchFamily="18" charset="0"/>
              </a:rPr>
              <a:t>→</a:t>
            </a:r>
            <a:r>
              <a:rPr lang="zh-CN" altLang="zh-CN" sz="2000" dirty="0">
                <a:solidFill>
                  <a:srgbClr val="000000"/>
                </a:solidFill>
                <a:cs typeface="Times New Roman" panose="02020603050405020304" pitchFamily="18" charset="0"/>
              </a:rPr>
              <a:t> </a:t>
            </a:r>
            <a:r>
              <a:rPr lang="zh-CN" altLang="zh-CN" sz="3200" b="1" i="1" baseline="3000" dirty="0">
                <a:solidFill>
                  <a:srgbClr val="000000"/>
                </a:solidFill>
                <a:cs typeface="Times New Roman" panose="02020603050405020304" pitchFamily="18" charset="0"/>
              </a:rPr>
              <a:t>E</a:t>
            </a:r>
            <a:r>
              <a:rPr lang="zh-CN" altLang="zh-CN" sz="2000" dirty="0">
                <a:solidFill>
                  <a:srgbClr val="000000"/>
                </a:solidFill>
                <a:cs typeface="Times New Roman" panose="02020603050405020304" pitchFamily="18" charset="0"/>
              </a:rPr>
              <a:t> </a:t>
            </a:r>
            <a:r>
              <a:rPr lang="zh-CN" altLang="zh-CN" sz="3200" b="1" baseline="3000" dirty="0">
                <a:solidFill>
                  <a:srgbClr val="000000"/>
                </a:solidFill>
                <a:cs typeface="Times New Roman" panose="02020603050405020304" pitchFamily="18" charset="0"/>
              </a:rPr>
              <a:t>+</a:t>
            </a:r>
            <a:r>
              <a:rPr lang="zh-CN" altLang="zh-CN" sz="2000" dirty="0">
                <a:solidFill>
                  <a:srgbClr val="000000"/>
                </a:solidFill>
                <a:cs typeface="Times New Roman" panose="02020603050405020304" pitchFamily="18" charset="0"/>
              </a:rPr>
              <a:t> </a:t>
            </a:r>
            <a:r>
              <a:rPr lang="zh-CN" altLang="zh-CN" sz="3200" b="1" i="1" baseline="3000" dirty="0">
                <a:solidFill>
                  <a:srgbClr val="000000"/>
                </a:solidFill>
                <a:cs typeface="Times New Roman" panose="02020603050405020304" pitchFamily="18" charset="0"/>
              </a:rPr>
              <a:t>T</a:t>
            </a:r>
            <a:r>
              <a:rPr lang="zh-CN" altLang="zh-CN" sz="3200" baseline="3000" dirty="0">
                <a:solidFill>
                  <a:srgbClr val="000000"/>
                </a:solidFill>
                <a:latin typeface="新宋体" panose="02010609030101010101" pitchFamily="49" charset="-122"/>
                <a:ea typeface="新宋体" panose="02010609030101010101" pitchFamily="49" charset="-122"/>
              </a:rPr>
              <a:t>｜</a:t>
            </a:r>
            <a:r>
              <a:rPr lang="zh-CN" altLang="zh-CN" sz="3200" b="1" i="1" baseline="3000" dirty="0">
                <a:solidFill>
                  <a:srgbClr val="000000"/>
                </a:solidFill>
                <a:cs typeface="Times New Roman" panose="02020603050405020304" pitchFamily="18" charset="0"/>
              </a:rPr>
              <a:t>T</a:t>
            </a:r>
            <a:endParaRPr lang="en-US" altLang="en-US" sz="2100" dirty="0"/>
          </a:p>
        </p:txBody>
      </p:sp>
      <p:pic>
        <p:nvPicPr>
          <p:cNvPr id="34840" name="picture 225">
            <a:extLst>
              <a:ext uri="{FF2B5EF4-FFF2-40B4-BE49-F238E27FC236}">
                <a16:creationId xmlns:a16="http://schemas.microsoft.com/office/drawing/2014/main" id="{5AD0C75E-AC5E-4A96-9621-51FA5375C4C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68363" y="3816350"/>
            <a:ext cx="169862"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6" name="picture 226">
            <a:extLst>
              <a:ext uri="{FF2B5EF4-FFF2-40B4-BE49-F238E27FC236}">
                <a16:creationId xmlns:a16="http://schemas.microsoft.com/office/drawing/2014/main" id="{B0CE5F96-DDDC-472E-9023-DB0F9DCAADF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97250" y="4265613"/>
            <a:ext cx="5619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27" name="table 227">
            <a:extLst>
              <a:ext uri="{FF2B5EF4-FFF2-40B4-BE49-F238E27FC236}">
                <a16:creationId xmlns:a16="http://schemas.microsoft.com/office/drawing/2014/main" id="{6D454C96-3E44-44CB-AA62-3F91F7321016}"/>
              </a:ext>
            </a:extLst>
          </p:cNvPr>
          <p:cNvGraphicFramePr>
            <a:graphicFrameLocks noGrp="1"/>
          </p:cNvGraphicFramePr>
          <p:nvPr/>
        </p:nvGraphicFramePr>
        <p:xfrm>
          <a:off x="5187950" y="2062163"/>
          <a:ext cx="787400" cy="403225"/>
        </p:xfrm>
        <a:graphic>
          <a:graphicData uri="http://schemas.openxmlformats.org/drawingml/2006/table">
            <a:tbl>
              <a:tblPr/>
              <a:tblGrid>
                <a:gridCol w="787400">
                  <a:extLst>
                    <a:ext uri="{9D8B030D-6E8A-4147-A177-3AD203B41FA5}">
                      <a16:colId xmlns:a16="http://schemas.microsoft.com/office/drawing/2014/main" val="4024195678"/>
                    </a:ext>
                  </a:extLst>
                </a:gridCol>
              </a:tblGrid>
              <a:tr h="403225">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eaLnBrk="0" fontAlgn="base" hangingPunct="0">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eaLnBrk="0" fontAlgn="base" hangingPunct="0">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eaLnBrk="0" fontAlgn="base" hangingPunct="0">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eaLnBrk="0" fontAlgn="base" hangingPunct="0">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0" fontAlgn="base" latinLnBrk="0" hangingPunct="0">
                        <a:lnSpc>
                          <a:spcPct val="103000"/>
                        </a:lnSpc>
                        <a:spcBef>
                          <a:spcPct val="0"/>
                        </a:spcBef>
                        <a:spcAft>
                          <a:spcPct val="0"/>
                        </a:spcAft>
                        <a:buClrTx/>
                        <a:buSzTx/>
                        <a:buFontTx/>
                        <a:buNone/>
                        <a:tabLst/>
                      </a:pPr>
                      <a:endParaRPr kumimoji="0" lang="en-US" altLang="en-US" sz="200" b="0" i="0" u="none" strike="noStrike" cap="none" normalizeH="0" baseline="0">
                        <a:ln>
                          <a:noFill/>
                        </a:ln>
                        <a:solidFill>
                          <a:schemeClr val="tx1"/>
                        </a:solidFill>
                        <a:effectLst/>
                        <a:latin typeface="Tahoma" panose="020B0604030504040204" pitchFamily="34" charset="0"/>
                        <a:ea typeface="楷体_GB2312" pitchFamily="49" charset="-122"/>
                      </a:endParaRPr>
                    </a:p>
                    <a:p>
                      <a:pPr marL="0" marR="0" lvl="0" indent="0" algn="l" defTabSz="914400" rtl="0" eaLnBrk="0" fontAlgn="base" latinLnBrk="0" hangingPunct="0">
                        <a:lnSpc>
                          <a:spcPts val="3213"/>
                        </a:lnSpc>
                        <a:spcBef>
                          <a:spcPct val="0"/>
                        </a:spcBef>
                        <a:spcAft>
                          <a:spcPct val="0"/>
                        </a:spcAft>
                        <a:buClrTx/>
                        <a:buSzTx/>
                        <a:buFontTx/>
                        <a:buNone/>
                        <a:tabLst/>
                      </a:pPr>
                      <a:r>
                        <a:rPr kumimoji="0" lang="zh-CN" altLang="zh-CN" sz="3100" b="1" i="1" u="none" strike="noStrike" cap="none" normalizeH="0" baseline="1200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r=βα</a:t>
                      </a:r>
                      <a:r>
                        <a:rPr kumimoji="0" lang="zh-CN"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100" b="1" i="1" u="none" strike="noStrike" cap="none" normalizeH="0" baseline="4700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en-US" sz="1300" b="0" i="0" u="none" strike="noStrike" cap="none" normalizeH="0" baseline="0">
                        <a:ln>
                          <a:noFill/>
                        </a:ln>
                        <a:solidFill>
                          <a:schemeClr val="tx1"/>
                        </a:solidFill>
                        <a:effectLst/>
                        <a:latin typeface="Tahoma" panose="020B0604030504040204" pitchFamily="34" charset="0"/>
                        <a:ea typeface="楷体_GB2312" pitchFamily="49" charset="-122"/>
                      </a:endParaRPr>
                    </a:p>
                  </a:txBody>
                  <a:tcPr marL="0" marR="0" marT="0" marB="0"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B5CEED"/>
                    </a:solidFill>
                  </a:tcPr>
                </a:tc>
                <a:extLst>
                  <a:ext uri="{0D108BD9-81ED-4DB2-BD59-A6C34878D82A}">
                    <a16:rowId xmlns:a16="http://schemas.microsoft.com/office/drawing/2014/main" val="238918769"/>
                  </a:ext>
                </a:extLst>
              </a:tr>
            </a:tbl>
          </a:graphicData>
        </a:graphic>
      </p:graphicFrame>
      <p:pic>
        <p:nvPicPr>
          <p:cNvPr id="34848" name="picture 229">
            <a:extLst>
              <a:ext uri="{FF2B5EF4-FFF2-40B4-BE49-F238E27FC236}">
                <a16:creationId xmlns:a16="http://schemas.microsoft.com/office/drawing/2014/main" id="{3A5EF34B-FBF0-4D9B-9820-0ECA3C9CF4D2}"/>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876425" y="2413000"/>
            <a:ext cx="468313"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49" name="picture 230">
            <a:extLst>
              <a:ext uri="{FF2B5EF4-FFF2-40B4-BE49-F238E27FC236}">
                <a16:creationId xmlns:a16="http://schemas.microsoft.com/office/drawing/2014/main" id="{4ABA623E-3C28-4AFD-82E9-CF029CDBEF58}"/>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13013" y="4151313"/>
            <a:ext cx="266700"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50" name="Rectangle 2">
            <a:extLst>
              <a:ext uri="{FF2B5EF4-FFF2-40B4-BE49-F238E27FC236}">
                <a16:creationId xmlns:a16="http://schemas.microsoft.com/office/drawing/2014/main" id="{DC44A402-EF01-47DF-9F00-8E8BA3B50E6F}"/>
              </a:ext>
            </a:extLst>
          </p:cNvPr>
          <p:cNvSpPr txBox="1">
            <a:spLocks noChangeArrowheads="1"/>
          </p:cNvSpPr>
          <p:nvPr/>
        </p:nvSpPr>
        <p:spPr bwMode="auto">
          <a:xfrm>
            <a:off x="1116013" y="333375"/>
            <a:ext cx="7475537"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4000">
                <a:latin typeface="Times New Roman" panose="02020603050405020304" pitchFamily="18" charset="0"/>
                <a:ea typeface="黑体" panose="02010609060101010101" pitchFamily="49" charset="-122"/>
              </a:rPr>
              <a:t>4.2.2 </a:t>
            </a:r>
            <a:r>
              <a:rPr lang="zh-CN" altLang="en-US" sz="4000">
                <a:ea typeface="黑体" panose="02010609060101010101" pitchFamily="49" charset="-122"/>
              </a:rPr>
              <a:t>对上下文无关文法的改造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26"/>
                                        </p:tgtEl>
                                        <p:attrNameLst>
                                          <p:attrName>style.visibility</p:attrName>
                                        </p:attrNameLst>
                                      </p:cBhvr>
                                      <p:to>
                                        <p:strVal val="visible"/>
                                      </p:to>
                                    </p:set>
                                    <p:animEffect transition="in" filter="fade">
                                      <p:cBhvr>
                                        <p:cTn id="7" dur="500"/>
                                        <p:tgtEl>
                                          <p:spTgt spid="2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3"/>
                                        </p:tgtEl>
                                        <p:attrNameLst>
                                          <p:attrName>style.visibility</p:attrName>
                                        </p:attrNameLst>
                                      </p:cBhvr>
                                      <p:to>
                                        <p:strVal val="visible"/>
                                      </p:to>
                                    </p:set>
                                    <p:animEffect transition="in" filter="fade">
                                      <p:cBhvr>
                                        <p:cTn id="10" dur="500"/>
                                        <p:tgtEl>
                                          <p:spTgt spid="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textbox 231">
            <a:extLst>
              <a:ext uri="{FF2B5EF4-FFF2-40B4-BE49-F238E27FC236}">
                <a16:creationId xmlns:a16="http://schemas.microsoft.com/office/drawing/2014/main" id="{1B8A1DC8-F4F3-44DB-9056-25C4F8051C45}"/>
              </a:ext>
            </a:extLst>
          </p:cNvPr>
          <p:cNvSpPr/>
          <p:nvPr/>
        </p:nvSpPr>
        <p:spPr>
          <a:xfrm>
            <a:off x="1381125" y="1439863"/>
            <a:ext cx="6575425" cy="1585912"/>
          </a:xfrm>
          <a:prstGeom prst="rect">
            <a:avLst/>
          </a:prstGeom>
        </p:spPr>
        <p:txBody>
          <a:bodyPr lIns="0" tIns="0" rIns="0" bIns="0"/>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a:lnSpc>
                <a:spcPct val="83000"/>
              </a:lnSpc>
            </a:pPr>
            <a:endParaRPr lang="en-US" altLang="en-US" sz="100"/>
          </a:p>
          <a:p>
            <a:pPr>
              <a:lnSpc>
                <a:spcPct val="91000"/>
              </a:lnSpc>
            </a:pPr>
            <a:r>
              <a:rPr lang="zh-CN" altLang="zh-CN" sz="2500" b="1">
                <a:solidFill>
                  <a:srgbClr val="000000"/>
                </a:solidFill>
                <a:latin typeface="微软雅黑" panose="020B0503020204020204" pitchFamily="34" charset="-122"/>
                <a:ea typeface="微软雅黑" panose="020B0503020204020204" pitchFamily="34" charset="-122"/>
              </a:rPr>
              <a:t>消除直接左递归的一般形式</a:t>
            </a:r>
            <a:endParaRPr lang="en-US" altLang="en-US" sz="2500"/>
          </a:p>
          <a:p>
            <a:pPr>
              <a:lnSpc>
                <a:spcPct val="160000"/>
              </a:lnSpc>
            </a:pPr>
            <a:endParaRPr lang="en-US" altLang="en-US" sz="800"/>
          </a:p>
          <a:p>
            <a:pPr>
              <a:lnSpc>
                <a:spcPts val="2863"/>
              </a:lnSpc>
              <a:spcBef>
                <a:spcPts val="638"/>
              </a:spcBef>
            </a:pPr>
            <a:r>
              <a:rPr lang="zh-CN" altLang="zh-CN" sz="3200" b="1" i="1" baseline="12000">
                <a:solidFill>
                  <a:srgbClr val="000000"/>
                </a:solidFill>
                <a:cs typeface="Times New Roman" panose="02020603050405020304" pitchFamily="18" charset="0"/>
              </a:rPr>
              <a:t>A</a:t>
            </a:r>
            <a:r>
              <a:rPr lang="zh-CN" altLang="zh-CN" sz="2000">
                <a:solidFill>
                  <a:srgbClr val="000000"/>
                </a:solidFill>
                <a:cs typeface="Times New Roman" panose="02020603050405020304" pitchFamily="18" charset="0"/>
              </a:rPr>
              <a:t> </a:t>
            </a:r>
            <a:r>
              <a:rPr lang="zh-CN" altLang="zh-CN" sz="3200" b="1" baseline="12000">
                <a:solidFill>
                  <a:srgbClr val="000000"/>
                </a:solidFill>
                <a:cs typeface="Times New Roman" panose="02020603050405020304" pitchFamily="18" charset="0"/>
              </a:rPr>
              <a:t>→</a:t>
            </a:r>
            <a:r>
              <a:rPr lang="zh-CN" altLang="zh-CN" sz="2000">
                <a:solidFill>
                  <a:srgbClr val="000000"/>
                </a:solidFill>
                <a:cs typeface="Times New Roman" panose="02020603050405020304" pitchFamily="18" charset="0"/>
              </a:rPr>
              <a:t> </a:t>
            </a:r>
            <a:r>
              <a:rPr lang="zh-CN" altLang="zh-CN" sz="3200" b="1" i="1" baseline="12000">
                <a:solidFill>
                  <a:srgbClr val="000000"/>
                </a:solidFill>
                <a:cs typeface="Times New Roman" panose="02020603050405020304" pitchFamily="18" charset="0"/>
              </a:rPr>
              <a:t>A</a:t>
            </a:r>
            <a:r>
              <a:rPr lang="zh-CN" altLang="zh-CN" sz="2000">
                <a:solidFill>
                  <a:srgbClr val="000000"/>
                </a:solidFill>
                <a:cs typeface="Times New Roman" panose="02020603050405020304" pitchFamily="18" charset="0"/>
              </a:rPr>
              <a:t> </a:t>
            </a:r>
            <a:r>
              <a:rPr lang="zh-CN" altLang="zh-CN" sz="3200" b="1" i="1" baseline="12000">
                <a:solidFill>
                  <a:srgbClr val="000000"/>
                </a:solidFill>
                <a:cs typeface="Times New Roman" panose="02020603050405020304" pitchFamily="18" charset="0"/>
              </a:rPr>
              <a:t>α</a:t>
            </a:r>
            <a:r>
              <a:rPr lang="zh-CN" altLang="zh-CN" sz="2100" b="1" baseline="-11000">
                <a:solidFill>
                  <a:srgbClr val="000000"/>
                </a:solidFill>
                <a:cs typeface="Times New Roman" panose="02020603050405020304" pitchFamily="18" charset="0"/>
              </a:rPr>
              <a:t>1</a:t>
            </a:r>
            <a:r>
              <a:rPr lang="zh-CN" altLang="zh-CN" sz="1300">
                <a:solidFill>
                  <a:srgbClr val="000000"/>
                </a:solidFill>
                <a:cs typeface="Times New Roman" panose="02020603050405020304" pitchFamily="18" charset="0"/>
              </a:rPr>
              <a:t> </a:t>
            </a:r>
            <a:r>
              <a:rPr lang="zh-CN" altLang="zh-CN" sz="3200" b="1" baseline="12000">
                <a:solidFill>
                  <a:srgbClr val="000000"/>
                </a:solidFill>
                <a:cs typeface="Times New Roman" panose="02020603050405020304" pitchFamily="18" charset="0"/>
              </a:rPr>
              <a:t>|</a:t>
            </a:r>
            <a:r>
              <a:rPr lang="zh-CN" altLang="zh-CN" sz="2000">
                <a:solidFill>
                  <a:srgbClr val="000000"/>
                </a:solidFill>
                <a:cs typeface="Times New Roman" panose="02020603050405020304" pitchFamily="18" charset="0"/>
              </a:rPr>
              <a:t> </a:t>
            </a:r>
            <a:r>
              <a:rPr lang="zh-CN" altLang="zh-CN" sz="3200" b="1" i="1" baseline="12000">
                <a:solidFill>
                  <a:srgbClr val="000000"/>
                </a:solidFill>
                <a:cs typeface="Times New Roman" panose="02020603050405020304" pitchFamily="18" charset="0"/>
              </a:rPr>
              <a:t>A</a:t>
            </a:r>
            <a:r>
              <a:rPr lang="zh-CN" altLang="zh-CN" sz="2000">
                <a:solidFill>
                  <a:srgbClr val="000000"/>
                </a:solidFill>
                <a:cs typeface="Times New Roman" panose="02020603050405020304" pitchFamily="18" charset="0"/>
              </a:rPr>
              <a:t> </a:t>
            </a:r>
            <a:r>
              <a:rPr lang="zh-CN" altLang="zh-CN" sz="3200" b="1" i="1" baseline="12000">
                <a:solidFill>
                  <a:srgbClr val="000000"/>
                </a:solidFill>
                <a:cs typeface="Times New Roman" panose="02020603050405020304" pitchFamily="18" charset="0"/>
              </a:rPr>
              <a:t>α</a:t>
            </a:r>
            <a:r>
              <a:rPr lang="zh-CN" altLang="zh-CN" sz="2100" b="1" baseline="-11000">
                <a:solidFill>
                  <a:srgbClr val="000000"/>
                </a:solidFill>
                <a:cs typeface="Times New Roman" panose="02020603050405020304" pitchFamily="18" charset="0"/>
              </a:rPr>
              <a:t>2</a:t>
            </a:r>
            <a:r>
              <a:rPr lang="zh-CN" altLang="zh-CN" sz="1300">
                <a:solidFill>
                  <a:srgbClr val="000000"/>
                </a:solidFill>
                <a:cs typeface="Times New Roman" panose="02020603050405020304" pitchFamily="18" charset="0"/>
              </a:rPr>
              <a:t> </a:t>
            </a:r>
            <a:r>
              <a:rPr lang="zh-CN" altLang="zh-CN" sz="3200" b="1" baseline="12000">
                <a:solidFill>
                  <a:srgbClr val="000000"/>
                </a:solidFill>
                <a:cs typeface="Times New Roman" panose="02020603050405020304" pitchFamily="18" charset="0"/>
              </a:rPr>
              <a:t>|</a:t>
            </a:r>
            <a:r>
              <a:rPr lang="zh-CN" altLang="zh-CN" sz="2000">
                <a:solidFill>
                  <a:srgbClr val="000000"/>
                </a:solidFill>
                <a:cs typeface="Times New Roman" panose="02020603050405020304" pitchFamily="18" charset="0"/>
              </a:rPr>
              <a:t> </a:t>
            </a:r>
            <a:r>
              <a:rPr lang="zh-CN" altLang="zh-CN" sz="3200" b="1" baseline="12000">
                <a:solidFill>
                  <a:srgbClr val="000000"/>
                </a:solidFill>
                <a:cs typeface="Times New Roman" panose="02020603050405020304" pitchFamily="18" charset="0"/>
              </a:rPr>
              <a:t>…</a:t>
            </a:r>
            <a:r>
              <a:rPr lang="zh-CN" altLang="zh-CN" sz="2000">
                <a:solidFill>
                  <a:srgbClr val="000000"/>
                </a:solidFill>
                <a:cs typeface="Times New Roman" panose="02020603050405020304" pitchFamily="18" charset="0"/>
              </a:rPr>
              <a:t> </a:t>
            </a:r>
            <a:r>
              <a:rPr lang="zh-CN" altLang="zh-CN" sz="3200" b="1" baseline="12000">
                <a:solidFill>
                  <a:srgbClr val="000000"/>
                </a:solidFill>
                <a:cs typeface="Times New Roman" panose="02020603050405020304" pitchFamily="18" charset="0"/>
              </a:rPr>
              <a:t>|</a:t>
            </a:r>
            <a:r>
              <a:rPr lang="zh-CN" altLang="zh-CN" sz="2000">
                <a:solidFill>
                  <a:srgbClr val="000000"/>
                </a:solidFill>
                <a:cs typeface="Times New Roman" panose="02020603050405020304" pitchFamily="18" charset="0"/>
              </a:rPr>
              <a:t> </a:t>
            </a:r>
            <a:r>
              <a:rPr lang="zh-CN" altLang="zh-CN" sz="3200" b="1" i="1" baseline="12000">
                <a:solidFill>
                  <a:srgbClr val="000000"/>
                </a:solidFill>
                <a:cs typeface="Times New Roman" panose="02020603050405020304" pitchFamily="18" charset="0"/>
              </a:rPr>
              <a:t>A</a:t>
            </a:r>
            <a:r>
              <a:rPr lang="zh-CN" altLang="zh-CN" sz="2000">
                <a:solidFill>
                  <a:srgbClr val="000000"/>
                </a:solidFill>
                <a:cs typeface="Times New Roman" panose="02020603050405020304" pitchFamily="18" charset="0"/>
              </a:rPr>
              <a:t> </a:t>
            </a:r>
            <a:r>
              <a:rPr lang="zh-CN" altLang="zh-CN" sz="3200" b="1" i="1" baseline="12000">
                <a:solidFill>
                  <a:srgbClr val="000000"/>
                </a:solidFill>
                <a:cs typeface="Times New Roman" panose="02020603050405020304" pitchFamily="18" charset="0"/>
              </a:rPr>
              <a:t>α</a:t>
            </a:r>
            <a:r>
              <a:rPr lang="zh-CN" altLang="zh-CN" sz="2100" b="1" i="1" baseline="-11000">
                <a:solidFill>
                  <a:srgbClr val="000000"/>
                </a:solidFill>
                <a:cs typeface="Times New Roman" panose="02020603050405020304" pitchFamily="18" charset="0"/>
              </a:rPr>
              <a:t>n</a:t>
            </a:r>
            <a:r>
              <a:rPr lang="zh-CN" altLang="zh-CN" sz="1300">
                <a:solidFill>
                  <a:srgbClr val="000000"/>
                </a:solidFill>
                <a:cs typeface="Times New Roman" panose="02020603050405020304" pitchFamily="18" charset="0"/>
              </a:rPr>
              <a:t> </a:t>
            </a:r>
            <a:r>
              <a:rPr lang="zh-CN" altLang="zh-CN" sz="3200" b="1" baseline="12000">
                <a:solidFill>
                  <a:srgbClr val="000000"/>
                </a:solidFill>
                <a:cs typeface="Times New Roman" panose="02020603050405020304" pitchFamily="18" charset="0"/>
              </a:rPr>
              <a:t>|</a:t>
            </a:r>
            <a:r>
              <a:rPr lang="zh-CN" altLang="zh-CN" sz="2000">
                <a:solidFill>
                  <a:srgbClr val="000000"/>
                </a:solidFill>
                <a:cs typeface="Times New Roman" panose="02020603050405020304" pitchFamily="18" charset="0"/>
              </a:rPr>
              <a:t> </a:t>
            </a:r>
            <a:r>
              <a:rPr lang="zh-CN" altLang="zh-CN" sz="3200" b="1" i="1" baseline="12000">
                <a:solidFill>
                  <a:srgbClr val="000000"/>
                </a:solidFill>
                <a:cs typeface="Times New Roman" panose="02020603050405020304" pitchFamily="18" charset="0"/>
              </a:rPr>
              <a:t>β</a:t>
            </a:r>
            <a:r>
              <a:rPr lang="zh-CN" altLang="zh-CN" sz="2100" b="1" baseline="-11000">
                <a:solidFill>
                  <a:srgbClr val="000000"/>
                </a:solidFill>
                <a:cs typeface="Times New Roman" panose="02020603050405020304" pitchFamily="18" charset="0"/>
              </a:rPr>
              <a:t>1</a:t>
            </a:r>
            <a:r>
              <a:rPr lang="zh-CN" altLang="zh-CN" sz="1300">
                <a:solidFill>
                  <a:srgbClr val="000000"/>
                </a:solidFill>
                <a:cs typeface="Times New Roman" panose="02020603050405020304" pitchFamily="18" charset="0"/>
              </a:rPr>
              <a:t> </a:t>
            </a:r>
            <a:r>
              <a:rPr lang="zh-CN" altLang="zh-CN" sz="3200" b="1" baseline="12000">
                <a:solidFill>
                  <a:srgbClr val="000000"/>
                </a:solidFill>
                <a:cs typeface="Times New Roman" panose="02020603050405020304" pitchFamily="18" charset="0"/>
              </a:rPr>
              <a:t>|</a:t>
            </a:r>
            <a:r>
              <a:rPr lang="zh-CN" altLang="zh-CN" sz="2000">
                <a:solidFill>
                  <a:srgbClr val="000000"/>
                </a:solidFill>
                <a:cs typeface="Times New Roman" panose="02020603050405020304" pitchFamily="18" charset="0"/>
              </a:rPr>
              <a:t> </a:t>
            </a:r>
            <a:r>
              <a:rPr lang="zh-CN" altLang="zh-CN" sz="3200" b="1" i="1" baseline="12000">
                <a:solidFill>
                  <a:srgbClr val="000000"/>
                </a:solidFill>
                <a:cs typeface="Times New Roman" panose="02020603050405020304" pitchFamily="18" charset="0"/>
              </a:rPr>
              <a:t>β</a:t>
            </a:r>
            <a:r>
              <a:rPr lang="zh-CN" altLang="zh-CN" sz="2100" b="1" baseline="-11000">
                <a:solidFill>
                  <a:srgbClr val="000000"/>
                </a:solidFill>
                <a:cs typeface="Times New Roman" panose="02020603050405020304" pitchFamily="18" charset="0"/>
              </a:rPr>
              <a:t>2</a:t>
            </a:r>
            <a:r>
              <a:rPr lang="zh-CN" altLang="zh-CN" sz="1300">
                <a:solidFill>
                  <a:srgbClr val="000000"/>
                </a:solidFill>
                <a:cs typeface="Times New Roman" panose="02020603050405020304" pitchFamily="18" charset="0"/>
              </a:rPr>
              <a:t> </a:t>
            </a:r>
            <a:r>
              <a:rPr lang="zh-CN" altLang="zh-CN" sz="3200" b="1" baseline="12000">
                <a:solidFill>
                  <a:srgbClr val="000000"/>
                </a:solidFill>
                <a:cs typeface="Times New Roman" panose="02020603050405020304" pitchFamily="18" charset="0"/>
              </a:rPr>
              <a:t>|</a:t>
            </a:r>
            <a:r>
              <a:rPr lang="zh-CN" altLang="zh-CN" sz="2000">
                <a:solidFill>
                  <a:srgbClr val="000000"/>
                </a:solidFill>
                <a:cs typeface="Times New Roman" panose="02020603050405020304" pitchFamily="18" charset="0"/>
              </a:rPr>
              <a:t> </a:t>
            </a:r>
            <a:r>
              <a:rPr lang="zh-CN" altLang="zh-CN" sz="3200" b="1" baseline="12000">
                <a:solidFill>
                  <a:srgbClr val="000000"/>
                </a:solidFill>
                <a:cs typeface="Times New Roman" panose="02020603050405020304" pitchFamily="18" charset="0"/>
              </a:rPr>
              <a:t>…</a:t>
            </a:r>
            <a:r>
              <a:rPr lang="zh-CN" altLang="zh-CN" sz="2000">
                <a:solidFill>
                  <a:srgbClr val="000000"/>
                </a:solidFill>
                <a:cs typeface="Times New Roman" panose="02020603050405020304" pitchFamily="18" charset="0"/>
              </a:rPr>
              <a:t> </a:t>
            </a:r>
            <a:r>
              <a:rPr lang="zh-CN" altLang="zh-CN" sz="3200" b="1" baseline="12000">
                <a:solidFill>
                  <a:srgbClr val="000000"/>
                </a:solidFill>
                <a:cs typeface="Times New Roman" panose="02020603050405020304" pitchFamily="18" charset="0"/>
              </a:rPr>
              <a:t>|</a:t>
            </a:r>
            <a:r>
              <a:rPr lang="zh-CN" altLang="zh-CN" sz="2000">
                <a:solidFill>
                  <a:srgbClr val="000000"/>
                </a:solidFill>
                <a:cs typeface="Times New Roman" panose="02020603050405020304" pitchFamily="18" charset="0"/>
              </a:rPr>
              <a:t> </a:t>
            </a:r>
            <a:r>
              <a:rPr lang="zh-CN" altLang="zh-CN" sz="3200" b="1" i="1" baseline="12000">
                <a:solidFill>
                  <a:srgbClr val="000000"/>
                </a:solidFill>
                <a:cs typeface="Times New Roman" panose="02020603050405020304" pitchFamily="18" charset="0"/>
              </a:rPr>
              <a:t>β</a:t>
            </a:r>
            <a:r>
              <a:rPr lang="zh-CN" altLang="zh-CN" sz="2100" b="1" i="1" baseline="-11000">
                <a:solidFill>
                  <a:srgbClr val="000000"/>
                </a:solidFill>
                <a:cs typeface="Times New Roman" panose="02020603050405020304" pitchFamily="18" charset="0"/>
              </a:rPr>
              <a:t>m</a:t>
            </a:r>
            <a:endParaRPr lang="en-US" altLang="en-US" sz="1300"/>
          </a:p>
          <a:p>
            <a:pPr>
              <a:lnSpc>
                <a:spcPct val="104000"/>
              </a:lnSpc>
            </a:pPr>
            <a:endParaRPr lang="en-US" altLang="en-US" sz="800"/>
          </a:p>
          <a:p>
            <a:pPr>
              <a:lnSpc>
                <a:spcPts val="3288"/>
              </a:lnSpc>
            </a:pPr>
            <a:r>
              <a:rPr lang="zh-CN" altLang="zh-CN" sz="3200" b="1" baseline="16000">
                <a:solidFill>
                  <a:srgbClr val="000000"/>
                </a:solidFill>
                <a:cs typeface="Times New Roman" panose="02020603050405020304" pitchFamily="18" charset="0"/>
              </a:rPr>
              <a:t>(</a:t>
            </a:r>
            <a:r>
              <a:rPr lang="zh-CN" altLang="zh-CN" sz="3200" b="1" i="1" baseline="16000">
                <a:solidFill>
                  <a:srgbClr val="000000"/>
                </a:solidFill>
                <a:cs typeface="Times New Roman" panose="02020603050405020304" pitchFamily="18" charset="0"/>
              </a:rPr>
              <a:t>α</a:t>
            </a:r>
            <a:r>
              <a:rPr lang="zh-CN" altLang="zh-CN" sz="2100" b="1" i="1" baseline="-2000">
                <a:solidFill>
                  <a:srgbClr val="000000"/>
                </a:solidFill>
                <a:cs typeface="Times New Roman" panose="02020603050405020304" pitchFamily="18" charset="0"/>
              </a:rPr>
              <a:t>i</a:t>
            </a:r>
            <a:r>
              <a:rPr lang="zh-CN" altLang="zh-CN" sz="1300">
                <a:solidFill>
                  <a:srgbClr val="000000"/>
                </a:solidFill>
                <a:cs typeface="Times New Roman" panose="02020603050405020304" pitchFamily="18" charset="0"/>
              </a:rPr>
              <a:t> </a:t>
            </a:r>
            <a:r>
              <a:rPr lang="zh-CN" altLang="zh-CN" sz="3200" b="1" i="1" baseline="16000">
                <a:solidFill>
                  <a:srgbClr val="000000"/>
                </a:solidFill>
                <a:cs typeface="Times New Roman" panose="02020603050405020304" pitchFamily="18" charset="0"/>
              </a:rPr>
              <a:t>≠</a:t>
            </a:r>
            <a:r>
              <a:rPr lang="zh-CN" altLang="zh-CN" sz="2000">
                <a:solidFill>
                  <a:srgbClr val="000000"/>
                </a:solidFill>
                <a:cs typeface="Times New Roman" panose="02020603050405020304" pitchFamily="18" charset="0"/>
              </a:rPr>
              <a:t> </a:t>
            </a:r>
            <a:r>
              <a:rPr lang="zh-CN" altLang="zh-CN" sz="3200" b="1" i="1" baseline="16000">
                <a:solidFill>
                  <a:srgbClr val="000000"/>
                </a:solidFill>
                <a:cs typeface="Times New Roman" panose="02020603050405020304" pitchFamily="18" charset="0"/>
              </a:rPr>
              <a:t>ε</a:t>
            </a:r>
            <a:r>
              <a:rPr lang="zh-CN" altLang="zh-CN" sz="3200" b="1" baseline="16000">
                <a:solidFill>
                  <a:srgbClr val="000000"/>
                </a:solidFill>
                <a:cs typeface="Times New Roman" panose="02020603050405020304" pitchFamily="18" charset="0"/>
              </a:rPr>
              <a:t>,</a:t>
            </a:r>
            <a:r>
              <a:rPr lang="zh-CN" altLang="zh-CN" sz="2000">
                <a:solidFill>
                  <a:srgbClr val="000000"/>
                </a:solidFill>
                <a:cs typeface="Times New Roman" panose="02020603050405020304" pitchFamily="18" charset="0"/>
              </a:rPr>
              <a:t> </a:t>
            </a:r>
            <a:r>
              <a:rPr lang="zh-CN" altLang="zh-CN" sz="3200" b="1" i="1" baseline="16000">
                <a:solidFill>
                  <a:srgbClr val="000000"/>
                </a:solidFill>
                <a:cs typeface="Times New Roman" panose="02020603050405020304" pitchFamily="18" charset="0"/>
              </a:rPr>
              <a:t>β</a:t>
            </a:r>
            <a:r>
              <a:rPr lang="zh-CN" altLang="zh-CN" sz="2100" b="1" i="1" baseline="-2000">
                <a:solidFill>
                  <a:srgbClr val="000000"/>
                </a:solidFill>
                <a:cs typeface="Times New Roman" panose="02020603050405020304" pitchFamily="18" charset="0"/>
              </a:rPr>
              <a:t>j</a:t>
            </a:r>
            <a:r>
              <a:rPr lang="zh-CN" altLang="zh-CN" sz="1300">
                <a:solidFill>
                  <a:srgbClr val="000000"/>
                </a:solidFill>
                <a:cs typeface="Times New Roman" panose="02020603050405020304" pitchFamily="18" charset="0"/>
              </a:rPr>
              <a:t> </a:t>
            </a:r>
            <a:r>
              <a:rPr lang="zh-CN" altLang="zh-CN" sz="3200" baseline="16000">
                <a:solidFill>
                  <a:srgbClr val="000000"/>
                </a:solidFill>
                <a:latin typeface="华文楷体" panose="02010600040101010101" pitchFamily="2" charset="-122"/>
                <a:ea typeface="华文楷体" panose="02010600040101010101" pitchFamily="2" charset="-122"/>
              </a:rPr>
              <a:t>不以</a:t>
            </a:r>
            <a:r>
              <a:rPr lang="zh-CN" altLang="zh-CN" sz="3200" b="1" i="1" baseline="16000">
                <a:solidFill>
                  <a:srgbClr val="000000"/>
                </a:solidFill>
                <a:cs typeface="Times New Roman" panose="02020603050405020304" pitchFamily="18" charset="0"/>
              </a:rPr>
              <a:t>A</a:t>
            </a:r>
            <a:r>
              <a:rPr lang="zh-CN" altLang="zh-CN" sz="3200" baseline="16000">
                <a:solidFill>
                  <a:srgbClr val="000000"/>
                </a:solidFill>
                <a:latin typeface="华文楷体" panose="02010600040101010101" pitchFamily="2" charset="-122"/>
                <a:ea typeface="华文楷体" panose="02010600040101010101" pitchFamily="2" charset="-122"/>
              </a:rPr>
              <a:t>开头</a:t>
            </a:r>
            <a:r>
              <a:rPr lang="zh-CN" altLang="zh-CN" sz="3200" b="1" baseline="16000">
                <a:solidFill>
                  <a:srgbClr val="000000"/>
                </a:solidFill>
                <a:cs typeface="Times New Roman" panose="02020603050405020304" pitchFamily="18" charset="0"/>
              </a:rPr>
              <a:t>)</a:t>
            </a:r>
            <a:endParaRPr lang="en-US" altLang="en-US" sz="2100"/>
          </a:p>
        </p:txBody>
      </p:sp>
      <p:sp>
        <p:nvSpPr>
          <p:cNvPr id="232" name="textbox 232">
            <a:extLst>
              <a:ext uri="{FF2B5EF4-FFF2-40B4-BE49-F238E27FC236}">
                <a16:creationId xmlns:a16="http://schemas.microsoft.com/office/drawing/2014/main" id="{33DEB7A2-E5DD-4AD2-97D9-33329C8E50CF}"/>
              </a:ext>
            </a:extLst>
          </p:cNvPr>
          <p:cNvSpPr/>
          <p:nvPr/>
        </p:nvSpPr>
        <p:spPr>
          <a:xfrm>
            <a:off x="2600325" y="3584575"/>
            <a:ext cx="4851400" cy="885825"/>
          </a:xfrm>
          <a:prstGeom prst="rect">
            <a:avLst/>
          </a:prstGeom>
        </p:spPr>
        <p:txBody>
          <a:bodyPr lIns="0" tIns="0" rIns="0" bIns="0"/>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a:lnSpc>
                <a:spcPct val="83000"/>
              </a:lnSpc>
            </a:pPr>
            <a:endParaRPr lang="en-US" altLang="en-US" sz="100" dirty="0"/>
          </a:p>
          <a:p>
            <a:pPr>
              <a:lnSpc>
                <a:spcPts val="2863"/>
              </a:lnSpc>
            </a:pPr>
            <a:r>
              <a:rPr lang="zh-CN" altLang="zh-CN" sz="3200" b="1" i="1" baseline="12000" dirty="0">
                <a:solidFill>
                  <a:srgbClr val="000000"/>
                </a:solidFill>
                <a:cs typeface="Times New Roman" panose="02020603050405020304" pitchFamily="18" charset="0"/>
              </a:rPr>
              <a:t>A</a:t>
            </a:r>
            <a:r>
              <a:rPr lang="zh-CN" altLang="zh-CN" sz="2000" dirty="0">
                <a:solidFill>
                  <a:srgbClr val="000000"/>
                </a:solidFill>
                <a:cs typeface="Times New Roman" panose="02020603050405020304" pitchFamily="18" charset="0"/>
              </a:rPr>
              <a:t>     </a:t>
            </a:r>
            <a:r>
              <a:rPr lang="zh-CN" altLang="zh-CN" sz="3200" b="1" i="1" baseline="12000" dirty="0">
                <a:solidFill>
                  <a:srgbClr val="000000"/>
                </a:solidFill>
                <a:cs typeface="Times New Roman" panose="02020603050405020304" pitchFamily="18" charset="0"/>
              </a:rPr>
              <a:t>β</a:t>
            </a:r>
            <a:r>
              <a:rPr lang="zh-CN" altLang="zh-CN" sz="2100" b="1" baseline="-11000" dirty="0">
                <a:solidFill>
                  <a:srgbClr val="000000"/>
                </a:solidFill>
                <a:cs typeface="Times New Roman" panose="02020603050405020304" pitchFamily="18" charset="0"/>
              </a:rPr>
              <a:t>1</a:t>
            </a:r>
            <a:r>
              <a:rPr lang="zh-CN" altLang="zh-CN" sz="1300" dirty="0">
                <a:solidFill>
                  <a:srgbClr val="000000"/>
                </a:solidFill>
                <a:cs typeface="Times New Roman" panose="02020603050405020304" pitchFamily="18" charset="0"/>
              </a:rPr>
              <a:t> </a:t>
            </a:r>
            <a:r>
              <a:rPr lang="zh-CN" altLang="zh-CN" sz="3200" b="1" i="1" baseline="12000" dirty="0">
                <a:solidFill>
                  <a:srgbClr val="000000"/>
                </a:solidFill>
                <a:cs typeface="Times New Roman" panose="02020603050405020304" pitchFamily="18" charset="0"/>
              </a:rPr>
              <a:t>A</a:t>
            </a:r>
            <a:r>
              <a:rPr lang="zh-CN" altLang="zh-CN" sz="3200" b="1" baseline="12000" dirty="0">
                <a:solidFill>
                  <a:srgbClr val="000000"/>
                </a:solidFill>
                <a:cs typeface="Times New Roman" panose="02020603050405020304" pitchFamily="18" charset="0"/>
              </a:rPr>
              <a:t>′</a:t>
            </a:r>
            <a:r>
              <a:rPr lang="zh-CN" altLang="zh-CN" sz="2000" dirty="0">
                <a:solidFill>
                  <a:srgbClr val="000000"/>
                </a:solidFill>
                <a:cs typeface="Times New Roman" panose="02020603050405020304" pitchFamily="18" charset="0"/>
              </a:rPr>
              <a:t> </a:t>
            </a:r>
            <a:r>
              <a:rPr lang="zh-CN" altLang="zh-CN" sz="3200" b="1" baseline="12000" dirty="0">
                <a:solidFill>
                  <a:srgbClr val="000000"/>
                </a:solidFill>
                <a:cs typeface="Times New Roman" panose="02020603050405020304" pitchFamily="18" charset="0"/>
              </a:rPr>
              <a:t>|</a:t>
            </a:r>
            <a:r>
              <a:rPr lang="zh-CN" altLang="zh-CN" sz="2000" dirty="0">
                <a:solidFill>
                  <a:srgbClr val="000000"/>
                </a:solidFill>
                <a:cs typeface="Times New Roman" panose="02020603050405020304" pitchFamily="18" charset="0"/>
              </a:rPr>
              <a:t> </a:t>
            </a:r>
            <a:r>
              <a:rPr lang="zh-CN" altLang="zh-CN" sz="3200" b="1" i="1" baseline="12000" dirty="0">
                <a:solidFill>
                  <a:srgbClr val="000000"/>
                </a:solidFill>
                <a:cs typeface="Times New Roman" panose="02020603050405020304" pitchFamily="18" charset="0"/>
              </a:rPr>
              <a:t>β</a:t>
            </a:r>
            <a:r>
              <a:rPr lang="zh-CN" altLang="zh-CN" sz="2100" b="1" baseline="-11000" dirty="0">
                <a:solidFill>
                  <a:srgbClr val="000000"/>
                </a:solidFill>
                <a:cs typeface="Times New Roman" panose="02020603050405020304" pitchFamily="18" charset="0"/>
              </a:rPr>
              <a:t>2</a:t>
            </a:r>
            <a:r>
              <a:rPr lang="zh-CN" altLang="zh-CN" sz="1300" dirty="0">
                <a:solidFill>
                  <a:srgbClr val="000000"/>
                </a:solidFill>
                <a:cs typeface="Times New Roman" panose="02020603050405020304" pitchFamily="18" charset="0"/>
              </a:rPr>
              <a:t> </a:t>
            </a:r>
            <a:r>
              <a:rPr lang="zh-CN" altLang="zh-CN" sz="3200" b="1" i="1" baseline="12000" dirty="0">
                <a:solidFill>
                  <a:srgbClr val="000000"/>
                </a:solidFill>
                <a:cs typeface="Times New Roman" panose="02020603050405020304" pitchFamily="18" charset="0"/>
              </a:rPr>
              <a:t>A</a:t>
            </a:r>
            <a:r>
              <a:rPr lang="zh-CN" altLang="zh-CN" sz="3200" b="1" baseline="12000" dirty="0">
                <a:solidFill>
                  <a:srgbClr val="000000"/>
                </a:solidFill>
                <a:cs typeface="Times New Roman" panose="02020603050405020304" pitchFamily="18" charset="0"/>
              </a:rPr>
              <a:t>′</a:t>
            </a:r>
            <a:r>
              <a:rPr lang="zh-CN" altLang="zh-CN" sz="2000" dirty="0">
                <a:solidFill>
                  <a:srgbClr val="000000"/>
                </a:solidFill>
                <a:cs typeface="Times New Roman" panose="02020603050405020304" pitchFamily="18" charset="0"/>
              </a:rPr>
              <a:t> </a:t>
            </a:r>
            <a:r>
              <a:rPr lang="zh-CN" altLang="zh-CN" sz="3200" b="1" baseline="12000" dirty="0">
                <a:solidFill>
                  <a:srgbClr val="000000"/>
                </a:solidFill>
                <a:cs typeface="Times New Roman" panose="02020603050405020304" pitchFamily="18" charset="0"/>
              </a:rPr>
              <a:t>|</a:t>
            </a:r>
            <a:r>
              <a:rPr lang="zh-CN" altLang="zh-CN" sz="2000" dirty="0">
                <a:solidFill>
                  <a:srgbClr val="000000"/>
                </a:solidFill>
                <a:cs typeface="Times New Roman" panose="02020603050405020304" pitchFamily="18" charset="0"/>
              </a:rPr>
              <a:t> </a:t>
            </a:r>
            <a:r>
              <a:rPr lang="zh-CN" altLang="zh-CN" sz="3200" b="1" baseline="12000" dirty="0">
                <a:solidFill>
                  <a:srgbClr val="000000"/>
                </a:solidFill>
                <a:cs typeface="Times New Roman" panose="02020603050405020304" pitchFamily="18" charset="0"/>
              </a:rPr>
              <a:t>…</a:t>
            </a:r>
            <a:r>
              <a:rPr lang="zh-CN" altLang="zh-CN" sz="2000" dirty="0">
                <a:solidFill>
                  <a:srgbClr val="000000"/>
                </a:solidFill>
                <a:cs typeface="Times New Roman" panose="02020603050405020304" pitchFamily="18" charset="0"/>
              </a:rPr>
              <a:t> </a:t>
            </a:r>
            <a:r>
              <a:rPr lang="zh-CN" altLang="zh-CN" sz="3200" b="1" baseline="12000" dirty="0">
                <a:solidFill>
                  <a:srgbClr val="000000"/>
                </a:solidFill>
                <a:cs typeface="Times New Roman" panose="02020603050405020304" pitchFamily="18" charset="0"/>
              </a:rPr>
              <a:t>|</a:t>
            </a:r>
            <a:r>
              <a:rPr lang="zh-CN" altLang="zh-CN" sz="2000" dirty="0">
                <a:solidFill>
                  <a:srgbClr val="000000"/>
                </a:solidFill>
                <a:cs typeface="Times New Roman" panose="02020603050405020304" pitchFamily="18" charset="0"/>
              </a:rPr>
              <a:t> </a:t>
            </a:r>
            <a:r>
              <a:rPr lang="zh-CN" altLang="zh-CN" sz="3200" b="1" i="1" baseline="12000" dirty="0">
                <a:solidFill>
                  <a:srgbClr val="000000"/>
                </a:solidFill>
                <a:cs typeface="Times New Roman" panose="02020603050405020304" pitchFamily="18" charset="0"/>
              </a:rPr>
              <a:t>β</a:t>
            </a:r>
            <a:r>
              <a:rPr lang="zh-CN" altLang="zh-CN" sz="2100" b="1" i="1" baseline="-11000" dirty="0">
                <a:solidFill>
                  <a:srgbClr val="000000"/>
                </a:solidFill>
                <a:cs typeface="Times New Roman" panose="02020603050405020304" pitchFamily="18" charset="0"/>
              </a:rPr>
              <a:t>m</a:t>
            </a:r>
            <a:r>
              <a:rPr lang="zh-CN" altLang="zh-CN" sz="1300" dirty="0">
                <a:solidFill>
                  <a:srgbClr val="000000"/>
                </a:solidFill>
                <a:cs typeface="Times New Roman" panose="02020603050405020304" pitchFamily="18" charset="0"/>
              </a:rPr>
              <a:t> </a:t>
            </a:r>
            <a:r>
              <a:rPr lang="zh-CN" altLang="zh-CN" sz="3200" b="1" i="1" baseline="12000" dirty="0">
                <a:solidFill>
                  <a:srgbClr val="000000"/>
                </a:solidFill>
                <a:cs typeface="Times New Roman" panose="02020603050405020304" pitchFamily="18" charset="0"/>
              </a:rPr>
              <a:t>A</a:t>
            </a:r>
            <a:r>
              <a:rPr lang="zh-CN" altLang="zh-CN" sz="3200" b="1" baseline="12000" dirty="0">
                <a:solidFill>
                  <a:srgbClr val="000000"/>
                </a:solidFill>
                <a:cs typeface="Times New Roman" panose="02020603050405020304" pitchFamily="18" charset="0"/>
              </a:rPr>
              <a:t>′</a:t>
            </a:r>
            <a:endParaRPr lang="en-US" altLang="en-US" sz="2100" dirty="0"/>
          </a:p>
          <a:p>
            <a:pPr>
              <a:lnSpc>
                <a:spcPct val="105000"/>
              </a:lnSpc>
            </a:pPr>
            <a:endParaRPr lang="en-US" altLang="en-US" sz="800" dirty="0"/>
          </a:p>
          <a:p>
            <a:pPr>
              <a:lnSpc>
                <a:spcPts val="2850"/>
              </a:lnSpc>
            </a:pPr>
            <a:r>
              <a:rPr lang="zh-CN" altLang="zh-CN" sz="3200" b="1" i="1" baseline="12000" dirty="0">
                <a:solidFill>
                  <a:srgbClr val="000000"/>
                </a:solidFill>
                <a:cs typeface="Times New Roman" panose="02020603050405020304" pitchFamily="18" charset="0"/>
              </a:rPr>
              <a:t>A</a:t>
            </a:r>
            <a:r>
              <a:rPr lang="zh-CN" altLang="zh-CN" sz="3200" b="1" baseline="12000" dirty="0">
                <a:solidFill>
                  <a:srgbClr val="000000"/>
                </a:solidFill>
                <a:cs typeface="Times New Roman" panose="02020603050405020304" pitchFamily="18" charset="0"/>
              </a:rPr>
              <a:t>′</a:t>
            </a:r>
            <a:r>
              <a:rPr lang="zh-CN" altLang="zh-CN" sz="2000" dirty="0">
                <a:solidFill>
                  <a:srgbClr val="000000"/>
                </a:solidFill>
                <a:cs typeface="Times New Roman" panose="02020603050405020304" pitchFamily="18" charset="0"/>
              </a:rPr>
              <a:t>      </a:t>
            </a:r>
            <a:r>
              <a:rPr lang="zh-CN" altLang="zh-CN" sz="3200" b="1" i="1" baseline="12000" dirty="0">
                <a:solidFill>
                  <a:srgbClr val="000000"/>
                </a:solidFill>
                <a:cs typeface="Times New Roman" panose="02020603050405020304" pitchFamily="18" charset="0"/>
              </a:rPr>
              <a:t>α</a:t>
            </a:r>
            <a:r>
              <a:rPr lang="zh-CN" altLang="zh-CN" sz="2100" b="1" baseline="-11000" dirty="0">
                <a:solidFill>
                  <a:srgbClr val="000000"/>
                </a:solidFill>
                <a:cs typeface="Times New Roman" panose="02020603050405020304" pitchFamily="18" charset="0"/>
              </a:rPr>
              <a:t>1</a:t>
            </a:r>
            <a:r>
              <a:rPr lang="zh-CN" altLang="zh-CN" sz="1300" dirty="0">
                <a:solidFill>
                  <a:srgbClr val="000000"/>
                </a:solidFill>
                <a:cs typeface="Times New Roman" panose="02020603050405020304" pitchFamily="18" charset="0"/>
              </a:rPr>
              <a:t> </a:t>
            </a:r>
            <a:r>
              <a:rPr lang="zh-CN" altLang="zh-CN" sz="3200" b="1" i="1" baseline="12000" dirty="0">
                <a:solidFill>
                  <a:srgbClr val="000000"/>
                </a:solidFill>
                <a:cs typeface="Times New Roman" panose="02020603050405020304" pitchFamily="18" charset="0"/>
              </a:rPr>
              <a:t>A</a:t>
            </a:r>
            <a:r>
              <a:rPr lang="zh-CN" altLang="zh-CN" sz="3200" b="1" baseline="12000" dirty="0">
                <a:solidFill>
                  <a:srgbClr val="000000"/>
                </a:solidFill>
                <a:cs typeface="Times New Roman" panose="02020603050405020304" pitchFamily="18" charset="0"/>
              </a:rPr>
              <a:t>′</a:t>
            </a:r>
            <a:r>
              <a:rPr lang="zh-CN" altLang="zh-CN" sz="2000" dirty="0">
                <a:solidFill>
                  <a:srgbClr val="000000"/>
                </a:solidFill>
                <a:cs typeface="Times New Roman" panose="02020603050405020304" pitchFamily="18" charset="0"/>
              </a:rPr>
              <a:t> </a:t>
            </a:r>
            <a:r>
              <a:rPr lang="zh-CN" altLang="zh-CN" sz="3200" b="1" baseline="12000" dirty="0">
                <a:solidFill>
                  <a:srgbClr val="000000"/>
                </a:solidFill>
                <a:cs typeface="Times New Roman" panose="02020603050405020304" pitchFamily="18" charset="0"/>
              </a:rPr>
              <a:t>|</a:t>
            </a:r>
            <a:r>
              <a:rPr lang="zh-CN" altLang="zh-CN" sz="2000" dirty="0">
                <a:solidFill>
                  <a:srgbClr val="000000"/>
                </a:solidFill>
                <a:cs typeface="Times New Roman" panose="02020603050405020304" pitchFamily="18" charset="0"/>
              </a:rPr>
              <a:t> </a:t>
            </a:r>
            <a:r>
              <a:rPr lang="zh-CN" altLang="zh-CN" sz="3200" b="1" i="1" baseline="12000" dirty="0">
                <a:solidFill>
                  <a:srgbClr val="000000"/>
                </a:solidFill>
                <a:cs typeface="Times New Roman" panose="02020603050405020304" pitchFamily="18" charset="0"/>
              </a:rPr>
              <a:t>α</a:t>
            </a:r>
            <a:r>
              <a:rPr lang="zh-CN" altLang="zh-CN" sz="2100" b="1" baseline="-11000" dirty="0">
                <a:solidFill>
                  <a:srgbClr val="000000"/>
                </a:solidFill>
                <a:cs typeface="Times New Roman" panose="02020603050405020304" pitchFamily="18" charset="0"/>
              </a:rPr>
              <a:t>2</a:t>
            </a:r>
            <a:r>
              <a:rPr lang="zh-CN" altLang="zh-CN" sz="1300" dirty="0">
                <a:solidFill>
                  <a:srgbClr val="000000"/>
                </a:solidFill>
                <a:cs typeface="Times New Roman" panose="02020603050405020304" pitchFamily="18" charset="0"/>
              </a:rPr>
              <a:t> </a:t>
            </a:r>
            <a:r>
              <a:rPr lang="zh-CN" altLang="zh-CN" sz="3200" b="1" i="1" baseline="12000" dirty="0">
                <a:solidFill>
                  <a:srgbClr val="000000"/>
                </a:solidFill>
                <a:cs typeface="Times New Roman" panose="02020603050405020304" pitchFamily="18" charset="0"/>
              </a:rPr>
              <a:t>A</a:t>
            </a:r>
            <a:r>
              <a:rPr lang="zh-CN" altLang="zh-CN" sz="3200" b="1" baseline="12000" dirty="0">
                <a:solidFill>
                  <a:srgbClr val="000000"/>
                </a:solidFill>
                <a:cs typeface="Times New Roman" panose="02020603050405020304" pitchFamily="18" charset="0"/>
              </a:rPr>
              <a:t>′</a:t>
            </a:r>
            <a:r>
              <a:rPr lang="zh-CN" altLang="zh-CN" sz="2000" dirty="0">
                <a:solidFill>
                  <a:srgbClr val="000000"/>
                </a:solidFill>
                <a:cs typeface="Times New Roman" panose="02020603050405020304" pitchFamily="18" charset="0"/>
              </a:rPr>
              <a:t> </a:t>
            </a:r>
            <a:r>
              <a:rPr lang="zh-CN" altLang="zh-CN" sz="3200" b="1" baseline="12000" dirty="0">
                <a:solidFill>
                  <a:srgbClr val="000000"/>
                </a:solidFill>
                <a:cs typeface="Times New Roman" panose="02020603050405020304" pitchFamily="18" charset="0"/>
              </a:rPr>
              <a:t>|</a:t>
            </a:r>
            <a:r>
              <a:rPr lang="zh-CN" altLang="zh-CN" sz="2000" dirty="0">
                <a:solidFill>
                  <a:srgbClr val="000000"/>
                </a:solidFill>
                <a:cs typeface="Times New Roman" panose="02020603050405020304" pitchFamily="18" charset="0"/>
              </a:rPr>
              <a:t> </a:t>
            </a:r>
            <a:r>
              <a:rPr lang="zh-CN" altLang="zh-CN" sz="3200" b="1" baseline="12000" dirty="0">
                <a:solidFill>
                  <a:srgbClr val="000000"/>
                </a:solidFill>
                <a:cs typeface="Times New Roman" panose="02020603050405020304" pitchFamily="18" charset="0"/>
              </a:rPr>
              <a:t>…</a:t>
            </a:r>
            <a:r>
              <a:rPr lang="zh-CN" altLang="zh-CN" sz="2000" dirty="0">
                <a:solidFill>
                  <a:srgbClr val="000000"/>
                </a:solidFill>
                <a:cs typeface="Times New Roman" panose="02020603050405020304" pitchFamily="18" charset="0"/>
              </a:rPr>
              <a:t> </a:t>
            </a:r>
            <a:r>
              <a:rPr lang="zh-CN" altLang="zh-CN" sz="3200" b="1" baseline="12000" dirty="0">
                <a:solidFill>
                  <a:srgbClr val="000000"/>
                </a:solidFill>
                <a:cs typeface="Times New Roman" panose="02020603050405020304" pitchFamily="18" charset="0"/>
              </a:rPr>
              <a:t>|</a:t>
            </a:r>
            <a:r>
              <a:rPr lang="zh-CN" altLang="zh-CN" sz="2000" dirty="0">
                <a:solidFill>
                  <a:srgbClr val="000000"/>
                </a:solidFill>
                <a:cs typeface="Times New Roman" panose="02020603050405020304" pitchFamily="18" charset="0"/>
              </a:rPr>
              <a:t> </a:t>
            </a:r>
            <a:r>
              <a:rPr lang="zh-CN" altLang="zh-CN" sz="3200" b="1" i="1" baseline="12000" dirty="0">
                <a:solidFill>
                  <a:srgbClr val="000000"/>
                </a:solidFill>
                <a:cs typeface="Times New Roman" panose="02020603050405020304" pitchFamily="18" charset="0"/>
              </a:rPr>
              <a:t>α</a:t>
            </a:r>
            <a:r>
              <a:rPr lang="zh-CN" altLang="zh-CN" sz="2100" b="1" i="1" baseline="-11000" dirty="0">
                <a:solidFill>
                  <a:srgbClr val="000000"/>
                </a:solidFill>
                <a:cs typeface="Times New Roman" panose="02020603050405020304" pitchFamily="18" charset="0"/>
              </a:rPr>
              <a:t>n</a:t>
            </a:r>
            <a:r>
              <a:rPr lang="zh-CN" altLang="zh-CN" sz="1300" dirty="0">
                <a:solidFill>
                  <a:srgbClr val="000000"/>
                </a:solidFill>
                <a:cs typeface="Times New Roman" panose="02020603050405020304" pitchFamily="18" charset="0"/>
              </a:rPr>
              <a:t> </a:t>
            </a:r>
            <a:r>
              <a:rPr lang="zh-CN" altLang="zh-CN" sz="3200" b="1" i="1" baseline="12000" dirty="0">
                <a:solidFill>
                  <a:srgbClr val="000000"/>
                </a:solidFill>
                <a:cs typeface="Times New Roman" panose="02020603050405020304" pitchFamily="18" charset="0"/>
              </a:rPr>
              <a:t>A</a:t>
            </a:r>
            <a:r>
              <a:rPr lang="zh-CN" altLang="zh-CN" sz="3200" b="1" baseline="12000" dirty="0">
                <a:solidFill>
                  <a:srgbClr val="000000"/>
                </a:solidFill>
                <a:cs typeface="Times New Roman" panose="02020603050405020304" pitchFamily="18" charset="0"/>
              </a:rPr>
              <a:t>′</a:t>
            </a:r>
            <a:r>
              <a:rPr lang="zh-CN" altLang="zh-CN" sz="2000" dirty="0">
                <a:solidFill>
                  <a:srgbClr val="000000"/>
                </a:solidFill>
                <a:cs typeface="Times New Roman" panose="02020603050405020304" pitchFamily="18" charset="0"/>
              </a:rPr>
              <a:t> </a:t>
            </a:r>
            <a:r>
              <a:rPr lang="zh-CN" altLang="zh-CN" sz="3200" b="1" baseline="12000" dirty="0">
                <a:solidFill>
                  <a:srgbClr val="000000"/>
                </a:solidFill>
                <a:cs typeface="Times New Roman" panose="02020603050405020304" pitchFamily="18" charset="0"/>
              </a:rPr>
              <a:t>|</a:t>
            </a:r>
            <a:r>
              <a:rPr lang="zh-CN" altLang="zh-CN" sz="2000" dirty="0">
                <a:solidFill>
                  <a:srgbClr val="000000"/>
                </a:solidFill>
                <a:cs typeface="Times New Roman" panose="02020603050405020304" pitchFamily="18" charset="0"/>
              </a:rPr>
              <a:t> </a:t>
            </a:r>
            <a:r>
              <a:rPr lang="zh-CN" altLang="zh-CN" sz="3200" b="1" i="1" baseline="12000" dirty="0">
                <a:solidFill>
                  <a:srgbClr val="000000"/>
                </a:solidFill>
                <a:cs typeface="Times New Roman" panose="02020603050405020304" pitchFamily="18" charset="0"/>
              </a:rPr>
              <a:t>ε</a:t>
            </a:r>
            <a:endParaRPr lang="en-US" altLang="en-US" sz="2100" dirty="0"/>
          </a:p>
        </p:txBody>
      </p:sp>
      <p:pic>
        <p:nvPicPr>
          <p:cNvPr id="35844" name="picture 233">
            <a:extLst>
              <a:ext uri="{FF2B5EF4-FFF2-40B4-BE49-F238E27FC236}">
                <a16:creationId xmlns:a16="http://schemas.microsoft.com/office/drawing/2014/main" id="{3CCC2D22-6183-437D-8E8E-064D66FD58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0688" y="4103688"/>
            <a:ext cx="247650"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5" name="picture 234">
            <a:extLst>
              <a:ext uri="{FF2B5EF4-FFF2-40B4-BE49-F238E27FC236}">
                <a16:creationId xmlns:a16="http://schemas.microsoft.com/office/drawing/2014/main" id="{EA5934BB-F9E3-4426-9650-4D1F025AE9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2903" y="3556829"/>
            <a:ext cx="247650"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35" name="table 235">
            <a:extLst>
              <a:ext uri="{FF2B5EF4-FFF2-40B4-BE49-F238E27FC236}">
                <a16:creationId xmlns:a16="http://schemas.microsoft.com/office/drawing/2014/main" id="{4B19C557-9B02-46B7-BB50-37001922B952}"/>
              </a:ext>
            </a:extLst>
          </p:cNvPr>
          <p:cNvGraphicFramePr>
            <a:graphicFrameLocks noGrp="1"/>
          </p:cNvGraphicFramePr>
          <p:nvPr/>
        </p:nvGraphicFramePr>
        <p:xfrm>
          <a:off x="962954" y="4751459"/>
          <a:ext cx="7218546" cy="381181"/>
        </p:xfrm>
        <a:graphic>
          <a:graphicData uri="http://schemas.openxmlformats.org/drawingml/2006/table">
            <a:tbl>
              <a:tblPr/>
              <a:tblGrid>
                <a:gridCol w="7218546">
                  <a:extLst>
                    <a:ext uri="{9D8B030D-6E8A-4147-A177-3AD203B41FA5}">
                      <a16:colId xmlns:a16="http://schemas.microsoft.com/office/drawing/2014/main" val="20000"/>
                    </a:ext>
                  </a:extLst>
                </a:gridCol>
              </a:tblGrid>
              <a:tr h="381181">
                <a:tc>
                  <a:txBody>
                    <a:bodyPr/>
                    <a:lstStyle/>
                    <a:p>
                      <a:pPr algn="l" rtl="0" eaLnBrk="0">
                        <a:lnSpc>
                          <a:spcPct val="110000"/>
                        </a:lnSpc>
                      </a:pPr>
                      <a:endParaRPr lang="en-US" altLang="en-US" sz="500" dirty="0"/>
                    </a:p>
                    <a:p>
                      <a:pPr indent="140335" algn="l" rtl="0" eaLnBrk="0">
                        <a:lnSpc>
                          <a:spcPct val="87000"/>
                        </a:lnSpc>
                        <a:spcBef>
                          <a:spcPts val="5"/>
                        </a:spcBef>
                      </a:pPr>
                      <a:r>
                        <a:rPr sz="1900" spc="80" dirty="0">
                          <a:solidFill>
                            <a:srgbClr val="000000">
                              <a:alpha val="100000"/>
                            </a:srgbClr>
                          </a:solidFill>
                          <a:latin typeface="华文楷体" panose="02010600040101010101" charset="-122"/>
                          <a:ea typeface="华文楷体" panose="02010600040101010101" charset="-122"/>
                          <a:cs typeface="华文楷体" panose="02010600040101010101" charset="-122"/>
                        </a:rPr>
                        <a:t>消除左递归是要付出代价的——引进了一些</a:t>
                      </a:r>
                      <a:r>
                        <a:rPr sz="1900" spc="80" dirty="0">
                          <a:ln w="5842" cap="flat" cmpd="sng">
                            <a:solidFill>
                              <a:srgbClr val="2D84F4">
                                <a:alpha val="100000"/>
                              </a:srgbClr>
                            </a:solidFill>
                            <a:prstDash val="solid"/>
                            <a:miter lim="1"/>
                          </a:ln>
                          <a:solidFill>
                            <a:srgbClr val="2D84F4">
                              <a:alpha val="100000"/>
                            </a:srgbClr>
                          </a:solidFill>
                          <a:latin typeface="华文楷体" panose="02010600040101010101" charset="-122"/>
                          <a:ea typeface="华文楷体" panose="02010600040101010101" charset="-122"/>
                          <a:cs typeface="华文楷体" panose="02010600040101010101" charset="-122"/>
                        </a:rPr>
                        <a:t>非终结符</a:t>
                      </a:r>
                      <a:r>
                        <a:rPr sz="1900" spc="80" dirty="0">
                          <a:solidFill>
                            <a:srgbClr val="000000">
                              <a:alpha val="100000"/>
                            </a:srgbClr>
                          </a:solidFill>
                          <a:latin typeface="华文楷体" panose="02010600040101010101" charset="-122"/>
                          <a:ea typeface="华文楷体" panose="02010600040101010101" charset="-122"/>
                          <a:cs typeface="华文楷体" panose="02010600040101010101" charset="-122"/>
                        </a:rPr>
                        <a:t>和</a:t>
                      </a:r>
                      <a:r>
                        <a:rPr sz="1900" b="1" i="1" spc="80" dirty="0">
                          <a:solidFill>
                            <a:srgbClr val="2D84F4">
                              <a:alpha val="100000"/>
                            </a:srgbClr>
                          </a:solidFill>
                          <a:latin typeface="Times New Roman" panose="02020603050405020304"/>
                          <a:ea typeface="Times New Roman" panose="02020603050405020304"/>
                          <a:cs typeface="Times New Roman" panose="02020603050405020304"/>
                        </a:rPr>
                        <a:t>ε</a:t>
                      </a:r>
                      <a:r>
                        <a:rPr sz="1900" spc="80" dirty="0">
                          <a:ln w="5842" cap="flat" cmpd="sng">
                            <a:solidFill>
                              <a:srgbClr val="2D84F4">
                                <a:alpha val="100000"/>
                              </a:srgbClr>
                            </a:solidFill>
                            <a:prstDash val="solid"/>
                            <a:miter lim="1"/>
                          </a:ln>
                          <a:solidFill>
                            <a:srgbClr val="2D84F4">
                              <a:alpha val="100000"/>
                            </a:srgbClr>
                          </a:solidFill>
                          <a:latin typeface="华文楷体" panose="02010600040101010101" charset="-122"/>
                          <a:ea typeface="华文楷体" panose="02010600040101010101" charset="-122"/>
                          <a:cs typeface="华文楷体" panose="02010600040101010101" charset="-122"/>
                        </a:rPr>
                        <a:t>_产生式</a:t>
                      </a:r>
                      <a:endParaRPr lang="en-US" altLang="en-US" sz="1900" dirty="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D98C"/>
                    </a:solidFill>
                  </a:tcPr>
                </a:tc>
                <a:extLst>
                  <a:ext uri="{0D108BD9-81ED-4DB2-BD59-A6C34878D82A}">
                    <a16:rowId xmlns:a16="http://schemas.microsoft.com/office/drawing/2014/main" val="10000"/>
                  </a:ext>
                </a:extLst>
              </a:tr>
            </a:tbl>
          </a:graphicData>
        </a:graphic>
      </p:graphicFrame>
      <p:pic>
        <p:nvPicPr>
          <p:cNvPr id="35847" name="picture 236">
            <a:extLst>
              <a:ext uri="{FF2B5EF4-FFF2-40B4-BE49-F238E27FC236}">
                <a16:creationId xmlns:a16="http://schemas.microsoft.com/office/drawing/2014/main" id="{A215C54E-4BD0-4A37-B19C-5D83140E5B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6363" y="2974975"/>
            <a:ext cx="869950"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8" name="picture 237">
            <a:extLst>
              <a:ext uri="{FF2B5EF4-FFF2-40B4-BE49-F238E27FC236}">
                <a16:creationId xmlns:a16="http://schemas.microsoft.com/office/drawing/2014/main" id="{751F4231-D027-49C6-8F97-8F75610FF9F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1988" y="1395413"/>
            <a:ext cx="6477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图片 1">
            <a:extLst>
              <a:ext uri="{FF2B5EF4-FFF2-40B4-BE49-F238E27FC236}">
                <a16:creationId xmlns:a16="http://schemas.microsoft.com/office/drawing/2014/main" id="{D1206D3C-2A18-4C40-9C9B-A14DCD3392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613" y="1889125"/>
            <a:ext cx="7724775" cy="434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Rectangle 2">
            <a:extLst>
              <a:ext uri="{FF2B5EF4-FFF2-40B4-BE49-F238E27FC236}">
                <a16:creationId xmlns:a16="http://schemas.microsoft.com/office/drawing/2014/main" id="{B5133CBC-7E9D-4F36-9E5C-D9D185B96C01}"/>
              </a:ext>
            </a:extLst>
          </p:cNvPr>
          <p:cNvSpPr>
            <a:spLocks noGrp="1" noChangeArrowheads="1"/>
          </p:cNvSpPr>
          <p:nvPr/>
        </p:nvSpPr>
        <p:spPr bwMode="auto">
          <a:xfrm>
            <a:off x="1331913" y="449263"/>
            <a:ext cx="6751637"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r>
              <a:rPr lang="zh-CN" altLang="en-US" sz="4400">
                <a:latin typeface="Times New Roman" panose="02020603050405020304" pitchFamily="18" charset="0"/>
                <a:ea typeface="宋体" panose="02010600030101010101" pitchFamily="2" charset="-122"/>
                <a:cs typeface="Times New Roman" panose="02020603050405020304" pitchFamily="18" charset="0"/>
              </a:rPr>
              <a:t>语</a:t>
            </a:r>
            <a:r>
              <a:rPr lang="zh-CN" altLang="en-US" sz="4400">
                <a:latin typeface="Times New Roman" panose="02020603050405020304" pitchFamily="18" charset="0"/>
                <a:ea typeface="黑体" panose="02010609060101010101" pitchFamily="49" charset="-122"/>
                <a:cs typeface="Times New Roman" panose="02020603050405020304" pitchFamily="18" charset="0"/>
              </a:rPr>
              <a:t>法分析的功能和位置</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E15903F0-61E1-4254-9660-22CDD70C6A3D}"/>
              </a:ext>
            </a:extLst>
          </p:cNvPr>
          <p:cNvSpPr>
            <a:spLocks noGrp="1"/>
          </p:cNvSpPr>
          <p:nvPr>
            <p:ph type="dt" sz="quarter" idx="10"/>
          </p:nvPr>
        </p:nvSpPr>
        <p:spPr bwMode="auto">
          <a:xfrm>
            <a:off x="457200" y="6245225"/>
            <a:ext cx="2133600" cy="476250"/>
          </a:xfrm>
          <a:ln>
            <a:miter lim="800000"/>
          </a:ln>
        </p:spPr>
        <p:txBody>
          <a:bodyPr vert="horz" wrap="square" lIns="91440" tIns="45720" rIns="91440" bIns="45720" numCol="1" anchor="t" anchorCtr="0" compatLnSpc="1"/>
          <a:lstStyle/>
          <a:p>
            <a:pPr>
              <a:buFontTx/>
              <a:buNone/>
              <a:defRPr/>
            </a:pPr>
            <a:fld id="{879C8A83-40B5-4D7D-BA4F-2F17D05AA33F}" type="datetime1">
              <a:rPr lang="zh-CN" altLang="en-US" noProof="0" smtClean="0">
                <a:latin typeface="+mn-lt"/>
              </a:rPr>
              <a:pPr>
                <a:buFontTx/>
                <a:buNone/>
                <a:defRPr/>
              </a:pPr>
              <a:t>2022/4/27</a:t>
            </a:fld>
            <a:endParaRPr lang="en-US" altLang="zh-CN" noProof="0">
              <a:latin typeface="+mn-lt"/>
            </a:endParaRPr>
          </a:p>
        </p:txBody>
      </p:sp>
      <p:sp>
        <p:nvSpPr>
          <p:cNvPr id="36867" name="灯片编号占位符 5">
            <a:extLst>
              <a:ext uri="{FF2B5EF4-FFF2-40B4-BE49-F238E27FC236}">
                <a16:creationId xmlns:a16="http://schemas.microsoft.com/office/drawing/2014/main" id="{2C960D1A-B3FF-4262-9A8F-516529553C02}"/>
              </a:ext>
            </a:extLst>
          </p:cNvPr>
          <p:cNvSpPr>
            <a:spLocks noGrp="1" noChangeArrowheads="1"/>
          </p:cNvSpPr>
          <p:nvPr>
            <p:ph type="sldNum" sz="quarter" idx="12"/>
          </p:nvPr>
        </p:nvSpPr>
        <p:spPr bwMode="auto">
          <a:xfrm>
            <a:off x="6553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 typeface="Arial" panose="020B0604020202020204" pitchFamily="34" charset="0"/>
              <a:buNone/>
            </a:pPr>
            <a:fld id="{85CBC06E-4E19-491A-B18B-E759FC48E67E}" type="slidenum">
              <a:rPr lang="en-US" altLang="zh-CN" sz="1400" b="0" smtClean="0">
                <a:latin typeface="Arial" panose="020B0604020202020204" pitchFamily="34" charset="0"/>
                <a:ea typeface="宋体" panose="02010600030101010101" pitchFamily="2" charset="-122"/>
              </a:rPr>
              <a:pPr>
                <a:spcBef>
                  <a:spcPct val="0"/>
                </a:spcBef>
                <a:buClrTx/>
                <a:buSzTx/>
                <a:buFont typeface="Arial" panose="020B0604020202020204" pitchFamily="34" charset="0"/>
                <a:buNone/>
              </a:pPr>
              <a:t>30</a:t>
            </a:fld>
            <a:endParaRPr lang="en-US" altLang="zh-CN" sz="1400" b="0">
              <a:latin typeface="Arial" panose="020B0604020202020204" pitchFamily="34" charset="0"/>
              <a:ea typeface="宋体" panose="02010600030101010101" pitchFamily="2" charset="-122"/>
            </a:endParaRPr>
          </a:p>
        </p:txBody>
      </p:sp>
      <p:sp>
        <p:nvSpPr>
          <p:cNvPr id="36868" name="Rectangle 2">
            <a:extLst>
              <a:ext uri="{FF2B5EF4-FFF2-40B4-BE49-F238E27FC236}">
                <a16:creationId xmlns:a16="http://schemas.microsoft.com/office/drawing/2014/main" id="{D6E876A3-4EE1-4126-A01B-92A3FB5C652D}"/>
              </a:ext>
            </a:extLst>
          </p:cNvPr>
          <p:cNvSpPr>
            <a:spLocks noGrp="1" noChangeArrowheads="1"/>
          </p:cNvSpPr>
          <p:nvPr>
            <p:ph type="title" idx="4294967295"/>
          </p:nvPr>
        </p:nvSpPr>
        <p:spPr>
          <a:xfrm>
            <a:off x="1116013" y="333375"/>
            <a:ext cx="7475537" cy="792163"/>
          </a:xfrm>
        </p:spPr>
        <p:txBody>
          <a:bodyPr lIns="92075" tIns="46038" rIns="92075" bIns="46038" anchor="ctr"/>
          <a:lstStyle/>
          <a:p>
            <a:pPr eaLnBrk="1" hangingPunct="1"/>
            <a:r>
              <a:rPr lang="en-US" altLang="zh-CN" sz="4000">
                <a:latin typeface="Times New Roman" panose="02020603050405020304" pitchFamily="18" charset="0"/>
              </a:rPr>
              <a:t>4.2.2 </a:t>
            </a:r>
            <a:r>
              <a:rPr lang="zh-CN" altLang="en-US" sz="4000"/>
              <a:t>对上下文无关文法的改造 </a:t>
            </a:r>
          </a:p>
        </p:txBody>
      </p:sp>
      <p:sp>
        <p:nvSpPr>
          <p:cNvPr id="2149379" name="Rectangle 3">
            <a:extLst>
              <a:ext uri="{FF2B5EF4-FFF2-40B4-BE49-F238E27FC236}">
                <a16:creationId xmlns:a16="http://schemas.microsoft.com/office/drawing/2014/main" id="{2F991F0B-437E-4D1C-95B3-3061B4B9E85A}"/>
              </a:ext>
            </a:extLst>
          </p:cNvPr>
          <p:cNvSpPr>
            <a:spLocks noGrp="1" noChangeArrowheads="1"/>
          </p:cNvSpPr>
          <p:nvPr>
            <p:ph type="body" idx="4294967295"/>
          </p:nvPr>
        </p:nvSpPr>
        <p:spPr>
          <a:xfrm>
            <a:off x="381000" y="1627188"/>
            <a:ext cx="8534400" cy="4826000"/>
          </a:xfrm>
        </p:spPr>
        <p:txBody>
          <a:bodyPr lIns="92075" tIns="46038" rIns="92075" bIns="46038"/>
          <a:lstStyle/>
          <a:p>
            <a:pPr marL="812800" indent="-812800" eaLnBrk="1" hangingPunct="1">
              <a:lnSpc>
                <a:spcPct val="90000"/>
              </a:lnSpc>
              <a:buFont typeface="Wingdings" panose="05000000000000000000" pitchFamily="2" charset="2"/>
              <a:buNone/>
            </a:pPr>
            <a:r>
              <a:rPr lang="en-US" altLang="zh-CN" sz="2400">
                <a:latin typeface="Times New Roman" panose="02020603050405020304" pitchFamily="18" charset="0"/>
              </a:rPr>
              <a:t>2.</a:t>
            </a:r>
            <a:r>
              <a:rPr lang="zh-CN" altLang="en-US" sz="2400">
                <a:latin typeface="Times New Roman" panose="02020603050405020304" pitchFamily="18" charset="0"/>
              </a:rPr>
              <a:t>消除左递归</a:t>
            </a:r>
          </a:p>
          <a:p>
            <a:pPr marL="1168400" lvl="1" indent="-711200" eaLnBrk="1" hangingPunct="1">
              <a:lnSpc>
                <a:spcPct val="90000"/>
              </a:lnSpc>
            </a:pPr>
            <a:r>
              <a:rPr lang="zh-CN" altLang="en-US" sz="2400">
                <a:latin typeface="Times New Roman" panose="02020603050405020304" pitchFamily="18" charset="0"/>
              </a:rPr>
              <a:t>直接左递归的消除</a:t>
            </a:r>
            <a:r>
              <a:rPr lang="en-US" altLang="zh-CN" sz="2400">
                <a:latin typeface="Times New Roman" panose="02020603050405020304" pitchFamily="18" charset="0"/>
              </a:rPr>
              <a:t>(</a:t>
            </a:r>
            <a:r>
              <a:rPr lang="zh-CN" altLang="en-US" sz="2400">
                <a:latin typeface="Times New Roman" panose="02020603050405020304" pitchFamily="18" charset="0"/>
              </a:rPr>
              <a:t>转换为右递归</a:t>
            </a:r>
            <a:r>
              <a:rPr lang="en-US" altLang="zh-CN" sz="2400">
                <a:latin typeface="Times New Roman" panose="02020603050405020304" pitchFamily="18" charset="0"/>
              </a:rPr>
              <a:t>)</a:t>
            </a:r>
          </a:p>
          <a:p>
            <a:pPr marL="1168400" lvl="1" indent="-711200" eaLnBrk="1" hangingPunct="1">
              <a:lnSpc>
                <a:spcPct val="90000"/>
              </a:lnSpc>
            </a:pPr>
            <a:r>
              <a:rPr lang="zh-CN" altLang="en-US" sz="2400">
                <a:latin typeface="Times New Roman" panose="02020603050405020304" pitchFamily="18" charset="0"/>
              </a:rPr>
              <a:t>引入新的变量</a:t>
            </a:r>
            <a:r>
              <a:rPr lang="en-US" altLang="zh-CN" sz="2400" i="1">
                <a:latin typeface="Times New Roman" panose="02020603050405020304" pitchFamily="18" charset="0"/>
              </a:rPr>
              <a:t>A</a:t>
            </a:r>
            <a:r>
              <a:rPr lang="en-US" altLang="zh-CN" sz="2400">
                <a:latin typeface="Times New Roman" panose="02020603050405020304" pitchFamily="18" charset="0"/>
                <a:cs typeface="Times New Roman" panose="02020603050405020304" pitchFamily="18" charset="0"/>
              </a:rPr>
              <a:t>'</a:t>
            </a:r>
            <a:r>
              <a:rPr lang="en-US" altLang="zh-CN" sz="2400">
                <a:latin typeface="Times New Roman" panose="02020603050405020304" pitchFamily="18" charset="0"/>
              </a:rPr>
              <a:t> </a:t>
            </a:r>
            <a:r>
              <a:rPr lang="zh-CN" altLang="en-US" sz="2400">
                <a:latin typeface="Times New Roman" panose="02020603050405020304" pitchFamily="18" charset="0"/>
              </a:rPr>
              <a:t>，将左递归产生式</a:t>
            </a:r>
            <a:r>
              <a:rPr lang="en-US" altLang="zh-CN" sz="2400" i="1">
                <a:latin typeface="Times New Roman" panose="02020603050405020304" pitchFamily="18" charset="0"/>
              </a:rPr>
              <a:t>A</a:t>
            </a:r>
            <a:r>
              <a:rPr lang="en-US" altLang="zh-CN" sz="2400">
                <a:latin typeface="Times New Roman" panose="02020603050405020304" pitchFamily="18" charset="0"/>
              </a:rPr>
              <a:t>→</a:t>
            </a:r>
            <a:r>
              <a:rPr lang="en-US" altLang="zh-CN" sz="2400" i="1">
                <a:latin typeface="Times New Roman" panose="02020603050405020304" pitchFamily="18" charset="0"/>
              </a:rPr>
              <a:t>Aα</a:t>
            </a:r>
            <a:r>
              <a:rPr lang="en-US" altLang="zh-CN" sz="2400">
                <a:latin typeface="Times New Roman" panose="02020603050405020304" pitchFamily="18" charset="0"/>
              </a:rPr>
              <a:t>|</a:t>
            </a:r>
            <a:r>
              <a:rPr lang="en-US" altLang="zh-CN" sz="2400" i="1">
                <a:latin typeface="Times New Roman" panose="02020603050405020304" pitchFamily="18" charset="0"/>
              </a:rPr>
              <a:t>β</a:t>
            </a:r>
            <a:r>
              <a:rPr lang="zh-CN" altLang="en-US" sz="2400">
                <a:latin typeface="Times New Roman" panose="02020603050405020304" pitchFamily="18" charset="0"/>
              </a:rPr>
              <a:t>替换为</a:t>
            </a:r>
            <a:r>
              <a:rPr lang="en-US" altLang="zh-CN" sz="2400" i="1">
                <a:latin typeface="Times New Roman" panose="02020603050405020304" pitchFamily="18" charset="0"/>
              </a:rPr>
              <a:t>A</a:t>
            </a:r>
            <a:r>
              <a:rPr lang="en-US" altLang="zh-CN" sz="2400">
                <a:latin typeface="Times New Roman" panose="02020603050405020304" pitchFamily="18" charset="0"/>
              </a:rPr>
              <a:t>→</a:t>
            </a:r>
            <a:r>
              <a:rPr lang="en-US" altLang="zh-CN" sz="2400" i="1">
                <a:latin typeface="Times New Roman" panose="02020603050405020304" pitchFamily="18" charset="0"/>
              </a:rPr>
              <a:t>βA</a:t>
            </a:r>
            <a:r>
              <a:rPr lang="en-US" altLang="zh-CN" sz="2400">
                <a:latin typeface="Times New Roman" panose="02020603050405020304" pitchFamily="18" charset="0"/>
                <a:cs typeface="Times New Roman" panose="02020603050405020304" pitchFamily="18" charset="0"/>
              </a:rPr>
              <a:t>'</a:t>
            </a:r>
            <a:r>
              <a:rPr lang="en-US" altLang="zh-CN" sz="2400">
                <a:latin typeface="Times New Roman" panose="02020603050405020304" pitchFamily="18" charset="0"/>
              </a:rPr>
              <a:t>     </a:t>
            </a:r>
            <a:r>
              <a:rPr lang="en-US" altLang="zh-CN" sz="2400" i="1">
                <a:latin typeface="Times New Roman" panose="02020603050405020304" pitchFamily="18" charset="0"/>
              </a:rPr>
              <a:t>A</a:t>
            </a:r>
            <a:r>
              <a:rPr lang="en-US" altLang="zh-CN" sz="2400">
                <a:latin typeface="Times New Roman" panose="02020603050405020304" pitchFamily="18" charset="0"/>
                <a:cs typeface="Times New Roman" panose="02020603050405020304" pitchFamily="18" charset="0"/>
              </a:rPr>
              <a:t>'</a:t>
            </a:r>
            <a:r>
              <a:rPr lang="en-US" altLang="zh-CN" sz="2400">
                <a:latin typeface="Times New Roman" panose="02020603050405020304" pitchFamily="18" charset="0"/>
              </a:rPr>
              <a:t> →</a:t>
            </a:r>
            <a:r>
              <a:rPr lang="en-US" altLang="zh-CN" sz="2400" i="1">
                <a:latin typeface="Times New Roman" panose="02020603050405020304" pitchFamily="18" charset="0"/>
              </a:rPr>
              <a:t>αA</a:t>
            </a:r>
            <a:r>
              <a:rPr lang="en-US" altLang="zh-CN" sz="2400">
                <a:latin typeface="Times New Roman" panose="02020603050405020304" pitchFamily="18" charset="0"/>
                <a:cs typeface="Times New Roman" panose="02020603050405020304" pitchFamily="18" charset="0"/>
              </a:rPr>
              <a:t>'</a:t>
            </a:r>
            <a:r>
              <a:rPr lang="en-US" altLang="zh-CN" sz="2400">
                <a:latin typeface="Times New Roman" panose="02020603050405020304" pitchFamily="18" charset="0"/>
              </a:rPr>
              <a:t> |</a:t>
            </a:r>
            <a:r>
              <a:rPr lang="en-US" altLang="zh-CN" sz="2400" i="1">
                <a:latin typeface="Times New Roman" panose="02020603050405020304" pitchFamily="18" charset="0"/>
              </a:rPr>
              <a:t>ε</a:t>
            </a:r>
            <a:r>
              <a:rPr lang="en-US" altLang="zh-CN" sz="2400">
                <a:latin typeface="Times New Roman" panose="02020603050405020304" pitchFamily="18" charset="0"/>
              </a:rPr>
              <a:t>  </a:t>
            </a:r>
          </a:p>
          <a:p>
            <a:pPr marL="1168400" lvl="1" indent="-711200" eaLnBrk="1" hangingPunct="1">
              <a:lnSpc>
                <a:spcPct val="90000"/>
              </a:lnSpc>
            </a:pPr>
            <a:r>
              <a:rPr lang="en-US" altLang="zh-CN" sz="2400" i="1">
                <a:latin typeface="Times New Roman" panose="02020603050405020304" pitchFamily="18" charset="0"/>
                <a:ea typeface="宋体" panose="02010600030101010101" pitchFamily="2" charset="-122"/>
              </a:rPr>
              <a:t>E</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E</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T</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T    T</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T</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F</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F    F</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E</a:t>
            </a:r>
            <a:r>
              <a:rPr lang="en-US" altLang="zh-CN" sz="2400">
                <a:latin typeface="Times New Roman" panose="02020603050405020304" pitchFamily="18" charset="0"/>
                <a:ea typeface="宋体" panose="02010600030101010101" pitchFamily="2" charset="-122"/>
              </a:rPr>
              <a:t>)|id</a:t>
            </a:r>
            <a:r>
              <a:rPr lang="zh-CN" altLang="en-US" sz="2400">
                <a:latin typeface="Times New Roman" panose="02020603050405020304" pitchFamily="18" charset="0"/>
              </a:rPr>
              <a:t>替换为：</a:t>
            </a:r>
          </a:p>
          <a:p>
            <a:pPr marL="1168400" lvl="1" indent="-711200" eaLnBrk="1" hangingPunct="1">
              <a:lnSpc>
                <a:spcPct val="90000"/>
              </a:lnSpc>
            </a:pPr>
            <a:r>
              <a:rPr lang="en-US" altLang="zh-CN" sz="2400" i="1">
                <a:latin typeface="Times New Roman" panose="02020603050405020304" pitchFamily="18" charset="0"/>
                <a:ea typeface="宋体" panose="02010600030101010101" pitchFamily="2" charset="-122"/>
              </a:rPr>
              <a:t>E</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TE</a:t>
            </a: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E</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TE</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ε    T</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FT</a:t>
            </a:r>
            <a:r>
              <a:rPr lang="en-US" altLang="zh-CN" sz="2400" i="1" baseline="-25000">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T</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FT</a:t>
            </a:r>
            <a:r>
              <a:rPr lang="en-US" altLang="zh-CN" sz="2400" i="1" baseline="-25000">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ε    F</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E</a:t>
            </a:r>
            <a:r>
              <a:rPr lang="en-US" altLang="zh-CN" sz="2400">
                <a:latin typeface="Times New Roman" panose="02020603050405020304" pitchFamily="18" charset="0"/>
                <a:ea typeface="宋体" panose="02010600030101010101" pitchFamily="2" charset="-122"/>
              </a:rPr>
              <a:t>)|id </a:t>
            </a:r>
          </a:p>
          <a:p>
            <a:pPr marL="812800" indent="-812800" eaLnBrk="1" hangingPunct="1">
              <a:lnSpc>
                <a:spcPct val="90000"/>
              </a:lnSpc>
            </a:pPr>
            <a:r>
              <a:rPr lang="zh-CN" altLang="en-US" sz="2400">
                <a:latin typeface="Times New Roman" panose="02020603050405020304" pitchFamily="18" charset="0"/>
              </a:rPr>
              <a:t>一般地，假设文法</a:t>
            </a:r>
            <a:r>
              <a:rPr lang="en-US" altLang="zh-CN" sz="2400" i="1">
                <a:latin typeface="Times New Roman" panose="02020603050405020304" pitchFamily="18" charset="0"/>
              </a:rPr>
              <a:t>G</a:t>
            </a:r>
            <a:r>
              <a:rPr lang="zh-CN" altLang="en-US" sz="2400">
                <a:latin typeface="Times New Roman" panose="02020603050405020304" pitchFamily="18" charset="0"/>
              </a:rPr>
              <a:t>中的语法变量</a:t>
            </a:r>
            <a:r>
              <a:rPr lang="en-US" altLang="zh-CN" sz="2400" i="1">
                <a:latin typeface="Times New Roman" panose="02020603050405020304" pitchFamily="18" charset="0"/>
              </a:rPr>
              <a:t>A</a:t>
            </a:r>
            <a:r>
              <a:rPr lang="zh-CN" altLang="en-US" sz="2400">
                <a:latin typeface="Times New Roman" panose="02020603050405020304" pitchFamily="18" charset="0"/>
              </a:rPr>
              <a:t>的所有产生式如下：</a:t>
            </a:r>
            <a:r>
              <a:rPr lang="en-US" altLang="zh-CN" sz="2400" i="1">
                <a:latin typeface="Times New Roman" panose="02020603050405020304" pitchFamily="18" charset="0"/>
              </a:rPr>
              <a:t>A</a:t>
            </a:r>
            <a:r>
              <a:rPr lang="en-US" altLang="zh-CN" sz="2400">
                <a:latin typeface="Times New Roman" panose="02020603050405020304" pitchFamily="18" charset="0"/>
              </a:rPr>
              <a:t>→</a:t>
            </a:r>
            <a:r>
              <a:rPr lang="en-US" altLang="zh-CN" sz="2400" i="1">
                <a:latin typeface="Times New Roman" panose="02020603050405020304" pitchFamily="18" charset="0"/>
              </a:rPr>
              <a:t>Aα</a:t>
            </a:r>
            <a:r>
              <a:rPr lang="en-US" altLang="zh-CN" sz="2400" baseline="-25000">
                <a:latin typeface="Times New Roman" panose="02020603050405020304" pitchFamily="18" charset="0"/>
              </a:rPr>
              <a:t>1</a:t>
            </a:r>
            <a:r>
              <a:rPr lang="en-US" altLang="zh-CN" sz="2400">
                <a:latin typeface="Times New Roman" panose="02020603050405020304" pitchFamily="18" charset="0"/>
              </a:rPr>
              <a:t>|</a:t>
            </a:r>
            <a:r>
              <a:rPr lang="en-US" altLang="zh-CN" sz="2400" i="1">
                <a:latin typeface="Times New Roman" panose="02020603050405020304" pitchFamily="18" charset="0"/>
              </a:rPr>
              <a:t>Aα</a:t>
            </a:r>
            <a:r>
              <a:rPr lang="en-US" altLang="zh-CN" sz="2400" baseline="-25000">
                <a:latin typeface="Times New Roman" panose="02020603050405020304" pitchFamily="18" charset="0"/>
              </a:rPr>
              <a:t>2</a:t>
            </a:r>
            <a:r>
              <a:rPr lang="en-US" altLang="zh-CN" sz="2400">
                <a:latin typeface="Times New Roman" panose="02020603050405020304" pitchFamily="18" charset="0"/>
              </a:rPr>
              <a:t>|…|</a:t>
            </a:r>
            <a:r>
              <a:rPr lang="en-US" altLang="zh-CN" sz="2400" i="1">
                <a:latin typeface="Times New Roman" panose="02020603050405020304" pitchFamily="18" charset="0"/>
              </a:rPr>
              <a:t>Aα</a:t>
            </a:r>
            <a:r>
              <a:rPr lang="en-US" altLang="zh-CN" sz="2400" i="1" baseline="-25000">
                <a:latin typeface="Times New Roman" panose="02020603050405020304" pitchFamily="18" charset="0"/>
              </a:rPr>
              <a:t>n</a:t>
            </a:r>
            <a:r>
              <a:rPr lang="en-US" altLang="zh-CN" sz="2400">
                <a:latin typeface="Times New Roman" panose="02020603050405020304" pitchFamily="18" charset="0"/>
              </a:rPr>
              <a:t>|</a:t>
            </a:r>
            <a:r>
              <a:rPr lang="en-US" altLang="zh-CN" sz="2400" i="1">
                <a:latin typeface="Times New Roman" panose="02020603050405020304" pitchFamily="18" charset="0"/>
              </a:rPr>
              <a:t>β</a:t>
            </a:r>
            <a:r>
              <a:rPr lang="en-US" altLang="zh-CN" sz="2400" baseline="-25000">
                <a:latin typeface="Times New Roman" panose="02020603050405020304" pitchFamily="18" charset="0"/>
              </a:rPr>
              <a:t>1</a:t>
            </a:r>
            <a:r>
              <a:rPr lang="en-US" altLang="zh-CN" sz="2400">
                <a:latin typeface="Times New Roman" panose="02020603050405020304" pitchFamily="18" charset="0"/>
              </a:rPr>
              <a:t>|</a:t>
            </a:r>
            <a:r>
              <a:rPr lang="en-US" altLang="zh-CN" sz="2400" i="1">
                <a:latin typeface="Times New Roman" panose="02020603050405020304" pitchFamily="18" charset="0"/>
              </a:rPr>
              <a:t>β</a:t>
            </a:r>
            <a:r>
              <a:rPr lang="en-US" altLang="zh-CN" sz="2400" baseline="-25000">
                <a:latin typeface="Times New Roman" panose="02020603050405020304" pitchFamily="18" charset="0"/>
              </a:rPr>
              <a:t>2</a:t>
            </a:r>
            <a:r>
              <a:rPr lang="en-US" altLang="zh-CN" sz="2400">
                <a:latin typeface="Times New Roman" panose="02020603050405020304" pitchFamily="18" charset="0"/>
              </a:rPr>
              <a:t>|…|</a:t>
            </a:r>
            <a:r>
              <a:rPr lang="en-US" altLang="zh-CN" sz="2400" i="1">
                <a:latin typeface="Times New Roman" panose="02020603050405020304" pitchFamily="18" charset="0"/>
              </a:rPr>
              <a:t>β</a:t>
            </a:r>
            <a:r>
              <a:rPr lang="en-US" altLang="zh-CN" sz="2400" i="1" baseline="-25000">
                <a:latin typeface="Times New Roman" panose="02020603050405020304" pitchFamily="18" charset="0"/>
              </a:rPr>
              <a:t>m</a:t>
            </a:r>
          </a:p>
          <a:p>
            <a:pPr marL="812800" indent="-812800" eaLnBrk="1" hangingPunct="1">
              <a:lnSpc>
                <a:spcPct val="90000"/>
              </a:lnSpc>
              <a:buFont typeface="Wingdings" panose="05000000000000000000" pitchFamily="2" charset="2"/>
              <a:buNone/>
            </a:pPr>
            <a:r>
              <a:rPr lang="en-US" altLang="zh-CN" sz="2400">
                <a:latin typeface="Times New Roman" panose="02020603050405020304" pitchFamily="18" charset="0"/>
              </a:rPr>
              <a:t>	</a:t>
            </a:r>
            <a:r>
              <a:rPr lang="zh-CN" altLang="en-US" sz="2400">
                <a:latin typeface="Times New Roman" panose="02020603050405020304" pitchFamily="18" charset="0"/>
              </a:rPr>
              <a:t>其中，</a:t>
            </a:r>
            <a:r>
              <a:rPr lang="en-US" altLang="zh-CN" sz="2400" i="1">
                <a:latin typeface="Times New Roman" panose="02020603050405020304" pitchFamily="18" charset="0"/>
              </a:rPr>
              <a:t>β</a:t>
            </a:r>
            <a:r>
              <a:rPr lang="en-US" altLang="zh-CN" sz="2400" i="1" baseline="-25000">
                <a:latin typeface="Times New Roman" panose="02020603050405020304" pitchFamily="18" charset="0"/>
              </a:rPr>
              <a:t>i</a:t>
            </a:r>
            <a:r>
              <a:rPr lang="en-US" altLang="zh-CN" sz="2400">
                <a:latin typeface="Times New Roman" panose="02020603050405020304" pitchFamily="18" charset="0"/>
              </a:rPr>
              <a:t>(</a:t>
            </a:r>
            <a:r>
              <a:rPr lang="en-US" altLang="zh-CN" sz="2400" i="1">
                <a:latin typeface="Times New Roman" panose="02020603050405020304" pitchFamily="18" charset="0"/>
              </a:rPr>
              <a:t>i</a:t>
            </a:r>
            <a:r>
              <a:rPr lang="en-US" altLang="zh-CN" sz="2400">
                <a:latin typeface="Times New Roman" panose="02020603050405020304" pitchFamily="18" charset="0"/>
              </a:rPr>
              <a:t>=1,2,…,</a:t>
            </a:r>
            <a:r>
              <a:rPr lang="en-US" altLang="zh-CN" sz="2400" i="1">
                <a:latin typeface="Times New Roman" panose="02020603050405020304" pitchFamily="18" charset="0"/>
              </a:rPr>
              <a:t>m</a:t>
            </a:r>
            <a:r>
              <a:rPr lang="en-US" altLang="zh-CN" sz="2400">
                <a:latin typeface="Times New Roman" panose="02020603050405020304" pitchFamily="18" charset="0"/>
              </a:rPr>
              <a:t>)</a:t>
            </a:r>
            <a:r>
              <a:rPr lang="zh-CN" altLang="en-US" sz="2400">
                <a:latin typeface="Times New Roman" panose="02020603050405020304" pitchFamily="18" charset="0"/>
              </a:rPr>
              <a:t>不以</a:t>
            </a:r>
            <a:r>
              <a:rPr lang="en-US" altLang="zh-CN" sz="2400" i="1">
                <a:latin typeface="Times New Roman" panose="02020603050405020304" pitchFamily="18" charset="0"/>
              </a:rPr>
              <a:t>A</a:t>
            </a:r>
            <a:r>
              <a:rPr lang="zh-CN" altLang="en-US" sz="2400">
                <a:latin typeface="Times New Roman" panose="02020603050405020304" pitchFamily="18" charset="0"/>
              </a:rPr>
              <a:t>打头。则用如下的产生式代替</a:t>
            </a:r>
            <a:r>
              <a:rPr lang="en-US" altLang="zh-CN" sz="2400" i="1">
                <a:latin typeface="Times New Roman" panose="02020603050405020304" pitchFamily="18" charset="0"/>
              </a:rPr>
              <a:t>A</a:t>
            </a:r>
            <a:r>
              <a:rPr lang="zh-CN" altLang="en-US" sz="2400">
                <a:latin typeface="Times New Roman" panose="02020603050405020304" pitchFamily="18" charset="0"/>
              </a:rPr>
              <a:t>的所有产生式即可消除其直接左递归：</a:t>
            </a:r>
            <a:r>
              <a:rPr lang="en-US" altLang="zh-CN" sz="2400" i="1">
                <a:latin typeface="Times New Roman" panose="02020603050405020304" pitchFamily="18" charset="0"/>
              </a:rPr>
              <a:t>A</a:t>
            </a:r>
            <a:r>
              <a:rPr lang="en-US" altLang="zh-CN" sz="2400">
                <a:latin typeface="Times New Roman" panose="02020603050405020304" pitchFamily="18" charset="0"/>
              </a:rPr>
              <a:t>→</a:t>
            </a:r>
            <a:r>
              <a:rPr lang="en-US" altLang="zh-CN" sz="2400" i="1">
                <a:latin typeface="Times New Roman" panose="02020603050405020304" pitchFamily="18" charset="0"/>
              </a:rPr>
              <a:t>β</a:t>
            </a:r>
            <a:r>
              <a:rPr lang="en-US" altLang="zh-CN" sz="2400" baseline="-25000">
                <a:latin typeface="Times New Roman" panose="02020603050405020304" pitchFamily="18" charset="0"/>
              </a:rPr>
              <a:t>1</a:t>
            </a:r>
            <a:r>
              <a:rPr lang="en-US" altLang="zh-CN" sz="2400" i="1">
                <a:latin typeface="Times New Roman" panose="02020603050405020304" pitchFamily="18" charset="0"/>
              </a:rPr>
              <a:t>A</a:t>
            </a:r>
            <a:r>
              <a:rPr lang="en-US" altLang="zh-CN" sz="2400">
                <a:latin typeface="Times New Roman" panose="02020603050405020304" pitchFamily="18" charset="0"/>
              </a:rPr>
              <a:t>'|</a:t>
            </a:r>
            <a:r>
              <a:rPr lang="en-US" altLang="zh-CN" sz="2400" i="1">
                <a:latin typeface="Times New Roman" panose="02020603050405020304" pitchFamily="18" charset="0"/>
              </a:rPr>
              <a:t>β</a:t>
            </a:r>
            <a:r>
              <a:rPr lang="en-US" altLang="zh-CN" sz="2400" baseline="-25000">
                <a:latin typeface="Times New Roman" panose="02020603050405020304" pitchFamily="18" charset="0"/>
              </a:rPr>
              <a:t>2</a:t>
            </a:r>
            <a:r>
              <a:rPr lang="en-US" altLang="zh-CN" sz="2400" i="1">
                <a:latin typeface="Times New Roman" panose="02020603050405020304" pitchFamily="18" charset="0"/>
              </a:rPr>
              <a:t>A</a:t>
            </a:r>
            <a:r>
              <a:rPr lang="en-US" altLang="zh-CN" sz="2400">
                <a:latin typeface="Times New Roman" panose="02020603050405020304" pitchFamily="18" charset="0"/>
              </a:rPr>
              <a:t>'|…|</a:t>
            </a:r>
            <a:r>
              <a:rPr lang="en-US" altLang="zh-CN" sz="2400" i="1">
                <a:latin typeface="Times New Roman" panose="02020603050405020304" pitchFamily="18" charset="0"/>
              </a:rPr>
              <a:t>β</a:t>
            </a:r>
            <a:r>
              <a:rPr lang="en-US" altLang="zh-CN" sz="2400" i="1" baseline="-25000">
                <a:latin typeface="Times New Roman" panose="02020603050405020304" pitchFamily="18" charset="0"/>
              </a:rPr>
              <a:t>m</a:t>
            </a:r>
            <a:r>
              <a:rPr lang="en-US" altLang="zh-CN" sz="2400" i="1">
                <a:latin typeface="Times New Roman" panose="02020603050405020304" pitchFamily="18" charset="0"/>
              </a:rPr>
              <a:t>A</a:t>
            </a:r>
            <a:r>
              <a:rPr lang="en-US" altLang="zh-CN" sz="2400">
                <a:latin typeface="Times New Roman" panose="02020603050405020304" pitchFamily="18" charset="0"/>
              </a:rPr>
              <a:t>'     </a:t>
            </a:r>
            <a:r>
              <a:rPr lang="en-US" altLang="zh-CN" sz="2400" i="1">
                <a:latin typeface="Times New Roman" panose="02020603050405020304" pitchFamily="18" charset="0"/>
              </a:rPr>
              <a:t>A</a:t>
            </a:r>
            <a:r>
              <a:rPr lang="en-US" altLang="zh-CN" sz="2400">
                <a:latin typeface="Times New Roman" panose="02020603050405020304" pitchFamily="18" charset="0"/>
              </a:rPr>
              <a:t>'→</a:t>
            </a:r>
            <a:r>
              <a:rPr lang="en-US" altLang="zh-CN" sz="2400" i="1">
                <a:latin typeface="Times New Roman" panose="02020603050405020304" pitchFamily="18" charset="0"/>
              </a:rPr>
              <a:t>α</a:t>
            </a:r>
            <a:r>
              <a:rPr lang="en-US" altLang="zh-CN" sz="2400" baseline="-25000">
                <a:latin typeface="Times New Roman" panose="02020603050405020304" pitchFamily="18" charset="0"/>
              </a:rPr>
              <a:t>1</a:t>
            </a:r>
            <a:r>
              <a:rPr lang="en-US" altLang="zh-CN" sz="2400" i="1">
                <a:latin typeface="Times New Roman" panose="02020603050405020304" pitchFamily="18" charset="0"/>
              </a:rPr>
              <a:t>A</a:t>
            </a:r>
            <a:r>
              <a:rPr lang="en-US" altLang="zh-CN" sz="2400">
                <a:latin typeface="Times New Roman" panose="02020603050405020304" pitchFamily="18" charset="0"/>
              </a:rPr>
              <a:t>'|</a:t>
            </a:r>
            <a:r>
              <a:rPr lang="en-US" altLang="zh-CN" sz="2400" i="1">
                <a:latin typeface="Times New Roman" panose="02020603050405020304" pitchFamily="18" charset="0"/>
              </a:rPr>
              <a:t>α</a:t>
            </a:r>
            <a:r>
              <a:rPr lang="en-US" altLang="zh-CN" sz="2400" baseline="-25000">
                <a:latin typeface="Times New Roman" panose="02020603050405020304" pitchFamily="18" charset="0"/>
              </a:rPr>
              <a:t>2</a:t>
            </a:r>
            <a:r>
              <a:rPr lang="en-US" altLang="zh-CN" sz="2400" i="1">
                <a:latin typeface="Times New Roman" panose="02020603050405020304" pitchFamily="18" charset="0"/>
              </a:rPr>
              <a:t>A</a:t>
            </a:r>
            <a:r>
              <a:rPr lang="en-US" altLang="zh-CN" sz="2400">
                <a:latin typeface="Times New Roman" panose="02020603050405020304" pitchFamily="18" charset="0"/>
              </a:rPr>
              <a:t>'|…|</a:t>
            </a:r>
            <a:r>
              <a:rPr lang="en-US" altLang="zh-CN" sz="2400" i="1">
                <a:latin typeface="Times New Roman" panose="02020603050405020304" pitchFamily="18" charset="0"/>
              </a:rPr>
              <a:t>α</a:t>
            </a:r>
            <a:r>
              <a:rPr lang="en-US" altLang="zh-CN" sz="2400" i="1" baseline="-25000">
                <a:latin typeface="Times New Roman" panose="02020603050405020304" pitchFamily="18" charset="0"/>
              </a:rPr>
              <a:t>n</a:t>
            </a:r>
            <a:r>
              <a:rPr lang="en-US" altLang="zh-CN" sz="2400" i="1">
                <a:latin typeface="Times New Roman" panose="02020603050405020304" pitchFamily="18" charset="0"/>
              </a:rPr>
              <a:t>A</a:t>
            </a:r>
            <a:r>
              <a:rPr lang="en-US" altLang="zh-CN" sz="2400">
                <a:latin typeface="Times New Roman" panose="02020603050405020304" pitchFamily="18" charset="0"/>
              </a:rPr>
              <a:t>'|</a:t>
            </a:r>
            <a:r>
              <a:rPr lang="en-US" altLang="zh-CN" sz="2400" i="1">
                <a:latin typeface="Times New Roman" panose="02020603050405020304" pitchFamily="18" charset="0"/>
              </a:rPr>
              <a:t>ε</a:t>
            </a:r>
            <a:r>
              <a:rPr lang="en-US" altLang="zh-CN" sz="2400">
                <a:latin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49379">
                                            <p:txEl>
                                              <p:pRg st="0" end="0"/>
                                            </p:txEl>
                                          </p:spTgt>
                                        </p:tgtEl>
                                        <p:attrNameLst>
                                          <p:attrName>style.visibility</p:attrName>
                                        </p:attrNameLst>
                                      </p:cBhvr>
                                      <p:to>
                                        <p:strVal val="visible"/>
                                      </p:to>
                                    </p:set>
                                    <p:animEffect transition="in" filter="slide(fromBottom)">
                                      <p:cBhvr>
                                        <p:cTn id="7" dur="500"/>
                                        <p:tgtEl>
                                          <p:spTgt spid="2149379">
                                            <p:txEl>
                                              <p:pRg st="0" end="0"/>
                                            </p:txEl>
                                          </p:spTgt>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2149379">
                                            <p:txEl>
                                              <p:pRg st="1" end="1"/>
                                            </p:txEl>
                                          </p:spTgt>
                                        </p:tgtEl>
                                        <p:attrNameLst>
                                          <p:attrName>style.visibility</p:attrName>
                                        </p:attrNameLst>
                                      </p:cBhvr>
                                      <p:to>
                                        <p:strVal val="visible"/>
                                      </p:to>
                                    </p:set>
                                    <p:animEffect transition="in" filter="slide(fromBottom)">
                                      <p:cBhvr>
                                        <p:cTn id="10" dur="500"/>
                                        <p:tgtEl>
                                          <p:spTgt spid="2149379">
                                            <p:txEl>
                                              <p:pRg st="1" end="1"/>
                                            </p:txEl>
                                          </p:spTgt>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2149379">
                                            <p:txEl>
                                              <p:pRg st="2" end="2"/>
                                            </p:txEl>
                                          </p:spTgt>
                                        </p:tgtEl>
                                        <p:attrNameLst>
                                          <p:attrName>style.visibility</p:attrName>
                                        </p:attrNameLst>
                                      </p:cBhvr>
                                      <p:to>
                                        <p:strVal val="visible"/>
                                      </p:to>
                                    </p:set>
                                    <p:animEffect transition="in" filter="slide(fromBottom)">
                                      <p:cBhvr>
                                        <p:cTn id="13" dur="500"/>
                                        <p:tgtEl>
                                          <p:spTgt spid="2149379">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2149379">
                                            <p:txEl>
                                              <p:pRg st="3" end="3"/>
                                            </p:txEl>
                                          </p:spTgt>
                                        </p:tgtEl>
                                        <p:attrNameLst>
                                          <p:attrName>style.visibility</p:attrName>
                                        </p:attrNameLst>
                                      </p:cBhvr>
                                      <p:to>
                                        <p:strVal val="visible"/>
                                      </p:to>
                                    </p:set>
                                    <p:animEffect transition="in" filter="slide(fromBottom)">
                                      <p:cBhvr>
                                        <p:cTn id="18" dur="500"/>
                                        <p:tgtEl>
                                          <p:spTgt spid="2149379">
                                            <p:txEl>
                                              <p:pRg st="3" end="3"/>
                                            </p:txEl>
                                          </p:spTgt>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2149379">
                                            <p:txEl>
                                              <p:pRg st="4" end="4"/>
                                            </p:txEl>
                                          </p:spTgt>
                                        </p:tgtEl>
                                        <p:attrNameLst>
                                          <p:attrName>style.visibility</p:attrName>
                                        </p:attrNameLst>
                                      </p:cBhvr>
                                      <p:to>
                                        <p:strVal val="visible"/>
                                      </p:to>
                                    </p:set>
                                    <p:animEffect transition="in" filter="slide(fromBottom)">
                                      <p:cBhvr>
                                        <p:cTn id="21" dur="500"/>
                                        <p:tgtEl>
                                          <p:spTgt spid="2149379">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2" presetClass="entr" presetSubtype="4" fill="hold" grpId="0" nodeType="clickEffect">
                                  <p:stCondLst>
                                    <p:cond delay="0"/>
                                  </p:stCondLst>
                                  <p:childTnLst>
                                    <p:set>
                                      <p:cBhvr>
                                        <p:cTn id="25" dur="1" fill="hold">
                                          <p:stCondLst>
                                            <p:cond delay="0"/>
                                          </p:stCondLst>
                                        </p:cTn>
                                        <p:tgtEl>
                                          <p:spTgt spid="2149379">
                                            <p:txEl>
                                              <p:pRg st="5" end="5"/>
                                            </p:txEl>
                                          </p:spTgt>
                                        </p:tgtEl>
                                        <p:attrNameLst>
                                          <p:attrName>style.visibility</p:attrName>
                                        </p:attrNameLst>
                                      </p:cBhvr>
                                      <p:to>
                                        <p:strVal val="visible"/>
                                      </p:to>
                                    </p:set>
                                    <p:animEffect transition="in" filter="slide(fromBottom)">
                                      <p:cBhvr>
                                        <p:cTn id="26" dur="500"/>
                                        <p:tgtEl>
                                          <p:spTgt spid="2149379">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2149379">
                                            <p:txEl>
                                              <p:pRg st="6" end="6"/>
                                            </p:txEl>
                                          </p:spTgt>
                                        </p:tgtEl>
                                        <p:attrNameLst>
                                          <p:attrName>style.visibility</p:attrName>
                                        </p:attrNameLst>
                                      </p:cBhvr>
                                      <p:to>
                                        <p:strVal val="visible"/>
                                      </p:to>
                                    </p:set>
                                    <p:animEffect transition="in" filter="slide(fromBottom)">
                                      <p:cBhvr>
                                        <p:cTn id="31" dur="500"/>
                                        <p:tgtEl>
                                          <p:spTgt spid="21493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9379"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A3C0B80-EA31-456C-A452-11F075CF96F4}"/>
              </a:ext>
            </a:extLst>
          </p:cNvPr>
          <p:cNvSpPr>
            <a:spLocks noGrp="1"/>
          </p:cNvSpPr>
          <p:nvPr>
            <p:ph type="dt" sz="quarter" idx="10"/>
          </p:nvPr>
        </p:nvSpPr>
        <p:spPr bwMode="auto">
          <a:xfrm>
            <a:off x="457200" y="6245225"/>
            <a:ext cx="2133600" cy="476250"/>
          </a:xfrm>
          <a:ln>
            <a:miter lim="800000"/>
          </a:ln>
        </p:spPr>
        <p:txBody>
          <a:bodyPr vert="horz" wrap="square" lIns="91440" tIns="45720" rIns="91440" bIns="45720" numCol="1" anchor="t" anchorCtr="0" compatLnSpc="1"/>
          <a:lstStyle/>
          <a:p>
            <a:pPr>
              <a:buFontTx/>
              <a:buNone/>
              <a:defRPr/>
            </a:pPr>
            <a:fld id="{879C8A83-40B5-4D7D-BA4F-2F17D05AA33F}" type="datetime1">
              <a:rPr lang="zh-CN" altLang="en-US" noProof="0" smtClean="0">
                <a:latin typeface="+mn-lt"/>
              </a:rPr>
              <a:pPr>
                <a:buFontTx/>
                <a:buNone/>
                <a:defRPr/>
              </a:pPr>
              <a:t>2022/4/27</a:t>
            </a:fld>
            <a:endParaRPr lang="en-US" altLang="zh-CN" noProof="0">
              <a:latin typeface="+mn-lt"/>
            </a:endParaRPr>
          </a:p>
        </p:txBody>
      </p:sp>
      <p:sp>
        <p:nvSpPr>
          <p:cNvPr id="37891" name="灯片编号占位符 5">
            <a:extLst>
              <a:ext uri="{FF2B5EF4-FFF2-40B4-BE49-F238E27FC236}">
                <a16:creationId xmlns:a16="http://schemas.microsoft.com/office/drawing/2014/main" id="{1E657A9D-0D2D-41FC-B713-4F79D95A70BF}"/>
              </a:ext>
            </a:extLst>
          </p:cNvPr>
          <p:cNvSpPr>
            <a:spLocks noGrp="1" noChangeArrowheads="1"/>
          </p:cNvSpPr>
          <p:nvPr>
            <p:ph type="sldNum" sz="quarter" idx="12"/>
          </p:nvPr>
        </p:nvSpPr>
        <p:spPr bwMode="auto">
          <a:xfrm>
            <a:off x="6553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 typeface="Arial" panose="020B0604020202020204" pitchFamily="34" charset="0"/>
              <a:buNone/>
            </a:pPr>
            <a:fld id="{D71DA657-6D58-4D7F-8904-784071509D92}" type="slidenum">
              <a:rPr lang="en-US" altLang="zh-CN" sz="1400" b="0" smtClean="0">
                <a:latin typeface="Arial" panose="020B0604020202020204" pitchFamily="34" charset="0"/>
                <a:ea typeface="宋体" panose="02010600030101010101" pitchFamily="2" charset="-122"/>
              </a:rPr>
              <a:pPr>
                <a:spcBef>
                  <a:spcPct val="0"/>
                </a:spcBef>
                <a:buClrTx/>
                <a:buSzTx/>
                <a:buFont typeface="Arial" panose="020B0604020202020204" pitchFamily="34" charset="0"/>
                <a:buNone/>
              </a:pPr>
              <a:t>31</a:t>
            </a:fld>
            <a:endParaRPr lang="en-US" altLang="zh-CN" sz="1400" b="0">
              <a:latin typeface="Arial" panose="020B0604020202020204" pitchFamily="34" charset="0"/>
              <a:ea typeface="宋体" panose="02010600030101010101" pitchFamily="2" charset="-122"/>
            </a:endParaRPr>
          </a:p>
        </p:txBody>
      </p:sp>
      <p:sp>
        <p:nvSpPr>
          <p:cNvPr id="37892" name="Rectangle 2">
            <a:extLst>
              <a:ext uri="{FF2B5EF4-FFF2-40B4-BE49-F238E27FC236}">
                <a16:creationId xmlns:a16="http://schemas.microsoft.com/office/drawing/2014/main" id="{63B1501E-043E-4519-88BF-77A55F05B984}"/>
              </a:ext>
            </a:extLst>
          </p:cNvPr>
          <p:cNvSpPr>
            <a:spLocks noGrp="1" noChangeArrowheads="1"/>
          </p:cNvSpPr>
          <p:nvPr>
            <p:ph type="title" idx="4294967295"/>
          </p:nvPr>
        </p:nvSpPr>
        <p:spPr>
          <a:xfrm>
            <a:off x="1116013" y="333375"/>
            <a:ext cx="7475537" cy="792163"/>
          </a:xfrm>
        </p:spPr>
        <p:txBody>
          <a:bodyPr lIns="92075" tIns="46038" rIns="92075" bIns="46038" anchor="ctr"/>
          <a:lstStyle/>
          <a:p>
            <a:pPr eaLnBrk="1" hangingPunct="1"/>
            <a:r>
              <a:rPr lang="en-US" altLang="zh-CN" sz="4000">
                <a:latin typeface="Times New Roman" panose="02020603050405020304" pitchFamily="18" charset="0"/>
              </a:rPr>
              <a:t>4.2.2 </a:t>
            </a:r>
            <a:r>
              <a:rPr lang="zh-CN" altLang="en-US" sz="4000"/>
              <a:t>对上下文无关文法的改造 </a:t>
            </a:r>
          </a:p>
        </p:txBody>
      </p:sp>
      <p:sp>
        <p:nvSpPr>
          <p:cNvPr id="2149379" name="Rectangle 3">
            <a:extLst>
              <a:ext uri="{FF2B5EF4-FFF2-40B4-BE49-F238E27FC236}">
                <a16:creationId xmlns:a16="http://schemas.microsoft.com/office/drawing/2014/main" id="{8D0A7F0C-AB42-40EF-9600-8D62C38584F7}"/>
              </a:ext>
            </a:extLst>
          </p:cNvPr>
          <p:cNvSpPr>
            <a:spLocks noGrp="1"/>
          </p:cNvSpPr>
          <p:nvPr>
            <p:ph type="body" idx="4294967295"/>
          </p:nvPr>
        </p:nvSpPr>
        <p:spPr>
          <a:xfrm>
            <a:off x="381000" y="1627188"/>
            <a:ext cx="8534400" cy="4826000"/>
          </a:xfrm>
        </p:spPr>
        <p:txBody>
          <a:bodyPr lIns="92075" tIns="46038" rIns="92075" bIns="46038"/>
          <a:lstStyle/>
          <a:p>
            <a:pPr marL="812800" indent="-812800" eaLnBrk="1" hangingPunct="1">
              <a:lnSpc>
                <a:spcPct val="90000"/>
              </a:lnSpc>
              <a:buFont typeface="Wingdings" panose="05000000000000000000" pitchFamily="2" charset="2"/>
              <a:buNone/>
              <a:defRPr/>
            </a:pPr>
            <a:r>
              <a:rPr lang="en-US" altLang="zh-CN" sz="2400" noProof="1">
                <a:latin typeface="Times New Roman" panose="02020603050405020304" pitchFamily="18" charset="0"/>
              </a:rPr>
              <a:t>2.</a:t>
            </a:r>
            <a:r>
              <a:rPr lang="zh-CN" altLang="en-US" sz="2400" noProof="1">
                <a:latin typeface="Times New Roman" panose="02020603050405020304" pitchFamily="18" charset="0"/>
              </a:rPr>
              <a:t>消除左递归</a:t>
            </a:r>
          </a:p>
          <a:p>
            <a:pPr marL="1168400" lvl="1" indent="-711200" eaLnBrk="1" hangingPunct="1">
              <a:lnSpc>
                <a:spcPct val="90000"/>
              </a:lnSpc>
              <a:defRPr/>
            </a:pPr>
            <a:endParaRPr lang="zh-CN" altLang="en-US" sz="2400" noProof="1">
              <a:solidFill>
                <a:srgbClr val="FF00FF"/>
              </a:solidFill>
              <a:latin typeface="Times New Roman" panose="02020603050405020304" pitchFamily="18" charset="0"/>
            </a:endParaRPr>
          </a:p>
          <a:p>
            <a:pPr marL="1168400" lvl="1" indent="-711200" eaLnBrk="1" hangingPunct="1">
              <a:lnSpc>
                <a:spcPct val="90000"/>
              </a:lnSpc>
              <a:defRPr/>
            </a:pPr>
            <a:r>
              <a:rPr lang="zh-CN" altLang="en-US" noProof="1">
                <a:solidFill>
                  <a:srgbClr val="FF00FF"/>
                </a:solidFill>
                <a:latin typeface="Times New Roman" panose="02020603050405020304" pitchFamily="18" charset="0"/>
              </a:rPr>
              <a:t>练习：消除B→</a:t>
            </a:r>
            <a:r>
              <a:rPr lang="en-US" altLang="zh-CN" noProof="1">
                <a:solidFill>
                  <a:srgbClr val="FF00FF"/>
                </a:solidFill>
                <a:latin typeface="Times New Roman" panose="02020603050405020304" pitchFamily="18" charset="0"/>
              </a:rPr>
              <a:t>Bbc|</a:t>
            </a:r>
            <a:r>
              <a:rPr lang="zh-CN" altLang="en-US" noProof="1">
                <a:solidFill>
                  <a:srgbClr val="FF00FF"/>
                </a:solidFill>
                <a:latin typeface="Times New Roman" panose="02020603050405020304" pitchFamily="18" charset="0"/>
              </a:rPr>
              <a:t>aBc</a:t>
            </a:r>
            <a:r>
              <a:rPr lang="en-US" altLang="zh-CN" noProof="1">
                <a:solidFill>
                  <a:srgbClr val="FF00FF"/>
                </a:solidFill>
                <a:latin typeface="Times New Roman" panose="02020603050405020304" pitchFamily="18" charset="0"/>
              </a:rPr>
              <a:t>|d</a:t>
            </a:r>
            <a:r>
              <a:rPr lang="zh-CN" altLang="en-US" noProof="1">
                <a:solidFill>
                  <a:srgbClr val="FF00FF"/>
                </a:solidFill>
                <a:latin typeface="Times New Roman" panose="02020603050405020304" pitchFamily="18" charset="0"/>
              </a:rPr>
              <a:t>的直接左递归</a:t>
            </a:r>
          </a:p>
          <a:p>
            <a:pPr marL="1168400" lvl="1" indent="-711200" eaLnBrk="1" hangingPunct="1">
              <a:lnSpc>
                <a:spcPct val="90000"/>
              </a:lnSpc>
              <a:defRPr/>
            </a:pPr>
            <a:endParaRPr lang="zh-CN" altLang="en-US" noProof="1">
              <a:solidFill>
                <a:srgbClr val="FF00FF"/>
              </a:solidFill>
              <a:latin typeface="Times New Roman" panose="02020603050405020304" pitchFamily="18" charset="0"/>
            </a:endParaRPr>
          </a:p>
          <a:p>
            <a:pPr marL="457200" lvl="1" indent="0" eaLnBrk="1" hangingPunct="1">
              <a:lnSpc>
                <a:spcPct val="90000"/>
              </a:lnSpc>
              <a:buFont typeface="Wingdings" panose="05000000000000000000" pitchFamily="2" charset="2"/>
              <a:buNone/>
              <a:defRPr/>
            </a:pPr>
            <a:r>
              <a:rPr lang="en-US" altLang="zh-CN" noProof="1">
                <a:solidFill>
                  <a:srgbClr val="FF00FF"/>
                </a:solidFill>
                <a:latin typeface="Times New Roman" panose="02020603050405020304" pitchFamily="18" charset="0"/>
              </a:rPr>
              <a:t>		</a:t>
            </a:r>
            <a:endParaRPr lang="en-US" altLang="zh-CN" i="1" noProof="1">
              <a:solidFill>
                <a:srgbClr val="00B050"/>
              </a:solidFill>
              <a:latin typeface="Times New Roman" panose="02020603050405020304" pitchFamily="18" charset="0"/>
              <a:sym typeface="+mn-ea"/>
            </a:endParaRPr>
          </a:p>
        </p:txBody>
      </p:sp>
      <p:sp>
        <p:nvSpPr>
          <p:cNvPr id="7" name="文本框 6">
            <a:extLst>
              <a:ext uri="{FF2B5EF4-FFF2-40B4-BE49-F238E27FC236}">
                <a16:creationId xmlns:a16="http://schemas.microsoft.com/office/drawing/2014/main" id="{33190FC5-37ED-4CB8-8B06-49FE8A29767D}"/>
              </a:ext>
            </a:extLst>
          </p:cNvPr>
          <p:cNvSpPr txBox="1">
            <a:spLocks noChangeArrowheads="1"/>
          </p:cNvSpPr>
          <p:nvPr/>
        </p:nvSpPr>
        <p:spPr bwMode="auto">
          <a:xfrm>
            <a:off x="684213" y="4292600"/>
            <a:ext cx="45720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600">
                <a:solidFill>
                  <a:schemeClr val="tx1"/>
                </a:solidFill>
                <a:latin typeface="Times New Roman" panose="02020603050405020304" pitchFamily="18" charset="0"/>
                <a:ea typeface="宋体" panose="02010600030101010101" pitchFamily="2" charset="-122"/>
              </a:defRPr>
            </a:lvl1pPr>
            <a:lvl2pPr>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lvl="1" eaLnBrk="1" hangingPunct="1">
              <a:lnSpc>
                <a:spcPct val="90000"/>
              </a:lnSpc>
              <a:buFont typeface="Wingdings" panose="05000000000000000000" pitchFamily="2" charset="2"/>
              <a:buNone/>
            </a:pPr>
            <a:r>
              <a:rPr lang="en-US" altLang="zh-CN" noProof="1">
                <a:solidFill>
                  <a:srgbClr val="00B050"/>
                </a:solidFill>
              </a:rPr>
              <a:t>B</a:t>
            </a:r>
            <a:r>
              <a:rPr lang="en-US" altLang="en-US" noProof="1">
                <a:solidFill>
                  <a:srgbClr val="00B050"/>
                </a:solidFill>
                <a:sym typeface="+mn-ea"/>
              </a:rPr>
              <a:t>→</a:t>
            </a:r>
            <a:r>
              <a:rPr lang="en-US" altLang="zh-CN" noProof="1">
                <a:solidFill>
                  <a:srgbClr val="00B050"/>
                </a:solidFill>
                <a:sym typeface="+mn-ea"/>
              </a:rPr>
              <a:t>aBcB'|dB'</a:t>
            </a:r>
          </a:p>
          <a:p>
            <a:pPr lvl="1" eaLnBrk="1" hangingPunct="1">
              <a:lnSpc>
                <a:spcPct val="90000"/>
              </a:lnSpc>
              <a:buFont typeface="Wingdings" panose="05000000000000000000" pitchFamily="2" charset="2"/>
              <a:buNone/>
            </a:pPr>
            <a:r>
              <a:rPr lang="en-US" altLang="zh-CN" noProof="1">
                <a:solidFill>
                  <a:srgbClr val="00B050"/>
                </a:solidFill>
                <a:sym typeface="+mn-ea"/>
              </a:rPr>
              <a:t>B'</a:t>
            </a:r>
            <a:r>
              <a:rPr lang="en-US" altLang="en-US" noProof="1">
                <a:solidFill>
                  <a:srgbClr val="00B050"/>
                </a:solidFill>
                <a:sym typeface="+mn-ea"/>
              </a:rPr>
              <a:t>→</a:t>
            </a:r>
            <a:r>
              <a:rPr lang="en-US" altLang="zh-CN" noProof="1">
                <a:solidFill>
                  <a:srgbClr val="00B050"/>
                </a:solidFill>
                <a:sym typeface="+mn-ea"/>
              </a:rPr>
              <a:t>bcB'|</a:t>
            </a:r>
            <a:r>
              <a:rPr lang="el-GR" altLang="zh-CN" i="1" noProof="1">
                <a:solidFill>
                  <a:srgbClr val="00B050"/>
                </a:solidFill>
                <a:sym typeface="+mn-ea"/>
              </a:rPr>
              <a:t>ε</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49379">
                                            <p:txEl>
                                              <p:pRg st="0" end="0"/>
                                            </p:txEl>
                                          </p:spTgt>
                                        </p:tgtEl>
                                        <p:attrNameLst>
                                          <p:attrName>style.visibility</p:attrName>
                                        </p:attrNameLst>
                                      </p:cBhvr>
                                      <p:to>
                                        <p:strVal val="visible"/>
                                      </p:to>
                                    </p:set>
                                    <p:animEffect transition="in" filter="slide(fromBottom)">
                                      <p:cBhvr>
                                        <p:cTn id="7" dur="500"/>
                                        <p:tgtEl>
                                          <p:spTgt spid="2149379">
                                            <p:txEl>
                                              <p:pRg st="0" end="0"/>
                                            </p:txEl>
                                          </p:spTgt>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2149379">
                                            <p:txEl>
                                              <p:pRg st="2" end="2"/>
                                            </p:txEl>
                                          </p:spTgt>
                                        </p:tgtEl>
                                        <p:attrNameLst>
                                          <p:attrName>style.visibility</p:attrName>
                                        </p:attrNameLst>
                                      </p:cBhvr>
                                      <p:to>
                                        <p:strVal val="visible"/>
                                      </p:to>
                                    </p:set>
                                    <p:animEffect transition="in" filter="slide(fromBottom)">
                                      <p:cBhvr>
                                        <p:cTn id="10" dur="500"/>
                                        <p:tgtEl>
                                          <p:spTgt spid="2149379">
                                            <p:txEl>
                                              <p:pRg st="2" end="2"/>
                                            </p:txEl>
                                          </p:spTgt>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2149379">
                                            <p:txEl>
                                              <p:pRg st="4" end="4"/>
                                            </p:txEl>
                                          </p:spTgt>
                                        </p:tgtEl>
                                        <p:attrNameLst>
                                          <p:attrName>style.visibility</p:attrName>
                                        </p:attrNameLst>
                                      </p:cBhvr>
                                      <p:to>
                                        <p:strVal val="visible"/>
                                      </p:to>
                                    </p:set>
                                    <p:animEffect transition="in" filter="slide(fromBottom)">
                                      <p:cBhvr>
                                        <p:cTn id="13" dur="500"/>
                                        <p:tgtEl>
                                          <p:spTgt spid="2149379">
                                            <p:txEl>
                                              <p:pRg st="4" end="4"/>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9379" grpId="0" build="p"/>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textbox 243">
            <a:extLst>
              <a:ext uri="{FF2B5EF4-FFF2-40B4-BE49-F238E27FC236}">
                <a16:creationId xmlns:a16="http://schemas.microsoft.com/office/drawing/2014/main" id="{63A704B6-58AC-43DC-A58E-B46E2312F9EF}"/>
              </a:ext>
            </a:extLst>
          </p:cNvPr>
          <p:cNvSpPr/>
          <p:nvPr/>
        </p:nvSpPr>
        <p:spPr>
          <a:xfrm>
            <a:off x="1403350" y="692150"/>
            <a:ext cx="4392613" cy="377825"/>
          </a:xfrm>
          <a:prstGeom prst="rect">
            <a:avLst/>
          </a:prstGeom>
        </p:spPr>
        <p:txBody>
          <a:bodyPr lIns="0" tIns="0" rIns="0" bIns="0"/>
          <a:lstStyle/>
          <a:p>
            <a:pPr>
              <a:lnSpc>
                <a:spcPct val="76000"/>
              </a:lnSpc>
              <a:defRPr/>
            </a:pPr>
            <a:endParaRPr lang="en-US" altLang="en-US" sz="100" dirty="0"/>
          </a:p>
          <a:p>
            <a:pPr indent="10860">
              <a:lnSpc>
                <a:spcPct val="91000"/>
              </a:lnSpc>
              <a:defRPr/>
            </a:pPr>
            <a:r>
              <a:rPr sz="2565" b="1" spc="214" dirty="0" err="1">
                <a:solidFill>
                  <a:srgbClr val="000000">
                    <a:alpha val="100000"/>
                  </a:srgbClr>
                </a:solidFill>
                <a:latin typeface="微软雅黑" panose="020B0503020204020204" charset="-122"/>
                <a:ea typeface="微软雅黑" panose="020B0503020204020204" charset="-122"/>
                <a:cs typeface="微软雅黑" panose="020B0503020204020204" charset="-122"/>
              </a:rPr>
              <a:t>消除间接左递归</a:t>
            </a:r>
            <a:endParaRPr lang="en-US" altLang="en-US" sz="2565" dirty="0"/>
          </a:p>
        </p:txBody>
      </p:sp>
      <p:sp>
        <p:nvSpPr>
          <p:cNvPr id="244" name="textbox 244">
            <a:extLst>
              <a:ext uri="{FF2B5EF4-FFF2-40B4-BE49-F238E27FC236}">
                <a16:creationId xmlns:a16="http://schemas.microsoft.com/office/drawing/2014/main" id="{562FE6D8-4583-4E9F-93B8-9FADE21DF0D6}"/>
              </a:ext>
            </a:extLst>
          </p:cNvPr>
          <p:cNvSpPr/>
          <p:nvPr/>
        </p:nvSpPr>
        <p:spPr>
          <a:xfrm>
            <a:off x="3417888" y="2794000"/>
            <a:ext cx="1822450" cy="385763"/>
          </a:xfrm>
          <a:prstGeom prst="rect">
            <a:avLst/>
          </a:prstGeom>
        </p:spPr>
        <p:txBody>
          <a:bodyPr lIns="0" tIns="0" rIns="0" bIns="0"/>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a:lnSpc>
                <a:spcPct val="83000"/>
              </a:lnSpc>
            </a:pPr>
            <a:endParaRPr lang="en-US" altLang="en-US" sz="100"/>
          </a:p>
          <a:p>
            <a:pPr>
              <a:lnSpc>
                <a:spcPts val="2863"/>
              </a:lnSpc>
            </a:pPr>
            <a:r>
              <a:rPr lang="zh-CN" altLang="zh-CN" sz="2100" b="1" i="1">
                <a:solidFill>
                  <a:srgbClr val="000000"/>
                </a:solidFill>
                <a:cs typeface="Times New Roman" panose="02020603050405020304" pitchFamily="18" charset="0"/>
              </a:rPr>
              <a:t>A</a:t>
            </a:r>
            <a:r>
              <a:rPr lang="zh-CN" altLang="zh-CN" sz="2100">
                <a:solidFill>
                  <a:srgbClr val="000000"/>
                </a:solidFill>
                <a:cs typeface="Times New Roman" panose="02020603050405020304" pitchFamily="18" charset="0"/>
              </a:rPr>
              <a:t> </a:t>
            </a:r>
            <a:r>
              <a:rPr lang="zh-CN" altLang="zh-CN" sz="2100" b="1">
                <a:solidFill>
                  <a:srgbClr val="000000"/>
                </a:solidFill>
                <a:cs typeface="Times New Roman" panose="02020603050405020304" pitchFamily="18" charset="0"/>
              </a:rPr>
              <a:t>→</a:t>
            </a:r>
            <a:r>
              <a:rPr lang="zh-CN" altLang="zh-CN" sz="2100">
                <a:solidFill>
                  <a:srgbClr val="000000"/>
                </a:solidFill>
                <a:cs typeface="Times New Roman" panose="02020603050405020304" pitchFamily="18" charset="0"/>
              </a:rPr>
              <a:t> </a:t>
            </a:r>
            <a:r>
              <a:rPr lang="zh-CN" altLang="zh-CN" sz="2100" b="1" i="1">
                <a:solidFill>
                  <a:srgbClr val="000000"/>
                </a:solidFill>
                <a:cs typeface="Times New Roman" panose="02020603050405020304" pitchFamily="18" charset="0"/>
              </a:rPr>
              <a:t>A</a:t>
            </a:r>
            <a:r>
              <a:rPr lang="zh-CN" altLang="zh-CN" sz="2100">
                <a:solidFill>
                  <a:srgbClr val="000000"/>
                </a:solidFill>
                <a:cs typeface="Times New Roman" panose="02020603050405020304" pitchFamily="18" charset="0"/>
              </a:rPr>
              <a:t> </a:t>
            </a:r>
            <a:r>
              <a:rPr lang="zh-CN" altLang="zh-CN" sz="2100" b="1" i="1">
                <a:solidFill>
                  <a:srgbClr val="000000"/>
                </a:solidFill>
                <a:cs typeface="Times New Roman" panose="02020603050405020304" pitchFamily="18" charset="0"/>
              </a:rPr>
              <a:t>c</a:t>
            </a:r>
            <a:r>
              <a:rPr lang="zh-CN" altLang="zh-CN" sz="2100">
                <a:solidFill>
                  <a:srgbClr val="000000"/>
                </a:solidFill>
                <a:cs typeface="Times New Roman" panose="02020603050405020304" pitchFamily="18" charset="0"/>
              </a:rPr>
              <a:t> </a:t>
            </a:r>
            <a:r>
              <a:rPr lang="zh-CN" altLang="zh-CN" sz="2100" b="1">
                <a:solidFill>
                  <a:srgbClr val="000000"/>
                </a:solidFill>
                <a:cs typeface="Times New Roman" panose="02020603050405020304" pitchFamily="18" charset="0"/>
              </a:rPr>
              <a:t>|</a:t>
            </a:r>
            <a:r>
              <a:rPr lang="zh-CN" altLang="zh-CN" sz="2100">
                <a:solidFill>
                  <a:srgbClr val="000000"/>
                </a:solidFill>
                <a:cs typeface="Times New Roman" panose="02020603050405020304" pitchFamily="18" charset="0"/>
              </a:rPr>
              <a:t> </a:t>
            </a:r>
            <a:r>
              <a:rPr lang="zh-CN" altLang="zh-CN" sz="2100" b="1" i="1">
                <a:solidFill>
                  <a:srgbClr val="000000"/>
                </a:solidFill>
                <a:cs typeface="Times New Roman" panose="02020603050405020304" pitchFamily="18" charset="0"/>
              </a:rPr>
              <a:t>S</a:t>
            </a:r>
            <a:r>
              <a:rPr lang="zh-CN" altLang="zh-CN" sz="2100">
                <a:solidFill>
                  <a:srgbClr val="000000"/>
                </a:solidFill>
                <a:cs typeface="Times New Roman" panose="02020603050405020304" pitchFamily="18" charset="0"/>
              </a:rPr>
              <a:t> </a:t>
            </a:r>
            <a:r>
              <a:rPr lang="zh-CN" altLang="zh-CN" sz="2100" b="1" i="1">
                <a:solidFill>
                  <a:srgbClr val="000000"/>
                </a:solidFill>
                <a:cs typeface="Times New Roman" panose="02020603050405020304" pitchFamily="18" charset="0"/>
              </a:rPr>
              <a:t>d</a:t>
            </a:r>
            <a:r>
              <a:rPr lang="zh-CN" altLang="zh-CN" sz="2100">
                <a:solidFill>
                  <a:srgbClr val="000000"/>
                </a:solidFill>
                <a:cs typeface="Times New Roman" panose="02020603050405020304" pitchFamily="18" charset="0"/>
              </a:rPr>
              <a:t> </a:t>
            </a:r>
            <a:r>
              <a:rPr lang="zh-CN" altLang="zh-CN" sz="2100" b="1">
                <a:solidFill>
                  <a:srgbClr val="000000"/>
                </a:solidFill>
                <a:cs typeface="Times New Roman" panose="02020603050405020304" pitchFamily="18" charset="0"/>
              </a:rPr>
              <a:t>|</a:t>
            </a:r>
            <a:r>
              <a:rPr lang="zh-CN" altLang="zh-CN" sz="2100">
                <a:solidFill>
                  <a:srgbClr val="000000"/>
                </a:solidFill>
                <a:cs typeface="Times New Roman" panose="02020603050405020304" pitchFamily="18" charset="0"/>
              </a:rPr>
              <a:t> </a:t>
            </a:r>
            <a:r>
              <a:rPr lang="zh-CN" altLang="zh-CN" sz="2100" b="1" i="1">
                <a:solidFill>
                  <a:srgbClr val="000000"/>
                </a:solidFill>
                <a:cs typeface="Times New Roman" panose="02020603050405020304" pitchFamily="18" charset="0"/>
              </a:rPr>
              <a:t>ε</a:t>
            </a:r>
            <a:endParaRPr lang="en-US" altLang="en-US" sz="2100"/>
          </a:p>
        </p:txBody>
      </p:sp>
      <p:grpSp>
        <p:nvGrpSpPr>
          <p:cNvPr id="3" name="组合 2">
            <a:extLst>
              <a:ext uri="{FF2B5EF4-FFF2-40B4-BE49-F238E27FC236}">
                <a16:creationId xmlns:a16="http://schemas.microsoft.com/office/drawing/2014/main" id="{8E8D7CBF-8E2D-4A96-A370-F662E6E7ABD7}"/>
              </a:ext>
            </a:extLst>
          </p:cNvPr>
          <p:cNvGrpSpPr>
            <a:grpSpLocks/>
          </p:cNvGrpSpPr>
          <p:nvPr/>
        </p:nvGrpSpPr>
        <p:grpSpPr bwMode="auto">
          <a:xfrm>
            <a:off x="5816600" y="2322513"/>
            <a:ext cx="950913" cy="679450"/>
            <a:chOff x="5816609" y="2322543"/>
            <a:chExt cx="951323" cy="679283"/>
          </a:xfrm>
        </p:grpSpPr>
        <p:sp>
          <p:nvSpPr>
            <p:cNvPr id="245" name="textbox 245">
              <a:extLst>
                <a:ext uri="{FF2B5EF4-FFF2-40B4-BE49-F238E27FC236}">
                  <a16:creationId xmlns:a16="http://schemas.microsoft.com/office/drawing/2014/main" id="{4C2807D1-C0BD-4E9F-9301-4CAE353E05FD}"/>
                </a:ext>
              </a:extLst>
            </p:cNvPr>
            <p:cNvSpPr/>
            <p:nvPr/>
          </p:nvSpPr>
          <p:spPr>
            <a:xfrm>
              <a:off x="5816609" y="2322543"/>
              <a:ext cx="951323" cy="679283"/>
            </a:xfrm>
            <a:prstGeom prst="rect">
              <a:avLst/>
            </a:prstGeom>
          </p:spPr>
          <p:txBody>
            <a:bodyPr lIns="0" tIns="0" rIns="0" bIns="0"/>
            <a:lstStyle/>
            <a:p>
              <a:pPr>
                <a:lnSpc>
                  <a:spcPct val="89000"/>
                </a:lnSpc>
                <a:defRPr/>
              </a:pPr>
              <a:endParaRPr lang="en-US" altLang="en-US" sz="100" dirty="0"/>
            </a:p>
            <a:p>
              <a:pPr marL="221539" indent="-210680">
                <a:lnSpc>
                  <a:spcPct val="105000"/>
                </a:lnSpc>
                <a:tabLst>
                  <a:tab pos="458825" algn="l"/>
                </a:tabLst>
                <a:defRPr/>
              </a:pPr>
              <a:r>
                <a:rPr sz="2052" b="1" i="1" spc="68" dirty="0">
                  <a:solidFill>
                    <a:srgbClr val="2D84F4">
                      <a:alpha val="100000"/>
                    </a:srgbClr>
                  </a:solidFill>
                  <a:latin typeface="Times New Roman" panose="02020603050405020304"/>
                  <a:ea typeface="Times New Roman" panose="02020603050405020304"/>
                  <a:cs typeface="Times New Roman" panose="02020603050405020304"/>
                </a:rPr>
                <a:t>S</a:t>
              </a:r>
              <a:r>
                <a:rPr sz="2052" spc="60" dirty="0">
                  <a:solidFill>
                    <a:srgbClr val="2D84F4">
                      <a:alpha val="100000"/>
                    </a:srgbClr>
                  </a:solidFill>
                  <a:latin typeface="Times New Roman" panose="02020603050405020304"/>
                  <a:ea typeface="Times New Roman" panose="02020603050405020304"/>
                  <a:cs typeface="Times New Roman" panose="02020603050405020304"/>
                </a:rPr>
                <a:t>     </a:t>
              </a:r>
              <a:r>
                <a:rPr sz="2052" b="1" i="1" spc="68" dirty="0">
                  <a:solidFill>
                    <a:srgbClr val="2D84F4">
                      <a:alpha val="100000"/>
                    </a:srgbClr>
                  </a:solidFill>
                  <a:latin typeface="Times New Roman" panose="02020603050405020304"/>
                  <a:ea typeface="Times New Roman" panose="02020603050405020304"/>
                  <a:cs typeface="Times New Roman" panose="02020603050405020304"/>
                </a:rPr>
                <a:t>Aa</a:t>
              </a:r>
              <a:r>
                <a:rPr sz="2052" spc="17" dirty="0">
                  <a:solidFill>
                    <a:srgbClr val="2D84F4">
                      <a:alpha val="100000"/>
                    </a:srgbClr>
                  </a:solidFill>
                  <a:latin typeface="Times New Roman" panose="02020603050405020304"/>
                  <a:ea typeface="Times New Roman" panose="02020603050405020304"/>
                  <a:cs typeface="Times New Roman" panose="02020603050405020304"/>
                </a:rPr>
                <a:t>  </a:t>
              </a:r>
              <a:r>
                <a:rPr sz="2052" dirty="0">
                  <a:solidFill>
                    <a:srgbClr val="000000">
                      <a:alpha val="100000"/>
                    </a:srgbClr>
                  </a:solidFill>
                  <a:latin typeface="Arial" panose="020B0604020202020204"/>
                  <a:ea typeface="Arial" panose="020B0604020202020204"/>
                  <a:cs typeface="Arial" panose="020B0604020202020204"/>
                </a:rPr>
                <a:t>	</a:t>
              </a:r>
              <a:r>
                <a:rPr sz="2052" spc="-9" dirty="0">
                  <a:solidFill>
                    <a:srgbClr val="000000">
                      <a:alpha val="100000"/>
                    </a:srgbClr>
                  </a:solidFill>
                  <a:latin typeface="Arial" panose="020B0604020202020204"/>
                  <a:ea typeface="Arial" panose="020B0604020202020204"/>
                  <a:cs typeface="Arial" panose="020B0604020202020204"/>
                </a:rPr>
                <a:t> </a:t>
              </a:r>
              <a:r>
                <a:rPr sz="2052" b="1" i="1" spc="9" dirty="0">
                  <a:solidFill>
                    <a:srgbClr val="2D84F4">
                      <a:alpha val="100000"/>
                    </a:srgbClr>
                  </a:solidFill>
                  <a:latin typeface="Times New Roman" panose="02020603050405020304"/>
                  <a:ea typeface="Times New Roman" panose="02020603050405020304"/>
                  <a:cs typeface="Times New Roman" panose="02020603050405020304"/>
                </a:rPr>
                <a:t>Sda</a:t>
              </a:r>
              <a:endParaRPr lang="en-US" altLang="en-US" sz="2052" dirty="0"/>
            </a:p>
          </p:txBody>
        </p:sp>
        <p:pic>
          <p:nvPicPr>
            <p:cNvPr id="38922" name="picture 246">
              <a:extLst>
                <a:ext uri="{FF2B5EF4-FFF2-40B4-BE49-F238E27FC236}">
                  <a16:creationId xmlns:a16="http://schemas.microsoft.com/office/drawing/2014/main" id="{1BF97978-6926-41E5-B980-66BDB995CF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8064" y="2612937"/>
              <a:ext cx="237961" cy="319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3" name="picture 247">
              <a:extLst>
                <a:ext uri="{FF2B5EF4-FFF2-40B4-BE49-F238E27FC236}">
                  <a16:creationId xmlns:a16="http://schemas.microsoft.com/office/drawing/2014/main" id="{B57BA767-476C-4A4D-A2D7-2CA1FBB129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3050" y="2333403"/>
              <a:ext cx="237961" cy="319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8917" name="picture 248">
            <a:extLst>
              <a:ext uri="{FF2B5EF4-FFF2-40B4-BE49-F238E27FC236}">
                <a16:creationId xmlns:a16="http://schemas.microsoft.com/office/drawing/2014/main" id="{4B5952EE-F307-4F18-8881-95DE8DD14E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1988" y="1395413"/>
            <a:ext cx="6477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9" name="textbox 249">
            <a:extLst>
              <a:ext uri="{FF2B5EF4-FFF2-40B4-BE49-F238E27FC236}">
                <a16:creationId xmlns:a16="http://schemas.microsoft.com/office/drawing/2014/main" id="{A85DC7CD-4179-42AE-B8A8-68AA0DE8CAFF}"/>
              </a:ext>
            </a:extLst>
          </p:cNvPr>
          <p:cNvSpPr/>
          <p:nvPr/>
        </p:nvSpPr>
        <p:spPr>
          <a:xfrm>
            <a:off x="1892300" y="2430463"/>
            <a:ext cx="503238" cy="347662"/>
          </a:xfrm>
          <a:prstGeom prst="rect">
            <a:avLst/>
          </a:prstGeom>
        </p:spPr>
        <p:txBody>
          <a:bodyPr lIns="0" tIns="0" rIns="0" bIns="0"/>
          <a:lstStyle/>
          <a:p>
            <a:pPr>
              <a:lnSpc>
                <a:spcPct val="87000"/>
              </a:lnSpc>
              <a:defRPr/>
            </a:pPr>
            <a:endParaRPr lang="en-US" altLang="en-US" sz="100" dirty="0"/>
          </a:p>
          <a:p>
            <a:pPr indent="10860">
              <a:tabLst>
                <a:tab pos="180272" algn="l"/>
              </a:tabLst>
              <a:defRPr/>
            </a:pPr>
            <a:r>
              <a:rPr sz="2138" dirty="0">
                <a:solidFill>
                  <a:srgbClr val="000000">
                    <a:alpha val="100000"/>
                  </a:srgbClr>
                </a:solidFill>
                <a:latin typeface="Arial" panose="020B0604020202020204"/>
                <a:ea typeface="Arial" panose="020B0604020202020204"/>
                <a:cs typeface="Arial" panose="020B0604020202020204"/>
              </a:rPr>
              <a:t>	</a:t>
            </a:r>
            <a:r>
              <a:rPr sz="2138" spc="316" dirty="0">
                <a:solidFill>
                  <a:srgbClr val="000000">
                    <a:alpha val="100000"/>
                  </a:srgbClr>
                </a:solidFill>
                <a:latin typeface="华文楷体" panose="02010600040101010101" charset="-122"/>
                <a:ea typeface="华文楷体" panose="02010600040101010101" charset="-122"/>
                <a:cs typeface="华文楷体" panose="02010600040101010101" charset="-122"/>
              </a:rPr>
              <a:t>例</a:t>
            </a:r>
            <a:endParaRPr lang="en-US" altLang="en-US" sz="2138" dirty="0"/>
          </a:p>
        </p:txBody>
      </p:sp>
      <p:pic>
        <p:nvPicPr>
          <p:cNvPr id="38919" name="picture 250">
            <a:extLst>
              <a:ext uri="{FF2B5EF4-FFF2-40B4-BE49-F238E27FC236}">
                <a16:creationId xmlns:a16="http://schemas.microsoft.com/office/drawing/2014/main" id="{C90F0E6D-1DE1-46B2-B66C-309B80B26FE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1825" y="2441575"/>
            <a:ext cx="17145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文本框 15">
            <a:extLst>
              <a:ext uri="{FF2B5EF4-FFF2-40B4-BE49-F238E27FC236}">
                <a16:creationId xmlns:a16="http://schemas.microsoft.com/office/drawing/2014/main" id="{31AE22C8-5F41-4C02-AFD4-E95E0F02653A}"/>
              </a:ext>
            </a:extLst>
          </p:cNvPr>
          <p:cNvSpPr txBox="1"/>
          <p:nvPr/>
        </p:nvSpPr>
        <p:spPr>
          <a:xfrm>
            <a:off x="2555875" y="2320925"/>
            <a:ext cx="4572000" cy="503238"/>
          </a:xfrm>
          <a:prstGeom prst="rect">
            <a:avLst/>
          </a:prstGeom>
          <a:noFill/>
        </p:spPr>
        <p:txBody>
          <a:bodyPr>
            <a:spAutoFit/>
          </a:bodyPr>
          <a:lstStyle>
            <a:lvl1pPr indent="758825">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a:lnSpc>
                <a:spcPts val="3350"/>
              </a:lnSpc>
            </a:pPr>
            <a:r>
              <a:rPr lang="en-US" altLang="zh-CN" sz="2800" b="1" i="1">
                <a:solidFill>
                  <a:srgbClr val="000000"/>
                </a:solidFill>
                <a:cs typeface="Times New Roman" panose="02020603050405020304" pitchFamily="18" charset="0"/>
              </a:rPr>
              <a:t>S</a:t>
            </a:r>
            <a:r>
              <a:rPr lang="en-US" altLang="zh-CN" sz="2800">
                <a:solidFill>
                  <a:srgbClr val="000000"/>
                </a:solidFill>
                <a:cs typeface="Times New Roman" panose="02020603050405020304" pitchFamily="18" charset="0"/>
              </a:rPr>
              <a:t> </a:t>
            </a:r>
            <a:r>
              <a:rPr lang="en-US" altLang="zh-CN" sz="2800" b="1">
                <a:solidFill>
                  <a:srgbClr val="000000"/>
                </a:solidFill>
                <a:cs typeface="Times New Roman" panose="02020603050405020304" pitchFamily="18" charset="0"/>
              </a:rPr>
              <a:t>→</a:t>
            </a:r>
            <a:r>
              <a:rPr lang="en-US" altLang="zh-CN" sz="2800">
                <a:solidFill>
                  <a:srgbClr val="000000"/>
                </a:solidFill>
                <a:cs typeface="Times New Roman" panose="02020603050405020304" pitchFamily="18" charset="0"/>
              </a:rPr>
              <a:t> </a:t>
            </a:r>
            <a:r>
              <a:rPr lang="en-US" altLang="zh-CN" sz="2800" b="1" i="1">
                <a:solidFill>
                  <a:srgbClr val="000000"/>
                </a:solidFill>
                <a:cs typeface="Times New Roman" panose="02020603050405020304" pitchFamily="18" charset="0"/>
              </a:rPr>
              <a:t>A</a:t>
            </a:r>
            <a:r>
              <a:rPr lang="en-US" altLang="zh-CN" sz="2800">
                <a:solidFill>
                  <a:srgbClr val="000000"/>
                </a:solidFill>
                <a:cs typeface="Times New Roman" panose="02020603050405020304" pitchFamily="18" charset="0"/>
              </a:rPr>
              <a:t> </a:t>
            </a:r>
            <a:r>
              <a:rPr lang="en-US" altLang="zh-CN" sz="2800" b="1" i="1">
                <a:solidFill>
                  <a:srgbClr val="000000"/>
                </a:solidFill>
                <a:cs typeface="Times New Roman" panose="02020603050405020304" pitchFamily="18" charset="0"/>
              </a:rPr>
              <a:t>a</a:t>
            </a:r>
            <a:r>
              <a:rPr lang="en-US" altLang="zh-CN" sz="2800">
                <a:solidFill>
                  <a:srgbClr val="000000"/>
                </a:solidFill>
                <a:cs typeface="Times New Roman" panose="02020603050405020304" pitchFamily="18" charset="0"/>
              </a:rPr>
              <a:t> </a:t>
            </a:r>
            <a:r>
              <a:rPr lang="en-US" altLang="zh-CN" sz="2800" b="1">
                <a:solidFill>
                  <a:srgbClr val="000000"/>
                </a:solidFill>
                <a:cs typeface="Times New Roman" panose="02020603050405020304" pitchFamily="18" charset="0"/>
              </a:rPr>
              <a:t>|</a:t>
            </a:r>
            <a:r>
              <a:rPr lang="en-US" altLang="zh-CN" sz="2800">
                <a:solidFill>
                  <a:srgbClr val="000000"/>
                </a:solidFill>
                <a:cs typeface="Times New Roman" panose="02020603050405020304" pitchFamily="18" charset="0"/>
              </a:rPr>
              <a:t> </a:t>
            </a:r>
            <a:r>
              <a:rPr lang="en-US" altLang="zh-CN" sz="2800" b="1" i="1">
                <a:solidFill>
                  <a:srgbClr val="000000"/>
                </a:solidFill>
                <a:cs typeface="Times New Roman" panose="02020603050405020304" pitchFamily="18" charset="0"/>
              </a:rPr>
              <a:t>b</a:t>
            </a:r>
            <a:endParaRPr lang="en-US" altLang="en-US"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textbox 238">
            <a:extLst>
              <a:ext uri="{FF2B5EF4-FFF2-40B4-BE49-F238E27FC236}">
                <a16:creationId xmlns:a16="http://schemas.microsoft.com/office/drawing/2014/main" id="{6AC31494-7049-4F97-8AE8-5981955C3AD4}"/>
              </a:ext>
            </a:extLst>
          </p:cNvPr>
          <p:cNvSpPr/>
          <p:nvPr/>
        </p:nvSpPr>
        <p:spPr>
          <a:xfrm>
            <a:off x="2151063" y="3211513"/>
            <a:ext cx="5085233" cy="1120775"/>
          </a:xfrm>
          <a:prstGeom prst="rect">
            <a:avLst/>
          </a:prstGeom>
        </p:spPr>
        <p:txBody>
          <a:bodyPr lIns="0" tIns="0" rIns="0" bIns="0"/>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a:lnSpc>
                <a:spcPct val="69000"/>
              </a:lnSpc>
            </a:pPr>
            <a:endParaRPr lang="en-US" altLang="en-US" sz="100" dirty="0"/>
          </a:p>
          <a:p>
            <a:pPr>
              <a:lnSpc>
                <a:spcPct val="113000"/>
              </a:lnSpc>
            </a:pPr>
            <a:r>
              <a:rPr lang="zh-CN" altLang="zh-CN" sz="2100" dirty="0">
                <a:solidFill>
                  <a:srgbClr val="000000"/>
                </a:solidFill>
                <a:latin typeface="Arial" panose="020B0604020202020204" pitchFamily="34" charset="0"/>
                <a:cs typeface="Arial" panose="020B0604020202020204" pitchFamily="34" charset="0"/>
              </a:rPr>
              <a:t>	</a:t>
            </a:r>
            <a:r>
              <a:rPr lang="zh-CN" altLang="zh-CN" sz="2100" dirty="0">
                <a:solidFill>
                  <a:srgbClr val="000000"/>
                </a:solidFill>
                <a:latin typeface="华文楷体" panose="02010600040101010101" pitchFamily="2" charset="-122"/>
                <a:ea typeface="华文楷体" panose="02010600040101010101" pitchFamily="2" charset="-122"/>
              </a:rPr>
              <a:t>将</a:t>
            </a:r>
            <a:r>
              <a:rPr lang="zh-CN" altLang="zh-CN" sz="2100" b="1" i="1" dirty="0">
                <a:solidFill>
                  <a:srgbClr val="000000"/>
                </a:solidFill>
                <a:cs typeface="Times New Roman" panose="02020603050405020304" pitchFamily="18" charset="0"/>
              </a:rPr>
              <a:t>S</a:t>
            </a:r>
            <a:r>
              <a:rPr lang="zh-CN" altLang="zh-CN" sz="2100" dirty="0">
                <a:solidFill>
                  <a:srgbClr val="000000"/>
                </a:solidFill>
                <a:latin typeface="华文楷体" panose="02010600040101010101" pitchFamily="2" charset="-122"/>
                <a:ea typeface="华文楷体" panose="02010600040101010101" pitchFamily="2" charset="-122"/>
              </a:rPr>
              <a:t>的定义代入</a:t>
            </a:r>
            <a:r>
              <a:rPr lang="zh-CN" altLang="zh-CN" sz="2100" b="1" i="1" dirty="0">
                <a:solidFill>
                  <a:srgbClr val="000000"/>
                </a:solidFill>
                <a:cs typeface="Times New Roman" panose="02020603050405020304" pitchFamily="18" charset="0"/>
              </a:rPr>
              <a:t>A</a:t>
            </a:r>
            <a:r>
              <a:rPr lang="zh-CN" altLang="zh-CN" sz="2100" dirty="0">
                <a:solidFill>
                  <a:srgbClr val="000000"/>
                </a:solidFill>
                <a:latin typeface="华文楷体" panose="02010600040101010101" pitchFamily="2" charset="-122"/>
                <a:ea typeface="华文楷体" panose="02010600040101010101" pitchFamily="2" charset="-122"/>
              </a:rPr>
              <a:t>-产生式，得：         </a:t>
            </a:r>
            <a:r>
              <a:rPr lang="en-US" altLang="zh-CN" sz="2100" dirty="0">
                <a:solidFill>
                  <a:srgbClr val="000000"/>
                </a:solidFill>
                <a:latin typeface="华文楷体" panose="02010600040101010101" pitchFamily="2" charset="-122"/>
                <a:ea typeface="华文楷体" panose="02010600040101010101" pitchFamily="2" charset="-122"/>
              </a:rPr>
              <a:t>       </a:t>
            </a:r>
            <a:r>
              <a:rPr lang="zh-CN" altLang="zh-CN" sz="2100" b="1" i="1" dirty="0">
                <a:solidFill>
                  <a:srgbClr val="000000"/>
                </a:solidFill>
                <a:cs typeface="Times New Roman" panose="02020603050405020304" pitchFamily="18" charset="0"/>
              </a:rPr>
              <a:t>A</a:t>
            </a:r>
            <a:r>
              <a:rPr lang="zh-CN" altLang="zh-CN" sz="2100" dirty="0">
                <a:solidFill>
                  <a:srgbClr val="000000"/>
                </a:solidFill>
                <a:cs typeface="Times New Roman" panose="02020603050405020304" pitchFamily="18" charset="0"/>
              </a:rPr>
              <a:t> </a:t>
            </a:r>
            <a:r>
              <a:rPr lang="zh-CN" altLang="zh-CN" sz="2100" b="1" dirty="0">
                <a:solidFill>
                  <a:srgbClr val="000000"/>
                </a:solidFill>
                <a:cs typeface="Times New Roman" panose="02020603050405020304" pitchFamily="18" charset="0"/>
              </a:rPr>
              <a:t>→</a:t>
            </a:r>
            <a:r>
              <a:rPr lang="zh-CN" altLang="zh-CN" sz="2100" dirty="0">
                <a:solidFill>
                  <a:srgbClr val="000000"/>
                </a:solidFill>
                <a:cs typeface="Times New Roman" panose="02020603050405020304" pitchFamily="18" charset="0"/>
              </a:rPr>
              <a:t> </a:t>
            </a:r>
            <a:r>
              <a:rPr lang="zh-CN" altLang="zh-CN" sz="2100" b="1" i="1" dirty="0">
                <a:solidFill>
                  <a:srgbClr val="000000"/>
                </a:solidFill>
                <a:cs typeface="Times New Roman" panose="02020603050405020304" pitchFamily="18" charset="0"/>
              </a:rPr>
              <a:t>A</a:t>
            </a:r>
            <a:r>
              <a:rPr lang="zh-CN" altLang="zh-CN" sz="2100" dirty="0">
                <a:solidFill>
                  <a:srgbClr val="000000"/>
                </a:solidFill>
                <a:cs typeface="Times New Roman" panose="02020603050405020304" pitchFamily="18" charset="0"/>
              </a:rPr>
              <a:t> </a:t>
            </a:r>
            <a:r>
              <a:rPr lang="zh-CN" altLang="zh-CN" sz="2100" b="1" i="1" dirty="0">
                <a:solidFill>
                  <a:srgbClr val="000000"/>
                </a:solidFill>
                <a:cs typeface="Times New Roman" panose="02020603050405020304" pitchFamily="18" charset="0"/>
              </a:rPr>
              <a:t>c</a:t>
            </a:r>
            <a:r>
              <a:rPr lang="zh-CN" altLang="zh-CN" sz="2100" dirty="0">
                <a:solidFill>
                  <a:srgbClr val="000000"/>
                </a:solidFill>
                <a:cs typeface="Times New Roman" panose="02020603050405020304" pitchFamily="18" charset="0"/>
              </a:rPr>
              <a:t> </a:t>
            </a:r>
            <a:r>
              <a:rPr lang="zh-CN" altLang="zh-CN" sz="2100" b="1" dirty="0">
                <a:solidFill>
                  <a:srgbClr val="000000"/>
                </a:solidFill>
                <a:cs typeface="Times New Roman" panose="02020603050405020304" pitchFamily="18" charset="0"/>
              </a:rPr>
              <a:t>|</a:t>
            </a:r>
            <a:r>
              <a:rPr lang="zh-CN" altLang="zh-CN" sz="2100" dirty="0">
                <a:solidFill>
                  <a:srgbClr val="000000"/>
                </a:solidFill>
                <a:cs typeface="Times New Roman" panose="02020603050405020304" pitchFamily="18" charset="0"/>
              </a:rPr>
              <a:t> </a:t>
            </a:r>
            <a:r>
              <a:rPr lang="zh-CN" altLang="zh-CN" sz="2100" b="1" i="1" dirty="0">
                <a:solidFill>
                  <a:srgbClr val="000000"/>
                </a:solidFill>
                <a:cs typeface="Times New Roman" panose="02020603050405020304" pitchFamily="18" charset="0"/>
              </a:rPr>
              <a:t>A</a:t>
            </a:r>
            <a:r>
              <a:rPr lang="zh-CN" altLang="zh-CN" sz="2100" dirty="0">
                <a:solidFill>
                  <a:srgbClr val="000000"/>
                </a:solidFill>
                <a:cs typeface="Times New Roman" panose="02020603050405020304" pitchFamily="18" charset="0"/>
              </a:rPr>
              <a:t> </a:t>
            </a:r>
            <a:r>
              <a:rPr lang="zh-CN" altLang="zh-CN" sz="2100" b="1" i="1" dirty="0">
                <a:solidFill>
                  <a:srgbClr val="000000"/>
                </a:solidFill>
                <a:cs typeface="Times New Roman" panose="02020603050405020304" pitchFamily="18" charset="0"/>
              </a:rPr>
              <a:t>a</a:t>
            </a:r>
            <a:r>
              <a:rPr lang="zh-CN" altLang="zh-CN" sz="2100" dirty="0">
                <a:solidFill>
                  <a:srgbClr val="000000"/>
                </a:solidFill>
                <a:cs typeface="Times New Roman" panose="02020603050405020304" pitchFamily="18" charset="0"/>
              </a:rPr>
              <a:t> </a:t>
            </a:r>
            <a:r>
              <a:rPr lang="zh-CN" altLang="zh-CN" sz="2100" b="1" i="1" dirty="0">
                <a:solidFill>
                  <a:srgbClr val="000000"/>
                </a:solidFill>
                <a:cs typeface="Times New Roman" panose="02020603050405020304" pitchFamily="18" charset="0"/>
              </a:rPr>
              <a:t>d</a:t>
            </a:r>
            <a:r>
              <a:rPr lang="zh-CN" altLang="zh-CN" sz="2100" dirty="0">
                <a:solidFill>
                  <a:srgbClr val="000000"/>
                </a:solidFill>
                <a:cs typeface="Times New Roman" panose="02020603050405020304" pitchFamily="18" charset="0"/>
              </a:rPr>
              <a:t> </a:t>
            </a:r>
            <a:r>
              <a:rPr lang="zh-CN" altLang="zh-CN" sz="2100" b="1" dirty="0">
                <a:solidFill>
                  <a:srgbClr val="000000"/>
                </a:solidFill>
                <a:cs typeface="Times New Roman" panose="02020603050405020304" pitchFamily="18" charset="0"/>
              </a:rPr>
              <a:t>|</a:t>
            </a:r>
            <a:r>
              <a:rPr lang="zh-CN" altLang="zh-CN" sz="2100" dirty="0">
                <a:solidFill>
                  <a:srgbClr val="000000"/>
                </a:solidFill>
                <a:cs typeface="Times New Roman" panose="02020603050405020304" pitchFamily="18" charset="0"/>
              </a:rPr>
              <a:t> </a:t>
            </a:r>
            <a:r>
              <a:rPr lang="zh-CN" altLang="zh-CN" sz="2100" b="1" i="1" dirty="0">
                <a:solidFill>
                  <a:srgbClr val="000000"/>
                </a:solidFill>
                <a:cs typeface="Times New Roman" panose="02020603050405020304" pitchFamily="18" charset="0"/>
              </a:rPr>
              <a:t>b</a:t>
            </a:r>
            <a:r>
              <a:rPr lang="zh-CN" altLang="zh-CN" sz="2100" dirty="0">
                <a:solidFill>
                  <a:srgbClr val="000000"/>
                </a:solidFill>
                <a:cs typeface="Times New Roman" panose="02020603050405020304" pitchFamily="18" charset="0"/>
              </a:rPr>
              <a:t> </a:t>
            </a:r>
            <a:r>
              <a:rPr lang="zh-CN" altLang="zh-CN" sz="2100" b="1" i="1" dirty="0">
                <a:solidFill>
                  <a:srgbClr val="000000"/>
                </a:solidFill>
                <a:cs typeface="Times New Roman" panose="02020603050405020304" pitchFamily="18" charset="0"/>
              </a:rPr>
              <a:t>d</a:t>
            </a:r>
            <a:r>
              <a:rPr lang="zh-CN" altLang="zh-CN" sz="2100" dirty="0">
                <a:solidFill>
                  <a:srgbClr val="000000"/>
                </a:solidFill>
                <a:cs typeface="Times New Roman" panose="02020603050405020304" pitchFamily="18" charset="0"/>
              </a:rPr>
              <a:t> </a:t>
            </a:r>
            <a:r>
              <a:rPr lang="zh-CN" altLang="zh-CN" sz="2100" b="1" dirty="0">
                <a:solidFill>
                  <a:srgbClr val="000000"/>
                </a:solidFill>
                <a:cs typeface="Times New Roman" panose="02020603050405020304" pitchFamily="18" charset="0"/>
              </a:rPr>
              <a:t>|</a:t>
            </a:r>
            <a:r>
              <a:rPr lang="zh-CN" altLang="zh-CN" sz="2100" dirty="0">
                <a:solidFill>
                  <a:srgbClr val="000000"/>
                </a:solidFill>
                <a:cs typeface="Times New Roman" panose="02020603050405020304" pitchFamily="18" charset="0"/>
              </a:rPr>
              <a:t> </a:t>
            </a:r>
            <a:r>
              <a:rPr lang="zh-CN" altLang="zh-CN" sz="2100" b="1" i="1" dirty="0">
                <a:solidFill>
                  <a:srgbClr val="000000"/>
                </a:solidFill>
                <a:cs typeface="Times New Roman" panose="02020603050405020304" pitchFamily="18" charset="0"/>
              </a:rPr>
              <a:t>ε</a:t>
            </a:r>
            <a:endParaRPr lang="en-US" altLang="en-US" sz="2100" dirty="0"/>
          </a:p>
          <a:p>
            <a:pPr>
              <a:lnSpc>
                <a:spcPct val="97000"/>
              </a:lnSpc>
              <a:spcBef>
                <a:spcPts val="375"/>
              </a:spcBef>
            </a:pPr>
            <a:r>
              <a:rPr lang="zh-CN" altLang="zh-CN" sz="2100" dirty="0">
                <a:solidFill>
                  <a:srgbClr val="000000"/>
                </a:solidFill>
                <a:latin typeface="Arial" panose="020B0604020202020204" pitchFamily="34" charset="0"/>
                <a:cs typeface="Arial" panose="020B0604020202020204" pitchFamily="34" charset="0"/>
              </a:rPr>
              <a:t>	</a:t>
            </a:r>
            <a:r>
              <a:rPr lang="zh-CN" altLang="zh-CN" sz="2100" dirty="0">
                <a:solidFill>
                  <a:srgbClr val="000000"/>
                </a:solidFill>
                <a:latin typeface="华文楷体" panose="02010600040101010101" pitchFamily="2" charset="-122"/>
                <a:ea typeface="华文楷体" panose="02010600040101010101" pitchFamily="2" charset="-122"/>
              </a:rPr>
              <a:t>消除</a:t>
            </a:r>
            <a:r>
              <a:rPr lang="zh-CN" altLang="zh-CN" sz="2100" b="1" i="1" dirty="0">
                <a:solidFill>
                  <a:srgbClr val="000000"/>
                </a:solidFill>
                <a:cs typeface="Times New Roman" panose="02020603050405020304" pitchFamily="18" charset="0"/>
              </a:rPr>
              <a:t>A</a:t>
            </a:r>
            <a:r>
              <a:rPr lang="zh-CN" altLang="zh-CN" sz="2100" dirty="0">
                <a:solidFill>
                  <a:srgbClr val="000000"/>
                </a:solidFill>
                <a:latin typeface="华文楷体" panose="02010600040101010101" pitchFamily="2" charset="-122"/>
                <a:ea typeface="华文楷体" panose="02010600040101010101" pitchFamily="2" charset="-122"/>
              </a:rPr>
              <a:t>-产生式的直接左递归，得：</a:t>
            </a:r>
            <a:endParaRPr lang="en-US" altLang="en-US" sz="2100" dirty="0"/>
          </a:p>
        </p:txBody>
      </p:sp>
      <p:pic>
        <p:nvPicPr>
          <p:cNvPr id="39939" name="picture 239">
            <a:extLst>
              <a:ext uri="{FF2B5EF4-FFF2-40B4-BE49-F238E27FC236}">
                <a16:creationId xmlns:a16="http://schemas.microsoft.com/office/drawing/2014/main" id="{5B8CAC98-FBE4-48B0-BCF4-006FC623BD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2175" y="4005263"/>
            <a:ext cx="169863"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0" name="picture 240">
            <a:extLst>
              <a:ext uri="{FF2B5EF4-FFF2-40B4-BE49-F238E27FC236}">
                <a16:creationId xmlns:a16="http://schemas.microsoft.com/office/drawing/2014/main" id="{1D381C45-0472-4FA9-81F3-C9D308C1E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2175" y="3222625"/>
            <a:ext cx="169863"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41" name="table 241">
            <a:extLst>
              <a:ext uri="{FF2B5EF4-FFF2-40B4-BE49-F238E27FC236}">
                <a16:creationId xmlns:a16="http://schemas.microsoft.com/office/drawing/2014/main" id="{EB883604-244C-4499-B6B6-04A93185BAC8}"/>
              </a:ext>
            </a:extLst>
          </p:cNvPr>
          <p:cNvGraphicFramePr>
            <a:graphicFrameLocks noGrp="1"/>
          </p:cNvGraphicFramePr>
          <p:nvPr>
            <p:extLst>
              <p:ext uri="{D42A27DB-BD31-4B8C-83A1-F6EECF244321}">
                <p14:modId xmlns:p14="http://schemas.microsoft.com/office/powerpoint/2010/main" val="602562298"/>
              </p:ext>
            </p:extLst>
          </p:nvPr>
        </p:nvGraphicFramePr>
        <p:xfrm>
          <a:off x="2859608" y="4618955"/>
          <a:ext cx="3424783" cy="830263"/>
        </p:xfrm>
        <a:graphic>
          <a:graphicData uri="http://schemas.openxmlformats.org/drawingml/2006/table">
            <a:tbl>
              <a:tblPr/>
              <a:tblGrid>
                <a:gridCol w="3424783">
                  <a:extLst>
                    <a:ext uri="{9D8B030D-6E8A-4147-A177-3AD203B41FA5}">
                      <a16:colId xmlns:a16="http://schemas.microsoft.com/office/drawing/2014/main" val="1866197575"/>
                    </a:ext>
                  </a:extLst>
                </a:gridCol>
              </a:tblGrid>
              <a:tr h="830263">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eaLnBrk="0" fontAlgn="base" hangingPunct="0">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eaLnBrk="0" fontAlgn="base" hangingPunct="0">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eaLnBrk="0" fontAlgn="base" hangingPunct="0">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eaLnBrk="0" fontAlgn="base" hangingPunct="0">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0" fontAlgn="base" latinLnBrk="0" hangingPunct="0">
                        <a:lnSpc>
                          <a:spcPct val="56000"/>
                        </a:lnSpc>
                        <a:spcBef>
                          <a:spcPct val="0"/>
                        </a:spcBef>
                        <a:spcAft>
                          <a:spcPct val="0"/>
                        </a:spcAft>
                        <a:buClrTx/>
                        <a:buSzTx/>
                        <a:buFontTx/>
                        <a:buNone/>
                        <a:tabLst/>
                      </a:pPr>
                      <a:endParaRPr kumimoji="0" lang="en-US" altLang="en-US" sz="100" b="0" i="0" u="none" strike="noStrike" cap="none" normalizeH="0" baseline="0" dirty="0">
                        <a:ln>
                          <a:noFill/>
                        </a:ln>
                        <a:solidFill>
                          <a:schemeClr val="tx1"/>
                        </a:solidFill>
                        <a:effectLst/>
                        <a:latin typeface="Tahoma" panose="020B0604030504040204" pitchFamily="34" charset="0"/>
                        <a:ea typeface="楷体_GB2312" pitchFamily="49" charset="-122"/>
                      </a:endParaRPr>
                    </a:p>
                    <a:p>
                      <a:pPr marL="0" marR="0" lvl="0" indent="0" algn="l" defTabSz="914400" rtl="0" eaLnBrk="0" fontAlgn="base" latinLnBrk="0" hangingPunct="0">
                        <a:lnSpc>
                          <a:spcPct val="121000"/>
                        </a:lnSpc>
                        <a:spcBef>
                          <a:spcPct val="0"/>
                        </a:spcBef>
                        <a:spcAft>
                          <a:spcPct val="0"/>
                        </a:spcAft>
                        <a:buClrTx/>
                        <a:buSzTx/>
                        <a:buFontTx/>
                        <a:buNone/>
                        <a:tabLst/>
                      </a:pPr>
                      <a:r>
                        <a:rPr kumimoji="0" lang="zh-CN" altLang="zh-CN" sz="2100" b="1" i="1"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zh-CN" altLang="zh-CN" sz="21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1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21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100" b="1" i="1"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zh-CN" altLang="zh-CN" sz="21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100" b="1" i="1"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a:t>
                      </a:r>
                      <a:r>
                        <a:rPr kumimoji="0" lang="zh-CN" altLang="zh-CN" sz="21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100" b="1" i="1"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zh-CN" altLang="zh-CN" sz="21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1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21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100" b="1" i="1"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zh-CN" altLang="zh-CN" sz="21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1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21000"/>
                        </a:lnSpc>
                        <a:spcBef>
                          <a:spcPct val="0"/>
                        </a:spcBef>
                        <a:spcAft>
                          <a:spcPct val="0"/>
                        </a:spcAft>
                        <a:buClrTx/>
                        <a:buSzTx/>
                        <a:buFontTx/>
                        <a:buNone/>
                        <a:tabLst/>
                      </a:pPr>
                      <a:r>
                        <a:rPr kumimoji="0" lang="zh-CN" altLang="zh-CN" sz="2100" b="1" i="1"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zh-CN" altLang="zh-CN" sz="21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1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21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100" b="1" i="1"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a:t>
                      </a:r>
                      <a:r>
                        <a:rPr kumimoji="0" lang="zh-CN" altLang="zh-CN" sz="21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100" b="1" i="1"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zh-CN" altLang="zh-CN" sz="21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1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21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100" b="1" i="1"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zh-CN" altLang="zh-CN" sz="21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100" b="1" i="1"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a:t>
                      </a:r>
                      <a:r>
                        <a:rPr kumimoji="0" lang="zh-CN" altLang="zh-CN" sz="21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100" b="1" i="1"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zh-CN" altLang="zh-CN" sz="21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1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21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100" b="1" i="1"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ε</a:t>
                      </a:r>
                      <a:endParaRPr kumimoji="0" lang="en-US" altLang="en-US" sz="2100" b="0" i="0" u="none" strike="noStrike" cap="none" normalizeH="0" baseline="0" dirty="0">
                        <a:ln>
                          <a:noFill/>
                        </a:ln>
                        <a:solidFill>
                          <a:schemeClr val="tx1"/>
                        </a:solidFill>
                        <a:effectLst/>
                        <a:latin typeface="Tahoma" panose="020B0604030504040204" pitchFamily="34" charset="0"/>
                        <a:ea typeface="楷体_GB2312" pitchFamily="49" charset="-122"/>
                      </a:endParaRPr>
                    </a:p>
                  </a:txBody>
                  <a:tcPr marL="0" marR="0" marT="0" marB="0" horzOverflow="overflow">
                    <a:lnL w="3175" cap="flat" cmpd="sng" algn="ctr">
                      <a:solidFill>
                        <a:srgbClr val="FF0000"/>
                      </a:solidFill>
                      <a:prstDash val="solid"/>
                      <a:round/>
                      <a:headEnd type="none" w="med" len="med"/>
                      <a:tailEnd type="none" w="med" len="med"/>
                    </a:lnL>
                    <a:lnR w="3175" cap="flat" cmpd="sng" algn="ctr">
                      <a:solidFill>
                        <a:srgbClr val="FF0000"/>
                      </a:solidFill>
                      <a:prstDash val="solid"/>
                      <a:round/>
                      <a:headEnd type="none" w="med" len="med"/>
                      <a:tailEnd type="none" w="med" len="med"/>
                    </a:lnR>
                    <a:lnT w="3175"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18998080"/>
                  </a:ext>
                </a:extLst>
              </a:tr>
            </a:tbl>
          </a:graphicData>
        </a:graphic>
      </p:graphicFrame>
      <p:graphicFrame>
        <p:nvGraphicFramePr>
          <p:cNvPr id="242" name="table 242">
            <a:extLst>
              <a:ext uri="{FF2B5EF4-FFF2-40B4-BE49-F238E27FC236}">
                <a16:creationId xmlns:a16="http://schemas.microsoft.com/office/drawing/2014/main" id="{789F0DEE-1AF4-4DE6-85EC-C0D7E8B3A74E}"/>
              </a:ext>
            </a:extLst>
          </p:cNvPr>
          <p:cNvGraphicFramePr>
            <a:graphicFrameLocks noGrp="1"/>
          </p:cNvGraphicFramePr>
          <p:nvPr>
            <p:extLst>
              <p:ext uri="{D42A27DB-BD31-4B8C-83A1-F6EECF244321}">
                <p14:modId xmlns:p14="http://schemas.microsoft.com/office/powerpoint/2010/main" val="4121932428"/>
              </p:ext>
            </p:extLst>
          </p:nvPr>
        </p:nvGraphicFramePr>
        <p:xfrm>
          <a:off x="3039325" y="2320098"/>
          <a:ext cx="2616200" cy="417195"/>
        </p:xfrm>
        <a:graphic>
          <a:graphicData uri="http://schemas.openxmlformats.org/drawingml/2006/table">
            <a:tbl>
              <a:tblPr/>
              <a:tblGrid>
                <a:gridCol w="2616200">
                  <a:extLst>
                    <a:ext uri="{9D8B030D-6E8A-4147-A177-3AD203B41FA5}">
                      <a16:colId xmlns:a16="http://schemas.microsoft.com/office/drawing/2014/main" val="3949676379"/>
                    </a:ext>
                  </a:extLst>
                </a:gridCol>
              </a:tblGrid>
              <a:tr h="398463">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eaLnBrk="0" fontAlgn="base" hangingPunct="0">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eaLnBrk="0" fontAlgn="base" hangingPunct="0">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eaLnBrk="0" fontAlgn="base" hangingPunct="0">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eaLnBrk="0" fontAlgn="base" hangingPunct="0">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0" fontAlgn="base" latinLnBrk="0" hangingPunct="0">
                        <a:lnSpc>
                          <a:spcPct val="106000"/>
                        </a:lnSpc>
                        <a:spcBef>
                          <a:spcPct val="0"/>
                        </a:spcBef>
                        <a:spcAft>
                          <a:spcPct val="0"/>
                        </a:spcAft>
                        <a:buClrTx/>
                        <a:buSzTx/>
                        <a:buFontTx/>
                        <a:buNone/>
                        <a:tabLst/>
                      </a:pPr>
                      <a:endParaRPr kumimoji="0" lang="en-US" altLang="en-US" sz="200" b="0" i="0" u="none" strike="noStrike" cap="none" normalizeH="0" baseline="0" dirty="0">
                        <a:ln>
                          <a:noFill/>
                        </a:ln>
                        <a:solidFill>
                          <a:schemeClr val="tx1"/>
                        </a:solidFill>
                        <a:effectLst/>
                        <a:latin typeface="Tahoma" panose="020B0604030504040204" pitchFamily="34" charset="0"/>
                        <a:ea typeface="楷体_GB2312" pitchFamily="49" charset="-122"/>
                      </a:endParaRPr>
                    </a:p>
                    <a:p>
                      <a:pPr marL="0" marR="0" lvl="0" indent="0" algn="l" defTabSz="914400" rtl="0" eaLnBrk="0" fontAlgn="base" latinLnBrk="0" hangingPunct="0">
                        <a:lnSpc>
                          <a:spcPts val="3350"/>
                        </a:lnSpc>
                        <a:spcBef>
                          <a:spcPct val="0"/>
                        </a:spcBef>
                        <a:spcAft>
                          <a:spcPct val="0"/>
                        </a:spcAft>
                        <a:buClrTx/>
                        <a:buSzTx/>
                        <a:buFontTx/>
                        <a:buNone/>
                        <a:tabLst/>
                      </a:pPr>
                      <a:r>
                        <a:rPr kumimoji="0" lang="zh-CN" altLang="zh-CN" sz="2100" b="1" i="1"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21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1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21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100" b="1" i="1"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zh-CN" altLang="zh-CN" sz="21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100" b="1" i="1"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zh-CN" altLang="zh-CN" sz="21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1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21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100" b="1" i="1"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a:t>
                      </a:r>
                      <a:endParaRPr kumimoji="0" lang="en-US" altLang="en-US" sz="2100" b="0" i="0" u="none" strike="noStrike" cap="none" normalizeH="0" baseline="0" dirty="0">
                        <a:ln>
                          <a:noFill/>
                        </a:ln>
                        <a:solidFill>
                          <a:schemeClr val="tx1"/>
                        </a:solidFill>
                        <a:effectLst/>
                        <a:latin typeface="Tahoma" panose="020B0604030504040204" pitchFamily="34" charset="0"/>
                        <a:ea typeface="楷体_GB2312" pitchFamily="49" charset="-122"/>
                      </a:endParaRPr>
                    </a:p>
                  </a:txBody>
                  <a:tcPr marL="0" marR="0" marT="0" marB="0" horzOverflow="overflow">
                    <a:lnL w="3175" cap="flat" cmpd="sng" algn="ctr">
                      <a:solidFill>
                        <a:srgbClr val="FF0000"/>
                      </a:solidFill>
                      <a:prstDash val="solid"/>
                      <a:round/>
                      <a:headEnd type="none" w="med" len="med"/>
                      <a:tailEnd type="none" w="med" len="med"/>
                    </a:lnL>
                    <a:lnR w="3175" cap="flat" cmpd="sng" algn="ctr">
                      <a:solidFill>
                        <a:srgbClr val="FF0000"/>
                      </a:solidFill>
                      <a:prstDash val="solid"/>
                      <a:round/>
                      <a:headEnd type="none" w="med" len="med"/>
                      <a:tailEnd type="none" w="med" len="med"/>
                    </a:lnR>
                    <a:lnT w="3175"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3648588"/>
                  </a:ext>
                </a:extLst>
              </a:tr>
            </a:tbl>
          </a:graphicData>
        </a:graphic>
      </p:graphicFrame>
      <p:sp>
        <p:nvSpPr>
          <p:cNvPr id="243" name="textbox 243">
            <a:extLst>
              <a:ext uri="{FF2B5EF4-FFF2-40B4-BE49-F238E27FC236}">
                <a16:creationId xmlns:a16="http://schemas.microsoft.com/office/drawing/2014/main" id="{3888EE04-EC45-4D7F-B4BB-2450FA075F9B}"/>
              </a:ext>
            </a:extLst>
          </p:cNvPr>
          <p:cNvSpPr/>
          <p:nvPr/>
        </p:nvSpPr>
        <p:spPr>
          <a:xfrm>
            <a:off x="1403350" y="692150"/>
            <a:ext cx="4392613" cy="377825"/>
          </a:xfrm>
          <a:prstGeom prst="rect">
            <a:avLst/>
          </a:prstGeom>
        </p:spPr>
        <p:txBody>
          <a:bodyPr lIns="0" tIns="0" rIns="0" bIns="0"/>
          <a:lstStyle/>
          <a:p>
            <a:pPr>
              <a:lnSpc>
                <a:spcPct val="76000"/>
              </a:lnSpc>
              <a:defRPr/>
            </a:pPr>
            <a:endParaRPr lang="en-US" altLang="en-US" sz="100" dirty="0"/>
          </a:p>
          <a:p>
            <a:pPr indent="10860">
              <a:lnSpc>
                <a:spcPct val="91000"/>
              </a:lnSpc>
              <a:defRPr/>
            </a:pPr>
            <a:r>
              <a:rPr sz="2565" b="1" spc="214" dirty="0" err="1">
                <a:solidFill>
                  <a:srgbClr val="000000">
                    <a:alpha val="100000"/>
                  </a:srgbClr>
                </a:solidFill>
                <a:latin typeface="微软雅黑" panose="020B0503020204020204" charset="-122"/>
                <a:ea typeface="微软雅黑" panose="020B0503020204020204" charset="-122"/>
                <a:cs typeface="微软雅黑" panose="020B0503020204020204" charset="-122"/>
              </a:rPr>
              <a:t>消除间接左递归</a:t>
            </a:r>
            <a:endParaRPr lang="en-US" altLang="en-US" sz="2565" dirty="0"/>
          </a:p>
        </p:txBody>
      </p:sp>
      <p:sp>
        <p:nvSpPr>
          <p:cNvPr id="244" name="textbox 244">
            <a:extLst>
              <a:ext uri="{FF2B5EF4-FFF2-40B4-BE49-F238E27FC236}">
                <a16:creationId xmlns:a16="http://schemas.microsoft.com/office/drawing/2014/main" id="{4706AEB1-9383-435B-AE57-7ECF8E3E0C68}"/>
              </a:ext>
            </a:extLst>
          </p:cNvPr>
          <p:cNvSpPr/>
          <p:nvPr/>
        </p:nvSpPr>
        <p:spPr>
          <a:xfrm>
            <a:off x="3417888" y="2794000"/>
            <a:ext cx="1822450" cy="385763"/>
          </a:xfrm>
          <a:prstGeom prst="rect">
            <a:avLst/>
          </a:prstGeom>
        </p:spPr>
        <p:txBody>
          <a:bodyPr lIns="0" tIns="0" rIns="0" bIns="0"/>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a:lnSpc>
                <a:spcPct val="83000"/>
              </a:lnSpc>
            </a:pPr>
            <a:endParaRPr lang="en-US" altLang="en-US" sz="100" dirty="0"/>
          </a:p>
          <a:p>
            <a:pPr>
              <a:lnSpc>
                <a:spcPts val="2863"/>
              </a:lnSpc>
            </a:pPr>
            <a:r>
              <a:rPr lang="zh-CN" altLang="zh-CN" sz="2100" b="1" i="1" dirty="0">
                <a:solidFill>
                  <a:srgbClr val="000000"/>
                </a:solidFill>
                <a:cs typeface="Times New Roman" panose="02020603050405020304" pitchFamily="18" charset="0"/>
              </a:rPr>
              <a:t>A</a:t>
            </a:r>
            <a:r>
              <a:rPr lang="zh-CN" altLang="zh-CN" sz="2100" dirty="0">
                <a:solidFill>
                  <a:srgbClr val="000000"/>
                </a:solidFill>
                <a:cs typeface="Times New Roman" panose="02020603050405020304" pitchFamily="18" charset="0"/>
              </a:rPr>
              <a:t> </a:t>
            </a:r>
            <a:r>
              <a:rPr lang="zh-CN" altLang="zh-CN" sz="2100" b="1" dirty="0">
                <a:solidFill>
                  <a:srgbClr val="000000"/>
                </a:solidFill>
                <a:cs typeface="Times New Roman" panose="02020603050405020304" pitchFamily="18" charset="0"/>
              </a:rPr>
              <a:t>→</a:t>
            </a:r>
            <a:r>
              <a:rPr lang="zh-CN" altLang="zh-CN" sz="2100" dirty="0">
                <a:solidFill>
                  <a:srgbClr val="000000"/>
                </a:solidFill>
                <a:cs typeface="Times New Roman" panose="02020603050405020304" pitchFamily="18" charset="0"/>
              </a:rPr>
              <a:t> </a:t>
            </a:r>
            <a:r>
              <a:rPr lang="zh-CN" altLang="zh-CN" sz="2100" b="1" i="1" dirty="0">
                <a:solidFill>
                  <a:srgbClr val="000000"/>
                </a:solidFill>
                <a:cs typeface="Times New Roman" panose="02020603050405020304" pitchFamily="18" charset="0"/>
              </a:rPr>
              <a:t>A</a:t>
            </a:r>
            <a:r>
              <a:rPr lang="zh-CN" altLang="zh-CN" sz="2100" dirty="0">
                <a:solidFill>
                  <a:srgbClr val="000000"/>
                </a:solidFill>
                <a:cs typeface="Times New Roman" panose="02020603050405020304" pitchFamily="18" charset="0"/>
              </a:rPr>
              <a:t> </a:t>
            </a:r>
            <a:r>
              <a:rPr lang="zh-CN" altLang="zh-CN" sz="2100" b="1" i="1" dirty="0">
                <a:solidFill>
                  <a:srgbClr val="000000"/>
                </a:solidFill>
                <a:cs typeface="Times New Roman" panose="02020603050405020304" pitchFamily="18" charset="0"/>
              </a:rPr>
              <a:t>c</a:t>
            </a:r>
            <a:r>
              <a:rPr lang="zh-CN" altLang="zh-CN" sz="2100" dirty="0">
                <a:solidFill>
                  <a:srgbClr val="000000"/>
                </a:solidFill>
                <a:cs typeface="Times New Roman" panose="02020603050405020304" pitchFamily="18" charset="0"/>
              </a:rPr>
              <a:t> </a:t>
            </a:r>
            <a:r>
              <a:rPr lang="zh-CN" altLang="zh-CN" sz="2100" b="1" dirty="0">
                <a:solidFill>
                  <a:srgbClr val="000000"/>
                </a:solidFill>
                <a:cs typeface="Times New Roman" panose="02020603050405020304" pitchFamily="18" charset="0"/>
              </a:rPr>
              <a:t>|</a:t>
            </a:r>
            <a:r>
              <a:rPr lang="zh-CN" altLang="zh-CN" sz="2100" dirty="0">
                <a:solidFill>
                  <a:srgbClr val="000000"/>
                </a:solidFill>
                <a:cs typeface="Times New Roman" panose="02020603050405020304" pitchFamily="18" charset="0"/>
              </a:rPr>
              <a:t> </a:t>
            </a:r>
            <a:r>
              <a:rPr lang="zh-CN" altLang="zh-CN" sz="2100" b="1" i="1" dirty="0">
                <a:solidFill>
                  <a:srgbClr val="000000"/>
                </a:solidFill>
                <a:cs typeface="Times New Roman" panose="02020603050405020304" pitchFamily="18" charset="0"/>
              </a:rPr>
              <a:t>S</a:t>
            </a:r>
            <a:r>
              <a:rPr lang="zh-CN" altLang="zh-CN" sz="2100" dirty="0">
                <a:solidFill>
                  <a:srgbClr val="000000"/>
                </a:solidFill>
                <a:cs typeface="Times New Roman" panose="02020603050405020304" pitchFamily="18" charset="0"/>
              </a:rPr>
              <a:t> </a:t>
            </a:r>
            <a:r>
              <a:rPr lang="zh-CN" altLang="zh-CN" sz="2100" b="1" i="1" dirty="0">
                <a:solidFill>
                  <a:srgbClr val="000000"/>
                </a:solidFill>
                <a:cs typeface="Times New Roman" panose="02020603050405020304" pitchFamily="18" charset="0"/>
              </a:rPr>
              <a:t>d</a:t>
            </a:r>
            <a:r>
              <a:rPr lang="zh-CN" altLang="zh-CN" sz="2100" dirty="0">
                <a:solidFill>
                  <a:srgbClr val="000000"/>
                </a:solidFill>
                <a:cs typeface="Times New Roman" panose="02020603050405020304" pitchFamily="18" charset="0"/>
              </a:rPr>
              <a:t> </a:t>
            </a:r>
            <a:r>
              <a:rPr lang="zh-CN" altLang="zh-CN" sz="2100" b="1" dirty="0">
                <a:solidFill>
                  <a:srgbClr val="000000"/>
                </a:solidFill>
                <a:cs typeface="Times New Roman" panose="02020603050405020304" pitchFamily="18" charset="0"/>
              </a:rPr>
              <a:t>|</a:t>
            </a:r>
            <a:r>
              <a:rPr lang="zh-CN" altLang="zh-CN" sz="2100" dirty="0">
                <a:solidFill>
                  <a:srgbClr val="000000"/>
                </a:solidFill>
                <a:cs typeface="Times New Roman" panose="02020603050405020304" pitchFamily="18" charset="0"/>
              </a:rPr>
              <a:t> </a:t>
            </a:r>
            <a:r>
              <a:rPr lang="zh-CN" altLang="zh-CN" sz="2100" b="1" i="1" dirty="0">
                <a:solidFill>
                  <a:srgbClr val="000000"/>
                </a:solidFill>
                <a:cs typeface="Times New Roman" panose="02020603050405020304" pitchFamily="18" charset="0"/>
              </a:rPr>
              <a:t>ε</a:t>
            </a:r>
            <a:endParaRPr lang="en-US" altLang="en-US" sz="2100" dirty="0"/>
          </a:p>
        </p:txBody>
      </p:sp>
      <p:sp>
        <p:nvSpPr>
          <p:cNvPr id="245" name="textbox 245">
            <a:extLst>
              <a:ext uri="{FF2B5EF4-FFF2-40B4-BE49-F238E27FC236}">
                <a16:creationId xmlns:a16="http://schemas.microsoft.com/office/drawing/2014/main" id="{14D8B98A-71F0-4666-A8E2-FEB6E22CEB1C}"/>
              </a:ext>
            </a:extLst>
          </p:cNvPr>
          <p:cNvSpPr/>
          <p:nvPr/>
        </p:nvSpPr>
        <p:spPr>
          <a:xfrm>
            <a:off x="5816600" y="2322513"/>
            <a:ext cx="950913" cy="679450"/>
          </a:xfrm>
          <a:prstGeom prst="rect">
            <a:avLst/>
          </a:prstGeom>
        </p:spPr>
        <p:txBody>
          <a:bodyPr lIns="0" tIns="0" rIns="0" bIns="0"/>
          <a:lstStyle/>
          <a:p>
            <a:pPr>
              <a:lnSpc>
                <a:spcPct val="89000"/>
              </a:lnSpc>
              <a:defRPr/>
            </a:pPr>
            <a:endParaRPr lang="en-US" altLang="en-US" sz="100" dirty="0"/>
          </a:p>
          <a:p>
            <a:pPr marL="221539" indent="-210680">
              <a:lnSpc>
                <a:spcPct val="105000"/>
              </a:lnSpc>
              <a:tabLst>
                <a:tab pos="458825" algn="l"/>
              </a:tabLst>
              <a:defRPr/>
            </a:pPr>
            <a:r>
              <a:rPr sz="2052" b="1" i="1" spc="68" dirty="0">
                <a:solidFill>
                  <a:srgbClr val="2D84F4">
                    <a:alpha val="100000"/>
                  </a:srgbClr>
                </a:solidFill>
                <a:latin typeface="Times New Roman" panose="02020603050405020304"/>
                <a:ea typeface="Times New Roman" panose="02020603050405020304"/>
                <a:cs typeface="Times New Roman" panose="02020603050405020304"/>
              </a:rPr>
              <a:t>S</a:t>
            </a:r>
            <a:r>
              <a:rPr sz="2052" spc="60" dirty="0">
                <a:solidFill>
                  <a:srgbClr val="2D84F4">
                    <a:alpha val="100000"/>
                  </a:srgbClr>
                </a:solidFill>
                <a:latin typeface="Times New Roman" panose="02020603050405020304"/>
                <a:ea typeface="Times New Roman" panose="02020603050405020304"/>
                <a:cs typeface="Times New Roman" panose="02020603050405020304"/>
              </a:rPr>
              <a:t>     </a:t>
            </a:r>
            <a:r>
              <a:rPr sz="2052" b="1" i="1" spc="68" dirty="0">
                <a:solidFill>
                  <a:srgbClr val="2D84F4">
                    <a:alpha val="100000"/>
                  </a:srgbClr>
                </a:solidFill>
                <a:latin typeface="Times New Roman" panose="02020603050405020304"/>
                <a:ea typeface="Times New Roman" panose="02020603050405020304"/>
                <a:cs typeface="Times New Roman" panose="02020603050405020304"/>
              </a:rPr>
              <a:t>Aa</a:t>
            </a:r>
            <a:r>
              <a:rPr sz="2052" spc="17" dirty="0">
                <a:solidFill>
                  <a:srgbClr val="2D84F4">
                    <a:alpha val="100000"/>
                  </a:srgbClr>
                </a:solidFill>
                <a:latin typeface="Times New Roman" panose="02020603050405020304"/>
                <a:ea typeface="Times New Roman" panose="02020603050405020304"/>
                <a:cs typeface="Times New Roman" panose="02020603050405020304"/>
              </a:rPr>
              <a:t>  </a:t>
            </a:r>
            <a:r>
              <a:rPr sz="2052" dirty="0">
                <a:solidFill>
                  <a:srgbClr val="000000">
                    <a:alpha val="100000"/>
                  </a:srgbClr>
                </a:solidFill>
                <a:latin typeface="Arial" panose="020B0604020202020204"/>
                <a:ea typeface="Arial" panose="020B0604020202020204"/>
                <a:cs typeface="Arial" panose="020B0604020202020204"/>
              </a:rPr>
              <a:t>	</a:t>
            </a:r>
            <a:r>
              <a:rPr sz="2052" spc="-9" dirty="0">
                <a:solidFill>
                  <a:srgbClr val="000000">
                    <a:alpha val="100000"/>
                  </a:srgbClr>
                </a:solidFill>
                <a:latin typeface="Arial" panose="020B0604020202020204"/>
                <a:ea typeface="Arial" panose="020B0604020202020204"/>
                <a:cs typeface="Arial" panose="020B0604020202020204"/>
              </a:rPr>
              <a:t> </a:t>
            </a:r>
            <a:r>
              <a:rPr sz="2052" b="1" i="1" spc="9" dirty="0">
                <a:solidFill>
                  <a:srgbClr val="2D84F4">
                    <a:alpha val="100000"/>
                  </a:srgbClr>
                </a:solidFill>
                <a:latin typeface="Times New Roman" panose="02020603050405020304"/>
                <a:ea typeface="Times New Roman" panose="02020603050405020304"/>
                <a:cs typeface="Times New Roman" panose="02020603050405020304"/>
              </a:rPr>
              <a:t>Sda</a:t>
            </a:r>
            <a:endParaRPr lang="en-US" altLang="en-US" sz="2052" dirty="0"/>
          </a:p>
        </p:txBody>
      </p:sp>
      <p:pic>
        <p:nvPicPr>
          <p:cNvPr id="39956" name="picture 246">
            <a:extLst>
              <a:ext uri="{FF2B5EF4-FFF2-40B4-BE49-F238E27FC236}">
                <a16:creationId xmlns:a16="http://schemas.microsoft.com/office/drawing/2014/main" id="{79EDCD7D-6BB0-4BA1-9BC4-A9DCD13286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8850" y="2613025"/>
            <a:ext cx="236538"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57" name="picture 247">
            <a:extLst>
              <a:ext uri="{FF2B5EF4-FFF2-40B4-BE49-F238E27FC236}">
                <a16:creationId xmlns:a16="http://schemas.microsoft.com/office/drawing/2014/main" id="{B56385DB-B926-4139-AFE6-4F56285C47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53138" y="2333625"/>
            <a:ext cx="238125"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58" name="picture 248">
            <a:extLst>
              <a:ext uri="{FF2B5EF4-FFF2-40B4-BE49-F238E27FC236}">
                <a16:creationId xmlns:a16="http://schemas.microsoft.com/office/drawing/2014/main" id="{127D2755-1511-47CA-938D-3AEA6187D64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1988" y="1395413"/>
            <a:ext cx="6477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9" name="textbox 249">
            <a:extLst>
              <a:ext uri="{FF2B5EF4-FFF2-40B4-BE49-F238E27FC236}">
                <a16:creationId xmlns:a16="http://schemas.microsoft.com/office/drawing/2014/main" id="{85FE32A4-6E63-4CD4-BED1-A533522BDFA0}"/>
              </a:ext>
            </a:extLst>
          </p:cNvPr>
          <p:cNvSpPr/>
          <p:nvPr/>
        </p:nvSpPr>
        <p:spPr>
          <a:xfrm>
            <a:off x="1892300" y="2430463"/>
            <a:ext cx="503238" cy="347662"/>
          </a:xfrm>
          <a:prstGeom prst="rect">
            <a:avLst/>
          </a:prstGeom>
        </p:spPr>
        <p:txBody>
          <a:bodyPr lIns="0" tIns="0" rIns="0" bIns="0"/>
          <a:lstStyle/>
          <a:p>
            <a:pPr>
              <a:lnSpc>
                <a:spcPct val="87000"/>
              </a:lnSpc>
              <a:defRPr/>
            </a:pPr>
            <a:endParaRPr lang="en-US" altLang="en-US" sz="100" dirty="0"/>
          </a:p>
          <a:p>
            <a:pPr indent="10860">
              <a:tabLst>
                <a:tab pos="180272" algn="l"/>
              </a:tabLst>
              <a:defRPr/>
            </a:pPr>
            <a:r>
              <a:rPr sz="2138" dirty="0">
                <a:solidFill>
                  <a:srgbClr val="000000">
                    <a:alpha val="100000"/>
                  </a:srgbClr>
                </a:solidFill>
                <a:latin typeface="Arial" panose="020B0604020202020204"/>
                <a:ea typeface="Arial" panose="020B0604020202020204"/>
                <a:cs typeface="Arial" panose="020B0604020202020204"/>
              </a:rPr>
              <a:t>	</a:t>
            </a:r>
            <a:r>
              <a:rPr sz="2138" spc="316" dirty="0">
                <a:solidFill>
                  <a:srgbClr val="000000">
                    <a:alpha val="100000"/>
                  </a:srgbClr>
                </a:solidFill>
                <a:latin typeface="华文楷体" panose="02010600040101010101" charset="-122"/>
                <a:ea typeface="华文楷体" panose="02010600040101010101" charset="-122"/>
                <a:cs typeface="华文楷体" panose="02010600040101010101" charset="-122"/>
              </a:rPr>
              <a:t>例</a:t>
            </a:r>
            <a:endParaRPr lang="en-US" altLang="en-US" sz="2138" dirty="0"/>
          </a:p>
        </p:txBody>
      </p:sp>
      <p:pic>
        <p:nvPicPr>
          <p:cNvPr id="39960" name="picture 250">
            <a:extLst>
              <a:ext uri="{FF2B5EF4-FFF2-40B4-BE49-F238E27FC236}">
                <a16:creationId xmlns:a16="http://schemas.microsoft.com/office/drawing/2014/main" id="{7D8641D8-B84C-4B57-92C7-4E446ED57C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1825" y="2441575"/>
            <a:ext cx="17145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textbox 238">
            <a:extLst>
              <a:ext uri="{FF2B5EF4-FFF2-40B4-BE49-F238E27FC236}">
                <a16:creationId xmlns:a16="http://schemas.microsoft.com/office/drawing/2014/main" id="{7D0F32E8-F67B-4EF1-8B2F-10FDE5EEFF44}"/>
              </a:ext>
            </a:extLst>
          </p:cNvPr>
          <p:cNvSpPr/>
          <p:nvPr/>
        </p:nvSpPr>
        <p:spPr>
          <a:xfrm>
            <a:off x="2151063" y="3211513"/>
            <a:ext cx="4249737" cy="1120775"/>
          </a:xfrm>
          <a:prstGeom prst="rect">
            <a:avLst/>
          </a:prstGeom>
        </p:spPr>
        <p:txBody>
          <a:bodyPr lIns="0" tIns="0" rIns="0" bIns="0"/>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a:lnSpc>
                <a:spcPct val="69000"/>
              </a:lnSpc>
            </a:pPr>
            <a:endParaRPr lang="en-US" altLang="en-US" sz="100" dirty="0"/>
          </a:p>
          <a:p>
            <a:pPr>
              <a:lnSpc>
                <a:spcPct val="113000"/>
              </a:lnSpc>
            </a:pPr>
            <a:r>
              <a:rPr lang="zh-CN" altLang="zh-CN" sz="2100" dirty="0">
                <a:solidFill>
                  <a:srgbClr val="000000"/>
                </a:solidFill>
                <a:latin typeface="Arial" panose="020B0604020202020204" pitchFamily="34" charset="0"/>
                <a:cs typeface="Arial" panose="020B0604020202020204" pitchFamily="34" charset="0"/>
              </a:rPr>
              <a:t>	</a:t>
            </a:r>
            <a:r>
              <a:rPr lang="zh-CN" altLang="zh-CN" sz="2100" dirty="0">
                <a:solidFill>
                  <a:srgbClr val="000000"/>
                </a:solidFill>
                <a:latin typeface="华文楷体" panose="02010600040101010101" pitchFamily="2" charset="-122"/>
                <a:ea typeface="华文楷体" panose="02010600040101010101" pitchFamily="2" charset="-122"/>
              </a:rPr>
              <a:t>将</a:t>
            </a:r>
            <a:r>
              <a:rPr lang="zh-CN" altLang="zh-CN" sz="2100" b="1" i="1" dirty="0">
                <a:solidFill>
                  <a:srgbClr val="000000"/>
                </a:solidFill>
                <a:cs typeface="Times New Roman" panose="02020603050405020304" pitchFamily="18" charset="0"/>
              </a:rPr>
              <a:t>S</a:t>
            </a:r>
            <a:r>
              <a:rPr lang="zh-CN" altLang="zh-CN" sz="2100" dirty="0">
                <a:solidFill>
                  <a:srgbClr val="000000"/>
                </a:solidFill>
                <a:latin typeface="华文楷体" panose="02010600040101010101" pitchFamily="2" charset="-122"/>
                <a:ea typeface="华文楷体" panose="02010600040101010101" pitchFamily="2" charset="-122"/>
              </a:rPr>
              <a:t>的定义代入</a:t>
            </a:r>
            <a:r>
              <a:rPr lang="zh-CN" altLang="zh-CN" sz="2100" b="1" i="1" dirty="0">
                <a:solidFill>
                  <a:srgbClr val="000000"/>
                </a:solidFill>
                <a:cs typeface="Times New Roman" panose="02020603050405020304" pitchFamily="18" charset="0"/>
              </a:rPr>
              <a:t>A</a:t>
            </a:r>
            <a:r>
              <a:rPr lang="zh-CN" altLang="zh-CN" sz="2100" dirty="0">
                <a:solidFill>
                  <a:srgbClr val="000000"/>
                </a:solidFill>
                <a:latin typeface="华文楷体" panose="02010600040101010101" pitchFamily="2" charset="-122"/>
                <a:ea typeface="华文楷体" panose="02010600040101010101" pitchFamily="2" charset="-122"/>
              </a:rPr>
              <a:t>-产生式，得：         </a:t>
            </a:r>
            <a:r>
              <a:rPr lang="zh-CN" altLang="zh-CN" sz="2100" b="1" i="1" dirty="0">
                <a:solidFill>
                  <a:srgbClr val="000000"/>
                </a:solidFill>
                <a:cs typeface="Times New Roman" panose="02020603050405020304" pitchFamily="18" charset="0"/>
              </a:rPr>
              <a:t>A</a:t>
            </a:r>
            <a:r>
              <a:rPr lang="zh-CN" altLang="zh-CN" sz="2100" dirty="0">
                <a:solidFill>
                  <a:srgbClr val="000000"/>
                </a:solidFill>
                <a:cs typeface="Times New Roman" panose="02020603050405020304" pitchFamily="18" charset="0"/>
              </a:rPr>
              <a:t> </a:t>
            </a:r>
            <a:r>
              <a:rPr lang="zh-CN" altLang="zh-CN" sz="2100" b="1" dirty="0">
                <a:solidFill>
                  <a:srgbClr val="000000"/>
                </a:solidFill>
                <a:cs typeface="Times New Roman" panose="02020603050405020304" pitchFamily="18" charset="0"/>
              </a:rPr>
              <a:t>→</a:t>
            </a:r>
            <a:r>
              <a:rPr lang="zh-CN" altLang="zh-CN" sz="2100" dirty="0">
                <a:solidFill>
                  <a:srgbClr val="000000"/>
                </a:solidFill>
                <a:cs typeface="Times New Roman" panose="02020603050405020304" pitchFamily="18" charset="0"/>
              </a:rPr>
              <a:t> </a:t>
            </a:r>
            <a:r>
              <a:rPr lang="zh-CN" altLang="zh-CN" sz="2100" b="1" i="1" dirty="0">
                <a:solidFill>
                  <a:srgbClr val="000000"/>
                </a:solidFill>
                <a:cs typeface="Times New Roman" panose="02020603050405020304" pitchFamily="18" charset="0"/>
              </a:rPr>
              <a:t>A</a:t>
            </a:r>
            <a:r>
              <a:rPr lang="zh-CN" altLang="zh-CN" sz="2100" dirty="0">
                <a:solidFill>
                  <a:srgbClr val="000000"/>
                </a:solidFill>
                <a:cs typeface="Times New Roman" panose="02020603050405020304" pitchFamily="18" charset="0"/>
              </a:rPr>
              <a:t> </a:t>
            </a:r>
            <a:r>
              <a:rPr lang="zh-CN" altLang="zh-CN" sz="2100" b="1" i="1" dirty="0">
                <a:solidFill>
                  <a:srgbClr val="000000"/>
                </a:solidFill>
                <a:cs typeface="Times New Roman" panose="02020603050405020304" pitchFamily="18" charset="0"/>
              </a:rPr>
              <a:t>c</a:t>
            </a:r>
            <a:r>
              <a:rPr lang="zh-CN" altLang="zh-CN" sz="2100" dirty="0">
                <a:solidFill>
                  <a:srgbClr val="000000"/>
                </a:solidFill>
                <a:cs typeface="Times New Roman" panose="02020603050405020304" pitchFamily="18" charset="0"/>
              </a:rPr>
              <a:t> </a:t>
            </a:r>
            <a:r>
              <a:rPr lang="zh-CN" altLang="zh-CN" sz="2100" b="1" dirty="0">
                <a:solidFill>
                  <a:srgbClr val="000000"/>
                </a:solidFill>
                <a:cs typeface="Times New Roman" panose="02020603050405020304" pitchFamily="18" charset="0"/>
              </a:rPr>
              <a:t>|</a:t>
            </a:r>
            <a:r>
              <a:rPr lang="zh-CN" altLang="zh-CN" sz="2100" dirty="0">
                <a:solidFill>
                  <a:srgbClr val="000000"/>
                </a:solidFill>
                <a:cs typeface="Times New Roman" panose="02020603050405020304" pitchFamily="18" charset="0"/>
              </a:rPr>
              <a:t> </a:t>
            </a:r>
            <a:r>
              <a:rPr lang="zh-CN" altLang="zh-CN" sz="2100" b="1" i="1" dirty="0">
                <a:solidFill>
                  <a:srgbClr val="000000"/>
                </a:solidFill>
                <a:cs typeface="Times New Roman" panose="02020603050405020304" pitchFamily="18" charset="0"/>
              </a:rPr>
              <a:t>A</a:t>
            </a:r>
            <a:r>
              <a:rPr lang="zh-CN" altLang="zh-CN" sz="2100" dirty="0">
                <a:solidFill>
                  <a:srgbClr val="000000"/>
                </a:solidFill>
                <a:cs typeface="Times New Roman" panose="02020603050405020304" pitchFamily="18" charset="0"/>
              </a:rPr>
              <a:t> </a:t>
            </a:r>
            <a:r>
              <a:rPr lang="zh-CN" altLang="zh-CN" sz="2100" b="1" i="1" dirty="0">
                <a:solidFill>
                  <a:srgbClr val="000000"/>
                </a:solidFill>
                <a:cs typeface="Times New Roman" panose="02020603050405020304" pitchFamily="18" charset="0"/>
              </a:rPr>
              <a:t>a</a:t>
            </a:r>
            <a:r>
              <a:rPr lang="zh-CN" altLang="zh-CN" sz="2100" dirty="0">
                <a:solidFill>
                  <a:srgbClr val="000000"/>
                </a:solidFill>
                <a:cs typeface="Times New Roman" panose="02020603050405020304" pitchFamily="18" charset="0"/>
              </a:rPr>
              <a:t> </a:t>
            </a:r>
            <a:r>
              <a:rPr lang="zh-CN" altLang="zh-CN" sz="2100" b="1" i="1" dirty="0">
                <a:solidFill>
                  <a:srgbClr val="000000"/>
                </a:solidFill>
                <a:cs typeface="Times New Roman" panose="02020603050405020304" pitchFamily="18" charset="0"/>
              </a:rPr>
              <a:t>d</a:t>
            </a:r>
            <a:r>
              <a:rPr lang="zh-CN" altLang="zh-CN" sz="2100" dirty="0">
                <a:solidFill>
                  <a:srgbClr val="000000"/>
                </a:solidFill>
                <a:cs typeface="Times New Roman" panose="02020603050405020304" pitchFamily="18" charset="0"/>
              </a:rPr>
              <a:t> </a:t>
            </a:r>
            <a:r>
              <a:rPr lang="zh-CN" altLang="zh-CN" sz="2100" b="1" dirty="0">
                <a:solidFill>
                  <a:srgbClr val="000000"/>
                </a:solidFill>
                <a:cs typeface="Times New Roman" panose="02020603050405020304" pitchFamily="18" charset="0"/>
              </a:rPr>
              <a:t>|</a:t>
            </a:r>
            <a:r>
              <a:rPr lang="zh-CN" altLang="zh-CN" sz="2100" dirty="0">
                <a:solidFill>
                  <a:srgbClr val="000000"/>
                </a:solidFill>
                <a:cs typeface="Times New Roman" panose="02020603050405020304" pitchFamily="18" charset="0"/>
              </a:rPr>
              <a:t> </a:t>
            </a:r>
            <a:r>
              <a:rPr lang="zh-CN" altLang="zh-CN" sz="2100" b="1" i="1" dirty="0">
                <a:solidFill>
                  <a:srgbClr val="000000"/>
                </a:solidFill>
                <a:cs typeface="Times New Roman" panose="02020603050405020304" pitchFamily="18" charset="0"/>
              </a:rPr>
              <a:t>b</a:t>
            </a:r>
            <a:r>
              <a:rPr lang="zh-CN" altLang="zh-CN" sz="2100" dirty="0">
                <a:solidFill>
                  <a:srgbClr val="000000"/>
                </a:solidFill>
                <a:cs typeface="Times New Roman" panose="02020603050405020304" pitchFamily="18" charset="0"/>
              </a:rPr>
              <a:t> </a:t>
            </a:r>
            <a:r>
              <a:rPr lang="zh-CN" altLang="zh-CN" sz="2100" b="1" i="1" dirty="0">
                <a:solidFill>
                  <a:srgbClr val="000000"/>
                </a:solidFill>
                <a:cs typeface="Times New Roman" panose="02020603050405020304" pitchFamily="18" charset="0"/>
              </a:rPr>
              <a:t>d</a:t>
            </a:r>
            <a:r>
              <a:rPr lang="zh-CN" altLang="zh-CN" sz="2100" dirty="0">
                <a:solidFill>
                  <a:srgbClr val="000000"/>
                </a:solidFill>
                <a:cs typeface="Times New Roman" panose="02020603050405020304" pitchFamily="18" charset="0"/>
              </a:rPr>
              <a:t> </a:t>
            </a:r>
            <a:r>
              <a:rPr lang="zh-CN" altLang="zh-CN" sz="2100" b="1" dirty="0">
                <a:solidFill>
                  <a:srgbClr val="000000"/>
                </a:solidFill>
                <a:cs typeface="Times New Roman" panose="02020603050405020304" pitchFamily="18" charset="0"/>
              </a:rPr>
              <a:t>|</a:t>
            </a:r>
            <a:r>
              <a:rPr lang="zh-CN" altLang="zh-CN" sz="2100" dirty="0">
                <a:solidFill>
                  <a:srgbClr val="000000"/>
                </a:solidFill>
                <a:cs typeface="Times New Roman" panose="02020603050405020304" pitchFamily="18" charset="0"/>
              </a:rPr>
              <a:t> </a:t>
            </a:r>
            <a:r>
              <a:rPr lang="zh-CN" altLang="zh-CN" sz="2100" b="1" i="1" dirty="0">
                <a:solidFill>
                  <a:srgbClr val="000000"/>
                </a:solidFill>
                <a:cs typeface="Times New Roman" panose="02020603050405020304" pitchFamily="18" charset="0"/>
              </a:rPr>
              <a:t>ε</a:t>
            </a:r>
            <a:endParaRPr lang="en-US" altLang="en-US" sz="2100" dirty="0"/>
          </a:p>
          <a:p>
            <a:pPr>
              <a:lnSpc>
                <a:spcPct val="97000"/>
              </a:lnSpc>
              <a:spcBef>
                <a:spcPts val="375"/>
              </a:spcBef>
            </a:pPr>
            <a:r>
              <a:rPr lang="zh-CN" altLang="zh-CN" sz="2100" dirty="0">
                <a:solidFill>
                  <a:srgbClr val="000000"/>
                </a:solidFill>
                <a:latin typeface="Arial" panose="020B0604020202020204" pitchFamily="34" charset="0"/>
                <a:cs typeface="Arial" panose="020B0604020202020204" pitchFamily="34" charset="0"/>
              </a:rPr>
              <a:t>	</a:t>
            </a:r>
            <a:r>
              <a:rPr lang="zh-CN" altLang="zh-CN" sz="2100" dirty="0">
                <a:solidFill>
                  <a:srgbClr val="000000"/>
                </a:solidFill>
                <a:latin typeface="华文楷体" panose="02010600040101010101" pitchFamily="2" charset="-122"/>
                <a:ea typeface="华文楷体" panose="02010600040101010101" pitchFamily="2" charset="-122"/>
              </a:rPr>
              <a:t>消除</a:t>
            </a:r>
            <a:r>
              <a:rPr lang="zh-CN" altLang="zh-CN" sz="2100" b="1" i="1" dirty="0">
                <a:solidFill>
                  <a:srgbClr val="000000"/>
                </a:solidFill>
                <a:cs typeface="Times New Roman" panose="02020603050405020304" pitchFamily="18" charset="0"/>
              </a:rPr>
              <a:t>A</a:t>
            </a:r>
            <a:r>
              <a:rPr lang="zh-CN" altLang="zh-CN" sz="2100" dirty="0">
                <a:solidFill>
                  <a:srgbClr val="000000"/>
                </a:solidFill>
                <a:latin typeface="华文楷体" panose="02010600040101010101" pitchFamily="2" charset="-122"/>
                <a:ea typeface="华文楷体" panose="02010600040101010101" pitchFamily="2" charset="-122"/>
              </a:rPr>
              <a:t>-产生式的直接左递归，得：</a:t>
            </a:r>
            <a:endParaRPr lang="en-US" altLang="en-US" sz="2100" dirty="0"/>
          </a:p>
        </p:txBody>
      </p:sp>
      <p:pic>
        <p:nvPicPr>
          <p:cNvPr id="40963" name="picture 239">
            <a:extLst>
              <a:ext uri="{FF2B5EF4-FFF2-40B4-BE49-F238E27FC236}">
                <a16:creationId xmlns:a16="http://schemas.microsoft.com/office/drawing/2014/main" id="{914B391A-9DF9-4773-A5F3-63ABA7C1F4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2175" y="4005263"/>
            <a:ext cx="169863"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4" name="picture 240">
            <a:extLst>
              <a:ext uri="{FF2B5EF4-FFF2-40B4-BE49-F238E27FC236}">
                <a16:creationId xmlns:a16="http://schemas.microsoft.com/office/drawing/2014/main" id="{8B8ABD4D-766B-480B-896F-FE3CE4715F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2175" y="3222625"/>
            <a:ext cx="169863"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41" name="table 241">
            <a:extLst>
              <a:ext uri="{FF2B5EF4-FFF2-40B4-BE49-F238E27FC236}">
                <a16:creationId xmlns:a16="http://schemas.microsoft.com/office/drawing/2014/main" id="{3087CB76-8E25-431A-8563-286285647718}"/>
              </a:ext>
            </a:extLst>
          </p:cNvPr>
          <p:cNvGraphicFramePr>
            <a:graphicFrameLocks noGrp="1"/>
          </p:cNvGraphicFramePr>
          <p:nvPr>
            <p:extLst>
              <p:ext uri="{D42A27DB-BD31-4B8C-83A1-F6EECF244321}">
                <p14:modId xmlns:p14="http://schemas.microsoft.com/office/powerpoint/2010/main" val="3402288426"/>
              </p:ext>
            </p:extLst>
          </p:nvPr>
        </p:nvGraphicFramePr>
        <p:xfrm>
          <a:off x="3019424" y="4333875"/>
          <a:ext cx="2920728" cy="830263"/>
        </p:xfrm>
        <a:graphic>
          <a:graphicData uri="http://schemas.openxmlformats.org/drawingml/2006/table">
            <a:tbl>
              <a:tblPr/>
              <a:tblGrid>
                <a:gridCol w="2920728">
                  <a:extLst>
                    <a:ext uri="{9D8B030D-6E8A-4147-A177-3AD203B41FA5}">
                      <a16:colId xmlns:a16="http://schemas.microsoft.com/office/drawing/2014/main" val="2341344850"/>
                    </a:ext>
                  </a:extLst>
                </a:gridCol>
              </a:tblGrid>
              <a:tr h="830263">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eaLnBrk="0" fontAlgn="base" hangingPunct="0">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eaLnBrk="0" fontAlgn="base" hangingPunct="0">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eaLnBrk="0" fontAlgn="base" hangingPunct="0">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eaLnBrk="0" fontAlgn="base" hangingPunct="0">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0" fontAlgn="base" latinLnBrk="0" hangingPunct="0">
                        <a:lnSpc>
                          <a:spcPct val="56000"/>
                        </a:lnSpc>
                        <a:spcBef>
                          <a:spcPct val="0"/>
                        </a:spcBef>
                        <a:spcAft>
                          <a:spcPct val="0"/>
                        </a:spcAft>
                        <a:buClrTx/>
                        <a:buSzTx/>
                        <a:buFontTx/>
                        <a:buNone/>
                        <a:tabLst/>
                      </a:pPr>
                      <a:endParaRPr kumimoji="0" lang="en-US" altLang="en-US" sz="100" b="0" i="0" u="none" strike="noStrike" cap="none" normalizeH="0" baseline="0" dirty="0">
                        <a:ln>
                          <a:noFill/>
                        </a:ln>
                        <a:solidFill>
                          <a:schemeClr val="tx1"/>
                        </a:solidFill>
                        <a:effectLst/>
                        <a:latin typeface="Tahoma" panose="020B0604030504040204" pitchFamily="34" charset="0"/>
                        <a:ea typeface="楷体_GB2312" pitchFamily="49" charset="-122"/>
                      </a:endParaRPr>
                    </a:p>
                    <a:p>
                      <a:pPr marL="0" marR="0" lvl="0" indent="0" algn="l" defTabSz="914400" rtl="0" eaLnBrk="0" fontAlgn="base" latinLnBrk="0" hangingPunct="0">
                        <a:lnSpc>
                          <a:spcPct val="121000"/>
                        </a:lnSpc>
                        <a:spcBef>
                          <a:spcPct val="0"/>
                        </a:spcBef>
                        <a:spcAft>
                          <a:spcPct val="0"/>
                        </a:spcAft>
                        <a:buClrTx/>
                        <a:buSzTx/>
                        <a:buFontTx/>
                        <a:buNone/>
                        <a:tabLst/>
                      </a:pPr>
                      <a:r>
                        <a:rPr kumimoji="0" lang="zh-CN" altLang="zh-CN" sz="2100" b="1" i="1"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zh-CN" altLang="zh-CN" sz="21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1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21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100" b="1" i="1"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zh-CN" altLang="zh-CN" sz="21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100" b="1" i="1"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a:t>
                      </a:r>
                      <a:r>
                        <a:rPr kumimoji="0" lang="zh-CN" altLang="zh-CN" sz="21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100" b="1" i="1"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zh-CN" altLang="zh-CN" sz="21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1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21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100" b="1" i="1"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zh-CN" altLang="zh-CN" sz="21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100" b="1" i="1"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zh-CN" altLang="zh-CN" sz="21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1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21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100" b="1" i="1"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a:t>
                      </a:r>
                      <a:r>
                        <a:rPr kumimoji="0" lang="zh-CN" altLang="zh-CN" sz="21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100" b="1" i="1"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zh-CN" altLang="zh-CN" sz="21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1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21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100" b="1" i="1"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zh-CN" altLang="zh-CN" sz="21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100" b="1" i="1"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a:t>
                      </a:r>
                      <a:r>
                        <a:rPr kumimoji="0" lang="zh-CN" altLang="zh-CN" sz="21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100" b="1" i="1"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zh-CN" altLang="zh-CN" sz="21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1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21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100" b="1" i="1"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ε</a:t>
                      </a:r>
                      <a:endParaRPr kumimoji="0" lang="en-US" altLang="en-US" sz="2100" b="0" i="0" u="none" strike="noStrike" cap="none" normalizeH="0" baseline="0" dirty="0">
                        <a:ln>
                          <a:noFill/>
                        </a:ln>
                        <a:solidFill>
                          <a:schemeClr val="tx1"/>
                        </a:solidFill>
                        <a:effectLst/>
                        <a:latin typeface="Tahoma" panose="020B0604030504040204" pitchFamily="34" charset="0"/>
                        <a:ea typeface="楷体_GB2312" pitchFamily="49" charset="-122"/>
                      </a:endParaRPr>
                    </a:p>
                  </a:txBody>
                  <a:tcPr marL="0" marR="0" marT="0" marB="0" horzOverflow="overflow">
                    <a:lnL w="3175" cap="flat" cmpd="sng" algn="ctr">
                      <a:solidFill>
                        <a:srgbClr val="FF0000"/>
                      </a:solidFill>
                      <a:prstDash val="solid"/>
                      <a:round/>
                      <a:headEnd type="none" w="med" len="med"/>
                      <a:tailEnd type="none" w="med" len="med"/>
                    </a:lnL>
                    <a:lnR w="3175" cap="flat" cmpd="sng" algn="ctr">
                      <a:solidFill>
                        <a:srgbClr val="FF0000"/>
                      </a:solidFill>
                      <a:prstDash val="solid"/>
                      <a:round/>
                      <a:headEnd type="none" w="med" len="med"/>
                      <a:tailEnd type="none" w="med" len="med"/>
                    </a:lnR>
                    <a:lnT w="3175"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21737308"/>
                  </a:ext>
                </a:extLst>
              </a:tr>
            </a:tbl>
          </a:graphicData>
        </a:graphic>
      </p:graphicFrame>
      <p:graphicFrame>
        <p:nvGraphicFramePr>
          <p:cNvPr id="242" name="table 242">
            <a:extLst>
              <a:ext uri="{FF2B5EF4-FFF2-40B4-BE49-F238E27FC236}">
                <a16:creationId xmlns:a16="http://schemas.microsoft.com/office/drawing/2014/main" id="{8AB03B64-EB36-4D45-8057-0E783C5C6394}"/>
              </a:ext>
            </a:extLst>
          </p:cNvPr>
          <p:cNvGraphicFramePr>
            <a:graphicFrameLocks noGrp="1"/>
          </p:cNvGraphicFramePr>
          <p:nvPr/>
        </p:nvGraphicFramePr>
        <p:xfrm>
          <a:off x="3019425" y="2376488"/>
          <a:ext cx="2616200" cy="417195"/>
        </p:xfrm>
        <a:graphic>
          <a:graphicData uri="http://schemas.openxmlformats.org/drawingml/2006/table">
            <a:tbl>
              <a:tblPr/>
              <a:tblGrid>
                <a:gridCol w="2616200">
                  <a:extLst>
                    <a:ext uri="{9D8B030D-6E8A-4147-A177-3AD203B41FA5}">
                      <a16:colId xmlns:a16="http://schemas.microsoft.com/office/drawing/2014/main" val="642936780"/>
                    </a:ext>
                  </a:extLst>
                </a:gridCol>
              </a:tblGrid>
              <a:tr h="398463">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eaLnBrk="0" fontAlgn="base" hangingPunct="0">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eaLnBrk="0" fontAlgn="base" hangingPunct="0">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eaLnBrk="0" fontAlgn="base" hangingPunct="0">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eaLnBrk="0" fontAlgn="base" hangingPunct="0">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0" fontAlgn="base" latinLnBrk="0" hangingPunct="0">
                        <a:lnSpc>
                          <a:spcPct val="106000"/>
                        </a:lnSpc>
                        <a:spcBef>
                          <a:spcPct val="0"/>
                        </a:spcBef>
                        <a:spcAft>
                          <a:spcPct val="0"/>
                        </a:spcAft>
                        <a:buClrTx/>
                        <a:buSzTx/>
                        <a:buFontTx/>
                        <a:buNone/>
                        <a:tabLst/>
                      </a:pPr>
                      <a:endParaRPr kumimoji="0" lang="en-US" altLang="en-US" sz="200" b="0" i="0" u="none" strike="noStrike" cap="none" normalizeH="0" baseline="0">
                        <a:ln>
                          <a:noFill/>
                        </a:ln>
                        <a:solidFill>
                          <a:schemeClr val="tx1"/>
                        </a:solidFill>
                        <a:effectLst/>
                        <a:latin typeface="Tahoma" panose="020B0604030504040204" pitchFamily="34" charset="0"/>
                        <a:ea typeface="楷体_GB2312" pitchFamily="49" charset="-122"/>
                      </a:endParaRPr>
                    </a:p>
                    <a:p>
                      <a:pPr marL="0" marR="0" lvl="0" indent="0" algn="l" defTabSz="914400" rtl="0" eaLnBrk="0" fontAlgn="base" latinLnBrk="0" hangingPunct="0">
                        <a:lnSpc>
                          <a:spcPts val="3350"/>
                        </a:lnSpc>
                        <a:spcBef>
                          <a:spcPct val="0"/>
                        </a:spcBef>
                        <a:spcAft>
                          <a:spcPct val="0"/>
                        </a:spcAft>
                        <a:buClrTx/>
                        <a:buSzTx/>
                        <a:buFontTx/>
                        <a:buNone/>
                        <a:tabLst/>
                      </a:pPr>
                      <a:r>
                        <a:rPr kumimoji="0" lang="zh-CN" altLang="zh-CN" sz="2100" b="1" i="1"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2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1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2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100" b="1" i="1"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zh-CN" altLang="zh-CN" sz="2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100" b="1" i="1"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zh-CN" altLang="zh-CN" sz="2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1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21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100" b="1" i="1"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a:t>
                      </a:r>
                      <a:endParaRPr kumimoji="0" lang="en-US" altLang="en-US" sz="2100" b="0" i="0" u="none" strike="noStrike" cap="none" normalizeH="0" baseline="0">
                        <a:ln>
                          <a:noFill/>
                        </a:ln>
                        <a:solidFill>
                          <a:schemeClr val="tx1"/>
                        </a:solidFill>
                        <a:effectLst/>
                        <a:latin typeface="Tahoma" panose="020B0604030504040204" pitchFamily="34" charset="0"/>
                        <a:ea typeface="楷体_GB2312" pitchFamily="49" charset="-122"/>
                      </a:endParaRPr>
                    </a:p>
                  </a:txBody>
                  <a:tcPr marL="0" marR="0" marT="0" marB="0" horzOverflow="overflow">
                    <a:lnL w="3175" cap="flat" cmpd="sng" algn="ctr">
                      <a:solidFill>
                        <a:srgbClr val="FF0000"/>
                      </a:solidFill>
                      <a:prstDash val="solid"/>
                      <a:round/>
                      <a:headEnd type="none" w="med" len="med"/>
                      <a:tailEnd type="none" w="med" len="med"/>
                    </a:lnL>
                    <a:lnR w="3175" cap="flat" cmpd="sng" algn="ctr">
                      <a:solidFill>
                        <a:srgbClr val="FF0000"/>
                      </a:solidFill>
                      <a:prstDash val="solid"/>
                      <a:round/>
                      <a:headEnd type="none" w="med" len="med"/>
                      <a:tailEnd type="none" w="med" len="med"/>
                    </a:lnR>
                    <a:lnT w="3175"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57478580"/>
                  </a:ext>
                </a:extLst>
              </a:tr>
            </a:tbl>
          </a:graphicData>
        </a:graphic>
      </p:graphicFrame>
      <p:sp>
        <p:nvSpPr>
          <p:cNvPr id="243" name="textbox 243">
            <a:extLst>
              <a:ext uri="{FF2B5EF4-FFF2-40B4-BE49-F238E27FC236}">
                <a16:creationId xmlns:a16="http://schemas.microsoft.com/office/drawing/2014/main" id="{EF7894A9-41D4-4F6F-8967-43BE8C2C9943}"/>
              </a:ext>
            </a:extLst>
          </p:cNvPr>
          <p:cNvSpPr/>
          <p:nvPr/>
        </p:nvSpPr>
        <p:spPr>
          <a:xfrm>
            <a:off x="1403350" y="692150"/>
            <a:ext cx="4392613" cy="377825"/>
          </a:xfrm>
          <a:prstGeom prst="rect">
            <a:avLst/>
          </a:prstGeom>
        </p:spPr>
        <p:txBody>
          <a:bodyPr lIns="0" tIns="0" rIns="0" bIns="0"/>
          <a:lstStyle/>
          <a:p>
            <a:pPr>
              <a:lnSpc>
                <a:spcPct val="76000"/>
              </a:lnSpc>
              <a:defRPr/>
            </a:pPr>
            <a:endParaRPr lang="en-US" altLang="en-US" sz="100" dirty="0"/>
          </a:p>
          <a:p>
            <a:pPr indent="10860">
              <a:lnSpc>
                <a:spcPct val="91000"/>
              </a:lnSpc>
              <a:defRPr/>
            </a:pPr>
            <a:r>
              <a:rPr sz="2565" b="1" spc="214" dirty="0" err="1">
                <a:solidFill>
                  <a:srgbClr val="000000">
                    <a:alpha val="100000"/>
                  </a:srgbClr>
                </a:solidFill>
                <a:latin typeface="微软雅黑" panose="020B0503020204020204" charset="-122"/>
                <a:ea typeface="微软雅黑" panose="020B0503020204020204" charset="-122"/>
                <a:cs typeface="微软雅黑" panose="020B0503020204020204" charset="-122"/>
              </a:rPr>
              <a:t>消除间接左递归</a:t>
            </a:r>
            <a:r>
              <a:rPr lang="en-US" sz="2565" b="1" spc="214" dirty="0">
                <a:solidFill>
                  <a:srgbClr val="000000">
                    <a:alpha val="100000"/>
                  </a:srgbClr>
                </a:solidFill>
                <a:latin typeface="微软雅黑" panose="020B0503020204020204" charset="-122"/>
                <a:ea typeface="微软雅黑" panose="020B0503020204020204" charset="-122"/>
                <a:cs typeface="微软雅黑" panose="020B0503020204020204" charset="-122"/>
              </a:rPr>
              <a:t>?</a:t>
            </a:r>
            <a:endParaRPr lang="en-US" altLang="en-US" sz="2565" dirty="0"/>
          </a:p>
        </p:txBody>
      </p:sp>
      <p:sp>
        <p:nvSpPr>
          <p:cNvPr id="244" name="textbox 244">
            <a:extLst>
              <a:ext uri="{FF2B5EF4-FFF2-40B4-BE49-F238E27FC236}">
                <a16:creationId xmlns:a16="http://schemas.microsoft.com/office/drawing/2014/main" id="{1DC2C3D5-05AC-4B03-B77D-E377CA78AC99}"/>
              </a:ext>
            </a:extLst>
          </p:cNvPr>
          <p:cNvSpPr/>
          <p:nvPr/>
        </p:nvSpPr>
        <p:spPr>
          <a:xfrm>
            <a:off x="3417888" y="2794000"/>
            <a:ext cx="1822450" cy="385763"/>
          </a:xfrm>
          <a:prstGeom prst="rect">
            <a:avLst/>
          </a:prstGeom>
        </p:spPr>
        <p:txBody>
          <a:bodyPr lIns="0" tIns="0" rIns="0" bIns="0"/>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a:lnSpc>
                <a:spcPct val="83000"/>
              </a:lnSpc>
            </a:pPr>
            <a:endParaRPr lang="en-US" altLang="en-US" sz="100"/>
          </a:p>
          <a:p>
            <a:pPr>
              <a:lnSpc>
                <a:spcPts val="2863"/>
              </a:lnSpc>
            </a:pPr>
            <a:r>
              <a:rPr lang="zh-CN" altLang="zh-CN" sz="2100" b="1" i="1">
                <a:solidFill>
                  <a:srgbClr val="000000"/>
                </a:solidFill>
                <a:cs typeface="Times New Roman" panose="02020603050405020304" pitchFamily="18" charset="0"/>
              </a:rPr>
              <a:t>A</a:t>
            </a:r>
            <a:r>
              <a:rPr lang="zh-CN" altLang="zh-CN" sz="2100">
                <a:solidFill>
                  <a:srgbClr val="000000"/>
                </a:solidFill>
                <a:cs typeface="Times New Roman" panose="02020603050405020304" pitchFamily="18" charset="0"/>
              </a:rPr>
              <a:t> </a:t>
            </a:r>
            <a:r>
              <a:rPr lang="zh-CN" altLang="zh-CN" sz="2100" b="1">
                <a:solidFill>
                  <a:srgbClr val="000000"/>
                </a:solidFill>
                <a:cs typeface="Times New Roman" panose="02020603050405020304" pitchFamily="18" charset="0"/>
              </a:rPr>
              <a:t>→</a:t>
            </a:r>
            <a:r>
              <a:rPr lang="zh-CN" altLang="zh-CN" sz="2100">
                <a:solidFill>
                  <a:srgbClr val="000000"/>
                </a:solidFill>
                <a:cs typeface="Times New Roman" panose="02020603050405020304" pitchFamily="18" charset="0"/>
              </a:rPr>
              <a:t> </a:t>
            </a:r>
            <a:r>
              <a:rPr lang="zh-CN" altLang="zh-CN" sz="2100" b="1" i="1">
                <a:solidFill>
                  <a:srgbClr val="000000"/>
                </a:solidFill>
                <a:cs typeface="Times New Roman" panose="02020603050405020304" pitchFamily="18" charset="0"/>
              </a:rPr>
              <a:t>A</a:t>
            </a:r>
            <a:r>
              <a:rPr lang="zh-CN" altLang="zh-CN" sz="2100">
                <a:solidFill>
                  <a:srgbClr val="000000"/>
                </a:solidFill>
                <a:cs typeface="Times New Roman" panose="02020603050405020304" pitchFamily="18" charset="0"/>
              </a:rPr>
              <a:t> </a:t>
            </a:r>
            <a:r>
              <a:rPr lang="zh-CN" altLang="zh-CN" sz="2100" b="1" i="1">
                <a:solidFill>
                  <a:srgbClr val="000000"/>
                </a:solidFill>
                <a:cs typeface="Times New Roman" panose="02020603050405020304" pitchFamily="18" charset="0"/>
              </a:rPr>
              <a:t>c</a:t>
            </a:r>
            <a:r>
              <a:rPr lang="zh-CN" altLang="zh-CN" sz="2100">
                <a:solidFill>
                  <a:srgbClr val="000000"/>
                </a:solidFill>
                <a:cs typeface="Times New Roman" panose="02020603050405020304" pitchFamily="18" charset="0"/>
              </a:rPr>
              <a:t> </a:t>
            </a:r>
            <a:r>
              <a:rPr lang="zh-CN" altLang="zh-CN" sz="2100" b="1">
                <a:solidFill>
                  <a:srgbClr val="000000"/>
                </a:solidFill>
                <a:cs typeface="Times New Roman" panose="02020603050405020304" pitchFamily="18" charset="0"/>
              </a:rPr>
              <a:t>|</a:t>
            </a:r>
            <a:r>
              <a:rPr lang="zh-CN" altLang="zh-CN" sz="2100">
                <a:solidFill>
                  <a:srgbClr val="000000"/>
                </a:solidFill>
                <a:cs typeface="Times New Roman" panose="02020603050405020304" pitchFamily="18" charset="0"/>
              </a:rPr>
              <a:t> </a:t>
            </a:r>
            <a:r>
              <a:rPr lang="zh-CN" altLang="zh-CN" sz="2100" b="1" i="1">
                <a:solidFill>
                  <a:srgbClr val="000000"/>
                </a:solidFill>
                <a:cs typeface="Times New Roman" panose="02020603050405020304" pitchFamily="18" charset="0"/>
              </a:rPr>
              <a:t>S</a:t>
            </a:r>
            <a:r>
              <a:rPr lang="zh-CN" altLang="zh-CN" sz="2100">
                <a:solidFill>
                  <a:srgbClr val="000000"/>
                </a:solidFill>
                <a:cs typeface="Times New Roman" panose="02020603050405020304" pitchFamily="18" charset="0"/>
              </a:rPr>
              <a:t> </a:t>
            </a:r>
            <a:r>
              <a:rPr lang="zh-CN" altLang="zh-CN" sz="2100" b="1" i="1">
                <a:solidFill>
                  <a:srgbClr val="000000"/>
                </a:solidFill>
                <a:cs typeface="Times New Roman" panose="02020603050405020304" pitchFamily="18" charset="0"/>
              </a:rPr>
              <a:t>d</a:t>
            </a:r>
            <a:r>
              <a:rPr lang="zh-CN" altLang="zh-CN" sz="2100">
                <a:solidFill>
                  <a:srgbClr val="000000"/>
                </a:solidFill>
                <a:cs typeface="Times New Roman" panose="02020603050405020304" pitchFamily="18" charset="0"/>
              </a:rPr>
              <a:t> </a:t>
            </a:r>
            <a:r>
              <a:rPr lang="zh-CN" altLang="zh-CN" sz="2100" b="1">
                <a:solidFill>
                  <a:srgbClr val="000000"/>
                </a:solidFill>
                <a:cs typeface="Times New Roman" panose="02020603050405020304" pitchFamily="18" charset="0"/>
              </a:rPr>
              <a:t>|</a:t>
            </a:r>
            <a:r>
              <a:rPr lang="zh-CN" altLang="zh-CN" sz="2100">
                <a:solidFill>
                  <a:srgbClr val="000000"/>
                </a:solidFill>
                <a:cs typeface="Times New Roman" panose="02020603050405020304" pitchFamily="18" charset="0"/>
              </a:rPr>
              <a:t> </a:t>
            </a:r>
            <a:r>
              <a:rPr lang="zh-CN" altLang="zh-CN" sz="2100" b="1" i="1">
                <a:solidFill>
                  <a:srgbClr val="000000"/>
                </a:solidFill>
                <a:cs typeface="Times New Roman" panose="02020603050405020304" pitchFamily="18" charset="0"/>
              </a:rPr>
              <a:t>ε</a:t>
            </a:r>
            <a:endParaRPr lang="en-US" altLang="en-US" sz="2100"/>
          </a:p>
        </p:txBody>
      </p:sp>
      <p:sp>
        <p:nvSpPr>
          <p:cNvPr id="245" name="textbox 245">
            <a:extLst>
              <a:ext uri="{FF2B5EF4-FFF2-40B4-BE49-F238E27FC236}">
                <a16:creationId xmlns:a16="http://schemas.microsoft.com/office/drawing/2014/main" id="{CAA178D5-D375-4DB0-B118-7F1F05023525}"/>
              </a:ext>
            </a:extLst>
          </p:cNvPr>
          <p:cNvSpPr/>
          <p:nvPr/>
        </p:nvSpPr>
        <p:spPr>
          <a:xfrm>
            <a:off x="5816600" y="2322513"/>
            <a:ext cx="950913" cy="679450"/>
          </a:xfrm>
          <a:prstGeom prst="rect">
            <a:avLst/>
          </a:prstGeom>
        </p:spPr>
        <p:txBody>
          <a:bodyPr lIns="0" tIns="0" rIns="0" bIns="0"/>
          <a:lstStyle/>
          <a:p>
            <a:pPr>
              <a:lnSpc>
                <a:spcPct val="89000"/>
              </a:lnSpc>
              <a:defRPr/>
            </a:pPr>
            <a:endParaRPr lang="en-US" altLang="en-US" sz="100" dirty="0"/>
          </a:p>
          <a:p>
            <a:pPr marL="221539" indent="-210680">
              <a:lnSpc>
                <a:spcPct val="105000"/>
              </a:lnSpc>
              <a:tabLst>
                <a:tab pos="458825" algn="l"/>
              </a:tabLst>
              <a:defRPr/>
            </a:pPr>
            <a:r>
              <a:rPr sz="2052" b="1" i="1" spc="68" dirty="0">
                <a:solidFill>
                  <a:srgbClr val="2D84F4">
                    <a:alpha val="100000"/>
                  </a:srgbClr>
                </a:solidFill>
                <a:latin typeface="Times New Roman" panose="02020603050405020304"/>
                <a:ea typeface="Times New Roman" panose="02020603050405020304"/>
                <a:cs typeface="Times New Roman" panose="02020603050405020304"/>
              </a:rPr>
              <a:t>S</a:t>
            </a:r>
            <a:r>
              <a:rPr sz="2052" spc="60" dirty="0">
                <a:solidFill>
                  <a:srgbClr val="2D84F4">
                    <a:alpha val="100000"/>
                  </a:srgbClr>
                </a:solidFill>
                <a:latin typeface="Times New Roman" panose="02020603050405020304"/>
                <a:ea typeface="Times New Roman" panose="02020603050405020304"/>
                <a:cs typeface="Times New Roman" panose="02020603050405020304"/>
              </a:rPr>
              <a:t>     </a:t>
            </a:r>
            <a:r>
              <a:rPr sz="2052" b="1" i="1" spc="68" dirty="0">
                <a:solidFill>
                  <a:srgbClr val="2D84F4">
                    <a:alpha val="100000"/>
                  </a:srgbClr>
                </a:solidFill>
                <a:latin typeface="Times New Roman" panose="02020603050405020304"/>
                <a:ea typeface="Times New Roman" panose="02020603050405020304"/>
                <a:cs typeface="Times New Roman" panose="02020603050405020304"/>
              </a:rPr>
              <a:t>Aa</a:t>
            </a:r>
            <a:r>
              <a:rPr sz="2052" spc="17" dirty="0">
                <a:solidFill>
                  <a:srgbClr val="2D84F4">
                    <a:alpha val="100000"/>
                  </a:srgbClr>
                </a:solidFill>
                <a:latin typeface="Times New Roman" panose="02020603050405020304"/>
                <a:ea typeface="Times New Roman" panose="02020603050405020304"/>
                <a:cs typeface="Times New Roman" panose="02020603050405020304"/>
              </a:rPr>
              <a:t>  </a:t>
            </a:r>
            <a:r>
              <a:rPr sz="2052" dirty="0">
                <a:solidFill>
                  <a:srgbClr val="000000">
                    <a:alpha val="100000"/>
                  </a:srgbClr>
                </a:solidFill>
                <a:latin typeface="Arial" panose="020B0604020202020204"/>
                <a:ea typeface="Arial" panose="020B0604020202020204"/>
                <a:cs typeface="Arial" panose="020B0604020202020204"/>
              </a:rPr>
              <a:t>	</a:t>
            </a:r>
            <a:r>
              <a:rPr sz="2052" spc="-9" dirty="0">
                <a:solidFill>
                  <a:srgbClr val="000000">
                    <a:alpha val="100000"/>
                  </a:srgbClr>
                </a:solidFill>
                <a:latin typeface="Arial" panose="020B0604020202020204"/>
                <a:ea typeface="Arial" panose="020B0604020202020204"/>
                <a:cs typeface="Arial" panose="020B0604020202020204"/>
              </a:rPr>
              <a:t> </a:t>
            </a:r>
            <a:r>
              <a:rPr sz="2052" b="1" i="1" spc="9" dirty="0">
                <a:solidFill>
                  <a:srgbClr val="2D84F4">
                    <a:alpha val="100000"/>
                  </a:srgbClr>
                </a:solidFill>
                <a:latin typeface="Times New Roman" panose="02020603050405020304"/>
                <a:ea typeface="Times New Roman" panose="02020603050405020304"/>
                <a:cs typeface="Times New Roman" panose="02020603050405020304"/>
              </a:rPr>
              <a:t>Sda</a:t>
            </a:r>
            <a:endParaRPr lang="en-US" altLang="en-US" sz="2052" dirty="0"/>
          </a:p>
        </p:txBody>
      </p:sp>
      <p:pic>
        <p:nvPicPr>
          <p:cNvPr id="40980" name="picture 246">
            <a:extLst>
              <a:ext uri="{FF2B5EF4-FFF2-40B4-BE49-F238E27FC236}">
                <a16:creationId xmlns:a16="http://schemas.microsoft.com/office/drawing/2014/main" id="{E224DCF7-72DD-41F2-9DA6-0DA67C1706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8850" y="2613025"/>
            <a:ext cx="236538"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1" name="picture 247">
            <a:extLst>
              <a:ext uri="{FF2B5EF4-FFF2-40B4-BE49-F238E27FC236}">
                <a16:creationId xmlns:a16="http://schemas.microsoft.com/office/drawing/2014/main" id="{A9C86227-4AC4-4ECB-9426-4DC917522C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53138" y="2333625"/>
            <a:ext cx="238125"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2" name="picture 248">
            <a:extLst>
              <a:ext uri="{FF2B5EF4-FFF2-40B4-BE49-F238E27FC236}">
                <a16:creationId xmlns:a16="http://schemas.microsoft.com/office/drawing/2014/main" id="{E949A872-E5F2-4C57-90F4-0C4457B783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1988" y="1395413"/>
            <a:ext cx="6477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9" name="textbox 249">
            <a:extLst>
              <a:ext uri="{FF2B5EF4-FFF2-40B4-BE49-F238E27FC236}">
                <a16:creationId xmlns:a16="http://schemas.microsoft.com/office/drawing/2014/main" id="{84A0EB1A-F4B6-44E0-8843-2CDD3D5F35CA}"/>
              </a:ext>
            </a:extLst>
          </p:cNvPr>
          <p:cNvSpPr/>
          <p:nvPr/>
        </p:nvSpPr>
        <p:spPr>
          <a:xfrm>
            <a:off x="1892300" y="2430463"/>
            <a:ext cx="503238" cy="347662"/>
          </a:xfrm>
          <a:prstGeom prst="rect">
            <a:avLst/>
          </a:prstGeom>
        </p:spPr>
        <p:txBody>
          <a:bodyPr lIns="0" tIns="0" rIns="0" bIns="0"/>
          <a:lstStyle/>
          <a:p>
            <a:pPr>
              <a:lnSpc>
                <a:spcPct val="87000"/>
              </a:lnSpc>
              <a:defRPr/>
            </a:pPr>
            <a:endParaRPr lang="en-US" altLang="en-US" sz="100" dirty="0"/>
          </a:p>
          <a:p>
            <a:pPr indent="10860">
              <a:tabLst>
                <a:tab pos="180272" algn="l"/>
              </a:tabLst>
              <a:defRPr/>
            </a:pPr>
            <a:r>
              <a:rPr sz="2138" dirty="0">
                <a:solidFill>
                  <a:srgbClr val="000000">
                    <a:alpha val="100000"/>
                  </a:srgbClr>
                </a:solidFill>
                <a:latin typeface="Arial" panose="020B0604020202020204"/>
                <a:ea typeface="Arial" panose="020B0604020202020204"/>
                <a:cs typeface="Arial" panose="020B0604020202020204"/>
              </a:rPr>
              <a:t>	</a:t>
            </a:r>
            <a:r>
              <a:rPr sz="2138" spc="316" dirty="0">
                <a:solidFill>
                  <a:srgbClr val="000000">
                    <a:alpha val="100000"/>
                  </a:srgbClr>
                </a:solidFill>
                <a:latin typeface="华文楷体" panose="02010600040101010101" charset="-122"/>
                <a:ea typeface="华文楷体" panose="02010600040101010101" charset="-122"/>
                <a:cs typeface="华文楷体" panose="02010600040101010101" charset="-122"/>
              </a:rPr>
              <a:t>例</a:t>
            </a:r>
            <a:endParaRPr lang="en-US" altLang="en-US" sz="2138" dirty="0"/>
          </a:p>
        </p:txBody>
      </p:sp>
      <p:pic>
        <p:nvPicPr>
          <p:cNvPr id="40984" name="picture 250">
            <a:extLst>
              <a:ext uri="{FF2B5EF4-FFF2-40B4-BE49-F238E27FC236}">
                <a16:creationId xmlns:a16="http://schemas.microsoft.com/office/drawing/2014/main" id="{2428AC0B-2812-448D-8553-43F30F4FB4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1825" y="2441575"/>
            <a:ext cx="17145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9379" name="Rectangle 3">
            <a:extLst>
              <a:ext uri="{FF2B5EF4-FFF2-40B4-BE49-F238E27FC236}">
                <a16:creationId xmlns:a16="http://schemas.microsoft.com/office/drawing/2014/main" id="{1F758893-DEC3-4AFC-893B-62E9C3C0FA5E}"/>
              </a:ext>
            </a:extLst>
          </p:cNvPr>
          <p:cNvSpPr>
            <a:spLocks noGrp="1" noChangeArrowheads="1"/>
          </p:cNvSpPr>
          <p:nvPr/>
        </p:nvSpPr>
        <p:spPr bwMode="auto">
          <a:xfrm>
            <a:off x="381000" y="1627188"/>
            <a:ext cx="8534400" cy="482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812800" indent="-812800">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lnSpc>
                <a:spcPct val="90000"/>
              </a:lnSpc>
              <a:buFont typeface="Wingdings" panose="05000000000000000000" pitchFamily="2" charset="2"/>
              <a:buNone/>
            </a:pPr>
            <a:r>
              <a:rPr lang="en-US" altLang="zh-CN" sz="2400">
                <a:latin typeface="Times New Roman" panose="02020603050405020304" pitchFamily="18" charset="0"/>
              </a:rPr>
              <a:t>2.</a:t>
            </a:r>
            <a:r>
              <a:rPr lang="zh-CN" altLang="en-US" sz="2400">
                <a:latin typeface="Times New Roman" panose="02020603050405020304" pitchFamily="18" charset="0"/>
              </a:rPr>
              <a:t>消除左递归</a:t>
            </a:r>
          </a:p>
          <a:p>
            <a:pPr eaLnBrk="1" hangingPunct="1">
              <a:lnSpc>
                <a:spcPct val="90000"/>
              </a:lnSpc>
            </a:pPr>
            <a:r>
              <a:rPr lang="zh-CN" altLang="en-US" sz="2400">
                <a:solidFill>
                  <a:srgbClr val="FF00FF"/>
                </a:solidFill>
                <a:latin typeface="Times New Roman" panose="02020603050405020304" pitchFamily="18" charset="0"/>
              </a:rPr>
              <a:t>如何消除所有左递归？（包括间接左递归）</a:t>
            </a:r>
          </a:p>
          <a:p>
            <a:pPr eaLnBrk="1" hangingPunct="1">
              <a:lnSpc>
                <a:spcPct val="90000"/>
              </a:lnSpc>
            </a:pPr>
            <a:r>
              <a:rPr lang="zh-CN" altLang="en-US" sz="2400">
                <a:solidFill>
                  <a:srgbClr val="00B050"/>
                </a:solidFill>
                <a:latin typeface="Times New Roman" panose="02020603050405020304" pitchFamily="18" charset="0"/>
              </a:rPr>
              <a:t>例：消除下列文法左递归</a:t>
            </a:r>
          </a:p>
          <a:p>
            <a:pPr lvl="1" eaLnBrk="1" hangingPunct="1">
              <a:lnSpc>
                <a:spcPct val="90000"/>
              </a:lnSpc>
              <a:buFont typeface="Wingdings" panose="05000000000000000000" pitchFamily="2" charset="2"/>
              <a:buNone/>
            </a:pPr>
            <a:r>
              <a:rPr lang="en-US" altLang="zh-CN" sz="2100">
                <a:solidFill>
                  <a:srgbClr val="00B050"/>
                </a:solidFill>
                <a:latin typeface="Times New Roman" panose="02020603050405020304" pitchFamily="18" charset="0"/>
              </a:rPr>
              <a:t>S</a:t>
            </a:r>
            <a:r>
              <a:rPr lang="en-US" altLang="zh-CN" sz="2100">
                <a:solidFill>
                  <a:srgbClr val="00B050"/>
                </a:solidFill>
                <a:latin typeface="Times New Roman" panose="02020603050405020304" pitchFamily="18" charset="0"/>
                <a:ea typeface="宋体" panose="02010600030101010101" pitchFamily="2" charset="-122"/>
                <a:sym typeface="楷体_GB2312" pitchFamily="49" charset="-122"/>
              </a:rPr>
              <a:t>→Ac | c</a:t>
            </a:r>
          </a:p>
          <a:p>
            <a:pPr lvl="1" eaLnBrk="1" hangingPunct="1">
              <a:lnSpc>
                <a:spcPct val="90000"/>
              </a:lnSpc>
              <a:buFont typeface="Wingdings" panose="05000000000000000000" pitchFamily="2" charset="2"/>
              <a:buNone/>
            </a:pPr>
            <a:r>
              <a:rPr lang="en-US" altLang="zh-CN" sz="2100">
                <a:solidFill>
                  <a:srgbClr val="00B050"/>
                </a:solidFill>
                <a:latin typeface="Times New Roman" panose="02020603050405020304" pitchFamily="18" charset="0"/>
                <a:ea typeface="宋体" panose="02010600030101010101" pitchFamily="2" charset="-122"/>
                <a:sym typeface="楷体_GB2312" pitchFamily="49" charset="-122"/>
              </a:rPr>
              <a:t>A→Bb | b</a:t>
            </a:r>
          </a:p>
          <a:p>
            <a:pPr lvl="1" eaLnBrk="1" hangingPunct="1">
              <a:lnSpc>
                <a:spcPct val="90000"/>
              </a:lnSpc>
              <a:buFont typeface="Wingdings" panose="05000000000000000000" pitchFamily="2" charset="2"/>
              <a:buNone/>
            </a:pPr>
            <a:r>
              <a:rPr lang="en-US" altLang="zh-CN" sz="2100">
                <a:solidFill>
                  <a:srgbClr val="00B050"/>
                </a:solidFill>
                <a:latin typeface="Times New Roman" panose="02020603050405020304" pitchFamily="18" charset="0"/>
                <a:ea typeface="宋体" panose="02010600030101010101" pitchFamily="2" charset="-122"/>
                <a:sym typeface="楷体_GB2312" pitchFamily="49" charset="-122"/>
              </a:rPr>
              <a:t>B→Sa | a</a:t>
            </a:r>
          </a:p>
          <a:p>
            <a:pPr eaLnBrk="1" hangingPunct="1">
              <a:lnSpc>
                <a:spcPct val="90000"/>
              </a:lnSpc>
              <a:buFont typeface="Wingdings" panose="05000000000000000000" pitchFamily="2" charset="2"/>
              <a:buNone/>
            </a:pPr>
            <a:endParaRPr lang="en-US" altLang="zh-CN" sz="2400">
              <a:solidFill>
                <a:srgbClr val="00B050"/>
              </a:solidFill>
              <a:latin typeface="Times New Roman" panose="02020603050405020304" pitchFamily="18" charset="0"/>
              <a:ea typeface="宋体" panose="02010600030101010101" pitchFamily="2" charset="-122"/>
              <a:sym typeface="楷体_GB2312" pitchFamily="49" charset="-122"/>
            </a:endParaRPr>
          </a:p>
          <a:p>
            <a:pPr eaLnBrk="1" hangingPunct="1">
              <a:lnSpc>
                <a:spcPct val="90000"/>
              </a:lnSpc>
              <a:buFont typeface="Wingdings" panose="05000000000000000000" pitchFamily="2" charset="2"/>
              <a:buNone/>
            </a:pPr>
            <a:r>
              <a:rPr lang="zh-CN" altLang="en-US" sz="2400">
                <a:solidFill>
                  <a:srgbClr val="FF0000"/>
                </a:solidFill>
                <a:latin typeface="Times New Roman" panose="02020603050405020304" pitchFamily="18" charset="0"/>
                <a:ea typeface="宋体" panose="02010600030101010101" pitchFamily="2" charset="-122"/>
                <a:sym typeface="楷体_GB2312" pitchFamily="49" charset="-122"/>
              </a:rPr>
              <a:t>关键：需要先将间接左递归变为直接左递归，然后再按清除直接左递归</a:t>
            </a:r>
          </a:p>
          <a:p>
            <a:pPr lvl="1" eaLnBrk="1" hangingPunct="1">
              <a:lnSpc>
                <a:spcPct val="90000"/>
              </a:lnSpc>
              <a:buFont typeface="Wingdings" panose="05000000000000000000" pitchFamily="2" charset="2"/>
              <a:buNone/>
            </a:pPr>
            <a:endParaRPr lang="en-US" altLang="zh-CN" sz="2400">
              <a:solidFill>
                <a:srgbClr val="00B050"/>
              </a:solidFill>
              <a:latin typeface="Times New Roman" panose="02020603050405020304" pitchFamily="18" charset="0"/>
              <a:ea typeface="宋体" panose="02010600030101010101" pitchFamily="2" charset="-122"/>
              <a:sym typeface="楷体_GB2312" pitchFamily="49" charset="-122"/>
            </a:endParaRPr>
          </a:p>
        </p:txBody>
      </p:sp>
      <p:sp>
        <p:nvSpPr>
          <p:cNvPr id="41987" name="Rectangle 2">
            <a:extLst>
              <a:ext uri="{FF2B5EF4-FFF2-40B4-BE49-F238E27FC236}">
                <a16:creationId xmlns:a16="http://schemas.microsoft.com/office/drawing/2014/main" id="{A2F8700D-428F-4D3D-84EE-FD88378CC3B4}"/>
              </a:ext>
            </a:extLst>
          </p:cNvPr>
          <p:cNvSpPr>
            <a:spLocks noGrp="1" noChangeArrowheads="1"/>
          </p:cNvSpPr>
          <p:nvPr/>
        </p:nvSpPr>
        <p:spPr bwMode="auto">
          <a:xfrm>
            <a:off x="1116013" y="333375"/>
            <a:ext cx="7475537"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r>
              <a:rPr lang="en-US" altLang="zh-CN" sz="4000">
                <a:latin typeface="Times New Roman" panose="02020603050405020304" pitchFamily="18" charset="0"/>
                <a:ea typeface="宋体" panose="02010600030101010101" pitchFamily="2" charset="-122"/>
              </a:rPr>
              <a:t>4.2.2 </a:t>
            </a:r>
            <a:r>
              <a:rPr lang="zh-CN" altLang="en-US" sz="4000">
                <a:latin typeface="Times New Roman" panose="02020603050405020304" pitchFamily="18" charset="0"/>
                <a:ea typeface="黑体" panose="02010609060101010101" pitchFamily="49" charset="-122"/>
              </a:rPr>
              <a:t>对上下文无关文法的改造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49379">
                                            <p:txEl>
                                              <p:pRg st="1" end="1"/>
                                            </p:txEl>
                                          </p:spTgt>
                                        </p:tgtEl>
                                        <p:attrNameLst>
                                          <p:attrName>style.visibility</p:attrName>
                                        </p:attrNameLst>
                                      </p:cBhvr>
                                      <p:to>
                                        <p:strVal val="visible"/>
                                      </p:to>
                                    </p:set>
                                    <p:animEffect transition="in" filter="slide(fromBottom)">
                                      <p:cBhvr>
                                        <p:cTn id="7" dur="500"/>
                                        <p:tgtEl>
                                          <p:spTgt spid="214937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149379">
                                            <p:txEl>
                                              <p:pRg st="2" end="2"/>
                                            </p:txEl>
                                          </p:spTgt>
                                        </p:tgtEl>
                                        <p:attrNameLst>
                                          <p:attrName>style.visibility</p:attrName>
                                        </p:attrNameLst>
                                      </p:cBhvr>
                                      <p:to>
                                        <p:strVal val="visible"/>
                                      </p:to>
                                    </p:set>
                                    <p:animEffect transition="in" filter="slide(fromBottom)">
                                      <p:cBhvr>
                                        <p:cTn id="12" dur="500"/>
                                        <p:tgtEl>
                                          <p:spTgt spid="2149379">
                                            <p:txEl>
                                              <p:pRg st="2" end="2"/>
                                            </p:txEl>
                                          </p:spTgt>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2149379">
                                            <p:txEl>
                                              <p:pRg st="3" end="3"/>
                                            </p:txEl>
                                          </p:spTgt>
                                        </p:tgtEl>
                                        <p:attrNameLst>
                                          <p:attrName>style.visibility</p:attrName>
                                        </p:attrNameLst>
                                      </p:cBhvr>
                                      <p:to>
                                        <p:strVal val="visible"/>
                                      </p:to>
                                    </p:set>
                                    <p:animEffect transition="in" filter="slide(fromBottom)">
                                      <p:cBhvr>
                                        <p:cTn id="15" dur="500"/>
                                        <p:tgtEl>
                                          <p:spTgt spid="2149379">
                                            <p:txEl>
                                              <p:pRg st="3" end="3"/>
                                            </p:txEl>
                                          </p:spTgt>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2149379">
                                            <p:txEl>
                                              <p:pRg st="4" end="4"/>
                                            </p:txEl>
                                          </p:spTgt>
                                        </p:tgtEl>
                                        <p:attrNameLst>
                                          <p:attrName>style.visibility</p:attrName>
                                        </p:attrNameLst>
                                      </p:cBhvr>
                                      <p:to>
                                        <p:strVal val="visible"/>
                                      </p:to>
                                    </p:set>
                                    <p:animEffect transition="in" filter="slide(fromBottom)">
                                      <p:cBhvr>
                                        <p:cTn id="18" dur="500"/>
                                        <p:tgtEl>
                                          <p:spTgt spid="2149379">
                                            <p:txEl>
                                              <p:pRg st="4" end="4"/>
                                            </p:txEl>
                                          </p:spTgt>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2149379">
                                            <p:txEl>
                                              <p:pRg st="5" end="5"/>
                                            </p:txEl>
                                          </p:spTgt>
                                        </p:tgtEl>
                                        <p:attrNameLst>
                                          <p:attrName>style.visibility</p:attrName>
                                        </p:attrNameLst>
                                      </p:cBhvr>
                                      <p:to>
                                        <p:strVal val="visible"/>
                                      </p:to>
                                    </p:set>
                                    <p:animEffect transition="in" filter="slide(fromBottom)">
                                      <p:cBhvr>
                                        <p:cTn id="21" dur="500"/>
                                        <p:tgtEl>
                                          <p:spTgt spid="2149379">
                                            <p:txEl>
                                              <p:pRg st="5" end="5"/>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2" presetClass="entr" presetSubtype="4" fill="hold" grpId="0" nodeType="clickEffect">
                                  <p:stCondLst>
                                    <p:cond delay="0"/>
                                  </p:stCondLst>
                                  <p:childTnLst>
                                    <p:set>
                                      <p:cBhvr>
                                        <p:cTn id="25" dur="1" fill="hold">
                                          <p:stCondLst>
                                            <p:cond delay="0"/>
                                          </p:stCondLst>
                                        </p:cTn>
                                        <p:tgtEl>
                                          <p:spTgt spid="2149379">
                                            <p:txEl>
                                              <p:pRg st="7" end="7"/>
                                            </p:txEl>
                                          </p:spTgt>
                                        </p:tgtEl>
                                        <p:attrNameLst>
                                          <p:attrName>style.visibility</p:attrName>
                                        </p:attrNameLst>
                                      </p:cBhvr>
                                      <p:to>
                                        <p:strVal val="visible"/>
                                      </p:to>
                                    </p:set>
                                    <p:animEffect transition="in" filter="slide(fromBottom)">
                                      <p:cBhvr>
                                        <p:cTn id="26" dur="500"/>
                                        <p:tgtEl>
                                          <p:spTgt spid="214937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9379"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a:extLst>
              <a:ext uri="{FF2B5EF4-FFF2-40B4-BE49-F238E27FC236}">
                <a16:creationId xmlns:a16="http://schemas.microsoft.com/office/drawing/2014/main" id="{6694B3EC-B537-4665-9495-91602F9359F8}"/>
              </a:ext>
            </a:extLst>
          </p:cNvPr>
          <p:cNvSpPr>
            <a:spLocks noGrp="1" noChangeArrowheads="1"/>
          </p:cNvSpPr>
          <p:nvPr/>
        </p:nvSpPr>
        <p:spPr bwMode="auto">
          <a:xfrm>
            <a:off x="381000" y="1627188"/>
            <a:ext cx="8534400" cy="482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812800" indent="-812800">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lnSpc>
                <a:spcPct val="90000"/>
              </a:lnSpc>
              <a:buFont typeface="Wingdings" panose="05000000000000000000" pitchFamily="2" charset="2"/>
              <a:buNone/>
            </a:pPr>
            <a:r>
              <a:rPr lang="en-US" altLang="zh-CN" sz="2400">
                <a:latin typeface="Times New Roman" panose="02020603050405020304" pitchFamily="18" charset="0"/>
              </a:rPr>
              <a:t>2.</a:t>
            </a:r>
            <a:r>
              <a:rPr lang="zh-CN" altLang="en-US" sz="2400">
                <a:latin typeface="Times New Roman" panose="02020603050405020304" pitchFamily="18" charset="0"/>
              </a:rPr>
              <a:t>消除左递归</a:t>
            </a:r>
          </a:p>
          <a:p>
            <a:pPr eaLnBrk="1" hangingPunct="1">
              <a:lnSpc>
                <a:spcPct val="90000"/>
              </a:lnSpc>
            </a:pPr>
            <a:r>
              <a:rPr lang="zh-CN" altLang="en-US" sz="2400">
                <a:solidFill>
                  <a:srgbClr val="FF00FF"/>
                </a:solidFill>
                <a:latin typeface="Times New Roman" panose="02020603050405020304" pitchFamily="18" charset="0"/>
              </a:rPr>
              <a:t>如何消除所有左递归？（包括间接左递归）</a:t>
            </a:r>
          </a:p>
          <a:p>
            <a:pPr eaLnBrk="1" hangingPunct="1">
              <a:lnSpc>
                <a:spcPct val="90000"/>
              </a:lnSpc>
            </a:pPr>
            <a:r>
              <a:rPr lang="zh-CN" altLang="en-US" sz="2400">
                <a:solidFill>
                  <a:srgbClr val="00B050"/>
                </a:solidFill>
                <a:latin typeface="Times New Roman" panose="02020603050405020304" pitchFamily="18" charset="0"/>
              </a:rPr>
              <a:t>例：消除下列文法左递归</a:t>
            </a:r>
          </a:p>
          <a:p>
            <a:pPr lvl="1" eaLnBrk="1" hangingPunct="1">
              <a:lnSpc>
                <a:spcPct val="90000"/>
              </a:lnSpc>
              <a:buFont typeface="Wingdings" panose="05000000000000000000" pitchFamily="2" charset="2"/>
              <a:buNone/>
            </a:pPr>
            <a:r>
              <a:rPr lang="en-US" altLang="zh-CN" sz="2100">
                <a:solidFill>
                  <a:srgbClr val="00B050"/>
                </a:solidFill>
                <a:latin typeface="Times New Roman" panose="02020603050405020304" pitchFamily="18" charset="0"/>
              </a:rPr>
              <a:t>S</a:t>
            </a:r>
            <a:r>
              <a:rPr lang="en-US" altLang="zh-CN" sz="2100">
                <a:solidFill>
                  <a:srgbClr val="00B050"/>
                </a:solidFill>
                <a:latin typeface="Times New Roman" panose="02020603050405020304" pitchFamily="18" charset="0"/>
                <a:ea typeface="宋体" panose="02010600030101010101" pitchFamily="2" charset="-122"/>
                <a:sym typeface="楷体_GB2312" pitchFamily="49" charset="-122"/>
              </a:rPr>
              <a:t>→Ac | c</a:t>
            </a:r>
          </a:p>
          <a:p>
            <a:pPr lvl="1" eaLnBrk="1" hangingPunct="1">
              <a:lnSpc>
                <a:spcPct val="90000"/>
              </a:lnSpc>
              <a:buFont typeface="Wingdings" panose="05000000000000000000" pitchFamily="2" charset="2"/>
              <a:buNone/>
            </a:pPr>
            <a:r>
              <a:rPr lang="en-US" altLang="zh-CN" sz="2100">
                <a:solidFill>
                  <a:srgbClr val="00B050"/>
                </a:solidFill>
                <a:latin typeface="Times New Roman" panose="02020603050405020304" pitchFamily="18" charset="0"/>
                <a:ea typeface="宋体" panose="02010600030101010101" pitchFamily="2" charset="-122"/>
                <a:sym typeface="楷体_GB2312" pitchFamily="49" charset="-122"/>
              </a:rPr>
              <a:t>A→Bb | b</a:t>
            </a:r>
          </a:p>
          <a:p>
            <a:pPr lvl="1" eaLnBrk="1" hangingPunct="1">
              <a:lnSpc>
                <a:spcPct val="90000"/>
              </a:lnSpc>
              <a:buFont typeface="Wingdings" panose="05000000000000000000" pitchFamily="2" charset="2"/>
              <a:buNone/>
            </a:pPr>
            <a:r>
              <a:rPr lang="en-US" altLang="zh-CN" sz="2100">
                <a:solidFill>
                  <a:srgbClr val="00B050"/>
                </a:solidFill>
                <a:latin typeface="Times New Roman" panose="02020603050405020304" pitchFamily="18" charset="0"/>
                <a:ea typeface="宋体" panose="02010600030101010101" pitchFamily="2" charset="-122"/>
                <a:sym typeface="楷体_GB2312" pitchFamily="49" charset="-122"/>
              </a:rPr>
              <a:t>B→Sa | a</a:t>
            </a:r>
          </a:p>
          <a:p>
            <a:pPr eaLnBrk="1" hangingPunct="1">
              <a:lnSpc>
                <a:spcPct val="90000"/>
              </a:lnSpc>
              <a:buFont typeface="Wingdings" panose="05000000000000000000" pitchFamily="2" charset="2"/>
              <a:buNone/>
            </a:pPr>
            <a:endParaRPr lang="en-US" altLang="zh-CN" sz="2400">
              <a:solidFill>
                <a:srgbClr val="00B050"/>
              </a:solidFill>
              <a:latin typeface="Times New Roman" panose="02020603050405020304" pitchFamily="18" charset="0"/>
              <a:ea typeface="宋体" panose="02010600030101010101" pitchFamily="2" charset="-122"/>
              <a:sym typeface="楷体_GB2312" pitchFamily="49" charset="-122"/>
            </a:endParaRPr>
          </a:p>
          <a:p>
            <a:pPr eaLnBrk="1" hangingPunct="1">
              <a:lnSpc>
                <a:spcPct val="90000"/>
              </a:lnSpc>
              <a:buFont typeface="Wingdings" panose="05000000000000000000" pitchFamily="2" charset="2"/>
              <a:buNone/>
            </a:pPr>
            <a:r>
              <a:rPr lang="zh-CN" altLang="en-US" sz="2400">
                <a:solidFill>
                  <a:srgbClr val="FF0000"/>
                </a:solidFill>
                <a:latin typeface="Times New Roman" panose="02020603050405020304" pitchFamily="18" charset="0"/>
                <a:ea typeface="宋体" panose="02010600030101010101" pitchFamily="2" charset="-122"/>
                <a:sym typeface="楷体_GB2312" pitchFamily="49" charset="-122"/>
              </a:rPr>
              <a:t>关键：需要先将间接左递归变为直接左递归，然后再按清除直接左递归</a:t>
            </a:r>
          </a:p>
          <a:p>
            <a:pPr eaLnBrk="1" hangingPunct="1">
              <a:lnSpc>
                <a:spcPct val="90000"/>
              </a:lnSpc>
              <a:buFont typeface="Wingdings" panose="05000000000000000000" pitchFamily="2" charset="2"/>
              <a:buNone/>
            </a:pPr>
            <a:r>
              <a:rPr lang="en-US" altLang="zh-CN" sz="2400">
                <a:solidFill>
                  <a:srgbClr val="00B050"/>
                </a:solidFill>
                <a:latin typeface="Times New Roman" panose="02020603050405020304" pitchFamily="18" charset="0"/>
                <a:ea typeface="宋体" panose="02010600030101010101" pitchFamily="2" charset="-122"/>
                <a:sym typeface="楷体_GB2312" pitchFamily="49" charset="-122"/>
              </a:rPr>
              <a:t>B→Sa|a</a:t>
            </a:r>
            <a:endParaRPr lang="en-US" altLang="zh-CN" sz="2400">
              <a:solidFill>
                <a:srgbClr val="FF0000"/>
              </a:solidFill>
              <a:latin typeface="Times New Roman" panose="02020603050405020304" pitchFamily="18" charset="0"/>
              <a:ea typeface="宋体" panose="02010600030101010101" pitchFamily="2" charset="-122"/>
              <a:sym typeface="楷体_GB2312" pitchFamily="49" charset="-122"/>
            </a:endParaRPr>
          </a:p>
          <a:p>
            <a:pPr eaLnBrk="1" hangingPunct="1">
              <a:lnSpc>
                <a:spcPct val="90000"/>
              </a:lnSpc>
              <a:buFont typeface="Wingdings" panose="05000000000000000000" pitchFamily="2" charset="2"/>
              <a:buNone/>
            </a:pPr>
            <a:r>
              <a:rPr lang="en-US" altLang="zh-CN" sz="2400">
                <a:solidFill>
                  <a:srgbClr val="00B050"/>
                </a:solidFill>
                <a:latin typeface="Times New Roman" panose="02020603050405020304" pitchFamily="18" charset="0"/>
                <a:ea typeface="宋体" panose="02010600030101010101" pitchFamily="2" charset="-122"/>
                <a:sym typeface="楷体_GB2312" pitchFamily="49" charset="-122"/>
              </a:rPr>
              <a:t>A→Sab|ab|b</a:t>
            </a:r>
          </a:p>
          <a:p>
            <a:pPr eaLnBrk="1" hangingPunct="1">
              <a:lnSpc>
                <a:spcPct val="90000"/>
              </a:lnSpc>
              <a:buFont typeface="Wingdings" panose="05000000000000000000" pitchFamily="2" charset="2"/>
              <a:buNone/>
            </a:pPr>
            <a:r>
              <a:rPr lang="en-US" altLang="zh-CN" sz="2400">
                <a:solidFill>
                  <a:srgbClr val="00B0F0"/>
                </a:solidFill>
                <a:latin typeface="Times New Roman" panose="02020603050405020304" pitchFamily="18" charset="0"/>
                <a:ea typeface="宋体" panose="02010600030101010101" pitchFamily="2" charset="-122"/>
                <a:sym typeface="楷体_GB2312" pitchFamily="49" charset="-122"/>
              </a:rPr>
              <a:t>S→Sabc|abc|bc|c</a:t>
            </a:r>
          </a:p>
          <a:p>
            <a:pPr eaLnBrk="1" hangingPunct="1">
              <a:lnSpc>
                <a:spcPct val="90000"/>
              </a:lnSpc>
              <a:buFont typeface="Wingdings" panose="05000000000000000000" pitchFamily="2" charset="2"/>
              <a:buNone/>
            </a:pPr>
            <a:r>
              <a:rPr lang="en-US" altLang="zh-CN" sz="2400">
                <a:solidFill>
                  <a:srgbClr val="00B050"/>
                </a:solidFill>
                <a:latin typeface="Times New Roman" panose="02020603050405020304" pitchFamily="18" charset="0"/>
                <a:ea typeface="宋体" panose="02010600030101010101" pitchFamily="2" charset="-122"/>
                <a:sym typeface="楷体_GB2312" pitchFamily="49" charset="-122"/>
              </a:rPr>
              <a:t>S→abcS'|bcS'|cS' S'→abcS'|ε</a:t>
            </a:r>
          </a:p>
          <a:p>
            <a:pPr lvl="1" eaLnBrk="1" hangingPunct="1">
              <a:lnSpc>
                <a:spcPct val="90000"/>
              </a:lnSpc>
              <a:buFont typeface="Wingdings" panose="05000000000000000000" pitchFamily="2" charset="2"/>
              <a:buNone/>
            </a:pPr>
            <a:endParaRPr lang="en-US" altLang="zh-CN" sz="2400">
              <a:solidFill>
                <a:srgbClr val="00B050"/>
              </a:solidFill>
              <a:latin typeface="Times New Roman" panose="02020603050405020304" pitchFamily="18" charset="0"/>
              <a:ea typeface="宋体" panose="02010600030101010101" pitchFamily="2" charset="-122"/>
              <a:sym typeface="楷体_GB2312" pitchFamily="49" charset="-122"/>
            </a:endParaRPr>
          </a:p>
        </p:txBody>
      </p:sp>
      <p:sp>
        <p:nvSpPr>
          <p:cNvPr id="43011" name="Rectangle 2">
            <a:extLst>
              <a:ext uri="{FF2B5EF4-FFF2-40B4-BE49-F238E27FC236}">
                <a16:creationId xmlns:a16="http://schemas.microsoft.com/office/drawing/2014/main" id="{6B317E46-FFE5-4DA8-9EC6-EDACD84622E6}"/>
              </a:ext>
            </a:extLst>
          </p:cNvPr>
          <p:cNvSpPr>
            <a:spLocks noGrp="1" noChangeArrowheads="1"/>
          </p:cNvSpPr>
          <p:nvPr/>
        </p:nvSpPr>
        <p:spPr bwMode="auto">
          <a:xfrm>
            <a:off x="1116013" y="333375"/>
            <a:ext cx="7475537"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r>
              <a:rPr lang="en-US" altLang="zh-CN" sz="4000">
                <a:latin typeface="Times New Roman" panose="02020603050405020304" pitchFamily="18" charset="0"/>
                <a:ea typeface="宋体" panose="02010600030101010101" pitchFamily="2" charset="-122"/>
              </a:rPr>
              <a:t>4.2.2 </a:t>
            </a:r>
            <a:r>
              <a:rPr lang="zh-CN" altLang="en-US" sz="4000">
                <a:latin typeface="Times New Roman" panose="02020603050405020304" pitchFamily="18" charset="0"/>
                <a:ea typeface="黑体" panose="02010609060101010101" pitchFamily="49" charset="-122"/>
              </a:rPr>
              <a:t>对上下文无关文法的改造 </a:t>
            </a:r>
          </a:p>
        </p:txBody>
      </p:sp>
      <p:sp>
        <p:nvSpPr>
          <p:cNvPr id="3" name="右箭头 2">
            <a:extLst>
              <a:ext uri="{FF2B5EF4-FFF2-40B4-BE49-F238E27FC236}">
                <a16:creationId xmlns:a16="http://schemas.microsoft.com/office/drawing/2014/main" id="{C9802C34-1C2B-4B4F-AA16-67A07B81A6BA}"/>
              </a:ext>
            </a:extLst>
          </p:cNvPr>
          <p:cNvSpPr/>
          <p:nvPr/>
        </p:nvSpPr>
        <p:spPr>
          <a:xfrm>
            <a:off x="3727450" y="5705475"/>
            <a:ext cx="976313" cy="2762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noProof="1"/>
          </a:p>
        </p:txBody>
      </p:sp>
      <p:sp>
        <p:nvSpPr>
          <p:cNvPr id="43013" name="文本框 3">
            <a:extLst>
              <a:ext uri="{FF2B5EF4-FFF2-40B4-BE49-F238E27FC236}">
                <a16:creationId xmlns:a16="http://schemas.microsoft.com/office/drawing/2014/main" id="{1BF86908-24D2-4715-A674-0702F4E5DA9E}"/>
              </a:ext>
            </a:extLst>
          </p:cNvPr>
          <p:cNvSpPr txBox="1">
            <a:spLocks noChangeArrowheads="1"/>
          </p:cNvSpPr>
          <p:nvPr/>
        </p:nvSpPr>
        <p:spPr bwMode="auto">
          <a:xfrm>
            <a:off x="4806950" y="5173663"/>
            <a:ext cx="2557463"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r>
              <a:rPr lang="en-US" altLang="zh-CN" sz="2600" b="0">
                <a:solidFill>
                  <a:srgbClr val="00B050"/>
                </a:solidFill>
                <a:latin typeface="Times New Roman" panose="02020603050405020304" pitchFamily="18" charset="0"/>
                <a:ea typeface="宋体" panose="02010600030101010101" pitchFamily="2" charset="-122"/>
                <a:sym typeface="楷体_GB2312" pitchFamily="49" charset="-122"/>
              </a:rPr>
              <a:t>B→Sa|a</a:t>
            </a:r>
          </a:p>
          <a:p>
            <a:pPr eaLnBrk="1" hangingPunct="1">
              <a:spcBef>
                <a:spcPct val="0"/>
              </a:spcBef>
              <a:buClrTx/>
              <a:buSzTx/>
              <a:buFont typeface="Arial" panose="020B0604020202020204" pitchFamily="34" charset="0"/>
              <a:buNone/>
            </a:pPr>
            <a:r>
              <a:rPr lang="en-US" altLang="zh-CN" sz="2600" b="0">
                <a:solidFill>
                  <a:srgbClr val="00B050"/>
                </a:solidFill>
                <a:latin typeface="Times New Roman" panose="02020603050405020304" pitchFamily="18" charset="0"/>
                <a:ea typeface="宋体" panose="02010600030101010101" pitchFamily="2" charset="-122"/>
                <a:sym typeface="楷体_GB2312" pitchFamily="49" charset="-122"/>
              </a:rPr>
              <a:t>A→Sab|ab|b</a:t>
            </a:r>
          </a:p>
          <a:p>
            <a:pPr eaLnBrk="1" hangingPunct="1">
              <a:spcBef>
                <a:spcPct val="0"/>
              </a:spcBef>
              <a:buClrTx/>
              <a:buSzTx/>
              <a:buFont typeface="Arial" panose="020B0604020202020204" pitchFamily="34" charset="0"/>
              <a:buNone/>
            </a:pPr>
            <a:r>
              <a:rPr lang="en-US" altLang="zh-CN" sz="2600" b="0">
                <a:solidFill>
                  <a:srgbClr val="00B050"/>
                </a:solidFill>
                <a:latin typeface="Times New Roman" panose="02020603050405020304" pitchFamily="18" charset="0"/>
                <a:ea typeface="宋体" panose="02010600030101010101" pitchFamily="2" charset="-122"/>
                <a:sym typeface="楷体_GB2312" pitchFamily="49" charset="-122"/>
              </a:rPr>
              <a:t>S→abcS'|bcS'|cS' </a:t>
            </a:r>
          </a:p>
          <a:p>
            <a:pPr eaLnBrk="1" hangingPunct="1">
              <a:spcBef>
                <a:spcPct val="0"/>
              </a:spcBef>
              <a:buClrTx/>
              <a:buSzTx/>
              <a:buFont typeface="Arial" panose="020B0604020202020204" pitchFamily="34" charset="0"/>
              <a:buNone/>
            </a:pPr>
            <a:r>
              <a:rPr lang="en-US" altLang="zh-CN" sz="2600" b="0">
                <a:solidFill>
                  <a:srgbClr val="00B050"/>
                </a:solidFill>
                <a:latin typeface="Times New Roman" panose="02020603050405020304" pitchFamily="18" charset="0"/>
                <a:ea typeface="宋体" panose="02010600030101010101" pitchFamily="2" charset="-122"/>
                <a:sym typeface="楷体_GB2312" pitchFamily="49" charset="-122"/>
              </a:rPr>
              <a:t>S'→abcS'|ε</a:t>
            </a:r>
            <a:endParaRPr lang="zh-CN" altLang="en-US" sz="2600" b="0">
              <a:latin typeface="Times New Roman" panose="02020603050405020304" pitchFamily="18" charset="0"/>
              <a:ea typeface="宋体" panose="0201060003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887BDF7-65A0-4F78-B6B9-FAFC5094D06A}"/>
              </a:ext>
            </a:extLst>
          </p:cNvPr>
          <p:cNvPicPr>
            <a:picLocks noChangeAspect="1"/>
          </p:cNvPicPr>
          <p:nvPr/>
        </p:nvPicPr>
        <p:blipFill>
          <a:blip r:embed="rId2"/>
          <a:stretch>
            <a:fillRect/>
          </a:stretch>
        </p:blipFill>
        <p:spPr>
          <a:xfrm>
            <a:off x="0" y="2132856"/>
            <a:ext cx="9144000" cy="4047344"/>
          </a:xfrm>
          <a:prstGeom prst="rect">
            <a:avLst/>
          </a:prstGeom>
        </p:spPr>
      </p:pic>
      <p:sp>
        <p:nvSpPr>
          <p:cNvPr id="15" name="文本框 14">
            <a:extLst>
              <a:ext uri="{FF2B5EF4-FFF2-40B4-BE49-F238E27FC236}">
                <a16:creationId xmlns:a16="http://schemas.microsoft.com/office/drawing/2014/main" id="{35B4703D-A2A5-41A4-AC05-924FA99144E2}"/>
              </a:ext>
            </a:extLst>
          </p:cNvPr>
          <p:cNvSpPr txBox="1"/>
          <p:nvPr/>
        </p:nvSpPr>
        <p:spPr>
          <a:xfrm>
            <a:off x="755576" y="679401"/>
            <a:ext cx="4572000" cy="484428"/>
          </a:xfrm>
          <a:prstGeom prst="rect">
            <a:avLst/>
          </a:prstGeom>
          <a:noFill/>
        </p:spPr>
        <p:txBody>
          <a:bodyPr wrap="square">
            <a:spAutoFit/>
          </a:bodyPr>
          <a:lstStyle/>
          <a:p>
            <a:pPr indent="865505" algn="l" rtl="0" eaLnBrk="0">
              <a:lnSpc>
                <a:spcPct val="91000"/>
              </a:lnSpc>
              <a:spcBef>
                <a:spcPts val="0"/>
              </a:spcBef>
            </a:pPr>
            <a:r>
              <a:rPr lang="zh-CN" altLang="en-US" sz="2800" b="1" spc="250" dirty="0">
                <a:solidFill>
                  <a:srgbClr val="000000">
                    <a:alpha val="100000"/>
                  </a:srgbClr>
                </a:solidFill>
                <a:latin typeface="微软雅黑" panose="020B0503020204020204" charset="-122"/>
                <a:ea typeface="微软雅黑" panose="020B0503020204020204" charset="-122"/>
                <a:cs typeface="微软雅黑" panose="020B0503020204020204" charset="-122"/>
              </a:rPr>
              <a:t>消除左递归算法</a:t>
            </a:r>
            <a:endParaRPr lang="zh-CN" altLang="en-US" sz="28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textbox 260">
            <a:extLst>
              <a:ext uri="{FF2B5EF4-FFF2-40B4-BE49-F238E27FC236}">
                <a16:creationId xmlns:a16="http://schemas.microsoft.com/office/drawing/2014/main" id="{7339B627-A48B-4EC4-80F7-2CF6866F55D0}"/>
              </a:ext>
            </a:extLst>
          </p:cNvPr>
          <p:cNvSpPr/>
          <p:nvPr/>
        </p:nvSpPr>
        <p:spPr>
          <a:xfrm>
            <a:off x="1516063" y="2114550"/>
            <a:ext cx="4775200" cy="1385888"/>
          </a:xfrm>
          <a:prstGeom prst="rect">
            <a:avLst/>
          </a:prstGeom>
        </p:spPr>
        <p:txBody>
          <a:bodyPr lIns="0" tIns="0" rIns="0" bIns="0"/>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a:lnSpc>
                <a:spcPct val="73000"/>
              </a:lnSpc>
            </a:pPr>
            <a:endParaRPr lang="en-US" altLang="en-US" sz="100"/>
          </a:p>
          <a:p>
            <a:pPr>
              <a:lnSpc>
                <a:spcPct val="98000"/>
              </a:lnSpc>
            </a:pPr>
            <a:r>
              <a:rPr lang="zh-CN" altLang="zh-CN" sz="2500" b="1">
                <a:solidFill>
                  <a:srgbClr val="000000"/>
                </a:solidFill>
                <a:latin typeface="微软雅黑" panose="020B0503020204020204" pitchFamily="34" charset="-122"/>
                <a:ea typeface="微软雅黑" panose="020B0503020204020204" pitchFamily="34" charset="-122"/>
              </a:rPr>
              <a:t>提取左公因子</a:t>
            </a:r>
            <a:r>
              <a:rPr lang="zh-CN" altLang="zh-CN" sz="2100" b="1">
                <a:solidFill>
                  <a:srgbClr val="000000"/>
                </a:solidFill>
                <a:cs typeface="Times New Roman" panose="02020603050405020304" pitchFamily="18" charset="0"/>
              </a:rPr>
              <a:t>(</a:t>
            </a:r>
            <a:r>
              <a:rPr lang="zh-CN" altLang="zh-CN" sz="2100" b="1" i="1">
                <a:solidFill>
                  <a:srgbClr val="000000"/>
                </a:solidFill>
                <a:cs typeface="Times New Roman" panose="02020603050405020304" pitchFamily="18" charset="0"/>
              </a:rPr>
              <a:t>Left</a:t>
            </a:r>
            <a:r>
              <a:rPr lang="zh-CN" altLang="zh-CN" sz="2100">
                <a:solidFill>
                  <a:srgbClr val="000000"/>
                </a:solidFill>
                <a:cs typeface="Times New Roman" panose="02020603050405020304" pitchFamily="18" charset="0"/>
              </a:rPr>
              <a:t> </a:t>
            </a:r>
            <a:r>
              <a:rPr lang="zh-CN" altLang="zh-CN" sz="2100" b="1" i="1">
                <a:solidFill>
                  <a:srgbClr val="000000"/>
                </a:solidFill>
                <a:cs typeface="Times New Roman" panose="02020603050405020304" pitchFamily="18" charset="0"/>
              </a:rPr>
              <a:t>Factoring</a:t>
            </a:r>
            <a:r>
              <a:rPr lang="zh-CN" altLang="zh-CN" sz="2100">
                <a:solidFill>
                  <a:srgbClr val="000000"/>
                </a:solidFill>
                <a:cs typeface="Times New Roman" panose="02020603050405020304" pitchFamily="18" charset="0"/>
              </a:rPr>
              <a:t> </a:t>
            </a:r>
            <a:r>
              <a:rPr lang="zh-CN" altLang="zh-CN" sz="2100" b="1">
                <a:solidFill>
                  <a:srgbClr val="000000"/>
                </a:solidFill>
                <a:cs typeface="Times New Roman" panose="02020603050405020304" pitchFamily="18" charset="0"/>
              </a:rPr>
              <a:t>)</a:t>
            </a:r>
            <a:endParaRPr lang="en-US" altLang="en-US" sz="2100"/>
          </a:p>
          <a:p>
            <a:pPr>
              <a:lnSpc>
                <a:spcPct val="99000"/>
              </a:lnSpc>
              <a:spcBef>
                <a:spcPts val="863"/>
              </a:spcBef>
            </a:pPr>
            <a:r>
              <a:rPr lang="zh-CN" altLang="zh-CN" sz="2100">
                <a:solidFill>
                  <a:srgbClr val="000000"/>
                </a:solidFill>
                <a:latin typeface="Arial" panose="020B0604020202020204" pitchFamily="34" charset="0"/>
                <a:cs typeface="Arial" panose="020B0604020202020204" pitchFamily="34" charset="0"/>
              </a:rPr>
              <a:t>	</a:t>
            </a:r>
            <a:r>
              <a:rPr lang="zh-CN" altLang="zh-CN" sz="2100">
                <a:solidFill>
                  <a:srgbClr val="000000"/>
                </a:solidFill>
                <a:latin typeface="华文楷体" panose="02010600040101010101" pitchFamily="2" charset="-122"/>
                <a:ea typeface="华文楷体" panose="02010600040101010101" pitchFamily="2" charset="-122"/>
              </a:rPr>
              <a:t>例</a:t>
            </a:r>
            <a:endParaRPr lang="en-US" altLang="en-US" sz="2100"/>
          </a:p>
          <a:p>
            <a:pPr>
              <a:lnSpc>
                <a:spcPts val="2050"/>
              </a:lnSpc>
            </a:pPr>
            <a:r>
              <a:rPr lang="zh-CN" altLang="zh-CN" sz="1600">
                <a:solidFill>
                  <a:srgbClr val="000000"/>
                </a:solidFill>
                <a:latin typeface="Arial" panose="020B0604020202020204" pitchFamily="34" charset="0"/>
                <a:cs typeface="Arial" panose="020B0604020202020204" pitchFamily="34" charset="0"/>
              </a:rPr>
              <a:t>	 </a:t>
            </a:r>
            <a:r>
              <a:rPr lang="zh-CN" altLang="zh-CN" sz="1600">
                <a:solidFill>
                  <a:srgbClr val="000000"/>
                </a:solidFill>
                <a:latin typeface="华文楷体" panose="02010600040101010101" pitchFamily="2" charset="-122"/>
                <a:ea typeface="华文楷体" panose="02010600040101010101" pitchFamily="2" charset="-122"/>
              </a:rPr>
              <a:t>文法</a:t>
            </a:r>
            <a:r>
              <a:rPr lang="zh-CN" altLang="zh-CN" sz="1600" b="1" i="1">
                <a:solidFill>
                  <a:srgbClr val="000000"/>
                </a:solidFill>
                <a:cs typeface="Times New Roman" panose="02020603050405020304" pitchFamily="18" charset="0"/>
              </a:rPr>
              <a:t>G</a:t>
            </a:r>
            <a:endParaRPr lang="en-US" altLang="en-US" sz="1600"/>
          </a:p>
          <a:p>
            <a:pPr>
              <a:lnSpc>
                <a:spcPts val="2275"/>
              </a:lnSpc>
            </a:pPr>
            <a:r>
              <a:rPr lang="zh-CN" altLang="zh-CN" sz="1600">
                <a:solidFill>
                  <a:srgbClr val="000000"/>
                </a:solidFill>
                <a:latin typeface="Arial" panose="020B0604020202020204" pitchFamily="34" charset="0"/>
                <a:cs typeface="Arial" panose="020B0604020202020204" pitchFamily="34" charset="0"/>
              </a:rPr>
              <a:t>	 </a:t>
            </a:r>
            <a:r>
              <a:rPr lang="zh-CN" altLang="zh-CN" sz="1600" b="1" i="1">
                <a:solidFill>
                  <a:srgbClr val="000000"/>
                </a:solidFill>
                <a:cs typeface="Times New Roman" panose="02020603050405020304" pitchFamily="18" charset="0"/>
              </a:rPr>
              <a:t>S</a:t>
            </a:r>
            <a:r>
              <a:rPr lang="zh-CN" altLang="zh-CN" sz="1600">
                <a:solidFill>
                  <a:srgbClr val="000000"/>
                </a:solidFill>
                <a:cs typeface="Times New Roman" panose="02020603050405020304" pitchFamily="18" charset="0"/>
              </a:rPr>
              <a:t> </a:t>
            </a:r>
            <a:r>
              <a:rPr lang="zh-CN" altLang="zh-CN" sz="1600" b="1">
                <a:solidFill>
                  <a:srgbClr val="000000"/>
                </a:solidFill>
                <a:cs typeface="Times New Roman" panose="02020603050405020304" pitchFamily="18" charset="0"/>
              </a:rPr>
              <a:t>→</a:t>
            </a:r>
            <a:r>
              <a:rPr lang="zh-CN" altLang="zh-CN" sz="1600">
                <a:solidFill>
                  <a:srgbClr val="000000"/>
                </a:solidFill>
                <a:cs typeface="Times New Roman" panose="02020603050405020304" pitchFamily="18" charset="0"/>
              </a:rPr>
              <a:t> </a:t>
            </a:r>
            <a:r>
              <a:rPr lang="zh-CN" altLang="zh-CN" sz="1600" b="1" i="1">
                <a:solidFill>
                  <a:srgbClr val="000000"/>
                </a:solidFill>
                <a:cs typeface="Times New Roman" panose="02020603050405020304" pitchFamily="18" charset="0"/>
              </a:rPr>
              <a:t>aAd</a:t>
            </a:r>
            <a:r>
              <a:rPr lang="zh-CN" altLang="zh-CN" sz="1600">
                <a:solidFill>
                  <a:srgbClr val="000000"/>
                </a:solidFill>
                <a:cs typeface="Times New Roman" panose="02020603050405020304" pitchFamily="18" charset="0"/>
              </a:rPr>
              <a:t> </a:t>
            </a:r>
            <a:r>
              <a:rPr lang="zh-CN" altLang="zh-CN" sz="1600" b="1">
                <a:solidFill>
                  <a:srgbClr val="000000"/>
                </a:solidFill>
                <a:cs typeface="Times New Roman" panose="02020603050405020304" pitchFamily="18" charset="0"/>
              </a:rPr>
              <a:t>|</a:t>
            </a:r>
            <a:r>
              <a:rPr lang="zh-CN" altLang="zh-CN" sz="1600">
                <a:solidFill>
                  <a:srgbClr val="000000"/>
                </a:solidFill>
                <a:cs typeface="Times New Roman" panose="02020603050405020304" pitchFamily="18" charset="0"/>
              </a:rPr>
              <a:t> </a:t>
            </a:r>
            <a:r>
              <a:rPr lang="zh-CN" altLang="zh-CN" sz="1600" b="1" i="1">
                <a:solidFill>
                  <a:srgbClr val="000000"/>
                </a:solidFill>
                <a:cs typeface="Times New Roman" panose="02020603050405020304" pitchFamily="18" charset="0"/>
              </a:rPr>
              <a:t>aBe</a:t>
            </a:r>
            <a:endParaRPr lang="en-US" altLang="en-US" sz="1600"/>
          </a:p>
        </p:txBody>
      </p:sp>
      <p:pic>
        <p:nvPicPr>
          <p:cNvPr id="47107" name="picture 261">
            <a:extLst>
              <a:ext uri="{FF2B5EF4-FFF2-40B4-BE49-F238E27FC236}">
                <a16:creationId xmlns:a16="http://schemas.microsoft.com/office/drawing/2014/main" id="{B186B72E-B03A-4E9E-84C1-8CC02D2C4B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3438" y="3227388"/>
            <a:ext cx="1365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8" name="picture 262">
            <a:extLst>
              <a:ext uri="{FF2B5EF4-FFF2-40B4-BE49-F238E27FC236}">
                <a16:creationId xmlns:a16="http://schemas.microsoft.com/office/drawing/2014/main" id="{F59CB021-E76B-4087-B087-5F01625C30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7213" y="2940050"/>
            <a:ext cx="134937"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9" name="picture 263">
            <a:extLst>
              <a:ext uri="{FF2B5EF4-FFF2-40B4-BE49-F238E27FC236}">
                <a16:creationId xmlns:a16="http://schemas.microsoft.com/office/drawing/2014/main" id="{929BD5CA-3D95-419A-829B-4D222A6B51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1625" y="2616200"/>
            <a:ext cx="17145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64" name="table 264">
            <a:extLst>
              <a:ext uri="{FF2B5EF4-FFF2-40B4-BE49-F238E27FC236}">
                <a16:creationId xmlns:a16="http://schemas.microsoft.com/office/drawing/2014/main" id="{50CCC612-6B2A-4273-A274-0AEFB9A7ED00}"/>
              </a:ext>
            </a:extLst>
          </p:cNvPr>
          <p:cNvGraphicFramePr>
            <a:graphicFrameLocks noGrp="1"/>
          </p:cNvGraphicFramePr>
          <p:nvPr>
            <p:extLst>
              <p:ext uri="{D42A27DB-BD31-4B8C-83A1-F6EECF244321}">
                <p14:modId xmlns:p14="http://schemas.microsoft.com/office/powerpoint/2010/main" val="4189675819"/>
              </p:ext>
            </p:extLst>
          </p:nvPr>
        </p:nvGraphicFramePr>
        <p:xfrm>
          <a:off x="4493895" y="3468688"/>
          <a:ext cx="3698867" cy="1008112"/>
        </p:xfrm>
        <a:graphic>
          <a:graphicData uri="http://schemas.openxmlformats.org/drawingml/2006/table">
            <a:tbl>
              <a:tblPr/>
              <a:tblGrid>
                <a:gridCol w="3698867">
                  <a:extLst>
                    <a:ext uri="{9D8B030D-6E8A-4147-A177-3AD203B41FA5}">
                      <a16:colId xmlns:a16="http://schemas.microsoft.com/office/drawing/2014/main" val="20000"/>
                    </a:ext>
                  </a:extLst>
                </a:gridCol>
              </a:tblGrid>
              <a:tr h="1008112">
                <a:tc>
                  <a:txBody>
                    <a:bodyPr/>
                    <a:lstStyle/>
                    <a:p>
                      <a:pPr algn="l" rtl="0" eaLnBrk="0">
                        <a:lnSpc>
                          <a:spcPct val="129000"/>
                        </a:lnSpc>
                      </a:pPr>
                      <a:endParaRPr lang="en-US" altLang="en-US" sz="200" dirty="0"/>
                    </a:p>
                    <a:p>
                      <a:pPr marL="122555" indent="3810" algn="l" rtl="0" eaLnBrk="0">
                        <a:lnSpc>
                          <a:spcPct val="100000"/>
                        </a:lnSpc>
                        <a:spcBef>
                          <a:spcPts val="0"/>
                        </a:spcBef>
                      </a:pPr>
                      <a:r>
                        <a:rPr sz="2100" spc="-20" dirty="0">
                          <a:solidFill>
                            <a:srgbClr val="000000">
                              <a:alpha val="100000"/>
                            </a:srgbClr>
                          </a:solidFill>
                          <a:latin typeface="华文楷体" panose="02010600040101010101" charset="-122"/>
                          <a:ea typeface="华文楷体" panose="02010600040101010101" charset="-122"/>
                          <a:cs typeface="华文楷体" panose="02010600040101010101" charset="-122"/>
                        </a:rPr>
                        <a:t>通过改写产生式来</a:t>
                      </a:r>
                      <a:r>
                        <a:rPr sz="2100" spc="-20" dirty="0">
                          <a:ln w="6350" cap="flat" cmpd="sng">
                            <a:solidFill>
                              <a:srgbClr val="2D84F4">
                                <a:alpha val="100000"/>
                              </a:srgbClr>
                            </a:solidFill>
                            <a:prstDash val="solid"/>
                            <a:miter lim="1"/>
                          </a:ln>
                          <a:solidFill>
                            <a:srgbClr val="2D84F4">
                              <a:alpha val="100000"/>
                            </a:srgbClr>
                          </a:solidFill>
                          <a:latin typeface="华文楷体" panose="02010600040101010101" charset="-122"/>
                          <a:ea typeface="华文楷体" panose="02010600040101010101" charset="-122"/>
                          <a:cs typeface="华文楷体" panose="02010600040101010101" charset="-122"/>
                        </a:rPr>
                        <a:t>推迟决定</a:t>
                      </a:r>
                      <a:r>
                        <a:rPr sz="2100" spc="-130" dirty="0">
                          <a:solidFill>
                            <a:srgbClr val="2D84F4">
                              <a:alpha val="100000"/>
                            </a:srgbClr>
                          </a:solidFill>
                          <a:latin typeface="华文楷体" panose="02010600040101010101" charset="-122"/>
                          <a:ea typeface="华文楷体" panose="02010600040101010101" charset="-122"/>
                          <a:cs typeface="华文楷体" panose="02010600040101010101" charset="-122"/>
                        </a:rPr>
                        <a:t> </a:t>
                      </a:r>
                      <a:r>
                        <a:rPr sz="2100" spc="-20" dirty="0">
                          <a:solidFill>
                            <a:srgbClr val="000000">
                              <a:alpha val="100000"/>
                            </a:srgbClr>
                          </a:solidFill>
                          <a:latin typeface="华文楷体" panose="02010600040101010101" charset="-122"/>
                          <a:ea typeface="华文楷体" panose="02010600040101010101" charset="-122"/>
                          <a:cs typeface="华文楷体" panose="02010600040101010101" charset="-122"/>
                        </a:rPr>
                        <a:t>，</a:t>
                      </a:r>
                      <a:r>
                        <a:rPr sz="2100" spc="0" dirty="0">
                          <a:solidFill>
                            <a:srgbClr val="000000">
                              <a:alpha val="100000"/>
                            </a:srgbClr>
                          </a:solidFill>
                          <a:latin typeface="华文楷体" panose="02010600040101010101" charset="-122"/>
                          <a:ea typeface="华文楷体" panose="02010600040101010101" charset="-122"/>
                          <a:cs typeface="华文楷体" panose="02010600040101010101" charset="-122"/>
                        </a:rPr>
                        <a:t> </a:t>
                      </a:r>
                      <a:r>
                        <a:rPr sz="2100" spc="-20" dirty="0">
                          <a:solidFill>
                            <a:srgbClr val="000000">
                              <a:alpha val="100000"/>
                            </a:srgbClr>
                          </a:solidFill>
                          <a:latin typeface="华文楷体" panose="02010600040101010101" charset="-122"/>
                          <a:ea typeface="华文楷体" panose="02010600040101010101" charset="-122"/>
                          <a:cs typeface="华文楷体" panose="02010600040101010101" charset="-122"/>
                        </a:rPr>
                        <a:t>等读入了足够多的输入，获得</a:t>
                      </a:r>
                      <a:r>
                        <a:rPr sz="2100" spc="30" dirty="0">
                          <a:solidFill>
                            <a:srgbClr val="000000">
                              <a:alpha val="100000"/>
                            </a:srgbClr>
                          </a:solidFill>
                          <a:latin typeface="华文楷体" panose="02010600040101010101" charset="-122"/>
                          <a:ea typeface="华文楷体" panose="02010600040101010101" charset="-122"/>
                          <a:cs typeface="华文楷体" panose="02010600040101010101" charset="-122"/>
                        </a:rPr>
                        <a:t>  </a:t>
                      </a:r>
                      <a:r>
                        <a:rPr sz="2100" spc="-20" dirty="0">
                          <a:solidFill>
                            <a:srgbClr val="000000">
                              <a:alpha val="100000"/>
                            </a:srgbClr>
                          </a:solidFill>
                          <a:latin typeface="华文楷体" panose="02010600040101010101" charset="-122"/>
                          <a:ea typeface="华文楷体" panose="02010600040101010101" charset="-122"/>
                          <a:cs typeface="华文楷体" panose="02010600040101010101" charset="-122"/>
                        </a:rPr>
                        <a:t>足够信息后再做出正确的选择</a:t>
                      </a:r>
                      <a:endParaRPr lang="en-US" altLang="en-US" sz="2100" dirty="0"/>
                    </a:p>
                  </a:txBody>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9D98C"/>
                    </a:solidFill>
                  </a:tcPr>
                </a:tc>
                <a:extLst>
                  <a:ext uri="{0D108BD9-81ED-4DB2-BD59-A6C34878D82A}">
                    <a16:rowId xmlns:a16="http://schemas.microsoft.com/office/drawing/2014/main" val="10000"/>
                  </a:ext>
                </a:extLst>
              </a:tr>
            </a:tbl>
          </a:graphicData>
        </a:graphic>
      </p:graphicFrame>
      <p:pic>
        <p:nvPicPr>
          <p:cNvPr id="266" name="picture 266">
            <a:extLst>
              <a:ext uri="{FF2B5EF4-FFF2-40B4-BE49-F238E27FC236}">
                <a16:creationId xmlns:a16="http://schemas.microsoft.com/office/drawing/2014/main" id="{38525604-894A-4AD0-9BDF-F1ECE8CD0D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3438" y="5729288"/>
            <a:ext cx="1365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7" name="picture 267">
            <a:extLst>
              <a:ext uri="{FF2B5EF4-FFF2-40B4-BE49-F238E27FC236}">
                <a16:creationId xmlns:a16="http://schemas.microsoft.com/office/drawing/2014/main" id="{EA114584-F073-4005-A012-149C639782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3438" y="5443538"/>
            <a:ext cx="136525" cy="2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8" name="picture 268">
            <a:extLst>
              <a:ext uri="{FF2B5EF4-FFF2-40B4-BE49-F238E27FC236}">
                <a16:creationId xmlns:a16="http://schemas.microsoft.com/office/drawing/2014/main" id="{1DB64D22-611E-48A6-B5FC-77F7A790C1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3438" y="5156200"/>
            <a:ext cx="1365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0" name="picture 270">
            <a:extLst>
              <a:ext uri="{FF2B5EF4-FFF2-40B4-BE49-F238E27FC236}">
                <a16:creationId xmlns:a16="http://schemas.microsoft.com/office/drawing/2014/main" id="{52FA806C-0E63-46F0-958D-508336D804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3438" y="4870450"/>
            <a:ext cx="136525"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1" name="picture 271">
            <a:extLst>
              <a:ext uri="{FF2B5EF4-FFF2-40B4-BE49-F238E27FC236}">
                <a16:creationId xmlns:a16="http://schemas.microsoft.com/office/drawing/2014/main" id="{B03A870A-F08A-4DCD-B610-B68AF5FE6C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7213" y="4581525"/>
            <a:ext cx="134937"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2" name="textbox 272">
            <a:extLst>
              <a:ext uri="{FF2B5EF4-FFF2-40B4-BE49-F238E27FC236}">
                <a16:creationId xmlns:a16="http://schemas.microsoft.com/office/drawing/2014/main" id="{8BFEDEDF-0D25-4524-9665-82DACBB583EC}"/>
              </a:ext>
            </a:extLst>
          </p:cNvPr>
          <p:cNvSpPr/>
          <p:nvPr/>
        </p:nvSpPr>
        <p:spPr>
          <a:xfrm>
            <a:off x="1470622" y="3451226"/>
            <a:ext cx="1872719" cy="569912"/>
          </a:xfrm>
          <a:prstGeom prst="rect">
            <a:avLst/>
          </a:prstGeom>
        </p:spPr>
        <p:txBody>
          <a:bodyPr lIns="0" tIns="0" rIns="0" bIns="0"/>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a:lnSpc>
                <a:spcPct val="83000"/>
              </a:lnSpc>
            </a:pPr>
            <a:endParaRPr lang="en-US" altLang="en-US" sz="100" dirty="0"/>
          </a:p>
          <a:p>
            <a:pPr>
              <a:lnSpc>
                <a:spcPts val="2025"/>
              </a:lnSpc>
            </a:pPr>
            <a:r>
              <a:rPr lang="zh-CN" altLang="zh-CN" sz="1600" dirty="0">
                <a:solidFill>
                  <a:srgbClr val="000000"/>
                </a:solidFill>
                <a:latin typeface="Arial" panose="020B0604020202020204" pitchFamily="34" charset="0"/>
                <a:cs typeface="Arial" panose="020B0604020202020204" pitchFamily="34" charset="0"/>
              </a:rPr>
              <a:t>	 </a:t>
            </a:r>
            <a:r>
              <a:rPr lang="zh-CN" altLang="zh-CN" sz="1600" b="1" i="1" dirty="0">
                <a:solidFill>
                  <a:srgbClr val="000000"/>
                </a:solidFill>
                <a:cs typeface="Times New Roman" panose="02020603050405020304" pitchFamily="18" charset="0"/>
              </a:rPr>
              <a:t>A</a:t>
            </a:r>
            <a:r>
              <a:rPr lang="zh-CN" altLang="zh-CN" sz="1600" dirty="0">
                <a:solidFill>
                  <a:srgbClr val="000000"/>
                </a:solidFill>
                <a:cs typeface="Times New Roman" panose="02020603050405020304" pitchFamily="18" charset="0"/>
              </a:rPr>
              <a:t> </a:t>
            </a:r>
            <a:r>
              <a:rPr lang="zh-CN" altLang="zh-CN" sz="1600" b="1" dirty="0">
                <a:solidFill>
                  <a:srgbClr val="000000"/>
                </a:solidFill>
                <a:cs typeface="Times New Roman" panose="02020603050405020304" pitchFamily="18" charset="0"/>
              </a:rPr>
              <a:t>→</a:t>
            </a:r>
            <a:r>
              <a:rPr lang="zh-CN" altLang="zh-CN" sz="1600" dirty="0">
                <a:solidFill>
                  <a:srgbClr val="000000"/>
                </a:solidFill>
                <a:cs typeface="Times New Roman" panose="02020603050405020304" pitchFamily="18" charset="0"/>
              </a:rPr>
              <a:t> </a:t>
            </a:r>
            <a:r>
              <a:rPr lang="zh-CN" altLang="zh-CN" sz="1600" b="1" i="1" dirty="0">
                <a:solidFill>
                  <a:srgbClr val="000000"/>
                </a:solidFill>
                <a:cs typeface="Times New Roman" panose="02020603050405020304" pitchFamily="18" charset="0"/>
              </a:rPr>
              <a:t>c</a:t>
            </a:r>
            <a:endParaRPr lang="en-US" altLang="en-US" sz="1600" dirty="0"/>
          </a:p>
          <a:p>
            <a:pPr>
              <a:lnSpc>
                <a:spcPts val="2288"/>
              </a:lnSpc>
            </a:pPr>
            <a:r>
              <a:rPr lang="zh-CN" altLang="zh-CN" sz="1600" dirty="0">
                <a:solidFill>
                  <a:srgbClr val="000000"/>
                </a:solidFill>
                <a:latin typeface="Arial" panose="020B0604020202020204" pitchFamily="34" charset="0"/>
                <a:cs typeface="Arial" panose="020B0604020202020204" pitchFamily="34" charset="0"/>
              </a:rPr>
              <a:t>	 </a:t>
            </a:r>
            <a:r>
              <a:rPr lang="zh-CN" altLang="zh-CN" sz="1600" b="1" i="1" dirty="0">
                <a:solidFill>
                  <a:srgbClr val="000000"/>
                </a:solidFill>
                <a:cs typeface="Times New Roman" panose="02020603050405020304" pitchFamily="18" charset="0"/>
              </a:rPr>
              <a:t>B</a:t>
            </a:r>
            <a:r>
              <a:rPr lang="zh-CN" altLang="zh-CN" sz="1600" dirty="0">
                <a:solidFill>
                  <a:srgbClr val="000000"/>
                </a:solidFill>
                <a:cs typeface="Times New Roman" panose="02020603050405020304" pitchFamily="18" charset="0"/>
              </a:rPr>
              <a:t> </a:t>
            </a:r>
            <a:r>
              <a:rPr lang="zh-CN" altLang="zh-CN" sz="1600" b="1" dirty="0">
                <a:solidFill>
                  <a:srgbClr val="000000"/>
                </a:solidFill>
                <a:cs typeface="Times New Roman" panose="02020603050405020304" pitchFamily="18" charset="0"/>
              </a:rPr>
              <a:t>→</a:t>
            </a:r>
            <a:r>
              <a:rPr lang="zh-CN" altLang="zh-CN" sz="1600" dirty="0">
                <a:solidFill>
                  <a:srgbClr val="000000"/>
                </a:solidFill>
                <a:cs typeface="Times New Roman" panose="02020603050405020304" pitchFamily="18" charset="0"/>
              </a:rPr>
              <a:t> </a:t>
            </a:r>
            <a:r>
              <a:rPr lang="zh-CN" altLang="zh-CN" sz="1600" b="1" i="1" dirty="0">
                <a:solidFill>
                  <a:srgbClr val="000000"/>
                </a:solidFill>
                <a:cs typeface="Times New Roman" panose="02020603050405020304" pitchFamily="18" charset="0"/>
              </a:rPr>
              <a:t>b</a:t>
            </a:r>
            <a:endParaRPr lang="en-US" altLang="en-US" sz="1600" dirty="0"/>
          </a:p>
        </p:txBody>
      </p:sp>
      <p:pic>
        <p:nvPicPr>
          <p:cNvPr id="47117" name="picture 273">
            <a:extLst>
              <a:ext uri="{FF2B5EF4-FFF2-40B4-BE49-F238E27FC236}">
                <a16:creationId xmlns:a16="http://schemas.microsoft.com/office/drawing/2014/main" id="{411450A2-C7C5-461F-9CED-41B392F360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3438" y="3800475"/>
            <a:ext cx="1365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8" name="picture 274">
            <a:extLst>
              <a:ext uri="{FF2B5EF4-FFF2-40B4-BE49-F238E27FC236}">
                <a16:creationId xmlns:a16="http://schemas.microsoft.com/office/drawing/2014/main" id="{2B3B3CE4-1866-401E-8B91-9963088C87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3438" y="3514725"/>
            <a:ext cx="1365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组合 2">
            <a:extLst>
              <a:ext uri="{FF2B5EF4-FFF2-40B4-BE49-F238E27FC236}">
                <a16:creationId xmlns:a16="http://schemas.microsoft.com/office/drawing/2014/main" id="{5017ABF3-977B-470C-B182-FFA1A49915AC}"/>
              </a:ext>
            </a:extLst>
          </p:cNvPr>
          <p:cNvGrpSpPr>
            <a:grpSpLocks/>
          </p:cNvGrpSpPr>
          <p:nvPr/>
        </p:nvGrpSpPr>
        <p:grpSpPr bwMode="auto">
          <a:xfrm>
            <a:off x="1764662" y="4035425"/>
            <a:ext cx="2347385" cy="2017713"/>
            <a:chOff x="1786617" y="4035993"/>
            <a:chExt cx="1349479" cy="2017719"/>
          </a:xfrm>
        </p:grpSpPr>
        <p:sp>
          <p:nvSpPr>
            <p:cNvPr id="265" name="textbox 265">
              <a:extLst>
                <a:ext uri="{FF2B5EF4-FFF2-40B4-BE49-F238E27FC236}">
                  <a16:creationId xmlns:a16="http://schemas.microsoft.com/office/drawing/2014/main" id="{AA3AAC86-51BE-48E5-B100-6D5CA6519CC8}"/>
                </a:ext>
              </a:extLst>
            </p:cNvPr>
            <p:cNvSpPr/>
            <p:nvPr/>
          </p:nvSpPr>
          <p:spPr>
            <a:xfrm>
              <a:off x="1786617" y="5167884"/>
              <a:ext cx="1349479" cy="885828"/>
            </a:xfrm>
            <a:prstGeom prst="rect">
              <a:avLst/>
            </a:prstGeom>
          </p:spPr>
          <p:txBody>
            <a:bodyPr lIns="0" tIns="0" rIns="0" bIns="0"/>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a:lnSpc>
                  <a:spcPct val="76000"/>
                </a:lnSpc>
              </a:pPr>
              <a:endParaRPr lang="en-US" altLang="en-US" sz="100" dirty="0"/>
            </a:p>
            <a:p>
              <a:pPr>
                <a:lnSpc>
                  <a:spcPct val="116000"/>
                </a:lnSpc>
              </a:pPr>
              <a:r>
                <a:rPr lang="zh-CN" altLang="zh-CN" sz="1600" dirty="0">
                  <a:solidFill>
                    <a:srgbClr val="000000"/>
                  </a:solidFill>
                  <a:latin typeface="Arial" panose="020B0604020202020204" pitchFamily="34" charset="0"/>
                  <a:cs typeface="Arial" panose="020B0604020202020204" pitchFamily="34" charset="0"/>
                </a:rPr>
                <a:t>	 </a:t>
              </a:r>
              <a:r>
                <a:rPr lang="zh-CN" altLang="zh-CN" sz="1600" b="1" i="1" dirty="0">
                  <a:solidFill>
                    <a:srgbClr val="000000"/>
                  </a:solidFill>
                  <a:cs typeface="Times New Roman" panose="02020603050405020304" pitchFamily="18" charset="0"/>
                </a:rPr>
                <a:t>S'</a:t>
              </a:r>
              <a:r>
                <a:rPr lang="zh-CN" altLang="zh-CN" sz="1600" dirty="0">
                  <a:solidFill>
                    <a:srgbClr val="000000"/>
                  </a:solidFill>
                  <a:cs typeface="Times New Roman" panose="02020603050405020304" pitchFamily="18" charset="0"/>
                </a:rPr>
                <a:t> </a:t>
              </a:r>
              <a:r>
                <a:rPr lang="zh-CN" altLang="zh-CN" sz="1600" b="1" i="1" dirty="0">
                  <a:solidFill>
                    <a:srgbClr val="000000"/>
                  </a:solidFill>
                  <a:cs typeface="Times New Roman" panose="02020603050405020304" pitchFamily="18" charset="0"/>
                </a:rPr>
                <a:t>→</a:t>
              </a:r>
              <a:r>
                <a:rPr lang="zh-CN" altLang="zh-CN" sz="1600" dirty="0">
                  <a:solidFill>
                    <a:srgbClr val="000000"/>
                  </a:solidFill>
                  <a:cs typeface="Times New Roman" panose="02020603050405020304" pitchFamily="18" charset="0"/>
                </a:rPr>
                <a:t> </a:t>
              </a:r>
              <a:r>
                <a:rPr lang="zh-CN" altLang="zh-CN" sz="1600" b="1" i="1" dirty="0">
                  <a:solidFill>
                    <a:srgbClr val="000000"/>
                  </a:solidFill>
                  <a:cs typeface="Times New Roman" panose="02020603050405020304" pitchFamily="18" charset="0"/>
                </a:rPr>
                <a:t>Ad</a:t>
              </a:r>
              <a:r>
                <a:rPr lang="zh-CN" altLang="zh-CN" sz="1600" dirty="0">
                  <a:solidFill>
                    <a:srgbClr val="000000"/>
                  </a:solidFill>
                  <a:cs typeface="Times New Roman" panose="02020603050405020304" pitchFamily="18" charset="0"/>
                </a:rPr>
                <a:t> </a:t>
              </a:r>
              <a:r>
                <a:rPr lang="zh-CN" altLang="zh-CN" sz="1600" b="1" i="1" dirty="0">
                  <a:solidFill>
                    <a:srgbClr val="000000"/>
                  </a:solidFill>
                  <a:cs typeface="Times New Roman" panose="02020603050405020304" pitchFamily="18" charset="0"/>
                </a:rPr>
                <a:t>|</a:t>
              </a:r>
              <a:r>
                <a:rPr lang="zh-CN" altLang="zh-CN" sz="1600" dirty="0">
                  <a:solidFill>
                    <a:srgbClr val="000000"/>
                  </a:solidFill>
                  <a:cs typeface="Times New Roman" panose="02020603050405020304" pitchFamily="18" charset="0"/>
                </a:rPr>
                <a:t> </a:t>
              </a:r>
              <a:r>
                <a:rPr lang="zh-CN" altLang="zh-CN" sz="1600" b="1" i="1" dirty="0">
                  <a:solidFill>
                    <a:srgbClr val="000000"/>
                  </a:solidFill>
                  <a:cs typeface="Times New Roman" panose="02020603050405020304" pitchFamily="18" charset="0"/>
                </a:rPr>
                <a:t>Be</a:t>
              </a:r>
              <a:r>
                <a:rPr lang="zh-CN" altLang="zh-CN" sz="1600" dirty="0">
                  <a:solidFill>
                    <a:srgbClr val="000000"/>
                  </a:solidFill>
                  <a:cs typeface="Times New Roman" panose="02020603050405020304" pitchFamily="18" charset="0"/>
                </a:rPr>
                <a:t> </a:t>
              </a:r>
              <a:r>
                <a:rPr lang="zh-CN" altLang="zh-CN" sz="1600" dirty="0">
                  <a:solidFill>
                    <a:srgbClr val="000000"/>
                  </a:solidFill>
                  <a:latin typeface="Arial" panose="020B0604020202020204" pitchFamily="34" charset="0"/>
                  <a:cs typeface="Arial" panose="020B0604020202020204" pitchFamily="34" charset="0"/>
                </a:rPr>
                <a:t>	 </a:t>
              </a:r>
              <a:r>
                <a:rPr lang="zh-CN" altLang="zh-CN" sz="1600" b="1" i="1" dirty="0">
                  <a:solidFill>
                    <a:srgbClr val="000000"/>
                  </a:solidFill>
                  <a:cs typeface="Times New Roman" panose="02020603050405020304" pitchFamily="18" charset="0"/>
                </a:rPr>
                <a:t>A</a:t>
              </a:r>
              <a:r>
                <a:rPr lang="zh-CN" altLang="zh-CN" sz="1600" dirty="0">
                  <a:solidFill>
                    <a:srgbClr val="000000"/>
                  </a:solidFill>
                  <a:cs typeface="Times New Roman" panose="02020603050405020304" pitchFamily="18" charset="0"/>
                </a:rPr>
                <a:t> </a:t>
              </a:r>
              <a:r>
                <a:rPr lang="zh-CN" altLang="zh-CN" sz="1600" b="1" i="1" dirty="0">
                  <a:solidFill>
                    <a:srgbClr val="000000"/>
                  </a:solidFill>
                  <a:cs typeface="Times New Roman" panose="02020603050405020304" pitchFamily="18" charset="0"/>
                </a:rPr>
                <a:t>→</a:t>
              </a:r>
              <a:r>
                <a:rPr lang="zh-CN" altLang="zh-CN" sz="1600" dirty="0">
                  <a:solidFill>
                    <a:srgbClr val="000000"/>
                  </a:solidFill>
                  <a:cs typeface="Times New Roman" panose="02020603050405020304" pitchFamily="18" charset="0"/>
                </a:rPr>
                <a:t> </a:t>
              </a:r>
              <a:r>
                <a:rPr lang="zh-CN" altLang="zh-CN" sz="1600" b="1" i="1" dirty="0">
                  <a:solidFill>
                    <a:srgbClr val="000000"/>
                  </a:solidFill>
                  <a:cs typeface="Times New Roman" panose="02020603050405020304" pitchFamily="18" charset="0"/>
                </a:rPr>
                <a:t>c</a:t>
              </a:r>
              <a:endParaRPr lang="en-US" altLang="en-US" sz="1600" dirty="0"/>
            </a:p>
            <a:p>
              <a:pPr>
                <a:lnSpc>
                  <a:spcPts val="2288"/>
                </a:lnSpc>
              </a:pPr>
              <a:r>
                <a:rPr lang="zh-CN" altLang="zh-CN" sz="1600" dirty="0">
                  <a:solidFill>
                    <a:srgbClr val="000000"/>
                  </a:solidFill>
                  <a:latin typeface="Arial" panose="020B0604020202020204" pitchFamily="34" charset="0"/>
                  <a:cs typeface="Arial" panose="020B0604020202020204" pitchFamily="34" charset="0"/>
                </a:rPr>
                <a:t>	 </a:t>
              </a:r>
              <a:r>
                <a:rPr lang="zh-CN" altLang="zh-CN" sz="1600" b="1" i="1" dirty="0">
                  <a:solidFill>
                    <a:srgbClr val="000000"/>
                  </a:solidFill>
                  <a:cs typeface="Times New Roman" panose="02020603050405020304" pitchFamily="18" charset="0"/>
                </a:rPr>
                <a:t>B</a:t>
              </a:r>
              <a:r>
                <a:rPr lang="zh-CN" altLang="zh-CN" sz="1600" dirty="0">
                  <a:solidFill>
                    <a:srgbClr val="000000"/>
                  </a:solidFill>
                  <a:cs typeface="Times New Roman" panose="02020603050405020304" pitchFamily="18" charset="0"/>
                </a:rPr>
                <a:t> </a:t>
              </a:r>
              <a:r>
                <a:rPr lang="zh-CN" altLang="zh-CN" sz="1600" b="1" i="1" dirty="0">
                  <a:solidFill>
                    <a:srgbClr val="000000"/>
                  </a:solidFill>
                  <a:cs typeface="Times New Roman" panose="02020603050405020304" pitchFamily="18" charset="0"/>
                </a:rPr>
                <a:t>→</a:t>
              </a:r>
              <a:r>
                <a:rPr lang="zh-CN" altLang="zh-CN" sz="1600" dirty="0">
                  <a:solidFill>
                    <a:srgbClr val="000000"/>
                  </a:solidFill>
                  <a:cs typeface="Times New Roman" panose="02020603050405020304" pitchFamily="18" charset="0"/>
                </a:rPr>
                <a:t> </a:t>
              </a:r>
              <a:r>
                <a:rPr lang="zh-CN" altLang="zh-CN" sz="1600" b="1" i="1" dirty="0">
                  <a:solidFill>
                    <a:srgbClr val="000000"/>
                  </a:solidFill>
                  <a:cs typeface="Times New Roman" panose="02020603050405020304" pitchFamily="18" charset="0"/>
                </a:rPr>
                <a:t>b</a:t>
              </a:r>
              <a:endParaRPr lang="en-US" altLang="en-US" sz="1600" dirty="0"/>
            </a:p>
          </p:txBody>
        </p:sp>
        <p:sp>
          <p:nvSpPr>
            <p:cNvPr id="269" name="textbox 269">
              <a:extLst>
                <a:ext uri="{FF2B5EF4-FFF2-40B4-BE49-F238E27FC236}">
                  <a16:creationId xmlns:a16="http://schemas.microsoft.com/office/drawing/2014/main" id="{7290AE15-C936-4B39-847F-A2D50988C678}"/>
                </a:ext>
              </a:extLst>
            </p:cNvPr>
            <p:cNvSpPr/>
            <p:nvPr/>
          </p:nvSpPr>
          <p:spPr>
            <a:xfrm>
              <a:off x="1816188" y="4570983"/>
              <a:ext cx="1273273" cy="596902"/>
            </a:xfrm>
            <a:prstGeom prst="rect">
              <a:avLst/>
            </a:prstGeom>
          </p:spPr>
          <p:txBody>
            <a:bodyPr lIns="0" tIns="0" rIns="0" bIns="0"/>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a:lnSpc>
                  <a:spcPct val="90000"/>
                </a:lnSpc>
              </a:pPr>
              <a:endParaRPr lang="en-US" altLang="en-US" sz="100" dirty="0"/>
            </a:p>
            <a:p>
              <a:pPr>
                <a:lnSpc>
                  <a:spcPct val="116000"/>
                </a:lnSpc>
              </a:pPr>
              <a:r>
                <a:rPr lang="zh-CN" altLang="zh-CN" sz="1600" dirty="0">
                  <a:solidFill>
                    <a:srgbClr val="000000"/>
                  </a:solidFill>
                  <a:latin typeface="Arial" panose="020B0604020202020204" pitchFamily="34" charset="0"/>
                  <a:cs typeface="Arial" panose="020B0604020202020204" pitchFamily="34" charset="0"/>
                </a:rPr>
                <a:t>	 </a:t>
              </a:r>
              <a:r>
                <a:rPr lang="zh-CN" altLang="zh-CN" sz="1600" dirty="0">
                  <a:solidFill>
                    <a:srgbClr val="000000"/>
                  </a:solidFill>
                  <a:latin typeface="华文楷体" panose="02010600040101010101" pitchFamily="2" charset="-122"/>
                  <a:ea typeface="华文楷体" panose="02010600040101010101" pitchFamily="2" charset="-122"/>
                </a:rPr>
                <a:t>文法</a:t>
              </a:r>
              <a:r>
                <a:rPr lang="zh-CN" altLang="zh-CN" sz="1600" b="1" i="1" dirty="0">
                  <a:solidFill>
                    <a:srgbClr val="000000"/>
                  </a:solidFill>
                  <a:cs typeface="Times New Roman" panose="02020603050405020304" pitchFamily="18" charset="0"/>
                </a:rPr>
                <a:t>G</a:t>
              </a:r>
              <a:r>
                <a:rPr lang="zh-CN" altLang="zh-CN" sz="1600" dirty="0">
                  <a:solidFill>
                    <a:srgbClr val="000000"/>
                  </a:solidFill>
                  <a:cs typeface="Times New Roman" panose="02020603050405020304" pitchFamily="18" charset="0"/>
                </a:rPr>
                <a:t> </a:t>
              </a:r>
              <a:r>
                <a:rPr lang="zh-CN" altLang="zh-CN" sz="1600" b="1" i="1" dirty="0">
                  <a:solidFill>
                    <a:srgbClr val="000000"/>
                  </a:solidFill>
                  <a:cs typeface="Times New Roman" panose="02020603050405020304" pitchFamily="18" charset="0"/>
                </a:rPr>
                <a:t>'</a:t>
              </a:r>
              <a:r>
                <a:rPr lang="zh-CN" altLang="zh-CN" sz="1600" dirty="0">
                  <a:solidFill>
                    <a:srgbClr val="000000"/>
                  </a:solidFill>
                  <a:cs typeface="Times New Roman" panose="02020603050405020304" pitchFamily="18" charset="0"/>
                </a:rPr>
                <a:t>       </a:t>
              </a:r>
              <a:r>
                <a:rPr lang="zh-CN" altLang="zh-CN" sz="1600" dirty="0">
                  <a:solidFill>
                    <a:srgbClr val="000000"/>
                  </a:solidFill>
                  <a:latin typeface="Arial" panose="020B0604020202020204" pitchFamily="34" charset="0"/>
                  <a:cs typeface="Arial" panose="020B0604020202020204" pitchFamily="34" charset="0"/>
                </a:rPr>
                <a:t>	 </a:t>
              </a:r>
              <a:r>
                <a:rPr lang="zh-CN" altLang="zh-CN" sz="1600" b="1" i="1" dirty="0">
                  <a:solidFill>
                    <a:srgbClr val="000000"/>
                  </a:solidFill>
                  <a:cs typeface="Times New Roman" panose="02020603050405020304" pitchFamily="18" charset="0"/>
                </a:rPr>
                <a:t>S</a:t>
              </a:r>
              <a:r>
                <a:rPr lang="zh-CN" altLang="zh-CN" sz="1600" dirty="0">
                  <a:solidFill>
                    <a:srgbClr val="000000"/>
                  </a:solidFill>
                  <a:cs typeface="Times New Roman" panose="02020603050405020304" pitchFamily="18" charset="0"/>
                </a:rPr>
                <a:t> </a:t>
              </a:r>
              <a:r>
                <a:rPr lang="zh-CN" altLang="zh-CN" sz="1600" b="1" i="1" dirty="0">
                  <a:solidFill>
                    <a:srgbClr val="000000"/>
                  </a:solidFill>
                  <a:cs typeface="Times New Roman" panose="02020603050405020304" pitchFamily="18" charset="0"/>
                </a:rPr>
                <a:t>→</a:t>
              </a:r>
              <a:r>
                <a:rPr lang="zh-CN" altLang="zh-CN" sz="1600" dirty="0">
                  <a:solidFill>
                    <a:srgbClr val="000000"/>
                  </a:solidFill>
                  <a:cs typeface="Times New Roman" panose="02020603050405020304" pitchFamily="18" charset="0"/>
                </a:rPr>
                <a:t> </a:t>
              </a:r>
              <a:r>
                <a:rPr lang="zh-CN" altLang="zh-CN" sz="1600" b="1" i="1" dirty="0">
                  <a:solidFill>
                    <a:srgbClr val="000000"/>
                  </a:solidFill>
                  <a:cs typeface="Times New Roman" panose="02020603050405020304" pitchFamily="18" charset="0"/>
                </a:rPr>
                <a:t>a</a:t>
              </a:r>
              <a:r>
                <a:rPr lang="zh-CN" altLang="zh-CN" sz="1600" dirty="0">
                  <a:solidFill>
                    <a:srgbClr val="000000"/>
                  </a:solidFill>
                  <a:cs typeface="Times New Roman" panose="02020603050405020304" pitchFamily="18" charset="0"/>
                </a:rPr>
                <a:t> </a:t>
              </a:r>
              <a:r>
                <a:rPr lang="zh-CN" altLang="zh-CN" sz="1600" b="1" i="1" dirty="0">
                  <a:solidFill>
                    <a:srgbClr val="000000"/>
                  </a:solidFill>
                  <a:cs typeface="Times New Roman" panose="02020603050405020304" pitchFamily="18" charset="0"/>
                </a:rPr>
                <a:t>S'</a:t>
              </a:r>
              <a:endParaRPr lang="en-US" altLang="en-US" sz="1600" dirty="0"/>
            </a:p>
          </p:txBody>
        </p:sp>
        <p:pic>
          <p:nvPicPr>
            <p:cNvPr id="47125" name="picture 275">
              <a:extLst>
                <a:ext uri="{FF2B5EF4-FFF2-40B4-BE49-F238E27FC236}">
                  <a16:creationId xmlns:a16="http://schemas.microsoft.com/office/drawing/2014/main" id="{4041E312-B73A-4191-8102-672730AC69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54799" y="4035993"/>
              <a:ext cx="981297" cy="380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7120" name="picture 276">
            <a:extLst>
              <a:ext uri="{FF2B5EF4-FFF2-40B4-BE49-F238E27FC236}">
                <a16:creationId xmlns:a16="http://schemas.microsoft.com/office/drawing/2014/main" id="{5F14335B-9D40-46D5-87B0-A66AF7987B6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8513" y="2070100"/>
            <a:ext cx="6461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21" name="Rectangle 2">
            <a:extLst>
              <a:ext uri="{FF2B5EF4-FFF2-40B4-BE49-F238E27FC236}">
                <a16:creationId xmlns:a16="http://schemas.microsoft.com/office/drawing/2014/main" id="{013F1363-6FB4-4542-B77B-3F0B0A3BE5DD}"/>
              </a:ext>
            </a:extLst>
          </p:cNvPr>
          <p:cNvSpPr txBox="1">
            <a:spLocks noChangeArrowheads="1"/>
          </p:cNvSpPr>
          <p:nvPr/>
        </p:nvSpPr>
        <p:spPr bwMode="auto">
          <a:xfrm>
            <a:off x="1042988" y="404813"/>
            <a:ext cx="7777162"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4000">
                <a:latin typeface="Times New Roman" panose="02020603050405020304" pitchFamily="18" charset="0"/>
                <a:ea typeface="黑体" panose="02010609060101010101" pitchFamily="49" charset="-122"/>
              </a:rPr>
              <a:t>4.2.2 </a:t>
            </a:r>
            <a:r>
              <a:rPr lang="zh-CN" altLang="en-US" sz="4000">
                <a:ea typeface="黑体" panose="02010609060101010101" pitchFamily="49" charset="-122"/>
              </a:rPr>
              <a:t>对上下文无关文法的改造</a:t>
            </a:r>
          </a:p>
        </p:txBody>
      </p:sp>
      <p:sp>
        <p:nvSpPr>
          <p:cNvPr id="47122" name="文本框 20">
            <a:extLst>
              <a:ext uri="{FF2B5EF4-FFF2-40B4-BE49-F238E27FC236}">
                <a16:creationId xmlns:a16="http://schemas.microsoft.com/office/drawing/2014/main" id="{91AA9890-E6DF-4938-9AFE-FFAA868D5C6C}"/>
              </a:ext>
            </a:extLst>
          </p:cNvPr>
          <p:cNvSpPr txBox="1">
            <a:spLocks noChangeArrowheads="1"/>
          </p:cNvSpPr>
          <p:nvPr/>
        </p:nvSpPr>
        <p:spPr bwMode="auto">
          <a:xfrm>
            <a:off x="1331913" y="1471613"/>
            <a:ext cx="4572000"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812800" indent="-812800">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buFont typeface="Wingdings" panose="05000000000000000000" pitchFamily="2" charset="2"/>
              <a:buNone/>
            </a:pPr>
            <a:r>
              <a:rPr lang="zh-CN" altLang="en-US" sz="2800" b="1" noProof="1">
                <a:solidFill>
                  <a:srgbClr val="FF0000"/>
                </a:solidFill>
              </a:rPr>
              <a:t>回溯问题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266"/>
                                        </p:tgtEl>
                                        <p:attrNameLst>
                                          <p:attrName>style.visibility</p:attrName>
                                        </p:attrNameLst>
                                      </p:cBhvr>
                                      <p:to>
                                        <p:strVal val="visible"/>
                                      </p:to>
                                    </p:set>
                                    <p:animEffect transition="in" filter="fade">
                                      <p:cBhvr>
                                        <p:cTn id="10" dur="500"/>
                                        <p:tgtEl>
                                          <p:spTgt spid="266"/>
                                        </p:tgtEl>
                                      </p:cBhvr>
                                    </p:animEffect>
                                  </p:childTnLst>
                                </p:cTn>
                              </p:par>
                              <p:par>
                                <p:cTn id="11" presetID="10" presetClass="entr" presetSubtype="0" fill="hold" nodeType="withEffect">
                                  <p:stCondLst>
                                    <p:cond delay="0"/>
                                  </p:stCondLst>
                                  <p:childTnLst>
                                    <p:set>
                                      <p:cBhvr>
                                        <p:cTn id="12" dur="1" fill="hold">
                                          <p:stCondLst>
                                            <p:cond delay="0"/>
                                          </p:stCondLst>
                                        </p:cTn>
                                        <p:tgtEl>
                                          <p:spTgt spid="267"/>
                                        </p:tgtEl>
                                        <p:attrNameLst>
                                          <p:attrName>style.visibility</p:attrName>
                                        </p:attrNameLst>
                                      </p:cBhvr>
                                      <p:to>
                                        <p:strVal val="visible"/>
                                      </p:to>
                                    </p:set>
                                    <p:animEffect transition="in" filter="fade">
                                      <p:cBhvr>
                                        <p:cTn id="13" dur="500"/>
                                        <p:tgtEl>
                                          <p:spTgt spid="267"/>
                                        </p:tgtEl>
                                      </p:cBhvr>
                                    </p:animEffect>
                                  </p:childTnLst>
                                </p:cTn>
                              </p:par>
                              <p:par>
                                <p:cTn id="14" presetID="10" presetClass="entr" presetSubtype="0" fill="hold" nodeType="withEffect">
                                  <p:stCondLst>
                                    <p:cond delay="0"/>
                                  </p:stCondLst>
                                  <p:childTnLst>
                                    <p:set>
                                      <p:cBhvr>
                                        <p:cTn id="15" dur="1" fill="hold">
                                          <p:stCondLst>
                                            <p:cond delay="0"/>
                                          </p:stCondLst>
                                        </p:cTn>
                                        <p:tgtEl>
                                          <p:spTgt spid="268"/>
                                        </p:tgtEl>
                                        <p:attrNameLst>
                                          <p:attrName>style.visibility</p:attrName>
                                        </p:attrNameLst>
                                      </p:cBhvr>
                                      <p:to>
                                        <p:strVal val="visible"/>
                                      </p:to>
                                    </p:set>
                                    <p:animEffect transition="in" filter="fade">
                                      <p:cBhvr>
                                        <p:cTn id="16" dur="500"/>
                                        <p:tgtEl>
                                          <p:spTgt spid="268"/>
                                        </p:tgtEl>
                                      </p:cBhvr>
                                    </p:animEffect>
                                  </p:childTnLst>
                                </p:cTn>
                              </p:par>
                              <p:par>
                                <p:cTn id="17" presetID="10" presetClass="entr" presetSubtype="0" fill="hold" nodeType="withEffect">
                                  <p:stCondLst>
                                    <p:cond delay="0"/>
                                  </p:stCondLst>
                                  <p:childTnLst>
                                    <p:set>
                                      <p:cBhvr>
                                        <p:cTn id="18" dur="1" fill="hold">
                                          <p:stCondLst>
                                            <p:cond delay="0"/>
                                          </p:stCondLst>
                                        </p:cTn>
                                        <p:tgtEl>
                                          <p:spTgt spid="270"/>
                                        </p:tgtEl>
                                        <p:attrNameLst>
                                          <p:attrName>style.visibility</p:attrName>
                                        </p:attrNameLst>
                                      </p:cBhvr>
                                      <p:to>
                                        <p:strVal val="visible"/>
                                      </p:to>
                                    </p:set>
                                    <p:animEffect transition="in" filter="fade">
                                      <p:cBhvr>
                                        <p:cTn id="19" dur="500"/>
                                        <p:tgtEl>
                                          <p:spTgt spid="270"/>
                                        </p:tgtEl>
                                      </p:cBhvr>
                                    </p:animEffect>
                                  </p:childTnLst>
                                </p:cTn>
                              </p:par>
                              <p:par>
                                <p:cTn id="20" presetID="10" presetClass="entr" presetSubtype="0" fill="hold" nodeType="withEffect">
                                  <p:stCondLst>
                                    <p:cond delay="0"/>
                                  </p:stCondLst>
                                  <p:childTnLst>
                                    <p:set>
                                      <p:cBhvr>
                                        <p:cTn id="21" dur="1" fill="hold">
                                          <p:stCondLst>
                                            <p:cond delay="0"/>
                                          </p:stCondLst>
                                        </p:cTn>
                                        <p:tgtEl>
                                          <p:spTgt spid="271"/>
                                        </p:tgtEl>
                                        <p:attrNameLst>
                                          <p:attrName>style.visibility</p:attrName>
                                        </p:attrNameLst>
                                      </p:cBhvr>
                                      <p:to>
                                        <p:strVal val="visible"/>
                                      </p:to>
                                    </p:set>
                                    <p:animEffect transition="in" filter="fade">
                                      <p:cBhvr>
                                        <p:cTn id="22" dur="500"/>
                                        <p:tgtEl>
                                          <p:spTgt spid="27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264"/>
                                        </p:tgtEl>
                                        <p:attrNameLst>
                                          <p:attrName>style.visibility</p:attrName>
                                        </p:attrNameLst>
                                      </p:cBhvr>
                                      <p:to>
                                        <p:strVal val="visible"/>
                                      </p:to>
                                    </p:set>
                                    <p:animEffect transition="in" filter="fade">
                                      <p:cBhvr>
                                        <p:cTn id="27" dur="500"/>
                                        <p:tgtEl>
                                          <p:spTgt spid="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7" name="table 277">
            <a:extLst>
              <a:ext uri="{FF2B5EF4-FFF2-40B4-BE49-F238E27FC236}">
                <a16:creationId xmlns:a16="http://schemas.microsoft.com/office/drawing/2014/main" id="{E0884E45-8806-41CA-9D6A-E1FD36E9F97E}"/>
              </a:ext>
            </a:extLst>
          </p:cNvPr>
          <p:cNvGraphicFramePr>
            <a:graphicFrameLocks noGrp="1"/>
          </p:cNvGraphicFramePr>
          <p:nvPr/>
        </p:nvGraphicFramePr>
        <p:xfrm>
          <a:off x="1090613" y="2870200"/>
          <a:ext cx="7242175" cy="2921381"/>
        </p:xfrm>
        <a:graphic>
          <a:graphicData uri="http://schemas.openxmlformats.org/drawingml/2006/table">
            <a:tbl>
              <a:tblPr/>
              <a:tblGrid>
                <a:gridCol w="7242175">
                  <a:extLst>
                    <a:ext uri="{9D8B030D-6E8A-4147-A177-3AD203B41FA5}">
                      <a16:colId xmlns:a16="http://schemas.microsoft.com/office/drawing/2014/main" val="4107578129"/>
                    </a:ext>
                  </a:extLst>
                </a:gridCol>
              </a:tblGrid>
              <a:tr h="2741613">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eaLnBrk="0" fontAlgn="base" hangingPunct="0">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eaLnBrk="0" fontAlgn="base" hangingPunct="0">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eaLnBrk="0" fontAlgn="base" hangingPunct="0">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eaLnBrk="0" fontAlgn="base" hangingPunct="0">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0" fontAlgn="base" latinLnBrk="0" hangingPunct="0">
                        <a:lnSpc>
                          <a:spcPct val="113000"/>
                        </a:lnSpc>
                        <a:spcBef>
                          <a:spcPct val="0"/>
                        </a:spcBef>
                        <a:spcAft>
                          <a:spcPct val="0"/>
                        </a:spcAft>
                        <a:buClrTx/>
                        <a:buSzTx/>
                        <a:buFontTx/>
                        <a:buNone/>
                        <a:tabLst/>
                      </a:pPr>
                      <a:endParaRPr kumimoji="0" lang="en-US" altLang="en-US" sz="300" b="0" i="0" u="none" strike="noStrike" cap="none" normalizeH="0" baseline="0">
                        <a:ln>
                          <a:noFill/>
                        </a:ln>
                        <a:solidFill>
                          <a:schemeClr val="tx1"/>
                        </a:solidFill>
                        <a:effectLst/>
                        <a:latin typeface="Tahoma" panose="020B0604030504040204" pitchFamily="34" charset="0"/>
                        <a:ea typeface="楷体_GB2312" pitchFamily="49" charset="-122"/>
                      </a:endParaRPr>
                    </a:p>
                    <a:p>
                      <a:pPr marL="0" marR="0" lvl="0" indent="0" algn="l" defTabSz="914400" rtl="0" eaLnBrk="0" fontAlgn="base" latinLnBrk="0" hangingPunct="0">
                        <a:lnSpc>
                          <a:spcPct val="122000"/>
                        </a:lnSpc>
                        <a:spcBef>
                          <a:spcPct val="0"/>
                        </a:spcBef>
                        <a:spcAft>
                          <a:spcPct val="0"/>
                        </a:spcAft>
                        <a:buClrTx/>
                        <a:buSzTx/>
                        <a:buFontTx/>
                        <a:buNone/>
                        <a:tabLst/>
                      </a:pPr>
                      <a:r>
                        <a:rPr kumimoji="0" lang="zh-CN" altLang="zh-CN" sz="1500" b="0" i="0" u="none" strike="noStrike" cap="none" normalizeH="0" baseline="0">
                          <a:ln>
                            <a:noFill/>
                          </a:ln>
                          <a:solidFill>
                            <a:srgbClr val="000000"/>
                          </a:solidFill>
                          <a:effectLst/>
                          <a:latin typeface="华文楷体" panose="02010600040101010101" pitchFamily="2" charset="-122"/>
                          <a:ea typeface="华文楷体" panose="02010600040101010101" pitchFamily="2" charset="-122"/>
                        </a:rPr>
                        <a:t>对于每个非终结符</a:t>
                      </a:r>
                      <a:r>
                        <a:rPr kumimoji="0" lang="zh-CN" altLang="zh-CN" sz="1500" b="1" i="1"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zh-CN" altLang="zh-CN" sz="1500" b="0" i="0" u="none" strike="noStrike" cap="none" normalizeH="0" baseline="0">
                          <a:ln>
                            <a:noFill/>
                          </a:ln>
                          <a:solidFill>
                            <a:srgbClr val="000000"/>
                          </a:solidFill>
                          <a:effectLst/>
                          <a:latin typeface="华文楷体" panose="02010600040101010101" pitchFamily="2" charset="-122"/>
                          <a:ea typeface="华文楷体" panose="02010600040101010101" pitchFamily="2" charset="-122"/>
                        </a:rPr>
                        <a:t>，找出它的两个或多个选项之间的最长公共前缀</a:t>
                      </a:r>
                      <a:r>
                        <a:rPr kumimoji="0" lang="zh-CN" altLang="zh-CN" sz="1500" b="1" i="1"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α</a:t>
                      </a:r>
                      <a:r>
                        <a:rPr kumimoji="0" lang="zh-CN" altLang="zh-CN" sz="15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1500" b="0" i="0" u="none" strike="noStrike" cap="none" normalizeH="0" baseline="0">
                          <a:ln>
                            <a:noFill/>
                          </a:ln>
                          <a:solidFill>
                            <a:srgbClr val="000000"/>
                          </a:solidFill>
                          <a:effectLst/>
                          <a:latin typeface="新宋体" panose="02010609030101010101" pitchFamily="49" charset="-122"/>
                          <a:ea typeface="新宋体" panose="02010609030101010101" pitchFamily="49" charset="-122"/>
                        </a:rPr>
                        <a:t>。</a:t>
                      </a:r>
                      <a:r>
                        <a:rPr kumimoji="0" lang="zh-CN" altLang="zh-CN" sz="1500" b="0" i="0" u="none" strike="noStrike" cap="none" normalizeH="0" baseline="0">
                          <a:ln>
                            <a:noFill/>
                          </a:ln>
                          <a:solidFill>
                            <a:srgbClr val="000000"/>
                          </a:solidFill>
                          <a:effectLst/>
                          <a:latin typeface="华文楷体" panose="02010600040101010101" pitchFamily="2" charset="-122"/>
                          <a:ea typeface="华文楷体" panose="02010600040101010101" pitchFamily="2" charset="-122"/>
                        </a:rPr>
                        <a:t>如果</a:t>
                      </a:r>
                      <a:r>
                        <a:rPr kumimoji="0" lang="zh-CN" altLang="zh-CN" sz="1500" b="1" i="1"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α</a:t>
                      </a:r>
                      <a:r>
                        <a:rPr kumimoji="0" lang="zh-CN" altLang="zh-CN" sz="15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15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5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1500" b="1" i="1"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ε</a:t>
                      </a:r>
                      <a:r>
                        <a:rPr kumimoji="0" lang="zh-CN" altLang="zh-CN" sz="15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1600" b="0" i="1" u="none" strike="noStrike" cap="none" normalizeH="0" baseline="0">
                          <a:ln>
                            <a:noFill/>
                          </a:ln>
                          <a:solidFill>
                            <a:srgbClr val="000000"/>
                          </a:solidFill>
                          <a:effectLst/>
                          <a:latin typeface="华文楷体" panose="02010600040101010101" pitchFamily="2" charset="-122"/>
                          <a:ea typeface="华文楷体" panose="02010600040101010101" pitchFamily="2" charset="-122"/>
                        </a:rPr>
                        <a:t>，</a:t>
                      </a:r>
                      <a:r>
                        <a:rPr kumimoji="0" lang="zh-CN" altLang="zh-CN" sz="1600" b="0" i="0" u="none" strike="noStrike" cap="none" normalizeH="0" baseline="0">
                          <a:ln>
                            <a:noFill/>
                          </a:ln>
                          <a:solidFill>
                            <a:srgbClr val="000000"/>
                          </a:solidFill>
                          <a:effectLst/>
                          <a:latin typeface="华文楷体" panose="02010600040101010101" pitchFamily="2" charset="-122"/>
                          <a:ea typeface="华文楷体" panose="02010600040101010101" pitchFamily="2" charset="-122"/>
                        </a:rPr>
                        <a:t>  </a:t>
                      </a:r>
                      <a:r>
                        <a:rPr kumimoji="0" lang="zh-CN" altLang="zh-CN" sz="1500" b="0" i="0" u="none" strike="noStrike" cap="none" normalizeH="0" baseline="0">
                          <a:ln>
                            <a:noFill/>
                          </a:ln>
                          <a:solidFill>
                            <a:srgbClr val="000000"/>
                          </a:solidFill>
                          <a:effectLst/>
                          <a:latin typeface="华文楷体" panose="02010600040101010101" pitchFamily="2" charset="-122"/>
                          <a:ea typeface="华文楷体" panose="02010600040101010101" pitchFamily="2" charset="-122"/>
                        </a:rPr>
                        <a:t>即存在一个非平凡的</a:t>
                      </a:r>
                      <a:r>
                        <a:rPr kumimoji="0" lang="zh-CN" altLang="zh-CN" sz="15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5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1500" b="1" i="1"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nontrivial</a:t>
                      </a:r>
                      <a:r>
                        <a:rPr kumimoji="0" lang="zh-CN" altLang="zh-CN" sz="15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15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500" b="0" i="0" u="none" strike="noStrike" cap="none" normalizeH="0" baseline="0">
                          <a:ln>
                            <a:noFill/>
                          </a:ln>
                          <a:solidFill>
                            <a:srgbClr val="000000"/>
                          </a:solidFill>
                          <a:effectLst/>
                          <a:latin typeface="华文楷体" panose="02010600040101010101" pitchFamily="2" charset="-122"/>
                          <a:ea typeface="华文楷体" panose="02010600040101010101" pitchFamily="2" charset="-122"/>
                        </a:rPr>
                        <a:t>公共前缀，那么将所有</a:t>
                      </a:r>
                      <a:r>
                        <a:rPr kumimoji="0" lang="zh-CN" altLang="zh-CN" sz="1500" b="1" i="1"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zh-CN" altLang="zh-CN" sz="15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500" b="0" i="0" u="none" strike="noStrike" cap="none" normalizeH="0" baseline="0">
                          <a:ln>
                            <a:noFill/>
                          </a:ln>
                          <a:solidFill>
                            <a:srgbClr val="000000"/>
                          </a:solidFill>
                          <a:effectLst/>
                          <a:latin typeface="华文楷体" panose="02010600040101010101" pitchFamily="2" charset="-122"/>
                          <a:ea typeface="华文楷体" panose="02010600040101010101" pitchFamily="2" charset="-122"/>
                        </a:rPr>
                        <a:t>产生式</a:t>
                      </a:r>
                      <a:endParaRPr kumimoji="0" lang="en-US" altLang="en-US" sz="1500" b="0" i="0" u="none" strike="noStrike" cap="none" normalizeH="0" baseline="0">
                        <a:ln>
                          <a:noFill/>
                        </a:ln>
                        <a:solidFill>
                          <a:schemeClr val="tx1"/>
                        </a:solidFill>
                        <a:effectLst/>
                        <a:latin typeface="Tahoma" panose="020B0604030504040204" pitchFamily="34" charset="0"/>
                        <a:ea typeface="楷体_GB2312" pitchFamily="49" charset="-122"/>
                      </a:endParaRPr>
                    </a:p>
                    <a:p>
                      <a:pPr marL="0" marR="0" lvl="0" indent="0" algn="l" defTabSz="914400" rtl="0" eaLnBrk="0" fontAlgn="base" latinLnBrk="0" hangingPunct="0">
                        <a:lnSpc>
                          <a:spcPts val="2413"/>
                        </a:lnSpc>
                        <a:spcBef>
                          <a:spcPts val="450"/>
                        </a:spcBef>
                        <a:spcAft>
                          <a:spcPct val="0"/>
                        </a:spcAft>
                        <a:buClrTx/>
                        <a:buSzTx/>
                        <a:buFontTx/>
                        <a:buNone/>
                        <a:tabLst/>
                      </a:pPr>
                      <a:r>
                        <a:rPr kumimoji="0" lang="zh-CN" altLang="zh-CN" sz="2300" b="1" i="1" u="none" strike="noStrike" cap="none" normalizeH="0" baseline="1200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zh-CN" altLang="zh-CN" sz="15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300" b="1" i="0" u="none" strike="noStrike" cap="none" normalizeH="0" baseline="1200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5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300" b="1" i="1" u="none" strike="noStrike" cap="none" normalizeH="0" baseline="1200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α</a:t>
                      </a:r>
                      <a:r>
                        <a:rPr kumimoji="0" lang="zh-CN" altLang="zh-CN" sz="15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300" b="1" i="1" u="none" strike="noStrike" cap="none" normalizeH="0" baseline="1200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β</a:t>
                      </a:r>
                      <a:r>
                        <a:rPr kumimoji="0" lang="zh-CN" altLang="zh-CN" sz="1500" b="1" i="1" u="none" strike="noStrike" cap="none" normalizeH="0" baseline="-1100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zh-CN" sz="9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300" b="1" i="0" u="none" strike="noStrike" cap="none" normalizeH="0" baseline="1200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5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300" b="1" i="1" u="none" strike="noStrike" cap="none" normalizeH="0" baseline="1200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α</a:t>
                      </a:r>
                      <a:r>
                        <a:rPr kumimoji="0" lang="zh-CN" altLang="zh-CN" sz="15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300" b="1" i="1" u="none" strike="noStrike" cap="none" normalizeH="0" baseline="1200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β</a:t>
                      </a:r>
                      <a:r>
                        <a:rPr kumimoji="0" lang="zh-CN" altLang="zh-CN" sz="1500" b="1" i="1" u="none" strike="noStrike" cap="none" normalizeH="0" baseline="-1100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zh-CN" altLang="zh-CN" sz="9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300" b="1" i="0" u="none" strike="noStrike" cap="none" normalizeH="0" baseline="1200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5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300" b="1" i="0" u="none" strike="noStrike" cap="none" normalizeH="0" baseline="1200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5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300" b="1" i="0" u="none" strike="noStrike" cap="none" normalizeH="0" baseline="1200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5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300" b="1" i="1" u="none" strike="noStrike" cap="none" normalizeH="0" baseline="1200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α</a:t>
                      </a:r>
                      <a:r>
                        <a:rPr kumimoji="0" lang="zh-CN" altLang="zh-CN" sz="15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300" b="1" i="1" u="none" strike="noStrike" cap="none" normalizeH="0" baseline="1200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β</a:t>
                      </a:r>
                      <a:r>
                        <a:rPr kumimoji="0" lang="zh-CN" altLang="zh-CN" sz="1500" b="1" i="1" u="none" strike="noStrike" cap="none" normalizeH="0" baseline="-1100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a:t>
                      </a:r>
                      <a:r>
                        <a:rPr kumimoji="0" lang="zh-CN" altLang="zh-CN" sz="9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300" b="1" i="0" u="none" strike="noStrike" cap="none" normalizeH="0" baseline="1200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5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300" b="1" i="1" u="none" strike="noStrike" cap="none" normalizeH="0" baseline="1200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γ</a:t>
                      </a:r>
                      <a:r>
                        <a:rPr kumimoji="0" lang="zh-CN" altLang="zh-CN" sz="1500" b="1" i="1" u="none" strike="noStrike" cap="none" normalizeH="0" baseline="-500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zh-CN" sz="9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300" b="1" i="0" u="none" strike="noStrike" cap="none" normalizeH="0" baseline="1200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5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300" b="1" i="1" u="none" strike="noStrike" cap="none" normalizeH="0" baseline="1200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γ</a:t>
                      </a:r>
                      <a:r>
                        <a:rPr kumimoji="0" lang="zh-CN" altLang="zh-CN" sz="1500" b="1" i="1" u="none" strike="noStrike" cap="none" normalizeH="0" baseline="-500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zh-CN" altLang="zh-CN" sz="9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300" b="1" i="0" u="none" strike="noStrike" cap="none" normalizeH="0" baseline="1200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5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300" b="1" i="0" u="none" strike="noStrike" cap="none" normalizeH="0" baseline="1200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5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300" b="1" i="0" u="none" strike="noStrike" cap="none" normalizeH="0" baseline="1200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5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300" b="1" i="1" u="none" strike="noStrike" cap="none" normalizeH="0" baseline="1200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γ</a:t>
                      </a:r>
                      <a:r>
                        <a:rPr kumimoji="0" lang="zh-CN" altLang="zh-CN" sz="1500" b="1" i="1" u="none" strike="noStrike" cap="none" normalizeH="0" baseline="-500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a:t>
                      </a:r>
                      <a:endParaRPr kumimoji="0" lang="en-US" altLang="en-US" sz="1000" b="0" i="0" u="none" strike="noStrike" cap="none" normalizeH="0" baseline="0">
                        <a:ln>
                          <a:noFill/>
                        </a:ln>
                        <a:solidFill>
                          <a:schemeClr val="tx1"/>
                        </a:solidFill>
                        <a:effectLst/>
                        <a:latin typeface="Tahoma" panose="020B0604030504040204" pitchFamily="34" charset="0"/>
                        <a:ea typeface="楷体_GB2312" pitchFamily="49" charset="-122"/>
                      </a:endParaRPr>
                    </a:p>
                    <a:p>
                      <a:pPr marL="0" marR="0" lvl="0" indent="0" algn="l" defTabSz="914400" rtl="0" eaLnBrk="0" fontAlgn="base" latinLnBrk="0" hangingPunct="0">
                        <a:lnSpc>
                          <a:spcPct val="82000"/>
                        </a:lnSpc>
                        <a:spcBef>
                          <a:spcPts val="1038"/>
                        </a:spcBef>
                        <a:spcAft>
                          <a:spcPct val="0"/>
                        </a:spcAft>
                        <a:buClrTx/>
                        <a:buSzTx/>
                        <a:buFontTx/>
                        <a:buNone/>
                        <a:tabLst/>
                      </a:pPr>
                      <a:r>
                        <a:rPr kumimoji="0" lang="zh-CN" altLang="zh-CN" sz="1500" b="0" i="0" u="none" strike="noStrike" cap="none" normalizeH="0" baseline="0">
                          <a:ln>
                            <a:noFill/>
                          </a:ln>
                          <a:solidFill>
                            <a:srgbClr val="000000"/>
                          </a:solidFill>
                          <a:effectLst/>
                          <a:latin typeface="华文楷体" panose="02010600040101010101" pitchFamily="2" charset="-122"/>
                          <a:ea typeface="华文楷体" panose="02010600040101010101" pitchFamily="2" charset="-122"/>
                        </a:rPr>
                        <a:t>替换为</a:t>
                      </a:r>
                      <a:endParaRPr kumimoji="0" lang="en-US" altLang="en-US" sz="1500" b="0" i="0" u="none" strike="noStrike" cap="none" normalizeH="0" baseline="0">
                        <a:ln>
                          <a:noFill/>
                        </a:ln>
                        <a:solidFill>
                          <a:schemeClr val="tx1"/>
                        </a:solidFill>
                        <a:effectLst/>
                        <a:latin typeface="Tahoma" panose="020B0604030504040204" pitchFamily="34" charset="0"/>
                        <a:ea typeface="楷体_GB2312" pitchFamily="49" charset="-122"/>
                      </a:endParaRPr>
                    </a:p>
                    <a:p>
                      <a:pPr marL="0" marR="0" lvl="0" indent="0" algn="l" defTabSz="914400" rtl="0" eaLnBrk="0" fontAlgn="base" latinLnBrk="0" hangingPunct="0">
                        <a:lnSpc>
                          <a:spcPts val="2400"/>
                        </a:lnSpc>
                        <a:spcBef>
                          <a:spcPts val="650"/>
                        </a:spcBef>
                        <a:spcAft>
                          <a:spcPct val="0"/>
                        </a:spcAft>
                        <a:buClrTx/>
                        <a:buSzTx/>
                        <a:buFontTx/>
                        <a:buNone/>
                        <a:tabLst/>
                      </a:pPr>
                      <a:r>
                        <a:rPr kumimoji="0" lang="zh-CN" altLang="zh-CN" sz="2300" b="1" i="1" u="none" strike="noStrike" cap="none" normalizeH="0" baseline="1200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zh-CN" altLang="zh-CN" sz="15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300" b="1" i="0" u="none" strike="noStrike" cap="none" normalizeH="0" baseline="1200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5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300" b="1" i="1" u="none" strike="noStrike" cap="none" normalizeH="0" baseline="1200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α</a:t>
                      </a:r>
                      <a:r>
                        <a:rPr kumimoji="0" lang="zh-CN" altLang="zh-CN" sz="15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300" b="1" i="1" u="none" strike="noStrike" cap="none" normalizeH="0" baseline="1200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zh-CN" altLang="zh-CN" sz="15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300" b="1" i="0" u="none" strike="noStrike" cap="none" normalizeH="0" baseline="1200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5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300" b="1" i="1" u="none" strike="noStrike" cap="none" normalizeH="0" baseline="1200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γ</a:t>
                      </a:r>
                      <a:r>
                        <a:rPr kumimoji="0" lang="zh-CN" altLang="zh-CN" sz="1500" b="1" i="1" u="none" strike="noStrike" cap="none" normalizeH="0" baseline="-500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zh-CN" sz="9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300" b="1" i="0" u="none" strike="noStrike" cap="none" normalizeH="0" baseline="1200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5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300" b="1" i="1" u="none" strike="noStrike" cap="none" normalizeH="0" baseline="1200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γ</a:t>
                      </a:r>
                      <a:r>
                        <a:rPr kumimoji="0" lang="zh-CN" altLang="zh-CN" sz="1500" b="1" i="1" u="none" strike="noStrike" cap="none" normalizeH="0" baseline="-500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zh-CN" altLang="zh-CN" sz="9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300" b="1" i="0" u="none" strike="noStrike" cap="none" normalizeH="0" baseline="1200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5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300" b="1" i="0" u="none" strike="noStrike" cap="none" normalizeH="0" baseline="1200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5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300" b="1" i="0" u="none" strike="noStrike" cap="none" normalizeH="0" baseline="1200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5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300" b="1" i="1" u="none" strike="noStrike" cap="none" normalizeH="0" baseline="1200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γ</a:t>
                      </a:r>
                      <a:r>
                        <a:rPr kumimoji="0" lang="zh-CN" altLang="zh-CN" sz="1500" b="1" i="1" u="none" strike="noStrike" cap="none" normalizeH="0" baseline="-500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a:t>
                      </a:r>
                      <a:endParaRPr kumimoji="0" lang="en-US" altLang="en-US" sz="1000" b="0" i="0" u="none" strike="noStrike" cap="none" normalizeH="0" baseline="0">
                        <a:ln>
                          <a:noFill/>
                        </a:ln>
                        <a:solidFill>
                          <a:schemeClr val="tx1"/>
                        </a:solidFill>
                        <a:effectLst/>
                        <a:latin typeface="Tahoma" panose="020B0604030504040204" pitchFamily="34" charset="0"/>
                        <a:ea typeface="楷体_GB2312" pitchFamily="49" charset="-122"/>
                      </a:endParaRPr>
                    </a:p>
                    <a:p>
                      <a:pPr marL="0" marR="0" lvl="0" indent="0" algn="l" defTabSz="914400" rtl="0" eaLnBrk="0" fontAlgn="base" latinLnBrk="0" hangingPunct="0">
                        <a:lnSpc>
                          <a:spcPts val="3150"/>
                        </a:lnSpc>
                        <a:spcBef>
                          <a:spcPct val="0"/>
                        </a:spcBef>
                        <a:spcAft>
                          <a:spcPct val="0"/>
                        </a:spcAft>
                        <a:buClrTx/>
                        <a:buSzTx/>
                        <a:buFontTx/>
                        <a:buNone/>
                        <a:tabLst/>
                      </a:pPr>
                      <a:r>
                        <a:rPr kumimoji="0" lang="zh-CN" altLang="zh-CN" sz="2300" b="1" i="1" u="none" strike="noStrike" cap="none" normalizeH="0" baseline="700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zh-CN" altLang="zh-CN" sz="15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300" b="1" i="0" u="none" strike="noStrike" cap="none" normalizeH="0" baseline="700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5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300" b="1" i="1" u="none" strike="noStrike" cap="none" normalizeH="0" baseline="700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β</a:t>
                      </a:r>
                      <a:r>
                        <a:rPr kumimoji="0" lang="zh-CN" altLang="zh-CN" sz="1500" b="1" i="1" u="none" strike="noStrike" cap="none" normalizeH="0" baseline="-1300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zh-CN" sz="9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300" b="1" i="0" u="none" strike="noStrike" cap="none" normalizeH="0" baseline="700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5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300" b="1" i="1" u="none" strike="noStrike" cap="none" normalizeH="0" baseline="700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β</a:t>
                      </a:r>
                      <a:r>
                        <a:rPr kumimoji="0" lang="zh-CN" altLang="zh-CN" sz="1500" b="1" i="1" u="none" strike="noStrike" cap="none" normalizeH="0" baseline="-1300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zh-CN" altLang="zh-CN" sz="9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300" b="1" i="0" u="none" strike="noStrike" cap="none" normalizeH="0" baseline="700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5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300" b="1" i="0" u="none" strike="noStrike" cap="none" normalizeH="0" baseline="700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5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300" b="1" i="0" u="none" strike="noStrike" cap="none" normalizeH="0" baseline="700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5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300" b="1" i="1" u="none" strike="noStrike" cap="none" normalizeH="0" baseline="700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β</a:t>
                      </a:r>
                      <a:r>
                        <a:rPr kumimoji="0" lang="zh-CN" altLang="zh-CN" sz="1500" b="1" i="1" u="none" strike="noStrike" cap="none" normalizeH="0" baseline="-1300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a:t>
                      </a:r>
                      <a:endParaRPr kumimoji="0" lang="en-US" altLang="en-US" sz="1000" b="0" i="0" u="none" strike="noStrike" cap="none" normalizeH="0" baseline="0">
                        <a:ln>
                          <a:noFill/>
                        </a:ln>
                        <a:solidFill>
                          <a:schemeClr val="tx1"/>
                        </a:solidFill>
                        <a:effectLst/>
                        <a:latin typeface="Tahoma" panose="020B0604030504040204" pitchFamily="34" charset="0"/>
                        <a:ea typeface="楷体_GB2312" pitchFamily="49" charset="-122"/>
                      </a:endParaRPr>
                    </a:p>
                    <a:p>
                      <a:pPr marL="0" marR="0" lvl="0" indent="0" algn="l" defTabSz="914400" rtl="0" eaLnBrk="0" fontAlgn="base" latinLnBrk="0" hangingPunct="0">
                        <a:lnSpc>
                          <a:spcPct val="146000"/>
                        </a:lnSpc>
                        <a:spcBef>
                          <a:spcPts val="200"/>
                        </a:spcBef>
                        <a:spcAft>
                          <a:spcPct val="0"/>
                        </a:spcAft>
                        <a:buClrTx/>
                        <a:buSzTx/>
                        <a:buFontTx/>
                        <a:buNone/>
                        <a:tabLst/>
                      </a:pPr>
                      <a:r>
                        <a:rPr kumimoji="0" lang="zh-CN" altLang="zh-CN" sz="2300" b="0" i="0" u="none" strike="noStrike" cap="none" normalizeH="0" baseline="-1000">
                          <a:ln>
                            <a:noFill/>
                          </a:ln>
                          <a:solidFill>
                            <a:srgbClr val="000000"/>
                          </a:solidFill>
                          <a:effectLst/>
                          <a:latin typeface="华文楷体" panose="02010600040101010101" pitchFamily="2" charset="-122"/>
                          <a:ea typeface="华文楷体" panose="02010600040101010101" pitchFamily="2" charset="-122"/>
                        </a:rPr>
                        <a:t>其中，</a:t>
                      </a:r>
                      <a:r>
                        <a:rPr kumimoji="0" lang="zh-CN" altLang="zh-CN" sz="1500" b="0" i="0" u="none" strike="noStrike" cap="none" normalizeH="0" baseline="0">
                          <a:ln>
                            <a:noFill/>
                          </a:ln>
                          <a:solidFill>
                            <a:srgbClr val="000000"/>
                          </a:solidFill>
                          <a:effectLst/>
                          <a:latin typeface="华文楷体" panose="02010600040101010101" pitchFamily="2" charset="-122"/>
                          <a:ea typeface="华文楷体" panose="02010600040101010101" pitchFamily="2" charset="-122"/>
                        </a:rPr>
                        <a:t>   </a:t>
                      </a:r>
                      <a:r>
                        <a:rPr kumimoji="0" lang="zh-CN" altLang="zh-CN" sz="2300" b="1" i="1" u="none" strike="noStrike" cap="none" normalizeH="0" baseline="-100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γ</a:t>
                      </a:r>
                      <a:r>
                        <a:rPr kumimoji="0" lang="zh-CN" altLang="zh-CN" sz="1500" b="1" i="1" u="none" strike="noStrike" cap="none" normalizeH="0" baseline="-2300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a:t>
                      </a:r>
                      <a:r>
                        <a:rPr kumimoji="0" lang="zh-CN" altLang="zh-CN" sz="9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300" b="0" i="0" u="none" strike="noStrike" cap="none" normalizeH="0" baseline="-1000">
                          <a:ln>
                            <a:noFill/>
                          </a:ln>
                          <a:solidFill>
                            <a:srgbClr val="000000"/>
                          </a:solidFill>
                          <a:effectLst/>
                          <a:latin typeface="华文楷体" panose="02010600040101010101" pitchFamily="2" charset="-122"/>
                          <a:ea typeface="华文楷体" panose="02010600040101010101" pitchFamily="2" charset="-122"/>
                        </a:rPr>
                        <a:t>表示所有不以</a:t>
                      </a:r>
                      <a:r>
                        <a:rPr kumimoji="0" lang="zh-CN" altLang="zh-CN" sz="2300" b="1" i="1" u="none" strike="noStrike" cap="none" normalizeH="0" baseline="-100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α</a:t>
                      </a:r>
                      <a:r>
                        <a:rPr kumimoji="0" lang="zh-CN" altLang="zh-CN" sz="15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300" b="0" i="0" u="none" strike="noStrike" cap="none" normalizeH="0" baseline="-1000">
                          <a:ln>
                            <a:noFill/>
                          </a:ln>
                          <a:solidFill>
                            <a:srgbClr val="000000"/>
                          </a:solidFill>
                          <a:effectLst/>
                          <a:latin typeface="华文楷体" panose="02010600040101010101" pitchFamily="2" charset="-122"/>
                          <a:ea typeface="华文楷体" panose="02010600040101010101" pitchFamily="2" charset="-122"/>
                        </a:rPr>
                        <a:t>开头的产生式体</a:t>
                      </a:r>
                      <a:r>
                        <a:rPr kumimoji="0" lang="zh-CN" altLang="zh-CN" sz="2300" b="0" i="0" u="none" strike="noStrike" cap="none" normalizeH="0" baseline="-1000">
                          <a:ln>
                            <a:noFill/>
                          </a:ln>
                          <a:solidFill>
                            <a:srgbClr val="000000"/>
                          </a:solidFill>
                          <a:effectLst/>
                          <a:latin typeface="新宋体" panose="02010609030101010101" pitchFamily="49" charset="-122"/>
                          <a:ea typeface="新宋体" panose="02010609030101010101" pitchFamily="49" charset="-122"/>
                        </a:rPr>
                        <a:t>；</a:t>
                      </a:r>
                      <a:r>
                        <a:rPr kumimoji="0" lang="zh-CN" altLang="zh-CN" sz="2300" b="1" i="1" u="none" strike="noStrike" cap="none" normalizeH="0" baseline="-100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zh-CN" altLang="zh-CN" sz="2300" b="0" i="0" u="none" strike="noStrike" cap="none" normalizeH="0" baseline="-1000">
                          <a:ln>
                            <a:noFill/>
                          </a:ln>
                          <a:solidFill>
                            <a:srgbClr val="000000"/>
                          </a:solidFill>
                          <a:effectLst/>
                          <a:latin typeface="华文楷体" panose="02010600040101010101" pitchFamily="2" charset="-122"/>
                          <a:ea typeface="华文楷体" panose="02010600040101010101" pitchFamily="2" charset="-122"/>
                        </a:rPr>
                        <a:t>是一个新的非终结符。不断应用这个</a:t>
                      </a:r>
                      <a:r>
                        <a:rPr kumimoji="0" lang="zh-CN" altLang="zh-CN" sz="1500" b="0" i="0" u="none" strike="noStrike" cap="none" normalizeH="0" baseline="0">
                          <a:ln>
                            <a:noFill/>
                          </a:ln>
                          <a:solidFill>
                            <a:srgbClr val="000000"/>
                          </a:solidFill>
                          <a:effectLst/>
                          <a:latin typeface="华文楷体" panose="02010600040101010101" pitchFamily="2" charset="-122"/>
                          <a:ea typeface="华文楷体" panose="02010600040101010101" pitchFamily="2" charset="-122"/>
                        </a:rPr>
                        <a:t>    </a:t>
                      </a:r>
                      <a:r>
                        <a:rPr kumimoji="0" lang="zh-CN" altLang="zh-CN" sz="2300" b="0" i="0" u="none" strike="noStrike" cap="none" normalizeH="0" baseline="-1000">
                          <a:ln>
                            <a:noFill/>
                          </a:ln>
                          <a:solidFill>
                            <a:srgbClr val="000000"/>
                          </a:solidFill>
                          <a:effectLst/>
                          <a:latin typeface="华文楷体" panose="02010600040101010101" pitchFamily="2" charset="-122"/>
                          <a:ea typeface="华文楷体" panose="02010600040101010101" pitchFamily="2" charset="-122"/>
                        </a:rPr>
                        <a:t>转换，直到每个非终结符的任意两个产生式体都没有公共前缀为止</a:t>
                      </a:r>
                      <a:endParaRPr kumimoji="0" lang="en-US" altLang="en-US" sz="1500" b="0" i="0" u="none" strike="noStrike" cap="none" normalizeH="0" baseline="0">
                        <a:ln>
                          <a:noFill/>
                        </a:ln>
                        <a:solidFill>
                          <a:schemeClr val="tx1"/>
                        </a:solidFill>
                        <a:effectLst/>
                        <a:latin typeface="Tahoma" panose="020B0604030504040204" pitchFamily="34" charset="0"/>
                        <a:ea typeface="楷体_GB2312" pitchFamily="49" charset="-122"/>
                      </a:endParaRPr>
                    </a:p>
                  </a:txBody>
                  <a:tcPr marL="0" marR="0" marT="0" marB="0"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B5CEED"/>
                    </a:solidFill>
                  </a:tcPr>
                </a:tc>
                <a:extLst>
                  <a:ext uri="{0D108BD9-81ED-4DB2-BD59-A6C34878D82A}">
                    <a16:rowId xmlns:a16="http://schemas.microsoft.com/office/drawing/2014/main" val="1654374043"/>
                  </a:ext>
                </a:extLst>
              </a:tr>
            </a:tbl>
          </a:graphicData>
        </a:graphic>
      </p:graphicFrame>
      <p:sp>
        <p:nvSpPr>
          <p:cNvPr id="278" name="textbox 278">
            <a:extLst>
              <a:ext uri="{FF2B5EF4-FFF2-40B4-BE49-F238E27FC236}">
                <a16:creationId xmlns:a16="http://schemas.microsoft.com/office/drawing/2014/main" id="{F9EA2EE3-4635-404B-AB2B-718506ACCA2B}"/>
              </a:ext>
            </a:extLst>
          </p:cNvPr>
          <p:cNvSpPr/>
          <p:nvPr/>
        </p:nvSpPr>
        <p:spPr>
          <a:xfrm>
            <a:off x="652463" y="1384300"/>
            <a:ext cx="3932237" cy="1463675"/>
          </a:xfrm>
          <a:prstGeom prst="rect">
            <a:avLst/>
          </a:prstGeom>
        </p:spPr>
        <p:txBody>
          <a:bodyPr lIns="0" tIns="0" rIns="0" bIns="0"/>
          <a:lstStyle/>
          <a:p>
            <a:pPr>
              <a:lnSpc>
                <a:spcPct val="102000"/>
              </a:lnSpc>
              <a:defRPr/>
            </a:pPr>
            <a:endParaRPr lang="en-US" altLang="en-US" sz="428" dirty="0"/>
          </a:p>
          <a:p>
            <a:pPr indent="739550">
              <a:lnSpc>
                <a:spcPct val="91000"/>
              </a:lnSpc>
              <a:spcBef>
                <a:spcPts val="0"/>
              </a:spcBef>
              <a:defRPr/>
            </a:pPr>
            <a:r>
              <a:rPr sz="2565" b="1" spc="214" dirty="0">
                <a:solidFill>
                  <a:srgbClr val="000000">
                    <a:alpha val="100000"/>
                  </a:srgbClr>
                </a:solidFill>
                <a:latin typeface="微软雅黑" panose="020B0503020204020204" charset="-122"/>
                <a:ea typeface="微软雅黑" panose="020B0503020204020204" charset="-122"/>
                <a:cs typeface="微软雅黑" panose="020B0503020204020204" charset="-122"/>
              </a:rPr>
              <a:t>提取左公因子算法</a:t>
            </a:r>
            <a:endParaRPr lang="en-US" altLang="en-US" sz="2565" dirty="0"/>
          </a:p>
          <a:p>
            <a:pPr indent="229684">
              <a:lnSpc>
                <a:spcPts val="2091"/>
              </a:lnSpc>
              <a:spcBef>
                <a:spcPts val="1107"/>
              </a:spcBef>
              <a:tabLst>
                <a:tab pos="365431" algn="l"/>
              </a:tabLst>
              <a:defRPr/>
            </a:pPr>
            <a:r>
              <a:rPr sz="1625" dirty="0">
                <a:solidFill>
                  <a:srgbClr val="000000">
                    <a:alpha val="100000"/>
                  </a:srgbClr>
                </a:solidFill>
                <a:latin typeface="Arial" panose="020B0604020202020204"/>
                <a:ea typeface="Arial" panose="020B0604020202020204"/>
                <a:cs typeface="Arial" panose="020B0604020202020204"/>
              </a:rPr>
              <a:t>	</a:t>
            </a:r>
            <a:r>
              <a:rPr sz="1625" spc="308" dirty="0">
                <a:solidFill>
                  <a:srgbClr val="000000">
                    <a:alpha val="100000"/>
                  </a:srgbClr>
                </a:solidFill>
                <a:latin typeface="Arial" panose="020B0604020202020204"/>
                <a:ea typeface="Arial" panose="020B0604020202020204"/>
                <a:cs typeface="Arial" panose="020B0604020202020204"/>
              </a:rPr>
              <a:t> </a:t>
            </a:r>
            <a:r>
              <a:rPr sz="1625" spc="68" dirty="0">
                <a:solidFill>
                  <a:srgbClr val="000000">
                    <a:alpha val="100000"/>
                  </a:srgbClr>
                </a:solidFill>
                <a:latin typeface="华文楷体" panose="02010600040101010101" charset="-122"/>
                <a:ea typeface="华文楷体" panose="02010600040101010101" charset="-122"/>
                <a:cs typeface="华文楷体" panose="02010600040101010101" charset="-122"/>
              </a:rPr>
              <a:t>输入：文法</a:t>
            </a:r>
            <a:r>
              <a:rPr sz="1625" b="1" i="1" spc="68" dirty="0">
                <a:solidFill>
                  <a:srgbClr val="000000">
                    <a:alpha val="100000"/>
                  </a:srgbClr>
                </a:solidFill>
                <a:latin typeface="Times New Roman" panose="02020603050405020304"/>
                <a:ea typeface="Times New Roman" panose="02020603050405020304"/>
                <a:cs typeface="Times New Roman" panose="02020603050405020304"/>
              </a:rPr>
              <a:t>G</a:t>
            </a:r>
            <a:endParaRPr lang="en-US" altLang="en-US" sz="1625" dirty="0"/>
          </a:p>
          <a:p>
            <a:pPr indent="229684">
              <a:lnSpc>
                <a:spcPts val="2044"/>
              </a:lnSpc>
              <a:spcBef>
                <a:spcPts val="453"/>
              </a:spcBef>
              <a:tabLst>
                <a:tab pos="365431" algn="l"/>
              </a:tabLst>
              <a:defRPr/>
            </a:pPr>
            <a:r>
              <a:rPr sz="1625" dirty="0">
                <a:solidFill>
                  <a:srgbClr val="000000">
                    <a:alpha val="100000"/>
                  </a:srgbClr>
                </a:solidFill>
                <a:latin typeface="Arial" panose="020B0604020202020204"/>
                <a:ea typeface="Arial" panose="020B0604020202020204"/>
                <a:cs typeface="Arial" panose="020B0604020202020204"/>
              </a:rPr>
              <a:t>	</a:t>
            </a:r>
            <a:r>
              <a:rPr sz="1625" spc="316" dirty="0">
                <a:solidFill>
                  <a:srgbClr val="000000">
                    <a:alpha val="100000"/>
                  </a:srgbClr>
                </a:solidFill>
                <a:latin typeface="Arial" panose="020B0604020202020204"/>
                <a:ea typeface="Arial" panose="020B0604020202020204"/>
                <a:cs typeface="Arial" panose="020B0604020202020204"/>
              </a:rPr>
              <a:t> </a:t>
            </a:r>
            <a:r>
              <a:rPr sz="1625" spc="77" dirty="0">
                <a:solidFill>
                  <a:srgbClr val="000000">
                    <a:alpha val="100000"/>
                  </a:srgbClr>
                </a:solidFill>
                <a:latin typeface="华文楷体" panose="02010600040101010101" charset="-122"/>
                <a:ea typeface="华文楷体" panose="02010600040101010101" charset="-122"/>
                <a:cs typeface="华文楷体" panose="02010600040101010101" charset="-122"/>
              </a:rPr>
              <a:t>输出：等价的提取了左公因子的文法</a:t>
            </a:r>
            <a:endParaRPr lang="en-US" altLang="en-US" sz="1625" dirty="0"/>
          </a:p>
          <a:p>
            <a:pPr>
              <a:lnSpc>
                <a:spcPct val="123000"/>
              </a:lnSpc>
              <a:defRPr/>
            </a:pPr>
            <a:endParaRPr lang="en-US" altLang="en-US" sz="342" dirty="0"/>
          </a:p>
          <a:p>
            <a:pPr indent="229684">
              <a:lnSpc>
                <a:spcPts val="1894"/>
              </a:lnSpc>
              <a:spcBef>
                <a:spcPts val="0"/>
              </a:spcBef>
              <a:tabLst>
                <a:tab pos="365431" algn="l"/>
              </a:tabLst>
              <a:defRPr/>
            </a:pPr>
            <a:r>
              <a:rPr sz="1454" dirty="0">
                <a:solidFill>
                  <a:srgbClr val="000000">
                    <a:alpha val="100000"/>
                  </a:srgbClr>
                </a:solidFill>
                <a:latin typeface="Arial" panose="020B0604020202020204"/>
                <a:ea typeface="Arial" panose="020B0604020202020204"/>
                <a:cs typeface="Arial" panose="020B0604020202020204"/>
              </a:rPr>
              <a:t>	</a:t>
            </a:r>
            <a:r>
              <a:rPr sz="1454" spc="34" dirty="0">
                <a:solidFill>
                  <a:srgbClr val="000000">
                    <a:alpha val="100000"/>
                  </a:srgbClr>
                </a:solidFill>
                <a:latin typeface="Arial" panose="020B0604020202020204"/>
                <a:ea typeface="Arial" panose="020B0604020202020204"/>
                <a:cs typeface="Arial" panose="020B0604020202020204"/>
              </a:rPr>
              <a:t>  </a:t>
            </a:r>
            <a:r>
              <a:rPr sz="1454" spc="-94" dirty="0">
                <a:solidFill>
                  <a:srgbClr val="000000">
                    <a:alpha val="100000"/>
                  </a:srgbClr>
                </a:solidFill>
                <a:latin typeface="华文楷体" panose="02010600040101010101" charset="-122"/>
                <a:ea typeface="华文楷体" panose="02010600040101010101" charset="-122"/>
                <a:cs typeface="华文楷体" panose="02010600040101010101" charset="-122"/>
              </a:rPr>
              <a:t>方法：</a:t>
            </a:r>
            <a:endParaRPr lang="en-US" altLang="en-US" sz="1454" dirty="0"/>
          </a:p>
        </p:txBody>
      </p:sp>
      <p:pic>
        <p:nvPicPr>
          <p:cNvPr id="48137" name="picture 279">
            <a:extLst>
              <a:ext uri="{FF2B5EF4-FFF2-40B4-BE49-F238E27FC236}">
                <a16:creationId xmlns:a16="http://schemas.microsoft.com/office/drawing/2014/main" id="{82EF12C4-50ED-4EDC-8D61-BEA1A7CC53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063" y="2595563"/>
            <a:ext cx="136525" cy="2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8" name="picture 280">
            <a:extLst>
              <a:ext uri="{FF2B5EF4-FFF2-40B4-BE49-F238E27FC236}">
                <a16:creationId xmlns:a16="http://schemas.microsoft.com/office/drawing/2014/main" id="{A4BE41DA-C111-402C-895E-09D43C969D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1063" y="2271713"/>
            <a:ext cx="136525" cy="2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9" name="picture 281">
            <a:extLst>
              <a:ext uri="{FF2B5EF4-FFF2-40B4-BE49-F238E27FC236}">
                <a16:creationId xmlns:a16="http://schemas.microsoft.com/office/drawing/2014/main" id="{1E2D9B55-9522-42DD-9CA5-9011442379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1063" y="1947863"/>
            <a:ext cx="1365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2" name="path">
            <a:extLst>
              <a:ext uri="{FF2B5EF4-FFF2-40B4-BE49-F238E27FC236}">
                <a16:creationId xmlns:a16="http://schemas.microsoft.com/office/drawing/2014/main" id="{20AF4C3D-543B-4E41-8E11-6A8857AA4912}"/>
              </a:ext>
            </a:extLst>
          </p:cNvPr>
          <p:cNvSpPr/>
          <p:nvPr/>
        </p:nvSpPr>
        <p:spPr>
          <a:xfrm>
            <a:off x="661988" y="1395413"/>
            <a:ext cx="647700" cy="369887"/>
          </a:xfrm>
          <a:custGeom>
            <a:avLst/>
            <a:gdLst/>
            <a:ahLst/>
            <a:cxnLst/>
            <a:rect l="0" t="0" r="0" b="0"/>
            <a:pathLst>
              <a:path w="1190" h="679">
                <a:moveTo>
                  <a:pt x="0" y="0"/>
                </a:moveTo>
                <a:lnTo>
                  <a:pt x="850" y="0"/>
                </a:lnTo>
                <a:lnTo>
                  <a:pt x="1190" y="339"/>
                </a:lnTo>
                <a:lnTo>
                  <a:pt x="850" y="679"/>
                </a:lnTo>
                <a:lnTo>
                  <a:pt x="0" y="679"/>
                </a:lnTo>
              </a:path>
            </a:pathLst>
          </a:custGeom>
          <a:solidFill>
            <a:srgbClr val="0B87D6">
              <a:alpha val="100000"/>
            </a:srgbClr>
          </a:solidFill>
          <a:ln cap="flat">
            <a:noFill/>
            <a:prstDash val="solid"/>
            <a:miter lim="0"/>
          </a:ln>
        </p:spPr>
        <p:txBody>
          <a:bodyPr/>
          <a:lstStyle/>
          <a:p>
            <a:pPr algn="ctr">
              <a:defRPr/>
            </a:pPr>
            <a:endParaRPr lang="zh-CN" altLang="en-US" sz="2223"/>
          </a:p>
        </p:txBody>
      </p:sp>
      <p:pic>
        <p:nvPicPr>
          <p:cNvPr id="48141" name="picture 283">
            <a:extLst>
              <a:ext uri="{FF2B5EF4-FFF2-40B4-BE49-F238E27FC236}">
                <a16:creationId xmlns:a16="http://schemas.microsoft.com/office/drawing/2014/main" id="{3A2C9793-5BA0-48E7-9E21-A99D852C87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1988" y="1397000"/>
            <a:ext cx="6477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日期占位符 3">
            <a:extLst>
              <a:ext uri="{FF2B5EF4-FFF2-40B4-BE49-F238E27FC236}">
                <a16:creationId xmlns:a16="http://schemas.microsoft.com/office/drawing/2014/main" id="{6DEB8423-9433-4EFE-95C8-8717635842D1}"/>
              </a:ext>
            </a:extLst>
          </p:cNvPr>
          <p:cNvSpPr>
            <a:spLocks noGrp="1"/>
          </p:cNvSpPr>
          <p:nvPr>
            <p:ph type="dt" sz="quarter" idx="10"/>
          </p:nvPr>
        </p:nvSpPr>
        <p:spPr bwMode="auto">
          <a:xfrm>
            <a:off x="457200" y="6245225"/>
            <a:ext cx="2133600" cy="476250"/>
          </a:xfrm>
          <a:ln>
            <a:miter lim="800000"/>
          </a:ln>
        </p:spPr>
        <p:txBody>
          <a:bodyPr vert="horz" wrap="square" lIns="91440" tIns="45720" rIns="91440" bIns="45720" numCol="1" anchor="t" anchorCtr="0" compatLnSpc="1"/>
          <a:lstStyle/>
          <a:p>
            <a:pPr>
              <a:buFontTx/>
              <a:buNone/>
              <a:defRPr/>
            </a:pPr>
            <a:fld id="{70BB4D48-2CB9-4AD1-8771-D797B715B97F}" type="datetime1">
              <a:rPr lang="zh-CN" altLang="en-US" noProof="0" smtClean="0">
                <a:latin typeface="+mn-lt"/>
              </a:rPr>
              <a:pPr>
                <a:buFontTx/>
                <a:buNone/>
                <a:defRPr/>
              </a:pPr>
              <a:t>2022/4/27</a:t>
            </a:fld>
            <a:endParaRPr lang="en-US" altLang="zh-CN" noProof="0">
              <a:latin typeface="+mn-lt"/>
            </a:endParaRPr>
          </a:p>
        </p:txBody>
      </p:sp>
      <p:sp>
        <p:nvSpPr>
          <p:cNvPr id="10243" name="灯片编号占位符 5">
            <a:extLst>
              <a:ext uri="{FF2B5EF4-FFF2-40B4-BE49-F238E27FC236}">
                <a16:creationId xmlns:a16="http://schemas.microsoft.com/office/drawing/2014/main" id="{9B401699-5871-469C-B0E6-F672230AB667}"/>
              </a:ext>
            </a:extLst>
          </p:cNvPr>
          <p:cNvSpPr>
            <a:spLocks noGrp="1" noChangeArrowheads="1"/>
          </p:cNvSpPr>
          <p:nvPr>
            <p:ph type="sldNum" sz="quarter" idx="12"/>
          </p:nvPr>
        </p:nvSpPr>
        <p:spPr bwMode="auto">
          <a:xfrm>
            <a:off x="6553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 typeface="Arial" panose="020B0604020202020204" pitchFamily="34" charset="0"/>
              <a:buNone/>
            </a:pPr>
            <a:fld id="{5198C540-83BC-4195-A273-42A8AE23C718}" type="slidenum">
              <a:rPr lang="en-US" altLang="zh-CN" sz="1400" b="0" smtClean="0">
                <a:latin typeface="Arial" panose="020B0604020202020204" pitchFamily="34" charset="0"/>
                <a:ea typeface="宋体" panose="02010600030101010101" pitchFamily="2" charset="-122"/>
              </a:rPr>
              <a:pPr>
                <a:spcBef>
                  <a:spcPct val="0"/>
                </a:spcBef>
                <a:buClrTx/>
                <a:buSzTx/>
                <a:buFont typeface="Arial" panose="020B0604020202020204" pitchFamily="34" charset="0"/>
                <a:buNone/>
              </a:pPr>
              <a:t>4</a:t>
            </a:fld>
            <a:endParaRPr lang="en-US" altLang="zh-CN" sz="1400" b="0">
              <a:latin typeface="Arial" panose="020B0604020202020204" pitchFamily="34" charset="0"/>
              <a:ea typeface="宋体" panose="02010600030101010101" pitchFamily="2" charset="-122"/>
            </a:endParaRPr>
          </a:p>
        </p:txBody>
      </p:sp>
      <p:sp>
        <p:nvSpPr>
          <p:cNvPr id="10244" name="Rectangle 2">
            <a:extLst>
              <a:ext uri="{FF2B5EF4-FFF2-40B4-BE49-F238E27FC236}">
                <a16:creationId xmlns:a16="http://schemas.microsoft.com/office/drawing/2014/main" id="{3E2F0633-349C-4A10-A6AB-BC5E1BF6D632}"/>
              </a:ext>
            </a:extLst>
          </p:cNvPr>
          <p:cNvSpPr>
            <a:spLocks noGrp="1" noChangeArrowheads="1"/>
          </p:cNvSpPr>
          <p:nvPr>
            <p:ph type="title" idx="4294967295"/>
          </p:nvPr>
        </p:nvSpPr>
        <p:spPr>
          <a:xfrm>
            <a:off x="1331913" y="449263"/>
            <a:ext cx="6751637" cy="531812"/>
          </a:xfrm>
        </p:spPr>
        <p:txBody>
          <a:bodyPr lIns="92075" tIns="46038" rIns="92075" bIns="46038" anchor="ctr"/>
          <a:lstStyle/>
          <a:p>
            <a:pPr eaLnBrk="1" hangingPunct="1"/>
            <a:r>
              <a:rPr lang="zh-CN" altLang="en-US">
                <a:latin typeface="Times New Roman" panose="02020603050405020304" pitchFamily="18" charset="0"/>
                <a:cs typeface="Times New Roman" panose="02020603050405020304" pitchFamily="18" charset="0"/>
              </a:rPr>
              <a:t>语</a:t>
            </a:r>
            <a:r>
              <a:rPr lang="zh-CN" altLang="en-US">
                <a:latin typeface="Times New Roman" panose="02020603050405020304" pitchFamily="18" charset="0"/>
              </a:rPr>
              <a:t>法分析的功能和位置</a:t>
            </a:r>
          </a:p>
        </p:txBody>
      </p:sp>
      <p:sp>
        <p:nvSpPr>
          <p:cNvPr id="1107971" name="Rectangle 3">
            <a:extLst>
              <a:ext uri="{FF2B5EF4-FFF2-40B4-BE49-F238E27FC236}">
                <a16:creationId xmlns:a16="http://schemas.microsoft.com/office/drawing/2014/main" id="{8587D5EB-FFB6-4530-8036-D3DD2197E508}"/>
              </a:ext>
            </a:extLst>
          </p:cNvPr>
          <p:cNvSpPr>
            <a:spLocks noGrp="1" noChangeArrowheads="1"/>
          </p:cNvSpPr>
          <p:nvPr>
            <p:ph type="body" idx="4294967295"/>
          </p:nvPr>
        </p:nvSpPr>
        <p:spPr>
          <a:xfrm>
            <a:off x="395288" y="1749425"/>
            <a:ext cx="8424862" cy="1368425"/>
          </a:xfrm>
        </p:spPr>
        <p:txBody>
          <a:bodyPr lIns="92075" tIns="46038" rIns="92075" bIns="46038"/>
          <a:lstStyle/>
          <a:p>
            <a:pPr marL="0" indent="0" eaLnBrk="1" hangingPunct="1">
              <a:lnSpc>
                <a:spcPct val="90000"/>
              </a:lnSpc>
            </a:pPr>
            <a:r>
              <a:rPr lang="zh-CN" altLang="en-US" sz="2800">
                <a:solidFill>
                  <a:srgbClr val="FF0000"/>
                </a:solidFill>
                <a:latin typeface="楷体_GB2312" pitchFamily="49" charset="-122"/>
              </a:rPr>
              <a:t>语法分析</a:t>
            </a:r>
            <a:r>
              <a:rPr lang="en-US" altLang="zh-CN" sz="2800">
                <a:latin typeface="楷体_GB2312" pitchFamily="49" charset="-122"/>
              </a:rPr>
              <a:t>(syntax analysis)</a:t>
            </a:r>
            <a:r>
              <a:rPr lang="zh-CN" altLang="en-US" sz="2800">
                <a:latin typeface="楷体_GB2312" pitchFamily="49" charset="-122"/>
              </a:rPr>
              <a:t>是编译程序的核心部分，其任务是检查词法分析器输出的单词序列是否是源语言中的句子，亦即是否符合源语言的语法规则。 </a:t>
            </a:r>
          </a:p>
        </p:txBody>
      </p:sp>
      <p:sp>
        <p:nvSpPr>
          <p:cNvPr id="10246" name="Rectangle 6">
            <a:extLst>
              <a:ext uri="{FF2B5EF4-FFF2-40B4-BE49-F238E27FC236}">
                <a16:creationId xmlns:a16="http://schemas.microsoft.com/office/drawing/2014/main" id="{7181AF6B-8A4D-4125-BAC5-0892AA69A05F}"/>
              </a:ext>
            </a:extLst>
          </p:cNvPr>
          <p:cNvSpPr>
            <a:spLocks noChangeArrowheads="1"/>
          </p:cNvSpPr>
          <p:nvPr/>
        </p:nvSpPr>
        <p:spPr bwMode="auto">
          <a:xfrm>
            <a:off x="0" y="28670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10247" name="Rectangle 9">
            <a:extLst>
              <a:ext uri="{FF2B5EF4-FFF2-40B4-BE49-F238E27FC236}">
                <a16:creationId xmlns:a16="http://schemas.microsoft.com/office/drawing/2014/main" id="{3D2A84B1-8195-47F2-8A8B-1E4FCABEC7F5}"/>
              </a:ext>
            </a:extLst>
          </p:cNvPr>
          <p:cNvSpPr>
            <a:spLocks noChangeArrowheads="1"/>
          </p:cNvSpPr>
          <p:nvPr/>
        </p:nvSpPr>
        <p:spPr bwMode="auto">
          <a:xfrm>
            <a:off x="0" y="28876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graphicFrame>
        <p:nvGraphicFramePr>
          <p:cNvPr id="1107976" name="Object 8">
            <a:extLst>
              <a:ext uri="{FF2B5EF4-FFF2-40B4-BE49-F238E27FC236}">
                <a16:creationId xmlns:a16="http://schemas.microsoft.com/office/drawing/2014/main" id="{CFF2ABC9-B1DA-4CC1-A12A-9B2BD4A6DCA0}"/>
              </a:ext>
            </a:extLst>
          </p:cNvPr>
          <p:cNvGraphicFramePr>
            <a:graphicFrameLocks/>
          </p:cNvGraphicFramePr>
          <p:nvPr/>
        </p:nvGraphicFramePr>
        <p:xfrm>
          <a:off x="150813" y="3168650"/>
          <a:ext cx="8885237" cy="2108200"/>
        </p:xfrm>
        <a:graphic>
          <a:graphicData uri="http://schemas.openxmlformats.org/presentationml/2006/ole">
            <mc:AlternateContent xmlns:mc="http://schemas.openxmlformats.org/markup-compatibility/2006">
              <mc:Choice xmlns:v="urn:schemas-microsoft-com:vml" Requires="v">
                <p:oleObj spid="_x0000_s10388" r:id="rId4" imgW="5087520" imgH="1207440" progId="Visio.Drawing.11">
                  <p:embed/>
                </p:oleObj>
              </mc:Choice>
              <mc:Fallback>
                <p:oleObj r:id="rId4" imgW="5087520" imgH="1207440" progId="Visio.Drawing.11">
                  <p:embed/>
                  <p:pic>
                    <p:nvPicPr>
                      <p:cNvPr id="0" name="Object 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813" y="3168650"/>
                        <a:ext cx="8885237"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107978" name="Rectangle 10">
            <a:extLst>
              <a:ext uri="{FF2B5EF4-FFF2-40B4-BE49-F238E27FC236}">
                <a16:creationId xmlns:a16="http://schemas.microsoft.com/office/drawing/2014/main" id="{1FF21493-3E4D-4837-8307-F9ADA35716F6}"/>
              </a:ext>
            </a:extLst>
          </p:cNvPr>
          <p:cNvSpPr>
            <a:spLocks noChangeArrowheads="1"/>
          </p:cNvSpPr>
          <p:nvPr/>
        </p:nvSpPr>
        <p:spPr bwMode="auto">
          <a:xfrm>
            <a:off x="1951038" y="5492750"/>
            <a:ext cx="5241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 typeface="Arial" panose="020B0604020202020204" pitchFamily="34" charset="0"/>
              <a:buNone/>
            </a:pPr>
            <a:r>
              <a:rPr lang="zh-CN" altLang="en-US" sz="2400">
                <a:latin typeface="楷体_GB2312" pitchFamily="49" charset="-122"/>
              </a:rPr>
              <a:t>图</a:t>
            </a:r>
            <a:r>
              <a:rPr lang="en-US" altLang="zh-CN" sz="2400">
                <a:latin typeface="楷体_GB2312" pitchFamily="49" charset="-122"/>
              </a:rPr>
              <a:t>4.1</a:t>
            </a:r>
            <a:r>
              <a:rPr lang="zh-CN" altLang="en-US" sz="2400">
                <a:latin typeface="楷体_GB2312" pitchFamily="49" charset="-122"/>
              </a:rPr>
              <a:t>　语法分析器在编译器中的位置</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07971">
                                            <p:txEl>
                                              <p:pRg st="0" end="0"/>
                                            </p:txEl>
                                          </p:spTgt>
                                        </p:tgtEl>
                                        <p:attrNameLst>
                                          <p:attrName>style.visibility</p:attrName>
                                        </p:attrNameLst>
                                      </p:cBhvr>
                                      <p:to>
                                        <p:strVal val="visible"/>
                                      </p:to>
                                    </p:set>
                                    <p:animEffect transition="in" filter="wipe(left)">
                                      <p:cBhvr>
                                        <p:cTn id="7" dur="500"/>
                                        <p:tgtEl>
                                          <p:spTgt spid="110797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107976"/>
                                        </p:tgtEl>
                                        <p:attrNameLst>
                                          <p:attrName>style.visibility</p:attrName>
                                        </p:attrNameLst>
                                      </p:cBhvr>
                                      <p:to>
                                        <p:strVal val="visible"/>
                                      </p:to>
                                    </p:set>
                                    <p:animEffect transition="in" filter="wipe(left)">
                                      <p:cBhvr>
                                        <p:cTn id="12" dur="500"/>
                                        <p:tgtEl>
                                          <p:spTgt spid="1107976"/>
                                        </p:tgtEl>
                                      </p:cBhvr>
                                    </p:animEffect>
                                  </p:childTnLst>
                                </p:cTn>
                              </p:par>
                            </p:childTnLst>
                          </p:cTn>
                        </p:par>
                        <p:par>
                          <p:cTn id="13" fill="hold" nodeType="afterGroup">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1107978"/>
                                        </p:tgtEl>
                                        <p:attrNameLst>
                                          <p:attrName>style.visibility</p:attrName>
                                        </p:attrNameLst>
                                      </p:cBhvr>
                                      <p:to>
                                        <p:strVal val="visible"/>
                                      </p:to>
                                    </p:set>
                                    <p:animEffect transition="in" filter="wipe(down)">
                                      <p:cBhvr>
                                        <p:cTn id="16" dur="500"/>
                                        <p:tgtEl>
                                          <p:spTgt spid="11079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7971" grpId="0" build="p"/>
      <p:bldP spid="110797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F754A802-3A61-4E9C-9DED-E56B2683016E}"/>
              </a:ext>
            </a:extLst>
          </p:cNvPr>
          <p:cNvSpPr>
            <a:spLocks noGrp="1"/>
          </p:cNvSpPr>
          <p:nvPr>
            <p:ph type="dt" sz="quarter" idx="10"/>
          </p:nvPr>
        </p:nvSpPr>
        <p:spPr bwMode="auto">
          <a:xfrm>
            <a:off x="457200" y="6245225"/>
            <a:ext cx="2133600" cy="476250"/>
          </a:xfrm>
          <a:ln>
            <a:miter lim="800000"/>
          </a:ln>
        </p:spPr>
        <p:txBody>
          <a:bodyPr vert="horz" wrap="square" lIns="91440" tIns="45720" rIns="91440" bIns="45720" numCol="1" anchor="t" anchorCtr="0" compatLnSpc="1"/>
          <a:lstStyle/>
          <a:p>
            <a:pPr>
              <a:buFontTx/>
              <a:buNone/>
              <a:defRPr/>
            </a:pPr>
            <a:fld id="{38AA9C56-9DB7-469A-A370-82AC06AA8576}" type="datetime1">
              <a:rPr lang="zh-CN" altLang="en-US" noProof="0" smtClean="0">
                <a:latin typeface="+mn-lt"/>
              </a:rPr>
              <a:pPr>
                <a:buFontTx/>
                <a:buNone/>
                <a:defRPr/>
              </a:pPr>
              <a:t>2022/4/27</a:t>
            </a:fld>
            <a:endParaRPr lang="en-US" altLang="zh-CN" noProof="0">
              <a:latin typeface="+mn-lt"/>
            </a:endParaRPr>
          </a:p>
        </p:txBody>
      </p:sp>
      <p:sp>
        <p:nvSpPr>
          <p:cNvPr id="49155" name="灯片编号占位符 5">
            <a:extLst>
              <a:ext uri="{FF2B5EF4-FFF2-40B4-BE49-F238E27FC236}">
                <a16:creationId xmlns:a16="http://schemas.microsoft.com/office/drawing/2014/main" id="{556CA140-A6AB-494E-A45E-86612581ACE7}"/>
              </a:ext>
            </a:extLst>
          </p:cNvPr>
          <p:cNvSpPr>
            <a:spLocks noGrp="1" noChangeArrowheads="1"/>
          </p:cNvSpPr>
          <p:nvPr>
            <p:ph type="sldNum" sz="quarter" idx="12"/>
          </p:nvPr>
        </p:nvSpPr>
        <p:spPr bwMode="auto">
          <a:xfrm>
            <a:off x="6553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 typeface="Arial" panose="020B0604020202020204" pitchFamily="34" charset="0"/>
              <a:buNone/>
            </a:pPr>
            <a:fld id="{FA19B3C0-F272-49D0-8F72-0CA5511FDE5B}" type="slidenum">
              <a:rPr lang="en-US" altLang="zh-CN" sz="1400" b="0" smtClean="0">
                <a:latin typeface="Arial" panose="020B0604020202020204" pitchFamily="34" charset="0"/>
                <a:ea typeface="宋体" panose="02010600030101010101" pitchFamily="2" charset="-122"/>
              </a:rPr>
              <a:pPr>
                <a:spcBef>
                  <a:spcPct val="0"/>
                </a:spcBef>
                <a:buClrTx/>
                <a:buSzTx/>
                <a:buFont typeface="Arial" panose="020B0604020202020204" pitchFamily="34" charset="0"/>
                <a:buNone/>
              </a:pPr>
              <a:t>40</a:t>
            </a:fld>
            <a:endParaRPr lang="en-US" altLang="zh-CN" sz="1400" b="0">
              <a:latin typeface="Arial" panose="020B0604020202020204" pitchFamily="34" charset="0"/>
              <a:ea typeface="宋体" panose="02010600030101010101" pitchFamily="2" charset="-122"/>
            </a:endParaRPr>
          </a:p>
        </p:txBody>
      </p:sp>
      <p:sp>
        <p:nvSpPr>
          <p:cNvPr id="49156" name="Rectangle 2">
            <a:extLst>
              <a:ext uri="{FF2B5EF4-FFF2-40B4-BE49-F238E27FC236}">
                <a16:creationId xmlns:a16="http://schemas.microsoft.com/office/drawing/2014/main" id="{962AE84C-000E-4634-B8CE-793A98DFF4BD}"/>
              </a:ext>
            </a:extLst>
          </p:cNvPr>
          <p:cNvSpPr>
            <a:spLocks noGrp="1" noChangeArrowheads="1"/>
          </p:cNvSpPr>
          <p:nvPr>
            <p:ph type="title" idx="4294967295"/>
          </p:nvPr>
        </p:nvSpPr>
        <p:spPr>
          <a:xfrm>
            <a:off x="1042988" y="404813"/>
            <a:ext cx="7777162" cy="720725"/>
          </a:xfrm>
        </p:spPr>
        <p:txBody>
          <a:bodyPr anchor="ctr"/>
          <a:lstStyle/>
          <a:p>
            <a:pPr eaLnBrk="1" hangingPunct="1"/>
            <a:r>
              <a:rPr lang="en-US" altLang="zh-CN" sz="4000">
                <a:latin typeface="Times New Roman" panose="02020603050405020304" pitchFamily="18" charset="0"/>
              </a:rPr>
              <a:t>4.2.2 </a:t>
            </a:r>
            <a:r>
              <a:rPr lang="zh-CN" altLang="en-US" sz="4000"/>
              <a:t>对上下文无关文法的改造</a:t>
            </a:r>
          </a:p>
        </p:txBody>
      </p:sp>
      <p:sp>
        <p:nvSpPr>
          <p:cNvPr id="49157" name="Rectangle 3">
            <a:extLst>
              <a:ext uri="{FF2B5EF4-FFF2-40B4-BE49-F238E27FC236}">
                <a16:creationId xmlns:a16="http://schemas.microsoft.com/office/drawing/2014/main" id="{32623DC0-C991-4E24-9FF7-41B33957DA22}"/>
              </a:ext>
            </a:extLst>
          </p:cNvPr>
          <p:cNvSpPr>
            <a:spLocks noGrp="1" noChangeArrowheads="1"/>
          </p:cNvSpPr>
          <p:nvPr>
            <p:ph type="body" idx="4294967295"/>
          </p:nvPr>
        </p:nvSpPr>
        <p:spPr>
          <a:xfrm>
            <a:off x="323850" y="1519238"/>
            <a:ext cx="8532813" cy="5149850"/>
          </a:xfrm>
        </p:spPr>
        <p:txBody>
          <a:bodyPr/>
          <a:lstStyle/>
          <a:p>
            <a:pPr eaLnBrk="1" hangingPunct="1"/>
            <a:r>
              <a:rPr lang="en-US" altLang="zh-CN" sz="2600">
                <a:latin typeface="楷体_GB2312" pitchFamily="49" charset="-122"/>
              </a:rPr>
              <a:t>3.</a:t>
            </a:r>
            <a:r>
              <a:rPr lang="zh-CN" altLang="en-US" sz="2600">
                <a:latin typeface="楷体_GB2312" pitchFamily="49" charset="-122"/>
              </a:rPr>
              <a:t>提取左因子</a:t>
            </a:r>
          </a:p>
          <a:p>
            <a:pPr lvl="1" eaLnBrk="1" hangingPunct="1"/>
            <a:r>
              <a:rPr lang="zh-CN" altLang="en-US" sz="2600">
                <a:latin typeface="Times New Roman" panose="02020603050405020304" pitchFamily="18" charset="0"/>
              </a:rPr>
              <a:t>对每个语法变量</a:t>
            </a:r>
            <a:r>
              <a:rPr lang="en-US" altLang="zh-CN" sz="2600" i="1">
                <a:latin typeface="Times New Roman" panose="02020603050405020304" pitchFamily="18" charset="0"/>
              </a:rPr>
              <a:t>A</a:t>
            </a:r>
            <a:r>
              <a:rPr lang="zh-CN" altLang="en-US" sz="2600">
                <a:latin typeface="Times New Roman" panose="02020603050405020304" pitchFamily="18" charset="0"/>
              </a:rPr>
              <a:t>，找出它的两个或更多候选式的最长公共前缀</a:t>
            </a:r>
            <a:r>
              <a:rPr lang="en-US" altLang="zh-CN" sz="2600" i="1">
                <a:latin typeface="Times New Roman" panose="02020603050405020304" pitchFamily="18" charset="0"/>
              </a:rPr>
              <a:t>α</a:t>
            </a:r>
            <a:r>
              <a:rPr lang="zh-CN" altLang="en-US" sz="2600">
                <a:latin typeface="Times New Roman" panose="02020603050405020304" pitchFamily="18" charset="0"/>
              </a:rPr>
              <a:t>。如果</a:t>
            </a:r>
            <a:r>
              <a:rPr lang="en-US" altLang="zh-CN" sz="2600" i="1">
                <a:latin typeface="Times New Roman" panose="02020603050405020304" pitchFamily="18" charset="0"/>
              </a:rPr>
              <a:t>α</a:t>
            </a:r>
            <a:r>
              <a:rPr lang="en-US" altLang="zh-CN" sz="2600">
                <a:latin typeface="Times New Roman" panose="02020603050405020304" pitchFamily="18" charset="0"/>
              </a:rPr>
              <a:t>≠</a:t>
            </a:r>
            <a:r>
              <a:rPr lang="en-US" altLang="zh-CN" sz="2600" i="1">
                <a:latin typeface="Times New Roman" panose="02020603050405020304" pitchFamily="18" charset="0"/>
              </a:rPr>
              <a:t>ε</a:t>
            </a:r>
            <a:r>
              <a:rPr lang="zh-CN" altLang="en-US" sz="2600">
                <a:latin typeface="Times New Roman" panose="02020603050405020304" pitchFamily="18" charset="0"/>
              </a:rPr>
              <a:t>，则用下面的产生式替换所有的</a:t>
            </a:r>
            <a:r>
              <a:rPr lang="en-US" altLang="zh-CN" sz="2600" i="1">
                <a:latin typeface="Times New Roman" panose="02020603050405020304" pitchFamily="18" charset="0"/>
              </a:rPr>
              <a:t>A</a:t>
            </a:r>
            <a:r>
              <a:rPr lang="zh-CN" altLang="en-US" sz="2600">
                <a:latin typeface="Times New Roman" panose="02020603050405020304" pitchFamily="18" charset="0"/>
              </a:rPr>
              <a:t>产生式</a:t>
            </a:r>
            <a:r>
              <a:rPr lang="en-US" altLang="zh-CN" sz="2600" i="1">
                <a:latin typeface="Times New Roman" panose="02020603050405020304" pitchFamily="18" charset="0"/>
              </a:rPr>
              <a:t>A</a:t>
            </a:r>
            <a:r>
              <a:rPr lang="en-US" altLang="zh-CN" sz="2600">
                <a:latin typeface="Times New Roman" panose="02020603050405020304" pitchFamily="18" charset="0"/>
              </a:rPr>
              <a:t>→</a:t>
            </a:r>
            <a:r>
              <a:rPr lang="en-US" altLang="zh-CN" sz="2600" i="1">
                <a:latin typeface="Times New Roman" panose="02020603050405020304" pitchFamily="18" charset="0"/>
              </a:rPr>
              <a:t>αβ</a:t>
            </a:r>
            <a:r>
              <a:rPr lang="en-US" altLang="zh-CN" sz="2600" baseline="-25000">
                <a:latin typeface="Times New Roman" panose="02020603050405020304" pitchFamily="18" charset="0"/>
              </a:rPr>
              <a:t>1</a:t>
            </a:r>
            <a:r>
              <a:rPr lang="en-US" altLang="zh-CN" sz="2600">
                <a:latin typeface="Times New Roman" panose="02020603050405020304" pitchFamily="18" charset="0"/>
              </a:rPr>
              <a:t>|</a:t>
            </a:r>
            <a:r>
              <a:rPr lang="en-US" altLang="zh-CN" sz="2600" i="1">
                <a:latin typeface="Times New Roman" panose="02020603050405020304" pitchFamily="18" charset="0"/>
              </a:rPr>
              <a:t>αβ</a:t>
            </a:r>
            <a:r>
              <a:rPr lang="en-US" altLang="zh-CN" sz="2600" baseline="-25000">
                <a:latin typeface="Times New Roman" panose="02020603050405020304" pitchFamily="18" charset="0"/>
              </a:rPr>
              <a:t>2</a:t>
            </a:r>
            <a:r>
              <a:rPr lang="en-US" altLang="zh-CN" sz="2600">
                <a:latin typeface="Times New Roman" panose="02020603050405020304" pitchFamily="18" charset="0"/>
              </a:rPr>
              <a:t>|…|</a:t>
            </a:r>
            <a:r>
              <a:rPr lang="en-US" altLang="zh-CN" sz="2600" i="1">
                <a:latin typeface="Times New Roman" panose="02020603050405020304" pitchFamily="18" charset="0"/>
              </a:rPr>
              <a:t>αβ</a:t>
            </a:r>
            <a:r>
              <a:rPr lang="en-US" altLang="zh-CN" sz="2600" i="1" baseline="-25000">
                <a:latin typeface="Times New Roman" panose="02020603050405020304" pitchFamily="18" charset="0"/>
              </a:rPr>
              <a:t>n</a:t>
            </a:r>
            <a:r>
              <a:rPr lang="en-US" altLang="zh-CN" sz="2600">
                <a:latin typeface="Times New Roman" panose="02020603050405020304" pitchFamily="18" charset="0"/>
              </a:rPr>
              <a:t>|</a:t>
            </a:r>
            <a:r>
              <a:rPr lang="en-US" altLang="zh-CN" sz="2600" i="1">
                <a:latin typeface="Times New Roman" panose="02020603050405020304" pitchFamily="18" charset="0"/>
              </a:rPr>
              <a:t>γ</a:t>
            </a:r>
            <a:r>
              <a:rPr lang="en-US" altLang="zh-CN" sz="2600" baseline="-25000">
                <a:latin typeface="Times New Roman" panose="02020603050405020304" pitchFamily="18" charset="0"/>
              </a:rPr>
              <a:t>1</a:t>
            </a:r>
            <a:r>
              <a:rPr lang="en-US" altLang="zh-CN" sz="2600">
                <a:latin typeface="Times New Roman" panose="02020603050405020304" pitchFamily="18" charset="0"/>
              </a:rPr>
              <a:t>|</a:t>
            </a:r>
            <a:r>
              <a:rPr lang="en-US" altLang="zh-CN" sz="2600" i="1">
                <a:latin typeface="Times New Roman" panose="02020603050405020304" pitchFamily="18" charset="0"/>
              </a:rPr>
              <a:t>γ</a:t>
            </a:r>
            <a:r>
              <a:rPr lang="en-US" altLang="zh-CN" sz="2600" baseline="-25000">
                <a:latin typeface="Times New Roman" panose="02020603050405020304" pitchFamily="18" charset="0"/>
              </a:rPr>
              <a:t>2</a:t>
            </a:r>
            <a:r>
              <a:rPr lang="en-US" altLang="zh-CN" sz="2600">
                <a:latin typeface="Times New Roman" panose="02020603050405020304" pitchFamily="18" charset="0"/>
              </a:rPr>
              <a:t>|…|</a:t>
            </a:r>
            <a:r>
              <a:rPr lang="en-US" altLang="zh-CN" sz="2600" i="1">
                <a:latin typeface="Times New Roman" panose="02020603050405020304" pitchFamily="18" charset="0"/>
              </a:rPr>
              <a:t>γ</a:t>
            </a:r>
            <a:r>
              <a:rPr lang="en-US" altLang="zh-CN" sz="2600" i="1" baseline="-25000">
                <a:latin typeface="Times New Roman" panose="02020603050405020304" pitchFamily="18" charset="0"/>
              </a:rPr>
              <a:t>n</a:t>
            </a:r>
            <a:r>
              <a:rPr lang="zh-CN" altLang="en-US" sz="2600">
                <a:latin typeface="Times New Roman" panose="02020603050405020304" pitchFamily="18" charset="0"/>
              </a:rPr>
              <a:t>，其中</a:t>
            </a:r>
            <a:r>
              <a:rPr lang="en-US" altLang="zh-CN" sz="2600" i="1">
                <a:latin typeface="Times New Roman" panose="02020603050405020304" pitchFamily="18" charset="0"/>
              </a:rPr>
              <a:t>γ</a:t>
            </a:r>
            <a:r>
              <a:rPr lang="en-US" altLang="zh-CN" sz="2600">
                <a:latin typeface="Times New Roman" panose="02020603050405020304" pitchFamily="18" charset="0"/>
              </a:rPr>
              <a:t>1</a:t>
            </a:r>
            <a:r>
              <a:rPr lang="zh-CN" altLang="en-US" sz="2600">
                <a:latin typeface="Times New Roman" panose="02020603050405020304" pitchFamily="18" charset="0"/>
              </a:rPr>
              <a:t>，</a:t>
            </a:r>
            <a:r>
              <a:rPr lang="en-US" altLang="zh-CN" sz="2600" i="1">
                <a:latin typeface="Times New Roman" panose="02020603050405020304" pitchFamily="18" charset="0"/>
              </a:rPr>
              <a:t>γ</a:t>
            </a:r>
            <a:r>
              <a:rPr lang="en-US" altLang="zh-CN" sz="2600">
                <a:latin typeface="Times New Roman" panose="02020603050405020304" pitchFamily="18" charset="0"/>
              </a:rPr>
              <a:t>2</a:t>
            </a:r>
            <a:r>
              <a:rPr lang="zh-CN" altLang="en-US" sz="2600">
                <a:latin typeface="Times New Roman" panose="02020603050405020304" pitchFamily="18" charset="0"/>
              </a:rPr>
              <a:t>，</a:t>
            </a:r>
            <a:r>
              <a:rPr lang="en-US" altLang="zh-CN" sz="2600">
                <a:latin typeface="Times New Roman" panose="02020603050405020304" pitchFamily="18" charset="0"/>
              </a:rPr>
              <a:t>…</a:t>
            </a:r>
            <a:r>
              <a:rPr lang="zh-CN" altLang="en-US" sz="2600">
                <a:latin typeface="Times New Roman" panose="02020603050405020304" pitchFamily="18" charset="0"/>
              </a:rPr>
              <a:t>，</a:t>
            </a:r>
            <a:r>
              <a:rPr lang="en-US" altLang="zh-CN" sz="2600" i="1">
                <a:latin typeface="Times New Roman" panose="02020603050405020304" pitchFamily="18" charset="0"/>
              </a:rPr>
              <a:t>γn</a:t>
            </a:r>
            <a:r>
              <a:rPr lang="zh-CN" altLang="en-US" sz="2600">
                <a:latin typeface="Times New Roman" panose="02020603050405020304" pitchFamily="18" charset="0"/>
              </a:rPr>
              <a:t>表示所有不以</a:t>
            </a:r>
            <a:r>
              <a:rPr lang="en-US" altLang="zh-CN" sz="2600" i="1">
                <a:latin typeface="Times New Roman" panose="02020603050405020304" pitchFamily="18" charset="0"/>
              </a:rPr>
              <a:t>α</a:t>
            </a:r>
            <a:r>
              <a:rPr lang="zh-CN" altLang="en-US" sz="2600">
                <a:latin typeface="Times New Roman" panose="02020603050405020304" pitchFamily="18" charset="0"/>
              </a:rPr>
              <a:t>开头的候选式：</a:t>
            </a:r>
            <a:endParaRPr lang="zh-CN" altLang="en-US" sz="2600" i="1">
              <a:latin typeface="Times New Roman" panose="02020603050405020304" pitchFamily="18" charset="0"/>
            </a:endParaRPr>
          </a:p>
          <a:p>
            <a:pPr eaLnBrk="1" hangingPunct="1">
              <a:buFont typeface="Wingdings" panose="05000000000000000000" pitchFamily="2" charset="2"/>
              <a:buNone/>
            </a:pPr>
            <a:r>
              <a:rPr lang="zh-CN" altLang="en-US" sz="2600" i="1">
                <a:latin typeface="Times New Roman" panose="02020603050405020304" pitchFamily="18" charset="0"/>
              </a:rPr>
              <a:t>			</a:t>
            </a:r>
            <a:r>
              <a:rPr lang="en-US" altLang="zh-CN" sz="2600" i="1">
                <a:solidFill>
                  <a:srgbClr val="FF0000"/>
                </a:solidFill>
                <a:latin typeface="Times New Roman" panose="02020603050405020304" pitchFamily="18" charset="0"/>
              </a:rPr>
              <a:t>A</a:t>
            </a:r>
            <a:r>
              <a:rPr lang="en-US" altLang="zh-CN" sz="2600">
                <a:solidFill>
                  <a:srgbClr val="FF0000"/>
                </a:solidFill>
                <a:latin typeface="Times New Roman" panose="02020603050405020304" pitchFamily="18" charset="0"/>
              </a:rPr>
              <a:t>→</a:t>
            </a:r>
            <a:r>
              <a:rPr lang="en-US" altLang="zh-CN" sz="2600" i="1">
                <a:solidFill>
                  <a:srgbClr val="FF0000"/>
                </a:solidFill>
                <a:latin typeface="Times New Roman" panose="02020603050405020304" pitchFamily="18" charset="0"/>
              </a:rPr>
              <a:t>αA</a:t>
            </a:r>
            <a:r>
              <a:rPr lang="en-US" altLang="zh-CN" sz="2600">
                <a:solidFill>
                  <a:srgbClr val="FF0000"/>
                </a:solidFill>
                <a:latin typeface="Times New Roman" panose="02020603050405020304" pitchFamily="18" charset="0"/>
              </a:rPr>
              <a:t>'|</a:t>
            </a:r>
            <a:r>
              <a:rPr lang="en-US" altLang="zh-CN" sz="2600" i="1">
                <a:solidFill>
                  <a:srgbClr val="FF0000"/>
                </a:solidFill>
                <a:latin typeface="Times New Roman" panose="02020603050405020304" pitchFamily="18" charset="0"/>
              </a:rPr>
              <a:t>γ</a:t>
            </a:r>
            <a:r>
              <a:rPr lang="en-US" altLang="zh-CN" sz="2600" baseline="-25000">
                <a:solidFill>
                  <a:srgbClr val="FF0000"/>
                </a:solidFill>
                <a:latin typeface="Times New Roman" panose="02020603050405020304" pitchFamily="18" charset="0"/>
              </a:rPr>
              <a:t>1</a:t>
            </a:r>
            <a:r>
              <a:rPr lang="en-US" altLang="zh-CN" sz="2600">
                <a:solidFill>
                  <a:srgbClr val="FF0000"/>
                </a:solidFill>
                <a:latin typeface="Times New Roman" panose="02020603050405020304" pitchFamily="18" charset="0"/>
              </a:rPr>
              <a:t>|</a:t>
            </a:r>
            <a:r>
              <a:rPr lang="en-US" altLang="zh-CN" sz="2600" i="1">
                <a:solidFill>
                  <a:srgbClr val="FF0000"/>
                </a:solidFill>
                <a:latin typeface="Times New Roman" panose="02020603050405020304" pitchFamily="18" charset="0"/>
              </a:rPr>
              <a:t>γ</a:t>
            </a:r>
            <a:r>
              <a:rPr lang="en-US" altLang="zh-CN" sz="2600" baseline="-25000">
                <a:solidFill>
                  <a:srgbClr val="FF0000"/>
                </a:solidFill>
                <a:latin typeface="Times New Roman" panose="02020603050405020304" pitchFamily="18" charset="0"/>
              </a:rPr>
              <a:t>2</a:t>
            </a:r>
            <a:r>
              <a:rPr lang="en-US" altLang="zh-CN" sz="2600">
                <a:solidFill>
                  <a:srgbClr val="FF0000"/>
                </a:solidFill>
                <a:latin typeface="Times New Roman" panose="02020603050405020304" pitchFamily="18" charset="0"/>
              </a:rPr>
              <a:t>|…|</a:t>
            </a:r>
            <a:r>
              <a:rPr lang="en-US" altLang="zh-CN" sz="2600" i="1">
                <a:solidFill>
                  <a:srgbClr val="FF0000"/>
                </a:solidFill>
                <a:latin typeface="Times New Roman" panose="02020603050405020304" pitchFamily="18" charset="0"/>
              </a:rPr>
              <a:t>γ</a:t>
            </a:r>
            <a:r>
              <a:rPr lang="en-US" altLang="zh-CN" sz="2600" i="1" baseline="-25000">
                <a:solidFill>
                  <a:srgbClr val="FF0000"/>
                </a:solidFill>
                <a:latin typeface="Times New Roman" panose="02020603050405020304" pitchFamily="18" charset="0"/>
              </a:rPr>
              <a:t>n</a:t>
            </a:r>
          </a:p>
          <a:p>
            <a:pPr eaLnBrk="1" hangingPunct="1">
              <a:buFont typeface="Wingdings" panose="05000000000000000000" pitchFamily="2" charset="2"/>
              <a:buNone/>
            </a:pPr>
            <a:r>
              <a:rPr lang="en-US" altLang="zh-CN" sz="2600" i="1">
                <a:solidFill>
                  <a:srgbClr val="FF0000"/>
                </a:solidFill>
                <a:latin typeface="Times New Roman" panose="02020603050405020304" pitchFamily="18" charset="0"/>
              </a:rPr>
              <a:t>			A</a:t>
            </a:r>
            <a:r>
              <a:rPr lang="en-US" altLang="zh-CN" sz="2600">
                <a:solidFill>
                  <a:srgbClr val="FF0000"/>
                </a:solidFill>
                <a:latin typeface="Times New Roman" panose="02020603050405020304" pitchFamily="18" charset="0"/>
              </a:rPr>
              <a:t>'→</a:t>
            </a:r>
            <a:r>
              <a:rPr lang="en-US" altLang="zh-CN" sz="2600" i="1">
                <a:solidFill>
                  <a:srgbClr val="FF0000"/>
                </a:solidFill>
                <a:latin typeface="Times New Roman" panose="02020603050405020304" pitchFamily="18" charset="0"/>
              </a:rPr>
              <a:t>β</a:t>
            </a:r>
            <a:r>
              <a:rPr lang="en-US" altLang="zh-CN" sz="2600" baseline="-25000">
                <a:solidFill>
                  <a:srgbClr val="FF0000"/>
                </a:solidFill>
                <a:latin typeface="Times New Roman" panose="02020603050405020304" pitchFamily="18" charset="0"/>
              </a:rPr>
              <a:t>1</a:t>
            </a:r>
            <a:r>
              <a:rPr lang="en-US" altLang="zh-CN" sz="2600">
                <a:solidFill>
                  <a:srgbClr val="FF0000"/>
                </a:solidFill>
                <a:latin typeface="Times New Roman" panose="02020603050405020304" pitchFamily="18" charset="0"/>
              </a:rPr>
              <a:t>|</a:t>
            </a:r>
            <a:r>
              <a:rPr lang="en-US" altLang="zh-CN" sz="2600" i="1">
                <a:solidFill>
                  <a:srgbClr val="FF0000"/>
                </a:solidFill>
                <a:latin typeface="Times New Roman" panose="02020603050405020304" pitchFamily="18" charset="0"/>
              </a:rPr>
              <a:t>β</a:t>
            </a:r>
            <a:r>
              <a:rPr lang="en-US" altLang="zh-CN" sz="2600" baseline="-25000">
                <a:solidFill>
                  <a:srgbClr val="FF0000"/>
                </a:solidFill>
                <a:latin typeface="Times New Roman" panose="02020603050405020304" pitchFamily="18" charset="0"/>
              </a:rPr>
              <a:t>2</a:t>
            </a:r>
            <a:r>
              <a:rPr lang="en-US" altLang="zh-CN" sz="2600">
                <a:solidFill>
                  <a:srgbClr val="FF0000"/>
                </a:solidFill>
                <a:latin typeface="Times New Roman" panose="02020603050405020304" pitchFamily="18" charset="0"/>
              </a:rPr>
              <a:t>|…|</a:t>
            </a:r>
            <a:r>
              <a:rPr lang="en-US" altLang="zh-CN" sz="2600" i="1">
                <a:solidFill>
                  <a:srgbClr val="FF0000"/>
                </a:solidFill>
                <a:latin typeface="Times New Roman" panose="02020603050405020304" pitchFamily="18" charset="0"/>
              </a:rPr>
              <a:t>β</a:t>
            </a:r>
            <a:r>
              <a:rPr lang="en-US" altLang="zh-CN" sz="2600" i="1" baseline="-25000">
                <a:solidFill>
                  <a:srgbClr val="FF0000"/>
                </a:solidFill>
                <a:latin typeface="Times New Roman" panose="02020603050405020304" pitchFamily="18" charset="0"/>
              </a:rPr>
              <a:t>n</a:t>
            </a:r>
          </a:p>
          <a:p>
            <a:pPr lvl="1" eaLnBrk="1" hangingPunct="1"/>
            <a:r>
              <a:rPr lang="zh-CN" altLang="en-US" sz="2600">
                <a:latin typeface="Times New Roman" panose="02020603050405020304" pitchFamily="18" charset="0"/>
              </a:rPr>
              <a:t>其中，</a:t>
            </a:r>
            <a:r>
              <a:rPr lang="en-US" altLang="zh-CN" sz="2600" i="1">
                <a:latin typeface="Times New Roman" panose="02020603050405020304" pitchFamily="18" charset="0"/>
              </a:rPr>
              <a:t>A</a:t>
            </a:r>
            <a:r>
              <a:rPr lang="en-US" altLang="zh-CN" sz="2600">
                <a:latin typeface="Times New Roman" panose="02020603050405020304" pitchFamily="18" charset="0"/>
              </a:rPr>
              <a:t>'</a:t>
            </a:r>
            <a:r>
              <a:rPr lang="zh-CN" altLang="en-US" sz="2600">
                <a:latin typeface="Times New Roman" panose="02020603050405020304" pitchFamily="18" charset="0"/>
              </a:rPr>
              <a:t>是新引入的语法变量。反复应用上述变换，直到任意语法变量都没有两个候选式具有公共前缀为止。请读者自行给出这个变换的算法。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1D012E86-9C06-4370-828E-0B002E932A29}"/>
              </a:ext>
            </a:extLst>
          </p:cNvPr>
          <p:cNvSpPr>
            <a:spLocks noGrp="1"/>
          </p:cNvSpPr>
          <p:nvPr>
            <p:ph type="dt" sz="quarter" idx="10"/>
          </p:nvPr>
        </p:nvSpPr>
        <p:spPr bwMode="auto">
          <a:xfrm>
            <a:off x="457200" y="6245225"/>
            <a:ext cx="2133600" cy="476250"/>
          </a:xfrm>
          <a:ln>
            <a:miter lim="800000"/>
          </a:ln>
        </p:spPr>
        <p:txBody>
          <a:bodyPr vert="horz" wrap="square" lIns="91440" tIns="45720" rIns="91440" bIns="45720" numCol="1" anchor="t" anchorCtr="0" compatLnSpc="1"/>
          <a:lstStyle/>
          <a:p>
            <a:pPr>
              <a:buFontTx/>
              <a:buNone/>
              <a:defRPr/>
            </a:pPr>
            <a:fld id="{38AA9C56-9DB7-469A-A370-82AC06AA8576}" type="datetime1">
              <a:rPr lang="zh-CN" altLang="en-US" noProof="0" smtClean="0">
                <a:latin typeface="+mn-lt"/>
              </a:rPr>
              <a:pPr>
                <a:buFontTx/>
                <a:buNone/>
                <a:defRPr/>
              </a:pPr>
              <a:t>2022/4/27</a:t>
            </a:fld>
            <a:endParaRPr lang="en-US" altLang="zh-CN" noProof="0">
              <a:latin typeface="+mn-lt"/>
            </a:endParaRPr>
          </a:p>
        </p:txBody>
      </p:sp>
      <p:sp>
        <p:nvSpPr>
          <p:cNvPr id="50179" name="灯片编号占位符 5">
            <a:extLst>
              <a:ext uri="{FF2B5EF4-FFF2-40B4-BE49-F238E27FC236}">
                <a16:creationId xmlns:a16="http://schemas.microsoft.com/office/drawing/2014/main" id="{F871BEB9-FF94-4442-9995-A1B88389D686}"/>
              </a:ext>
            </a:extLst>
          </p:cNvPr>
          <p:cNvSpPr>
            <a:spLocks noGrp="1" noChangeArrowheads="1"/>
          </p:cNvSpPr>
          <p:nvPr>
            <p:ph type="sldNum" sz="quarter" idx="12"/>
          </p:nvPr>
        </p:nvSpPr>
        <p:spPr bwMode="auto">
          <a:xfrm>
            <a:off x="6553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 typeface="Arial" panose="020B0604020202020204" pitchFamily="34" charset="0"/>
              <a:buNone/>
            </a:pPr>
            <a:fld id="{8C34F449-124E-47BE-9B17-7FADCD7D5901}" type="slidenum">
              <a:rPr lang="en-US" altLang="zh-CN" sz="1400" b="0" smtClean="0">
                <a:latin typeface="Arial" panose="020B0604020202020204" pitchFamily="34" charset="0"/>
                <a:ea typeface="宋体" panose="02010600030101010101" pitchFamily="2" charset="-122"/>
              </a:rPr>
              <a:pPr>
                <a:spcBef>
                  <a:spcPct val="0"/>
                </a:spcBef>
                <a:buClrTx/>
                <a:buSzTx/>
                <a:buFont typeface="Arial" panose="020B0604020202020204" pitchFamily="34" charset="0"/>
                <a:buNone/>
              </a:pPr>
              <a:t>41</a:t>
            </a:fld>
            <a:endParaRPr lang="en-US" altLang="zh-CN" sz="1400" b="0">
              <a:latin typeface="Arial" panose="020B0604020202020204" pitchFamily="34" charset="0"/>
              <a:ea typeface="宋体" panose="02010600030101010101" pitchFamily="2" charset="-122"/>
            </a:endParaRPr>
          </a:p>
        </p:txBody>
      </p:sp>
      <p:sp>
        <p:nvSpPr>
          <p:cNvPr id="50180" name="Rectangle 2">
            <a:extLst>
              <a:ext uri="{FF2B5EF4-FFF2-40B4-BE49-F238E27FC236}">
                <a16:creationId xmlns:a16="http://schemas.microsoft.com/office/drawing/2014/main" id="{6DFF6491-4AF0-4B4D-81FA-9D71DB69D880}"/>
              </a:ext>
            </a:extLst>
          </p:cNvPr>
          <p:cNvSpPr>
            <a:spLocks noGrp="1" noChangeArrowheads="1"/>
          </p:cNvSpPr>
          <p:nvPr>
            <p:ph type="title" idx="4294967295"/>
          </p:nvPr>
        </p:nvSpPr>
        <p:spPr>
          <a:xfrm>
            <a:off x="1042988" y="404813"/>
            <a:ext cx="7777162" cy="720725"/>
          </a:xfrm>
        </p:spPr>
        <p:txBody>
          <a:bodyPr anchor="ctr"/>
          <a:lstStyle/>
          <a:p>
            <a:pPr eaLnBrk="1" hangingPunct="1"/>
            <a:r>
              <a:rPr lang="en-US" altLang="zh-CN" sz="4000">
                <a:latin typeface="Times New Roman" panose="02020603050405020304" pitchFamily="18" charset="0"/>
              </a:rPr>
              <a:t>4.2.2 </a:t>
            </a:r>
            <a:r>
              <a:rPr lang="zh-CN" altLang="en-US" sz="4000"/>
              <a:t>对上下文无关文法的改造</a:t>
            </a:r>
          </a:p>
        </p:txBody>
      </p:sp>
      <p:sp>
        <p:nvSpPr>
          <p:cNvPr id="283653" name="Rectangle 3">
            <a:extLst>
              <a:ext uri="{FF2B5EF4-FFF2-40B4-BE49-F238E27FC236}">
                <a16:creationId xmlns:a16="http://schemas.microsoft.com/office/drawing/2014/main" id="{3708C4DB-B529-4550-9D36-5F0BEC2F0787}"/>
              </a:ext>
            </a:extLst>
          </p:cNvPr>
          <p:cNvSpPr>
            <a:spLocks noGrp="1"/>
          </p:cNvSpPr>
          <p:nvPr>
            <p:ph type="body" idx="4294967295"/>
          </p:nvPr>
        </p:nvSpPr>
        <p:spPr>
          <a:xfrm>
            <a:off x="323850" y="1519238"/>
            <a:ext cx="8532813" cy="5149850"/>
          </a:xfrm>
        </p:spPr>
        <p:txBody>
          <a:bodyPr/>
          <a:lstStyle/>
          <a:p>
            <a:pPr eaLnBrk="1" hangingPunct="1">
              <a:defRPr/>
            </a:pPr>
            <a:r>
              <a:rPr lang="en-US" altLang="zh-CN" sz="2600" noProof="1">
                <a:latin typeface="楷体_GB2312" pitchFamily="49" charset="-122"/>
              </a:rPr>
              <a:t>3.</a:t>
            </a:r>
            <a:r>
              <a:rPr lang="zh-CN" altLang="en-US" sz="2600" noProof="1">
                <a:latin typeface="楷体_GB2312" pitchFamily="49" charset="-122"/>
              </a:rPr>
              <a:t>提取左因子</a:t>
            </a:r>
          </a:p>
          <a:p>
            <a:pPr lvl="1" eaLnBrk="1" hangingPunct="1">
              <a:defRPr/>
            </a:pPr>
            <a:r>
              <a:rPr lang="zh-CN" altLang="en-US" sz="2600" noProof="1">
                <a:solidFill>
                  <a:srgbClr val="FF00FF"/>
                </a:solidFill>
                <a:latin typeface="Times New Roman" panose="02020603050405020304" pitchFamily="18" charset="0"/>
              </a:rPr>
              <a:t>练习：提取左因子 </a:t>
            </a:r>
            <a:r>
              <a:rPr lang="en-US" altLang="zh-CN" sz="2600" noProof="1">
                <a:solidFill>
                  <a:srgbClr val="FF00FF"/>
                </a:solidFill>
                <a:latin typeface="Times New Roman" panose="02020603050405020304" pitchFamily="18" charset="0"/>
              </a:rPr>
              <a:t>S</a:t>
            </a:r>
            <a:r>
              <a:rPr lang="zh-CN" altLang="en-US" sz="2600" noProof="1">
                <a:solidFill>
                  <a:srgbClr val="FF00FF"/>
                </a:solidFill>
                <a:latin typeface="Times New Roman" panose="02020603050405020304" pitchFamily="18" charset="0"/>
              </a:rPr>
              <a:t> </a:t>
            </a:r>
            <a:r>
              <a:rPr lang="en-US" altLang="zh-CN" sz="2600" noProof="1">
                <a:solidFill>
                  <a:srgbClr val="FF00FF"/>
                </a:solidFill>
                <a:latin typeface="Times New Roman" panose="02020603050405020304" pitchFamily="18" charset="0"/>
                <a:sym typeface="+mn-ea"/>
              </a:rPr>
              <a:t>→aA|aB|aC|a|b|c</a:t>
            </a:r>
          </a:p>
          <a:p>
            <a:pPr lvl="1" eaLnBrk="1" hangingPunct="1">
              <a:defRPr/>
            </a:pPr>
            <a:endParaRPr lang="en-US" altLang="zh-CN" sz="2600" noProof="1">
              <a:solidFill>
                <a:srgbClr val="FF0000"/>
              </a:solidFill>
              <a:latin typeface="Times New Roman" panose="02020603050405020304" pitchFamily="18" charset="0"/>
              <a:sym typeface="+mn-ea"/>
            </a:endParaRPr>
          </a:p>
          <a:p>
            <a:pPr marL="457200" lvl="1" indent="0" eaLnBrk="1" hangingPunct="1">
              <a:buFont typeface="Wingdings" panose="05000000000000000000" pitchFamily="2" charset="2"/>
              <a:buNone/>
              <a:defRPr/>
            </a:pPr>
            <a:r>
              <a:rPr lang="en-US" altLang="zh-CN" sz="2600" noProof="1">
                <a:solidFill>
                  <a:srgbClr val="0000FF"/>
                </a:solidFill>
                <a:latin typeface="Times New Roman" panose="02020603050405020304" pitchFamily="18" charset="0"/>
                <a:sym typeface="+mn-ea"/>
              </a:rPr>
              <a:t>			</a:t>
            </a:r>
          </a:p>
        </p:txBody>
      </p:sp>
      <p:sp>
        <p:nvSpPr>
          <p:cNvPr id="7" name="文本框 6">
            <a:extLst>
              <a:ext uri="{FF2B5EF4-FFF2-40B4-BE49-F238E27FC236}">
                <a16:creationId xmlns:a16="http://schemas.microsoft.com/office/drawing/2014/main" id="{6FAD61E8-FAB8-44F8-ABB1-57E691F24E1C}"/>
              </a:ext>
            </a:extLst>
          </p:cNvPr>
          <p:cNvSpPr txBox="1"/>
          <p:nvPr/>
        </p:nvSpPr>
        <p:spPr>
          <a:xfrm>
            <a:off x="2267744" y="3284984"/>
            <a:ext cx="2790056" cy="892552"/>
          </a:xfrm>
          <a:prstGeom prst="rect">
            <a:avLst/>
          </a:prstGeom>
          <a:noFill/>
        </p:spPr>
        <p:txBody>
          <a:bodyPr wrap="square">
            <a:spAutoFit/>
          </a:bodyPr>
          <a:lstStyle/>
          <a:p>
            <a:pPr marL="457200" lvl="1" indent="0" eaLnBrk="1" hangingPunct="1">
              <a:buFont typeface="Wingdings" panose="05000000000000000000" pitchFamily="2" charset="2"/>
              <a:buNone/>
              <a:defRPr/>
            </a:pPr>
            <a:r>
              <a:rPr lang="en-US" altLang="zh-CN" sz="2600" noProof="1">
                <a:solidFill>
                  <a:srgbClr val="0000FF"/>
                </a:solidFill>
                <a:latin typeface="Times New Roman" panose="02020603050405020304" pitchFamily="18" charset="0"/>
                <a:sym typeface="+mn-ea"/>
              </a:rPr>
              <a:t>S</a:t>
            </a:r>
            <a:r>
              <a:rPr lang="zh-CN" altLang="en-US" sz="2600" noProof="1">
                <a:solidFill>
                  <a:srgbClr val="0000FF"/>
                </a:solidFill>
                <a:latin typeface="Times New Roman" panose="02020603050405020304" pitchFamily="18" charset="0"/>
                <a:sym typeface="+mn-ea"/>
              </a:rPr>
              <a:t> </a:t>
            </a:r>
            <a:r>
              <a:rPr lang="en-US" altLang="zh-CN" sz="2600" noProof="1">
                <a:solidFill>
                  <a:srgbClr val="0000FF"/>
                </a:solidFill>
                <a:latin typeface="Times New Roman" panose="02020603050405020304" pitchFamily="18" charset="0"/>
                <a:sym typeface="+mn-ea"/>
              </a:rPr>
              <a:t>→aS'|a|b|c</a:t>
            </a:r>
          </a:p>
          <a:p>
            <a:pPr marL="457200" lvl="1" indent="0" eaLnBrk="1" hangingPunct="1">
              <a:buFont typeface="Wingdings" panose="05000000000000000000" pitchFamily="2" charset="2"/>
              <a:buNone/>
              <a:defRPr/>
            </a:pPr>
            <a:r>
              <a:rPr lang="en-US" altLang="zh-CN" sz="2600" noProof="1">
                <a:solidFill>
                  <a:srgbClr val="0000FF"/>
                </a:solidFill>
                <a:latin typeface="Times New Roman" panose="02020603050405020304" pitchFamily="18" charset="0"/>
              </a:rPr>
              <a:t>S'</a:t>
            </a:r>
            <a:r>
              <a:rPr lang="en-US" altLang="zh-CN" sz="2600" noProof="1">
                <a:solidFill>
                  <a:srgbClr val="0000FF"/>
                </a:solidFill>
                <a:latin typeface="Times New Roman" panose="02020603050405020304" pitchFamily="18" charset="0"/>
                <a:sym typeface="+mn-ea"/>
              </a:rPr>
              <a:t>→A|B|C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5283" name="Rectangle 3">
            <a:extLst>
              <a:ext uri="{FF2B5EF4-FFF2-40B4-BE49-F238E27FC236}">
                <a16:creationId xmlns:a16="http://schemas.microsoft.com/office/drawing/2014/main" id="{A32E524D-F5BD-4DE6-8732-173BE711F7FB}"/>
              </a:ext>
            </a:extLst>
          </p:cNvPr>
          <p:cNvSpPr>
            <a:spLocks noGrp="1" noChangeArrowheads="1"/>
          </p:cNvSpPr>
          <p:nvPr/>
        </p:nvSpPr>
        <p:spPr bwMode="auto">
          <a:xfrm>
            <a:off x="179388" y="2519363"/>
            <a:ext cx="8664575" cy="211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812800" indent="-812800">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lnSpc>
                <a:spcPct val="90000"/>
              </a:lnSpc>
              <a:buFont typeface="Wingdings" panose="05000000000000000000" pitchFamily="2" charset="2"/>
              <a:buNone/>
            </a:pPr>
            <a:r>
              <a:rPr lang="zh-CN" altLang="zh-CN" sz="4000">
                <a:solidFill>
                  <a:srgbClr val="FF00FF"/>
                </a:solidFill>
                <a:latin typeface="Times New Roman" panose="02020603050405020304" pitchFamily="18" charset="0"/>
              </a:rPr>
              <a:t>什么样的文法对其句子才能进行</a:t>
            </a:r>
            <a:r>
              <a:rPr lang="zh-CN" altLang="zh-CN" sz="4000">
                <a:solidFill>
                  <a:srgbClr val="0000FF"/>
                </a:solidFill>
                <a:latin typeface="Times New Roman" panose="02020603050405020304" pitchFamily="18" charset="0"/>
              </a:rPr>
              <a:t>确定的</a:t>
            </a:r>
            <a:r>
              <a:rPr lang="zh-CN" altLang="zh-CN" sz="4000">
                <a:solidFill>
                  <a:srgbClr val="FF00FF"/>
                </a:solidFill>
                <a:latin typeface="Times New Roman" panose="02020603050405020304" pitchFamily="18" charset="0"/>
              </a:rPr>
              <a:t>自顶向下分析？</a:t>
            </a:r>
            <a:endParaRPr lang="zh-CN" altLang="en-US" sz="4000">
              <a:solidFill>
                <a:srgbClr val="FF0000"/>
              </a:solidFill>
              <a:latin typeface="楷体_GB2312" pitchFamily="49" charset="-122"/>
            </a:endParaRPr>
          </a:p>
          <a:p>
            <a:pPr algn="ctr" eaLnBrk="1" hangingPunct="1">
              <a:lnSpc>
                <a:spcPct val="90000"/>
              </a:lnSpc>
              <a:buFont typeface="Wingdings" panose="05000000000000000000" pitchFamily="2" charset="2"/>
              <a:buNone/>
            </a:pPr>
            <a:endParaRPr lang="zh-CN" altLang="zh-CN" sz="4000">
              <a:solidFill>
                <a:srgbClr val="FF00FF"/>
              </a:solidFill>
              <a:latin typeface="Times New Roman" panose="02020603050405020304" pitchFamily="18" charset="0"/>
            </a:endParaRPr>
          </a:p>
        </p:txBody>
      </p:sp>
      <p:sp>
        <p:nvSpPr>
          <p:cNvPr id="51203" name="Rectangle 2">
            <a:extLst>
              <a:ext uri="{FF2B5EF4-FFF2-40B4-BE49-F238E27FC236}">
                <a16:creationId xmlns:a16="http://schemas.microsoft.com/office/drawing/2014/main" id="{3D6C361A-644D-47A3-9D69-058C4E8B52D0}"/>
              </a:ext>
            </a:extLst>
          </p:cNvPr>
          <p:cNvSpPr>
            <a:spLocks noGrp="1" noChangeArrowheads="1"/>
          </p:cNvSpPr>
          <p:nvPr/>
        </p:nvSpPr>
        <p:spPr bwMode="auto">
          <a:xfrm>
            <a:off x="1403350" y="260350"/>
            <a:ext cx="4956175"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r>
              <a:rPr lang="en-US" altLang="zh-CN" sz="4400">
                <a:latin typeface="Times New Roman" panose="02020603050405020304" pitchFamily="18" charset="0"/>
                <a:ea typeface="宋体" panose="02010600030101010101" pitchFamily="2" charset="-122"/>
              </a:rPr>
              <a:t>4.2.3 LL(1)</a:t>
            </a:r>
            <a:r>
              <a:rPr lang="zh-CN" altLang="en-US" sz="4000">
                <a:latin typeface="Times New Roman" panose="02020603050405020304" pitchFamily="18" charset="0"/>
                <a:ea typeface="黑体" panose="02010609060101010101" pitchFamily="49" charset="-122"/>
              </a:rPr>
              <a:t>文法</a:t>
            </a:r>
          </a:p>
        </p:txBody>
      </p:sp>
    </p:spTree>
    <p:extLst>
      <p:ext uri="{BB962C8B-B14F-4D97-AF65-F5344CB8AC3E}">
        <p14:creationId xmlns:p14="http://schemas.microsoft.com/office/powerpoint/2010/main" val="19153344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2145283">
                                            <p:txEl>
                                              <p:charRg st="13" end="22"/>
                                            </p:txEl>
                                          </p:spTgt>
                                        </p:tgtEl>
                                        <p:attrNameLst>
                                          <p:attrName>style.visibility</p:attrName>
                                        </p:attrNameLst>
                                      </p:cBhvr>
                                      <p:to>
                                        <p:strVal val="visible"/>
                                      </p:to>
                                    </p:set>
                                    <p:animEffect transition="in" filter="blinds(horizontal)">
                                      <p:cBhvr>
                                        <p:cTn id="7" dur="500"/>
                                        <p:tgtEl>
                                          <p:spTgt spid="2145283">
                                            <p:txEl>
                                              <p:charRg st="13"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textbox 289"/>
          <p:cNvSpPr/>
          <p:nvPr/>
        </p:nvSpPr>
        <p:spPr>
          <a:xfrm>
            <a:off x="935818" y="1819355"/>
            <a:ext cx="7282077" cy="2127988"/>
          </a:xfrm>
          <a:prstGeom prst="rect">
            <a:avLst/>
          </a:prstGeom>
        </p:spPr>
        <p:txBody>
          <a:bodyPr vert="horz" wrap="square" lIns="0" tIns="0" rIns="0" bIns="0"/>
          <a:lstStyle/>
          <a:p>
            <a:pPr algn="l" rtl="0" eaLnBrk="0">
              <a:lnSpc>
                <a:spcPct val="82000"/>
              </a:lnSpc>
            </a:pPr>
            <a:endParaRPr lang="en-US" altLang="en-US" sz="100" dirty="0"/>
          </a:p>
          <a:p>
            <a:pPr indent="3548430">
              <a:lnSpc>
                <a:spcPct val="87000"/>
              </a:lnSpc>
            </a:pPr>
            <a:endParaRPr lang="zh-CN" altLang="en-US" sz="1881" dirty="0"/>
          </a:p>
          <a:p>
            <a:pPr indent="10860">
              <a:lnSpc>
                <a:spcPct val="97000"/>
              </a:lnSpc>
              <a:spcBef>
                <a:spcPts val="17"/>
              </a:spcBef>
              <a:tabLst>
                <a:tab pos="180272" algn="l"/>
              </a:tabLst>
            </a:pPr>
            <a:r>
              <a:rPr sz="2138" dirty="0">
                <a:solidFill>
                  <a:srgbClr val="000000">
                    <a:alpha val="100000"/>
                  </a:srgbClr>
                </a:solidFill>
                <a:latin typeface="Arial" panose="020B0604020202020204"/>
                <a:ea typeface="Arial" panose="020B0604020202020204"/>
                <a:cs typeface="Arial" panose="020B0604020202020204"/>
              </a:rPr>
              <a:t>	</a:t>
            </a:r>
            <a:r>
              <a:rPr sz="2138" spc="26" dirty="0">
                <a:solidFill>
                  <a:srgbClr val="000000">
                    <a:alpha val="100000"/>
                  </a:srgbClr>
                </a:solidFill>
                <a:latin typeface="华文楷体" panose="02010600040101010101" charset="-122"/>
                <a:ea typeface="华文楷体" panose="02010600040101010101" charset="-122"/>
                <a:cs typeface="华文楷体" panose="02010600040101010101" charset="-122"/>
              </a:rPr>
              <a:t>预测分析法的工作过程</a:t>
            </a:r>
            <a:r>
              <a:rPr sz="2138" spc="9" dirty="0">
                <a:solidFill>
                  <a:srgbClr val="000000">
                    <a:alpha val="100000"/>
                  </a:srgbClr>
                </a:solidFill>
                <a:latin typeface="华文楷体" panose="02010600040101010101" charset="-122"/>
                <a:ea typeface="华文楷体" panose="02010600040101010101" charset="-122"/>
                <a:cs typeface="华文楷体" panose="02010600040101010101" charset="-122"/>
              </a:rPr>
              <a:t>        </a:t>
            </a:r>
            <a:endParaRPr lang="en-US" altLang="en-US" sz="2138" dirty="0"/>
          </a:p>
          <a:p>
            <a:pPr marL="519640" indent="-249232">
              <a:lnSpc>
                <a:spcPct val="112000"/>
              </a:lnSpc>
              <a:spcBef>
                <a:spcPts val="171"/>
              </a:spcBef>
              <a:tabLst>
                <a:tab pos="439821" algn="l"/>
              </a:tabLst>
            </a:pPr>
            <a:r>
              <a:rPr sz="2138" dirty="0">
                <a:solidFill>
                  <a:srgbClr val="000000">
                    <a:alpha val="100000"/>
                  </a:srgbClr>
                </a:solidFill>
                <a:latin typeface="Arial" panose="020B0604020202020204"/>
                <a:ea typeface="Arial" panose="020B0604020202020204"/>
                <a:cs typeface="Arial" panose="020B0604020202020204"/>
              </a:rPr>
              <a:t>	</a:t>
            </a:r>
            <a:r>
              <a:rPr sz="2138" spc="9" dirty="0">
                <a:solidFill>
                  <a:srgbClr val="000000">
                    <a:alpha val="100000"/>
                  </a:srgbClr>
                </a:solidFill>
                <a:latin typeface="华文楷体" panose="02010600040101010101" charset="-122"/>
                <a:ea typeface="华文楷体" panose="02010600040101010101" charset="-122"/>
                <a:cs typeface="华文楷体" panose="02010600040101010101" charset="-122"/>
              </a:rPr>
              <a:t>从文法开始符号出发，在每一步推导过程中根据当前句型</a:t>
            </a:r>
            <a:r>
              <a:rPr sz="2138" spc="128" dirty="0">
                <a:solidFill>
                  <a:srgbClr val="000000">
                    <a:alpha val="100000"/>
                  </a:srgbClr>
                </a:solidFill>
                <a:latin typeface="华文楷体" panose="02010600040101010101" charset="-122"/>
                <a:ea typeface="华文楷体" panose="02010600040101010101" charset="-122"/>
                <a:cs typeface="华文楷体" panose="02010600040101010101" charset="-122"/>
              </a:rPr>
              <a:t> </a:t>
            </a:r>
            <a:r>
              <a:rPr sz="2138" spc="-26" dirty="0">
                <a:solidFill>
                  <a:srgbClr val="000000">
                    <a:alpha val="100000"/>
                  </a:srgbClr>
                </a:solidFill>
                <a:latin typeface="华文楷体" panose="02010600040101010101" charset="-122"/>
                <a:ea typeface="华文楷体" panose="02010600040101010101" charset="-122"/>
                <a:cs typeface="华文楷体" panose="02010600040101010101" charset="-122"/>
              </a:rPr>
              <a:t>的最左非终结符</a:t>
            </a:r>
            <a:r>
              <a:rPr sz="2138" b="1" i="1" spc="-26" dirty="0">
                <a:solidFill>
                  <a:srgbClr val="000000">
                    <a:alpha val="100000"/>
                  </a:srgbClr>
                </a:solidFill>
                <a:latin typeface="Times New Roman" panose="02020603050405020304"/>
                <a:ea typeface="Times New Roman" panose="02020603050405020304"/>
                <a:cs typeface="Times New Roman" panose="02020603050405020304"/>
              </a:rPr>
              <a:t>A</a:t>
            </a:r>
            <a:r>
              <a:rPr sz="2138" spc="-26" dirty="0">
                <a:solidFill>
                  <a:srgbClr val="000000">
                    <a:alpha val="100000"/>
                  </a:srgbClr>
                </a:solidFill>
                <a:latin typeface="华文楷体" panose="02010600040101010101" charset="-122"/>
                <a:ea typeface="华文楷体" panose="02010600040101010101" charset="-122"/>
                <a:cs typeface="华文楷体" panose="02010600040101010101" charset="-122"/>
              </a:rPr>
              <a:t>和当前输入符号</a:t>
            </a:r>
            <a:r>
              <a:rPr sz="2138" b="1" i="1" spc="-26" dirty="0">
                <a:solidFill>
                  <a:srgbClr val="000000">
                    <a:alpha val="100000"/>
                  </a:srgbClr>
                </a:solidFill>
                <a:latin typeface="Times New Roman" panose="02020603050405020304"/>
                <a:ea typeface="Times New Roman" panose="02020603050405020304"/>
                <a:cs typeface="Times New Roman" panose="02020603050405020304"/>
              </a:rPr>
              <a:t>a</a:t>
            </a:r>
            <a:r>
              <a:rPr sz="2138" spc="-94" dirty="0">
                <a:solidFill>
                  <a:srgbClr val="000000">
                    <a:alpha val="100000"/>
                  </a:srgbClr>
                </a:solidFill>
                <a:latin typeface="Times New Roman" panose="02020603050405020304"/>
                <a:ea typeface="Times New Roman" panose="02020603050405020304"/>
                <a:cs typeface="Times New Roman" panose="02020603050405020304"/>
              </a:rPr>
              <a:t> </a:t>
            </a:r>
            <a:r>
              <a:rPr sz="2138" spc="-26" dirty="0">
                <a:solidFill>
                  <a:srgbClr val="000000">
                    <a:alpha val="100000"/>
                  </a:srgbClr>
                </a:solidFill>
                <a:latin typeface="华文楷体" panose="02010600040101010101" charset="-122"/>
                <a:ea typeface="华文楷体" panose="02010600040101010101" charset="-122"/>
                <a:cs typeface="华文楷体" panose="02010600040101010101" charset="-122"/>
              </a:rPr>
              <a:t>，选择正确的</a:t>
            </a:r>
            <a:r>
              <a:rPr sz="2138" b="1" i="1" spc="-26" dirty="0">
                <a:solidFill>
                  <a:srgbClr val="000000">
                    <a:alpha val="100000"/>
                  </a:srgbClr>
                </a:solidFill>
                <a:latin typeface="Times New Roman" panose="02020603050405020304"/>
                <a:ea typeface="Times New Roman" panose="02020603050405020304"/>
                <a:cs typeface="Times New Roman" panose="02020603050405020304"/>
              </a:rPr>
              <a:t>A</a:t>
            </a:r>
            <a:r>
              <a:rPr sz="2138" b="1" spc="-26" dirty="0">
                <a:solidFill>
                  <a:srgbClr val="000000">
                    <a:alpha val="100000"/>
                  </a:srgbClr>
                </a:solidFill>
                <a:latin typeface="Times New Roman" panose="02020603050405020304"/>
                <a:ea typeface="Times New Roman" panose="02020603050405020304"/>
                <a:cs typeface="Times New Roman" panose="02020603050405020304"/>
              </a:rPr>
              <a:t>-</a:t>
            </a:r>
            <a:r>
              <a:rPr sz="2138" spc="-26" dirty="0">
                <a:solidFill>
                  <a:srgbClr val="000000">
                    <a:alpha val="100000"/>
                  </a:srgbClr>
                </a:solidFill>
                <a:latin typeface="华文楷体" panose="02010600040101010101" charset="-122"/>
                <a:ea typeface="华文楷体" panose="02010600040101010101" charset="-122"/>
                <a:cs typeface="华文楷体" panose="02010600040101010101" charset="-122"/>
              </a:rPr>
              <a:t>产生</a:t>
            </a:r>
            <a:endParaRPr lang="en-US" altLang="en-US" sz="2138" dirty="0"/>
          </a:p>
          <a:p>
            <a:pPr marL="10860" indent="512038">
              <a:lnSpc>
                <a:spcPct val="118000"/>
              </a:lnSpc>
              <a:spcBef>
                <a:spcPts val="26"/>
              </a:spcBef>
              <a:tabLst>
                <a:tab pos="180272" algn="l"/>
              </a:tabLst>
            </a:pPr>
            <a:r>
              <a:rPr sz="2138" spc="-68" dirty="0">
                <a:solidFill>
                  <a:srgbClr val="000000">
                    <a:alpha val="100000"/>
                  </a:srgbClr>
                </a:solidFill>
                <a:latin typeface="华文楷体" panose="02010600040101010101" charset="-122"/>
                <a:ea typeface="华文楷体" panose="02010600040101010101" charset="-122"/>
                <a:cs typeface="华文楷体" panose="02010600040101010101" charset="-122"/>
              </a:rPr>
              <a:t>式。为保证分析的确定性，选出的候选式必须是唯一的。</a:t>
            </a:r>
            <a:r>
              <a:rPr sz="2138" spc="9" dirty="0">
                <a:solidFill>
                  <a:srgbClr val="000000">
                    <a:alpha val="100000"/>
                  </a:srgbClr>
                </a:solidFill>
                <a:latin typeface="华文楷体" panose="02010600040101010101" charset="-122"/>
                <a:ea typeface="华文楷体" panose="02010600040101010101" charset="-122"/>
                <a:cs typeface="华文楷体" panose="02010600040101010101" charset="-122"/>
              </a:rPr>
              <a:t>   </a:t>
            </a:r>
            <a:r>
              <a:rPr sz="2138" dirty="0">
                <a:solidFill>
                  <a:srgbClr val="000000">
                    <a:alpha val="100000"/>
                  </a:srgbClr>
                </a:solidFill>
                <a:latin typeface="Arial" panose="020B0604020202020204"/>
                <a:ea typeface="Arial" panose="020B0604020202020204"/>
                <a:cs typeface="Arial" panose="020B0604020202020204"/>
              </a:rPr>
              <a:t>	</a:t>
            </a:r>
            <a:r>
              <a:rPr sz="2138" spc="-34" dirty="0">
                <a:solidFill>
                  <a:srgbClr val="000000">
                    <a:alpha val="100000"/>
                  </a:srgbClr>
                </a:solidFill>
                <a:latin typeface="Arial" panose="020B0604020202020204"/>
                <a:ea typeface="Arial" panose="020B0604020202020204"/>
                <a:cs typeface="Arial" panose="020B0604020202020204"/>
              </a:rPr>
              <a:t> </a:t>
            </a:r>
            <a:r>
              <a:rPr sz="2138" b="1" i="1" spc="-68" dirty="0">
                <a:solidFill>
                  <a:srgbClr val="000000">
                    <a:alpha val="100000"/>
                  </a:srgbClr>
                </a:solidFill>
                <a:latin typeface="Times New Roman" panose="02020603050405020304"/>
                <a:ea typeface="Times New Roman" panose="02020603050405020304"/>
                <a:cs typeface="Times New Roman" panose="02020603050405020304"/>
              </a:rPr>
              <a:t>S</a:t>
            </a:r>
            <a:r>
              <a:rPr sz="2138" b="1" spc="-68" dirty="0">
                <a:solidFill>
                  <a:srgbClr val="000000">
                    <a:alpha val="100000"/>
                  </a:srgbClr>
                </a:solidFill>
                <a:latin typeface="Times New Roman" panose="02020603050405020304"/>
                <a:ea typeface="Times New Roman" panose="02020603050405020304"/>
                <a:cs typeface="Times New Roman" panose="02020603050405020304"/>
              </a:rPr>
              <a:t>_</a:t>
            </a:r>
            <a:r>
              <a:rPr sz="2138" spc="-265" dirty="0">
                <a:solidFill>
                  <a:srgbClr val="000000">
                    <a:alpha val="100000"/>
                  </a:srgbClr>
                </a:solidFill>
                <a:latin typeface="Times New Roman" panose="02020603050405020304"/>
                <a:ea typeface="Times New Roman" panose="02020603050405020304"/>
                <a:cs typeface="Times New Roman" panose="02020603050405020304"/>
              </a:rPr>
              <a:t> </a:t>
            </a:r>
            <a:r>
              <a:rPr sz="2138" spc="-68" dirty="0">
                <a:solidFill>
                  <a:srgbClr val="000000">
                    <a:alpha val="100000"/>
                  </a:srgbClr>
                </a:solidFill>
                <a:latin typeface="华文楷体" panose="02010600040101010101" charset="-122"/>
                <a:ea typeface="华文楷体" panose="02010600040101010101" charset="-122"/>
                <a:cs typeface="华文楷体" panose="02010600040101010101" charset="-122"/>
              </a:rPr>
              <a:t>文法（简单的确定性文法，</a:t>
            </a:r>
            <a:r>
              <a:rPr sz="2138" spc="145" dirty="0">
                <a:solidFill>
                  <a:srgbClr val="000000">
                    <a:alpha val="100000"/>
                  </a:srgbClr>
                </a:solidFill>
                <a:latin typeface="华文楷体" panose="02010600040101010101" charset="-122"/>
                <a:ea typeface="华文楷体" panose="02010600040101010101" charset="-122"/>
                <a:cs typeface="华文楷体" panose="02010600040101010101" charset="-122"/>
              </a:rPr>
              <a:t>  </a:t>
            </a:r>
            <a:r>
              <a:rPr sz="2138" b="1" i="1" spc="-68" dirty="0">
                <a:solidFill>
                  <a:srgbClr val="000000">
                    <a:alpha val="100000"/>
                  </a:srgbClr>
                </a:solidFill>
                <a:latin typeface="Times New Roman" panose="02020603050405020304"/>
                <a:ea typeface="Times New Roman" panose="02020603050405020304"/>
                <a:cs typeface="Times New Roman" panose="02020603050405020304"/>
              </a:rPr>
              <a:t>Korenjak</a:t>
            </a:r>
            <a:r>
              <a:rPr sz="2138" spc="60" dirty="0">
                <a:solidFill>
                  <a:srgbClr val="000000">
                    <a:alpha val="100000"/>
                  </a:srgbClr>
                </a:solidFill>
                <a:latin typeface="Times New Roman" panose="02020603050405020304"/>
                <a:ea typeface="Times New Roman" panose="02020603050405020304"/>
                <a:cs typeface="Times New Roman" panose="02020603050405020304"/>
              </a:rPr>
              <a:t> </a:t>
            </a:r>
            <a:r>
              <a:rPr sz="2138" b="1" i="1" spc="-68" dirty="0">
                <a:solidFill>
                  <a:srgbClr val="000000">
                    <a:alpha val="100000"/>
                  </a:srgbClr>
                </a:solidFill>
                <a:latin typeface="Times New Roman" panose="02020603050405020304"/>
                <a:ea typeface="Times New Roman" panose="02020603050405020304"/>
                <a:cs typeface="Times New Roman" panose="02020603050405020304"/>
              </a:rPr>
              <a:t>&amp;</a:t>
            </a:r>
            <a:r>
              <a:rPr sz="2138" spc="-60" dirty="0">
                <a:solidFill>
                  <a:srgbClr val="000000">
                    <a:alpha val="100000"/>
                  </a:srgbClr>
                </a:solidFill>
                <a:latin typeface="Times New Roman" panose="02020603050405020304"/>
                <a:ea typeface="Times New Roman" panose="02020603050405020304"/>
                <a:cs typeface="Times New Roman" panose="02020603050405020304"/>
              </a:rPr>
              <a:t> </a:t>
            </a:r>
            <a:r>
              <a:rPr sz="2138" b="1" i="1" spc="-68" dirty="0">
                <a:solidFill>
                  <a:srgbClr val="000000">
                    <a:alpha val="100000"/>
                  </a:srgbClr>
                </a:solidFill>
                <a:latin typeface="Times New Roman" panose="02020603050405020304"/>
                <a:ea typeface="Times New Roman" panose="02020603050405020304"/>
                <a:cs typeface="Times New Roman" panose="02020603050405020304"/>
              </a:rPr>
              <a:t>Hopcroft</a:t>
            </a:r>
            <a:r>
              <a:rPr sz="2223" i="1" spc="-68" dirty="0">
                <a:solidFill>
                  <a:srgbClr val="000000">
                    <a:alpha val="100000"/>
                  </a:srgbClr>
                </a:solidFill>
                <a:latin typeface="华文楷体" panose="02010600040101010101" charset="-122"/>
                <a:ea typeface="华文楷体" panose="02010600040101010101" charset="-122"/>
                <a:cs typeface="华文楷体" panose="02010600040101010101" charset="-122"/>
              </a:rPr>
              <a:t>，</a:t>
            </a:r>
            <a:r>
              <a:rPr sz="2223" spc="-522" dirty="0">
                <a:solidFill>
                  <a:srgbClr val="000000">
                    <a:alpha val="100000"/>
                  </a:srgbClr>
                </a:solidFill>
                <a:latin typeface="华文楷体" panose="02010600040101010101" charset="-122"/>
                <a:ea typeface="华文楷体" panose="02010600040101010101" charset="-122"/>
                <a:cs typeface="华文楷体" panose="02010600040101010101" charset="-122"/>
              </a:rPr>
              <a:t> </a:t>
            </a:r>
            <a:r>
              <a:rPr sz="2138" spc="-68" dirty="0">
                <a:solidFill>
                  <a:srgbClr val="000000">
                    <a:alpha val="100000"/>
                  </a:srgbClr>
                </a:solidFill>
                <a:latin typeface="华文楷体" panose="02010600040101010101" charset="-122"/>
                <a:ea typeface="华文楷体" panose="02010600040101010101" charset="-122"/>
                <a:cs typeface="华文楷体" panose="02010600040101010101" charset="-122"/>
              </a:rPr>
              <a:t>1966）</a:t>
            </a:r>
            <a:endParaRPr lang="en-US" altLang="en-US" sz="2138" dirty="0"/>
          </a:p>
        </p:txBody>
      </p:sp>
      <p:pic>
        <p:nvPicPr>
          <p:cNvPr id="290" name="picture 290"/>
          <p:cNvPicPr>
            <a:picLocks noChangeAspect="1"/>
          </p:cNvPicPr>
          <p:nvPr/>
        </p:nvPicPr>
        <p:blipFill>
          <a:blip r:embed="rId2"/>
          <a:stretch>
            <a:fillRect/>
          </a:stretch>
        </p:blipFill>
        <p:spPr>
          <a:xfrm rot="21600000">
            <a:off x="946678" y="3599543"/>
            <a:ext cx="170093" cy="301601"/>
          </a:xfrm>
          <a:prstGeom prst="rect">
            <a:avLst/>
          </a:prstGeom>
        </p:spPr>
      </p:pic>
      <p:pic>
        <p:nvPicPr>
          <p:cNvPr id="291" name="picture 291"/>
          <p:cNvPicPr>
            <a:picLocks noChangeAspect="1"/>
          </p:cNvPicPr>
          <p:nvPr/>
        </p:nvPicPr>
        <p:blipFill>
          <a:blip r:embed="rId3"/>
          <a:stretch>
            <a:fillRect/>
          </a:stretch>
        </p:blipFill>
        <p:spPr>
          <a:xfrm rot="21600000">
            <a:off x="1206002" y="2491820"/>
            <a:ext cx="170093" cy="301601"/>
          </a:xfrm>
          <a:prstGeom prst="rect">
            <a:avLst/>
          </a:prstGeom>
        </p:spPr>
      </p:pic>
      <p:pic>
        <p:nvPicPr>
          <p:cNvPr id="292" name="picture 292"/>
          <p:cNvPicPr>
            <a:picLocks noChangeAspect="1"/>
          </p:cNvPicPr>
          <p:nvPr/>
        </p:nvPicPr>
        <p:blipFill>
          <a:blip r:embed="rId4"/>
          <a:stretch>
            <a:fillRect/>
          </a:stretch>
        </p:blipFill>
        <p:spPr>
          <a:xfrm rot="21600000">
            <a:off x="946678" y="2079496"/>
            <a:ext cx="170093" cy="301484"/>
          </a:xfrm>
          <a:prstGeom prst="rect">
            <a:avLst/>
          </a:prstGeom>
        </p:spPr>
      </p:pic>
      <p:sp>
        <p:nvSpPr>
          <p:cNvPr id="301" name="textbox 301"/>
          <p:cNvSpPr/>
          <p:nvPr/>
        </p:nvSpPr>
        <p:spPr>
          <a:xfrm>
            <a:off x="1116771" y="687733"/>
            <a:ext cx="1838031" cy="399100"/>
          </a:xfrm>
          <a:prstGeom prst="rect">
            <a:avLst/>
          </a:prstGeom>
        </p:spPr>
        <p:txBody>
          <a:bodyPr vert="horz" wrap="square" lIns="0" tIns="0" rIns="0" bIns="0"/>
          <a:lstStyle/>
          <a:p>
            <a:pPr algn="l" rtl="0" eaLnBrk="0">
              <a:lnSpc>
                <a:spcPct val="103000"/>
              </a:lnSpc>
            </a:pPr>
            <a:endParaRPr lang="en-US" altLang="en-US" sz="428" dirty="0"/>
          </a:p>
          <a:p>
            <a:pPr indent="751496">
              <a:lnSpc>
                <a:spcPct val="82000"/>
              </a:lnSpc>
              <a:spcBef>
                <a:spcPts val="4"/>
              </a:spcBef>
            </a:pPr>
            <a:r>
              <a:rPr sz="2565" b="1" spc="154" dirty="0">
                <a:solidFill>
                  <a:srgbClr val="000000">
                    <a:alpha val="100000"/>
                  </a:srgbClr>
                </a:solidFill>
                <a:latin typeface="微软雅黑" panose="020B0503020204020204" charset="-122"/>
                <a:ea typeface="微软雅黑" panose="020B0503020204020204" charset="-122"/>
                <a:cs typeface="微软雅黑" panose="020B0503020204020204" charset="-122"/>
              </a:rPr>
              <a:t>S_文法</a:t>
            </a:r>
            <a:endParaRPr lang="en-US" altLang="en-US" sz="2565" dirty="0"/>
          </a:p>
        </p:txBody>
      </p:sp>
      <p:pic>
        <p:nvPicPr>
          <p:cNvPr id="304" name="picture 304"/>
          <p:cNvPicPr>
            <a:picLocks noChangeAspect="1"/>
          </p:cNvPicPr>
          <p:nvPr/>
        </p:nvPicPr>
        <p:blipFill>
          <a:blip r:embed="rId5"/>
          <a:stretch>
            <a:fillRect/>
          </a:stretch>
        </p:blipFill>
        <p:spPr>
          <a:xfrm rot="21600000">
            <a:off x="662570" y="1397066"/>
            <a:ext cx="646379" cy="75585"/>
          </a:xfrm>
          <a:prstGeom prst="rect">
            <a:avLst/>
          </a:prstGeom>
        </p:spPr>
      </p:pic>
      <p:graphicFrame>
        <p:nvGraphicFramePr>
          <p:cNvPr id="20" name="table 296">
            <a:extLst>
              <a:ext uri="{FF2B5EF4-FFF2-40B4-BE49-F238E27FC236}">
                <a16:creationId xmlns:a16="http://schemas.microsoft.com/office/drawing/2014/main" id="{8968B10E-AD3E-4DB8-ABF1-4862DF41FA33}"/>
              </a:ext>
            </a:extLst>
          </p:cNvPr>
          <p:cNvGraphicFramePr>
            <a:graphicFrameLocks noGrp="1"/>
          </p:cNvGraphicFramePr>
          <p:nvPr>
            <p:extLst>
              <p:ext uri="{D42A27DB-BD31-4B8C-83A1-F6EECF244321}">
                <p14:modId xmlns:p14="http://schemas.microsoft.com/office/powerpoint/2010/main" val="3917889230"/>
              </p:ext>
            </p:extLst>
          </p:nvPr>
        </p:nvGraphicFramePr>
        <p:xfrm>
          <a:off x="1364986" y="4443257"/>
          <a:ext cx="5871310" cy="402901"/>
        </p:xfrm>
        <a:graphic>
          <a:graphicData uri="http://schemas.openxmlformats.org/drawingml/2006/table">
            <a:tbl>
              <a:tblPr/>
              <a:tblGrid>
                <a:gridCol w="5871310">
                  <a:extLst>
                    <a:ext uri="{9D8B030D-6E8A-4147-A177-3AD203B41FA5}">
                      <a16:colId xmlns:a16="http://schemas.microsoft.com/office/drawing/2014/main" val="20000"/>
                    </a:ext>
                  </a:extLst>
                </a:gridCol>
              </a:tblGrid>
              <a:tr h="402901">
                <a:tc>
                  <a:txBody>
                    <a:bodyPr/>
                    <a:lstStyle/>
                    <a:p>
                      <a:pPr algn="l" rtl="0" eaLnBrk="0">
                        <a:lnSpc>
                          <a:spcPct val="107000"/>
                        </a:lnSpc>
                      </a:pPr>
                      <a:endParaRPr lang="en-US" altLang="en-US" sz="500" dirty="0"/>
                    </a:p>
                    <a:p>
                      <a:pPr indent="159385" algn="l" rtl="0" eaLnBrk="0">
                        <a:lnSpc>
                          <a:spcPct val="84000"/>
                        </a:lnSpc>
                        <a:spcBef>
                          <a:spcPts val="5"/>
                        </a:spcBef>
                      </a:pPr>
                      <a:r>
                        <a:rPr sz="2100" spc="-30" dirty="0">
                          <a:solidFill>
                            <a:srgbClr val="000000">
                              <a:alpha val="100000"/>
                            </a:srgbClr>
                          </a:solidFill>
                          <a:latin typeface="华文楷体" panose="02010600040101010101" charset="-122"/>
                          <a:ea typeface="华文楷体" panose="02010600040101010101" charset="-122"/>
                          <a:cs typeface="华文楷体" panose="02010600040101010101" charset="-122"/>
                        </a:rPr>
                        <a:t>同一非终结符的各个候选式的</a:t>
                      </a:r>
                      <a:r>
                        <a:rPr sz="2100" spc="-30" dirty="0">
                          <a:ln w="6096" cap="flat" cmpd="sng">
                            <a:solidFill>
                              <a:srgbClr val="3333FF">
                                <a:alpha val="100000"/>
                              </a:srgbClr>
                            </a:solidFill>
                            <a:prstDash val="solid"/>
                            <a:miter lim="1"/>
                          </a:ln>
                          <a:solidFill>
                            <a:srgbClr val="3333FF">
                              <a:alpha val="100000"/>
                            </a:srgbClr>
                          </a:solidFill>
                          <a:latin typeface="华文楷体" panose="02010600040101010101" charset="-122"/>
                          <a:ea typeface="华文楷体" panose="02010600040101010101" charset="-122"/>
                          <a:cs typeface="华文楷体" panose="02010600040101010101" charset="-122"/>
                        </a:rPr>
                        <a:t>首终结符</a:t>
                      </a:r>
                      <a:r>
                        <a:rPr sz="2100" spc="-30" dirty="0">
                          <a:solidFill>
                            <a:srgbClr val="000000">
                              <a:alpha val="100000"/>
                            </a:srgbClr>
                          </a:solidFill>
                          <a:latin typeface="华文楷体" panose="02010600040101010101" charset="-122"/>
                          <a:ea typeface="华文楷体" panose="02010600040101010101" charset="-122"/>
                          <a:cs typeface="华文楷体" panose="02010600040101010101" charset="-122"/>
                        </a:rPr>
                        <a:t>都不同</a:t>
                      </a:r>
                      <a:endParaRPr lang="en-US" altLang="en-US" sz="2100" dirty="0"/>
                    </a:p>
                  </a:txBody>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9D98C"/>
                    </a:solidFill>
                  </a:tcPr>
                </a:tc>
                <a:extLst>
                  <a:ext uri="{0D108BD9-81ED-4DB2-BD59-A6C34878D82A}">
                    <a16:rowId xmlns:a16="http://schemas.microsoft.com/office/drawing/2014/main" val="10000"/>
                  </a:ext>
                </a:extLst>
              </a:tr>
            </a:tbl>
          </a:graphicData>
        </a:graphic>
      </p:graphicFrame>
      <p:graphicFrame>
        <p:nvGraphicFramePr>
          <p:cNvPr id="21" name="table 297">
            <a:extLst>
              <a:ext uri="{FF2B5EF4-FFF2-40B4-BE49-F238E27FC236}">
                <a16:creationId xmlns:a16="http://schemas.microsoft.com/office/drawing/2014/main" id="{E3F39597-3217-4E6A-A678-D308A2409FB0}"/>
              </a:ext>
            </a:extLst>
          </p:cNvPr>
          <p:cNvGraphicFramePr>
            <a:graphicFrameLocks noGrp="1"/>
          </p:cNvGraphicFramePr>
          <p:nvPr/>
        </p:nvGraphicFramePr>
        <p:xfrm>
          <a:off x="1379321" y="4012554"/>
          <a:ext cx="5397349" cy="402901"/>
        </p:xfrm>
        <a:graphic>
          <a:graphicData uri="http://schemas.openxmlformats.org/drawingml/2006/table">
            <a:tbl>
              <a:tblPr/>
              <a:tblGrid>
                <a:gridCol w="5397349">
                  <a:extLst>
                    <a:ext uri="{9D8B030D-6E8A-4147-A177-3AD203B41FA5}">
                      <a16:colId xmlns:a16="http://schemas.microsoft.com/office/drawing/2014/main" val="20000"/>
                    </a:ext>
                  </a:extLst>
                </a:gridCol>
              </a:tblGrid>
              <a:tr h="402901">
                <a:tc>
                  <a:txBody>
                    <a:bodyPr/>
                    <a:lstStyle/>
                    <a:p>
                      <a:pPr algn="l" rtl="0" eaLnBrk="0">
                        <a:lnSpc>
                          <a:spcPct val="107000"/>
                        </a:lnSpc>
                      </a:pPr>
                      <a:endParaRPr lang="en-US" altLang="en-US" sz="500" dirty="0"/>
                    </a:p>
                    <a:p>
                      <a:pPr indent="118745" algn="l" rtl="0" eaLnBrk="0">
                        <a:lnSpc>
                          <a:spcPct val="84000"/>
                        </a:lnSpc>
                        <a:spcBef>
                          <a:spcPts val="5"/>
                        </a:spcBef>
                      </a:pPr>
                      <a:r>
                        <a:rPr sz="2100" spc="-20" dirty="0">
                          <a:solidFill>
                            <a:srgbClr val="000000">
                              <a:alpha val="100000"/>
                            </a:srgbClr>
                          </a:solidFill>
                          <a:latin typeface="华文楷体" panose="02010600040101010101" charset="-122"/>
                          <a:ea typeface="华文楷体" panose="02010600040101010101" charset="-122"/>
                          <a:cs typeface="华文楷体" panose="02010600040101010101" charset="-122"/>
                        </a:rPr>
                        <a:t>每个产生式的右部都以</a:t>
                      </a:r>
                      <a:r>
                        <a:rPr sz="2100" spc="-20" dirty="0">
                          <a:ln w="6096" cap="flat" cmpd="sng">
                            <a:solidFill>
                              <a:srgbClr val="3333FF">
                                <a:alpha val="100000"/>
                              </a:srgbClr>
                            </a:solidFill>
                            <a:prstDash val="solid"/>
                            <a:miter lim="1"/>
                          </a:ln>
                          <a:solidFill>
                            <a:srgbClr val="3333FF">
                              <a:alpha val="100000"/>
                            </a:srgbClr>
                          </a:solidFill>
                          <a:latin typeface="华文楷体" panose="02010600040101010101" charset="-122"/>
                          <a:ea typeface="华文楷体" panose="02010600040101010101" charset="-122"/>
                          <a:cs typeface="华文楷体" panose="02010600040101010101" charset="-122"/>
                        </a:rPr>
                        <a:t>终结符</a:t>
                      </a:r>
                      <a:r>
                        <a:rPr sz="2100" spc="-20" dirty="0">
                          <a:solidFill>
                            <a:srgbClr val="000000">
                              <a:alpha val="100000"/>
                            </a:srgbClr>
                          </a:solidFill>
                          <a:latin typeface="华文楷体" panose="02010600040101010101" charset="-122"/>
                          <a:ea typeface="华文楷体" panose="02010600040101010101" charset="-122"/>
                          <a:cs typeface="华文楷体" panose="02010600040101010101" charset="-122"/>
                        </a:rPr>
                        <a:t>开始</a:t>
                      </a:r>
                      <a:endParaRPr lang="en-US" altLang="en-US" sz="2100" dirty="0"/>
                    </a:p>
                  </a:txBody>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9D98C"/>
                    </a:solidFill>
                  </a:tcPr>
                </a:tc>
                <a:extLst>
                  <a:ext uri="{0D108BD9-81ED-4DB2-BD59-A6C34878D82A}">
                    <a16:rowId xmlns:a16="http://schemas.microsoft.com/office/drawing/2014/main" val="10000"/>
                  </a:ext>
                </a:extLst>
              </a:tr>
            </a:tbl>
          </a:graphicData>
        </a:graphic>
      </p:graphicFrame>
      <p:grpSp>
        <p:nvGrpSpPr>
          <p:cNvPr id="22" name="group 12">
            <a:extLst>
              <a:ext uri="{FF2B5EF4-FFF2-40B4-BE49-F238E27FC236}">
                <a16:creationId xmlns:a16="http://schemas.microsoft.com/office/drawing/2014/main" id="{15EDBAB0-60C9-41C7-821E-5A379BD0A5C7}"/>
              </a:ext>
            </a:extLst>
          </p:cNvPr>
          <p:cNvGrpSpPr/>
          <p:nvPr/>
        </p:nvGrpSpPr>
        <p:grpSpPr>
          <a:xfrm rot="21600000">
            <a:off x="4514128" y="5047281"/>
            <a:ext cx="2332045" cy="363588"/>
            <a:chOff x="0" y="0"/>
            <a:chExt cx="2727197" cy="425196"/>
          </a:xfrm>
        </p:grpSpPr>
        <p:pic>
          <p:nvPicPr>
            <p:cNvPr id="23" name="picture 298">
              <a:extLst>
                <a:ext uri="{FF2B5EF4-FFF2-40B4-BE49-F238E27FC236}">
                  <a16:creationId xmlns:a16="http://schemas.microsoft.com/office/drawing/2014/main" id="{6E33AC71-DD09-44FE-9E62-BC83F8D89D42}"/>
                </a:ext>
              </a:extLst>
            </p:cNvPr>
            <p:cNvPicPr>
              <a:picLocks noChangeAspect="1"/>
            </p:cNvPicPr>
            <p:nvPr/>
          </p:nvPicPr>
          <p:blipFill>
            <a:blip r:embed="rId6"/>
            <a:stretch>
              <a:fillRect/>
            </a:stretch>
          </p:blipFill>
          <p:spPr>
            <a:xfrm rot="21600000">
              <a:off x="0" y="0"/>
              <a:ext cx="2727197" cy="425196"/>
            </a:xfrm>
            <a:prstGeom prst="rect">
              <a:avLst/>
            </a:prstGeom>
          </p:spPr>
        </p:pic>
        <p:sp>
          <p:nvSpPr>
            <p:cNvPr id="24" name="textbox 299">
              <a:extLst>
                <a:ext uri="{FF2B5EF4-FFF2-40B4-BE49-F238E27FC236}">
                  <a16:creationId xmlns:a16="http://schemas.microsoft.com/office/drawing/2014/main" id="{8F1D6ACE-6C13-4795-80E3-B6E20FA00192}"/>
                </a:ext>
              </a:extLst>
            </p:cNvPr>
            <p:cNvSpPr/>
            <p:nvPr/>
          </p:nvSpPr>
          <p:spPr>
            <a:xfrm>
              <a:off x="-12700" y="-12700"/>
              <a:ext cx="2752725" cy="480694"/>
            </a:xfrm>
            <a:prstGeom prst="rect">
              <a:avLst/>
            </a:prstGeom>
          </p:spPr>
          <p:txBody>
            <a:bodyPr vert="horz" wrap="square" lIns="0" tIns="0" rIns="0" bIns="0"/>
            <a:lstStyle/>
            <a:p>
              <a:pPr algn="l" rtl="0" eaLnBrk="0">
                <a:lnSpc>
                  <a:spcPct val="106000"/>
                </a:lnSpc>
              </a:pPr>
              <a:endParaRPr lang="en-US" altLang="en-US" sz="513" dirty="0"/>
            </a:p>
            <a:p>
              <a:pPr indent="154209">
                <a:lnSpc>
                  <a:spcPct val="96000"/>
                </a:lnSpc>
                <a:spcBef>
                  <a:spcPts val="4"/>
                </a:spcBef>
              </a:pPr>
              <a:r>
                <a:rPr sz="1881" b="1" i="1" spc="9" dirty="0">
                  <a:solidFill>
                    <a:srgbClr val="000000">
                      <a:alpha val="100000"/>
                    </a:srgbClr>
                  </a:solidFill>
                  <a:latin typeface="Times New Roman" panose="02020603050405020304"/>
                  <a:ea typeface="Times New Roman" panose="02020603050405020304"/>
                  <a:cs typeface="Times New Roman" panose="02020603050405020304"/>
                </a:rPr>
                <a:t>S</a:t>
              </a:r>
              <a:r>
                <a:rPr sz="1881" spc="9" dirty="0">
                  <a:solidFill>
                    <a:srgbClr val="000000">
                      <a:alpha val="100000"/>
                    </a:srgbClr>
                  </a:solidFill>
                  <a:latin typeface="楷体" panose="02010609060101010101" charset="-122"/>
                  <a:ea typeface="楷体" panose="02010609060101010101" charset="-122"/>
                  <a:cs typeface="楷体" panose="02010609060101010101" charset="-122"/>
                </a:rPr>
                <a:t>_文法</a:t>
              </a:r>
              <a:r>
                <a:rPr sz="1881" spc="9" dirty="0">
                  <a:ln w="5587" cap="flat" cmpd="sng">
                    <a:solidFill>
                      <a:srgbClr val="3333FF">
                        <a:alpha val="100000"/>
                      </a:srgbClr>
                    </a:solidFill>
                    <a:prstDash val="solid"/>
                    <a:miter lim="1"/>
                  </a:ln>
                  <a:solidFill>
                    <a:srgbClr val="3333FF">
                      <a:alpha val="100000"/>
                    </a:srgbClr>
                  </a:solidFill>
                  <a:latin typeface="楷体" panose="02010609060101010101" charset="-122"/>
                  <a:ea typeface="楷体" panose="02010609060101010101" charset="-122"/>
                  <a:cs typeface="楷体" panose="02010609060101010101" charset="-122"/>
                </a:rPr>
                <a:t>不含</a:t>
              </a:r>
              <a:r>
                <a:rPr sz="1881" b="1" i="1" spc="9" dirty="0">
                  <a:solidFill>
                    <a:srgbClr val="3333FF">
                      <a:alpha val="100000"/>
                    </a:srgbClr>
                  </a:solidFill>
                  <a:latin typeface="Times New Roman" panose="02020603050405020304"/>
                  <a:ea typeface="Times New Roman" panose="02020603050405020304"/>
                  <a:cs typeface="Times New Roman" panose="02020603050405020304"/>
                </a:rPr>
                <a:t>ε</a:t>
              </a:r>
              <a:r>
                <a:rPr sz="1881" spc="9" dirty="0">
                  <a:ln w="5587" cap="flat" cmpd="sng">
                    <a:solidFill>
                      <a:srgbClr val="3333FF">
                        <a:alpha val="100000"/>
                      </a:srgbClr>
                    </a:solidFill>
                    <a:prstDash val="solid"/>
                    <a:miter lim="1"/>
                  </a:ln>
                  <a:solidFill>
                    <a:srgbClr val="3333FF">
                      <a:alpha val="100000"/>
                    </a:srgbClr>
                  </a:solidFill>
                  <a:latin typeface="楷体" panose="02010609060101010101" charset="-122"/>
                  <a:ea typeface="楷体" panose="02010609060101010101" charset="-122"/>
                  <a:cs typeface="楷体" panose="02010609060101010101" charset="-122"/>
                </a:rPr>
                <a:t>产生式</a:t>
              </a:r>
              <a:endParaRPr lang="en-US" altLang="en-US" sz="1881" dirty="0"/>
            </a:p>
          </p:txBody>
        </p:sp>
      </p:grpSp>
      <p:pic>
        <p:nvPicPr>
          <p:cNvPr id="25" name="picture 303">
            <a:extLst>
              <a:ext uri="{FF2B5EF4-FFF2-40B4-BE49-F238E27FC236}">
                <a16:creationId xmlns:a16="http://schemas.microsoft.com/office/drawing/2014/main" id="{2C28F3A7-ECFC-435E-9418-925849FDA6A5}"/>
              </a:ext>
            </a:extLst>
          </p:cNvPr>
          <p:cNvPicPr>
            <a:picLocks noChangeAspect="1"/>
          </p:cNvPicPr>
          <p:nvPr/>
        </p:nvPicPr>
        <p:blipFill>
          <a:blip r:embed="rId7"/>
          <a:stretch>
            <a:fillRect/>
          </a:stretch>
        </p:blipFill>
        <p:spPr>
          <a:xfrm rot="21600000">
            <a:off x="3889903" y="4956710"/>
            <a:ext cx="605328" cy="273016"/>
          </a:xfrm>
          <a:prstGeom prst="rect">
            <a:avLst/>
          </a:prstGeom>
        </p:spPr>
      </p:pic>
    </p:spTree>
    <p:extLst>
      <p:ext uri="{BB962C8B-B14F-4D97-AF65-F5344CB8AC3E}">
        <p14:creationId xmlns:p14="http://schemas.microsoft.com/office/powerpoint/2010/main" val="3514377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par>
                                <p:cTn id="16" presetID="10" presetClass="entr" presetSubtype="0" fill="hold"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8" name="picture 288"/>
          <p:cNvPicPr>
            <a:picLocks noChangeAspect="1"/>
          </p:cNvPicPr>
          <p:nvPr/>
        </p:nvPicPr>
        <p:blipFill>
          <a:blip r:embed="rId2"/>
          <a:stretch>
            <a:fillRect/>
          </a:stretch>
        </p:blipFill>
        <p:spPr>
          <a:xfrm rot="21600000">
            <a:off x="3430878" y="1357667"/>
            <a:ext cx="4847813" cy="908622"/>
          </a:xfrm>
          <a:prstGeom prst="rect">
            <a:avLst/>
          </a:prstGeom>
        </p:spPr>
      </p:pic>
      <p:sp>
        <p:nvSpPr>
          <p:cNvPr id="289" name="textbox 289"/>
          <p:cNvSpPr/>
          <p:nvPr/>
        </p:nvSpPr>
        <p:spPr>
          <a:xfrm>
            <a:off x="935818" y="1819355"/>
            <a:ext cx="7282077" cy="2127988"/>
          </a:xfrm>
          <a:prstGeom prst="rect">
            <a:avLst/>
          </a:prstGeom>
        </p:spPr>
        <p:txBody>
          <a:bodyPr vert="horz" wrap="square" lIns="0" tIns="0" rIns="0" bIns="0"/>
          <a:lstStyle/>
          <a:p>
            <a:pPr algn="l" rtl="0" eaLnBrk="0">
              <a:lnSpc>
                <a:spcPct val="82000"/>
              </a:lnSpc>
            </a:pPr>
            <a:endParaRPr lang="en-US" altLang="en-US" sz="100" dirty="0"/>
          </a:p>
          <a:p>
            <a:pPr indent="3548430">
              <a:lnSpc>
                <a:spcPct val="87000"/>
              </a:lnSpc>
            </a:pPr>
            <a:r>
              <a:rPr sz="1881" spc="-86" dirty="0">
                <a:solidFill>
                  <a:srgbClr val="000000">
                    <a:alpha val="100000"/>
                  </a:srgbClr>
                </a:solidFill>
                <a:latin typeface="楷体" panose="02010609060101010101" charset="-122"/>
                <a:ea typeface="楷体" panose="02010609060101010101" charset="-122"/>
                <a:cs typeface="楷体" panose="02010609060101010101" charset="-122"/>
              </a:rPr>
              <a:t>将会产生什么问题？</a:t>
            </a:r>
            <a:endParaRPr lang="en-US" altLang="en-US" sz="1881" dirty="0"/>
          </a:p>
          <a:p>
            <a:pPr indent="10860">
              <a:lnSpc>
                <a:spcPct val="97000"/>
              </a:lnSpc>
              <a:spcBef>
                <a:spcPts val="17"/>
              </a:spcBef>
              <a:tabLst>
                <a:tab pos="180272" algn="l"/>
              </a:tabLst>
            </a:pPr>
            <a:r>
              <a:rPr sz="2138" dirty="0">
                <a:solidFill>
                  <a:srgbClr val="000000">
                    <a:alpha val="100000"/>
                  </a:srgbClr>
                </a:solidFill>
                <a:latin typeface="Arial" panose="020B0604020202020204"/>
                <a:ea typeface="Arial" panose="020B0604020202020204"/>
                <a:cs typeface="Arial" panose="020B0604020202020204"/>
              </a:rPr>
              <a:t>	</a:t>
            </a:r>
            <a:r>
              <a:rPr sz="2138" spc="26" dirty="0">
                <a:solidFill>
                  <a:srgbClr val="000000">
                    <a:alpha val="100000"/>
                  </a:srgbClr>
                </a:solidFill>
                <a:latin typeface="华文楷体" panose="02010600040101010101" charset="-122"/>
                <a:ea typeface="华文楷体" panose="02010600040101010101" charset="-122"/>
                <a:cs typeface="华文楷体" panose="02010600040101010101" charset="-122"/>
              </a:rPr>
              <a:t>预测分析法的工作过程</a:t>
            </a:r>
            <a:r>
              <a:rPr sz="2138" spc="9" dirty="0">
                <a:solidFill>
                  <a:srgbClr val="000000">
                    <a:alpha val="100000"/>
                  </a:srgbClr>
                </a:solidFill>
                <a:latin typeface="华文楷体" panose="02010600040101010101" charset="-122"/>
                <a:ea typeface="华文楷体" panose="02010600040101010101" charset="-122"/>
                <a:cs typeface="华文楷体" panose="02010600040101010101" charset="-122"/>
              </a:rPr>
              <a:t>        </a:t>
            </a:r>
            <a:endParaRPr lang="en-US" altLang="en-US" sz="2138" dirty="0"/>
          </a:p>
          <a:p>
            <a:pPr marL="519640" indent="-249232">
              <a:lnSpc>
                <a:spcPct val="112000"/>
              </a:lnSpc>
              <a:spcBef>
                <a:spcPts val="171"/>
              </a:spcBef>
              <a:tabLst>
                <a:tab pos="439821" algn="l"/>
              </a:tabLst>
            </a:pPr>
            <a:r>
              <a:rPr sz="2138" dirty="0">
                <a:solidFill>
                  <a:srgbClr val="000000">
                    <a:alpha val="100000"/>
                  </a:srgbClr>
                </a:solidFill>
                <a:latin typeface="Arial" panose="020B0604020202020204"/>
                <a:ea typeface="Arial" panose="020B0604020202020204"/>
                <a:cs typeface="Arial" panose="020B0604020202020204"/>
              </a:rPr>
              <a:t>	</a:t>
            </a:r>
            <a:r>
              <a:rPr sz="2138" spc="9" dirty="0">
                <a:solidFill>
                  <a:srgbClr val="000000">
                    <a:alpha val="100000"/>
                  </a:srgbClr>
                </a:solidFill>
                <a:latin typeface="华文楷体" panose="02010600040101010101" charset="-122"/>
                <a:ea typeface="华文楷体" panose="02010600040101010101" charset="-122"/>
                <a:cs typeface="华文楷体" panose="02010600040101010101" charset="-122"/>
              </a:rPr>
              <a:t>从文法开始符号出发，在每一步推导过程中根据当前句型</a:t>
            </a:r>
            <a:r>
              <a:rPr sz="2138" spc="128" dirty="0">
                <a:solidFill>
                  <a:srgbClr val="000000">
                    <a:alpha val="100000"/>
                  </a:srgbClr>
                </a:solidFill>
                <a:latin typeface="华文楷体" panose="02010600040101010101" charset="-122"/>
                <a:ea typeface="华文楷体" panose="02010600040101010101" charset="-122"/>
                <a:cs typeface="华文楷体" panose="02010600040101010101" charset="-122"/>
              </a:rPr>
              <a:t> </a:t>
            </a:r>
            <a:r>
              <a:rPr sz="2138" spc="-26" dirty="0">
                <a:solidFill>
                  <a:srgbClr val="000000">
                    <a:alpha val="100000"/>
                  </a:srgbClr>
                </a:solidFill>
                <a:latin typeface="华文楷体" panose="02010600040101010101" charset="-122"/>
                <a:ea typeface="华文楷体" panose="02010600040101010101" charset="-122"/>
                <a:cs typeface="华文楷体" panose="02010600040101010101" charset="-122"/>
              </a:rPr>
              <a:t>的最左非终结符</a:t>
            </a:r>
            <a:r>
              <a:rPr sz="2138" b="1" i="1" spc="-26" dirty="0">
                <a:solidFill>
                  <a:srgbClr val="000000">
                    <a:alpha val="100000"/>
                  </a:srgbClr>
                </a:solidFill>
                <a:latin typeface="Times New Roman" panose="02020603050405020304"/>
                <a:ea typeface="Times New Roman" panose="02020603050405020304"/>
                <a:cs typeface="Times New Roman" panose="02020603050405020304"/>
              </a:rPr>
              <a:t>A</a:t>
            </a:r>
            <a:r>
              <a:rPr sz="2138" spc="-26" dirty="0">
                <a:solidFill>
                  <a:srgbClr val="000000">
                    <a:alpha val="100000"/>
                  </a:srgbClr>
                </a:solidFill>
                <a:latin typeface="华文楷体" panose="02010600040101010101" charset="-122"/>
                <a:ea typeface="华文楷体" panose="02010600040101010101" charset="-122"/>
                <a:cs typeface="华文楷体" panose="02010600040101010101" charset="-122"/>
              </a:rPr>
              <a:t>和当前输入符号</a:t>
            </a:r>
            <a:r>
              <a:rPr sz="2138" b="1" i="1" spc="-26" dirty="0">
                <a:solidFill>
                  <a:srgbClr val="000000">
                    <a:alpha val="100000"/>
                  </a:srgbClr>
                </a:solidFill>
                <a:latin typeface="Times New Roman" panose="02020603050405020304"/>
                <a:ea typeface="Times New Roman" panose="02020603050405020304"/>
                <a:cs typeface="Times New Roman" panose="02020603050405020304"/>
              </a:rPr>
              <a:t>a</a:t>
            </a:r>
            <a:r>
              <a:rPr sz="2138" spc="-94" dirty="0">
                <a:solidFill>
                  <a:srgbClr val="000000">
                    <a:alpha val="100000"/>
                  </a:srgbClr>
                </a:solidFill>
                <a:latin typeface="Times New Roman" panose="02020603050405020304"/>
                <a:ea typeface="Times New Roman" panose="02020603050405020304"/>
                <a:cs typeface="Times New Roman" panose="02020603050405020304"/>
              </a:rPr>
              <a:t> </a:t>
            </a:r>
            <a:r>
              <a:rPr sz="2138" spc="-26" dirty="0">
                <a:solidFill>
                  <a:srgbClr val="000000">
                    <a:alpha val="100000"/>
                  </a:srgbClr>
                </a:solidFill>
                <a:latin typeface="华文楷体" panose="02010600040101010101" charset="-122"/>
                <a:ea typeface="华文楷体" panose="02010600040101010101" charset="-122"/>
                <a:cs typeface="华文楷体" panose="02010600040101010101" charset="-122"/>
              </a:rPr>
              <a:t>，选择正确的</a:t>
            </a:r>
            <a:r>
              <a:rPr sz="2138" b="1" i="1" spc="-26" dirty="0">
                <a:solidFill>
                  <a:srgbClr val="000000">
                    <a:alpha val="100000"/>
                  </a:srgbClr>
                </a:solidFill>
                <a:latin typeface="Times New Roman" panose="02020603050405020304"/>
                <a:ea typeface="Times New Roman" panose="02020603050405020304"/>
                <a:cs typeface="Times New Roman" panose="02020603050405020304"/>
              </a:rPr>
              <a:t>A</a:t>
            </a:r>
            <a:r>
              <a:rPr sz="2138" b="1" spc="-26" dirty="0">
                <a:solidFill>
                  <a:srgbClr val="000000">
                    <a:alpha val="100000"/>
                  </a:srgbClr>
                </a:solidFill>
                <a:latin typeface="Times New Roman" panose="02020603050405020304"/>
                <a:ea typeface="Times New Roman" panose="02020603050405020304"/>
                <a:cs typeface="Times New Roman" panose="02020603050405020304"/>
              </a:rPr>
              <a:t>-</a:t>
            </a:r>
            <a:r>
              <a:rPr sz="2138" spc="-26" dirty="0">
                <a:solidFill>
                  <a:srgbClr val="000000">
                    <a:alpha val="100000"/>
                  </a:srgbClr>
                </a:solidFill>
                <a:latin typeface="华文楷体" panose="02010600040101010101" charset="-122"/>
                <a:ea typeface="华文楷体" panose="02010600040101010101" charset="-122"/>
                <a:cs typeface="华文楷体" panose="02010600040101010101" charset="-122"/>
              </a:rPr>
              <a:t>产生</a:t>
            </a:r>
            <a:endParaRPr lang="en-US" altLang="en-US" sz="2138" dirty="0"/>
          </a:p>
          <a:p>
            <a:pPr marL="10860" indent="512038">
              <a:lnSpc>
                <a:spcPct val="118000"/>
              </a:lnSpc>
              <a:spcBef>
                <a:spcPts val="26"/>
              </a:spcBef>
              <a:tabLst>
                <a:tab pos="180272" algn="l"/>
              </a:tabLst>
            </a:pPr>
            <a:r>
              <a:rPr sz="2138" spc="-68" dirty="0">
                <a:solidFill>
                  <a:srgbClr val="000000">
                    <a:alpha val="100000"/>
                  </a:srgbClr>
                </a:solidFill>
                <a:latin typeface="华文楷体" panose="02010600040101010101" charset="-122"/>
                <a:ea typeface="华文楷体" panose="02010600040101010101" charset="-122"/>
                <a:cs typeface="华文楷体" panose="02010600040101010101" charset="-122"/>
              </a:rPr>
              <a:t>式。为保证分析的确定性，选出的候选式必须是唯一的。</a:t>
            </a:r>
            <a:r>
              <a:rPr sz="2138" spc="9" dirty="0">
                <a:solidFill>
                  <a:srgbClr val="000000">
                    <a:alpha val="100000"/>
                  </a:srgbClr>
                </a:solidFill>
                <a:latin typeface="华文楷体" panose="02010600040101010101" charset="-122"/>
                <a:ea typeface="华文楷体" panose="02010600040101010101" charset="-122"/>
                <a:cs typeface="华文楷体" panose="02010600040101010101" charset="-122"/>
              </a:rPr>
              <a:t>   </a:t>
            </a:r>
            <a:r>
              <a:rPr sz="2138" dirty="0">
                <a:solidFill>
                  <a:srgbClr val="000000">
                    <a:alpha val="100000"/>
                  </a:srgbClr>
                </a:solidFill>
                <a:latin typeface="Arial" panose="020B0604020202020204"/>
                <a:ea typeface="Arial" panose="020B0604020202020204"/>
                <a:cs typeface="Arial" panose="020B0604020202020204"/>
              </a:rPr>
              <a:t>	</a:t>
            </a:r>
            <a:r>
              <a:rPr sz="2138" spc="-34" dirty="0">
                <a:solidFill>
                  <a:srgbClr val="000000">
                    <a:alpha val="100000"/>
                  </a:srgbClr>
                </a:solidFill>
                <a:latin typeface="Arial" panose="020B0604020202020204"/>
                <a:ea typeface="Arial" panose="020B0604020202020204"/>
                <a:cs typeface="Arial" panose="020B0604020202020204"/>
              </a:rPr>
              <a:t> </a:t>
            </a:r>
            <a:r>
              <a:rPr sz="2138" b="1" i="1" spc="-68" dirty="0">
                <a:solidFill>
                  <a:srgbClr val="000000">
                    <a:alpha val="100000"/>
                  </a:srgbClr>
                </a:solidFill>
                <a:latin typeface="Times New Roman" panose="02020603050405020304"/>
                <a:ea typeface="Times New Roman" panose="02020603050405020304"/>
                <a:cs typeface="Times New Roman" panose="02020603050405020304"/>
              </a:rPr>
              <a:t>S</a:t>
            </a:r>
            <a:r>
              <a:rPr sz="2138" b="1" spc="-68" dirty="0">
                <a:solidFill>
                  <a:srgbClr val="000000">
                    <a:alpha val="100000"/>
                  </a:srgbClr>
                </a:solidFill>
                <a:latin typeface="Times New Roman" panose="02020603050405020304"/>
                <a:ea typeface="Times New Roman" panose="02020603050405020304"/>
                <a:cs typeface="Times New Roman" panose="02020603050405020304"/>
              </a:rPr>
              <a:t>_</a:t>
            </a:r>
            <a:r>
              <a:rPr sz="2138" spc="-265" dirty="0">
                <a:solidFill>
                  <a:srgbClr val="000000">
                    <a:alpha val="100000"/>
                  </a:srgbClr>
                </a:solidFill>
                <a:latin typeface="Times New Roman" panose="02020603050405020304"/>
                <a:ea typeface="Times New Roman" panose="02020603050405020304"/>
                <a:cs typeface="Times New Roman" panose="02020603050405020304"/>
              </a:rPr>
              <a:t> </a:t>
            </a:r>
            <a:r>
              <a:rPr sz="2138" spc="-68" dirty="0">
                <a:solidFill>
                  <a:srgbClr val="000000">
                    <a:alpha val="100000"/>
                  </a:srgbClr>
                </a:solidFill>
                <a:latin typeface="华文楷体" panose="02010600040101010101" charset="-122"/>
                <a:ea typeface="华文楷体" panose="02010600040101010101" charset="-122"/>
                <a:cs typeface="华文楷体" panose="02010600040101010101" charset="-122"/>
              </a:rPr>
              <a:t>文法（简单的确定性文法，</a:t>
            </a:r>
            <a:r>
              <a:rPr sz="2138" spc="145" dirty="0">
                <a:solidFill>
                  <a:srgbClr val="000000">
                    <a:alpha val="100000"/>
                  </a:srgbClr>
                </a:solidFill>
                <a:latin typeface="华文楷体" panose="02010600040101010101" charset="-122"/>
                <a:ea typeface="华文楷体" panose="02010600040101010101" charset="-122"/>
                <a:cs typeface="华文楷体" panose="02010600040101010101" charset="-122"/>
              </a:rPr>
              <a:t>  </a:t>
            </a:r>
            <a:r>
              <a:rPr sz="2138" b="1" i="1" spc="-68" dirty="0">
                <a:solidFill>
                  <a:srgbClr val="000000">
                    <a:alpha val="100000"/>
                  </a:srgbClr>
                </a:solidFill>
                <a:latin typeface="Times New Roman" panose="02020603050405020304"/>
                <a:ea typeface="Times New Roman" panose="02020603050405020304"/>
                <a:cs typeface="Times New Roman" panose="02020603050405020304"/>
              </a:rPr>
              <a:t>Korenjak</a:t>
            </a:r>
            <a:r>
              <a:rPr sz="2138" spc="60" dirty="0">
                <a:solidFill>
                  <a:srgbClr val="000000">
                    <a:alpha val="100000"/>
                  </a:srgbClr>
                </a:solidFill>
                <a:latin typeface="Times New Roman" panose="02020603050405020304"/>
                <a:ea typeface="Times New Roman" panose="02020603050405020304"/>
                <a:cs typeface="Times New Roman" panose="02020603050405020304"/>
              </a:rPr>
              <a:t> </a:t>
            </a:r>
            <a:r>
              <a:rPr sz="2138" b="1" i="1" spc="-68" dirty="0">
                <a:solidFill>
                  <a:srgbClr val="000000">
                    <a:alpha val="100000"/>
                  </a:srgbClr>
                </a:solidFill>
                <a:latin typeface="Times New Roman" panose="02020603050405020304"/>
                <a:ea typeface="Times New Roman" panose="02020603050405020304"/>
                <a:cs typeface="Times New Roman" panose="02020603050405020304"/>
              </a:rPr>
              <a:t>&amp;</a:t>
            </a:r>
            <a:r>
              <a:rPr sz="2138" spc="-60" dirty="0">
                <a:solidFill>
                  <a:srgbClr val="000000">
                    <a:alpha val="100000"/>
                  </a:srgbClr>
                </a:solidFill>
                <a:latin typeface="Times New Roman" panose="02020603050405020304"/>
                <a:ea typeface="Times New Roman" panose="02020603050405020304"/>
                <a:cs typeface="Times New Roman" panose="02020603050405020304"/>
              </a:rPr>
              <a:t> </a:t>
            </a:r>
            <a:r>
              <a:rPr sz="2138" b="1" i="1" spc="-68" dirty="0">
                <a:solidFill>
                  <a:srgbClr val="000000">
                    <a:alpha val="100000"/>
                  </a:srgbClr>
                </a:solidFill>
                <a:latin typeface="Times New Roman" panose="02020603050405020304"/>
                <a:ea typeface="Times New Roman" panose="02020603050405020304"/>
                <a:cs typeface="Times New Roman" panose="02020603050405020304"/>
              </a:rPr>
              <a:t>Hopcroft</a:t>
            </a:r>
            <a:r>
              <a:rPr sz="2223" i="1" spc="-68" dirty="0">
                <a:solidFill>
                  <a:srgbClr val="000000">
                    <a:alpha val="100000"/>
                  </a:srgbClr>
                </a:solidFill>
                <a:latin typeface="华文楷体" panose="02010600040101010101" charset="-122"/>
                <a:ea typeface="华文楷体" panose="02010600040101010101" charset="-122"/>
                <a:cs typeface="华文楷体" panose="02010600040101010101" charset="-122"/>
              </a:rPr>
              <a:t>，</a:t>
            </a:r>
            <a:r>
              <a:rPr sz="2223" spc="-522" dirty="0">
                <a:solidFill>
                  <a:srgbClr val="000000">
                    <a:alpha val="100000"/>
                  </a:srgbClr>
                </a:solidFill>
                <a:latin typeface="华文楷体" panose="02010600040101010101" charset="-122"/>
                <a:ea typeface="华文楷体" panose="02010600040101010101" charset="-122"/>
                <a:cs typeface="华文楷体" panose="02010600040101010101" charset="-122"/>
              </a:rPr>
              <a:t> </a:t>
            </a:r>
            <a:r>
              <a:rPr sz="2138" spc="-68" dirty="0">
                <a:solidFill>
                  <a:srgbClr val="000000">
                    <a:alpha val="100000"/>
                  </a:srgbClr>
                </a:solidFill>
                <a:latin typeface="华文楷体" panose="02010600040101010101" charset="-122"/>
                <a:ea typeface="华文楷体" panose="02010600040101010101" charset="-122"/>
                <a:cs typeface="华文楷体" panose="02010600040101010101" charset="-122"/>
              </a:rPr>
              <a:t>1966）</a:t>
            </a:r>
            <a:endParaRPr lang="en-US" altLang="en-US" sz="2138" dirty="0"/>
          </a:p>
        </p:txBody>
      </p:sp>
      <p:pic>
        <p:nvPicPr>
          <p:cNvPr id="290" name="picture 290"/>
          <p:cNvPicPr>
            <a:picLocks noChangeAspect="1"/>
          </p:cNvPicPr>
          <p:nvPr/>
        </p:nvPicPr>
        <p:blipFill>
          <a:blip r:embed="rId3"/>
          <a:stretch>
            <a:fillRect/>
          </a:stretch>
        </p:blipFill>
        <p:spPr>
          <a:xfrm rot="21600000">
            <a:off x="946678" y="3599543"/>
            <a:ext cx="170093" cy="301601"/>
          </a:xfrm>
          <a:prstGeom prst="rect">
            <a:avLst/>
          </a:prstGeom>
        </p:spPr>
      </p:pic>
      <p:pic>
        <p:nvPicPr>
          <p:cNvPr id="291" name="picture 291"/>
          <p:cNvPicPr>
            <a:picLocks noChangeAspect="1"/>
          </p:cNvPicPr>
          <p:nvPr/>
        </p:nvPicPr>
        <p:blipFill>
          <a:blip r:embed="rId4"/>
          <a:stretch>
            <a:fillRect/>
          </a:stretch>
        </p:blipFill>
        <p:spPr>
          <a:xfrm rot="21600000">
            <a:off x="1206002" y="2491820"/>
            <a:ext cx="170093" cy="301601"/>
          </a:xfrm>
          <a:prstGeom prst="rect">
            <a:avLst/>
          </a:prstGeom>
        </p:spPr>
      </p:pic>
      <p:pic>
        <p:nvPicPr>
          <p:cNvPr id="292" name="picture 292"/>
          <p:cNvPicPr>
            <a:picLocks noChangeAspect="1"/>
          </p:cNvPicPr>
          <p:nvPr/>
        </p:nvPicPr>
        <p:blipFill>
          <a:blip r:embed="rId5"/>
          <a:stretch>
            <a:fillRect/>
          </a:stretch>
        </p:blipFill>
        <p:spPr>
          <a:xfrm rot="21600000">
            <a:off x="946678" y="2079496"/>
            <a:ext cx="170093" cy="301484"/>
          </a:xfrm>
          <a:prstGeom prst="rect">
            <a:avLst/>
          </a:prstGeom>
        </p:spPr>
      </p:pic>
      <p:pic>
        <p:nvPicPr>
          <p:cNvPr id="293" name="picture 293"/>
          <p:cNvPicPr>
            <a:picLocks noChangeAspect="1"/>
          </p:cNvPicPr>
          <p:nvPr/>
        </p:nvPicPr>
        <p:blipFill>
          <a:blip r:embed="rId6"/>
          <a:stretch>
            <a:fillRect/>
          </a:stretch>
        </p:blipFill>
        <p:spPr>
          <a:xfrm rot="21600000">
            <a:off x="4364913" y="2177243"/>
            <a:ext cx="159640" cy="164684"/>
          </a:xfrm>
          <a:prstGeom prst="rect">
            <a:avLst/>
          </a:prstGeom>
        </p:spPr>
      </p:pic>
      <p:pic>
        <p:nvPicPr>
          <p:cNvPr id="294" name="picture 294"/>
          <p:cNvPicPr>
            <a:picLocks noChangeAspect="1"/>
          </p:cNvPicPr>
          <p:nvPr/>
        </p:nvPicPr>
        <p:blipFill>
          <a:blip r:embed="rId7"/>
          <a:stretch>
            <a:fillRect/>
          </a:stretch>
        </p:blipFill>
        <p:spPr>
          <a:xfrm rot="21600000">
            <a:off x="4145978" y="2279468"/>
            <a:ext cx="110119" cy="115156"/>
          </a:xfrm>
          <a:prstGeom prst="rect">
            <a:avLst/>
          </a:prstGeom>
        </p:spPr>
      </p:pic>
      <p:pic>
        <p:nvPicPr>
          <p:cNvPr id="295" name="picture 295"/>
          <p:cNvPicPr>
            <a:picLocks noChangeAspect="1"/>
          </p:cNvPicPr>
          <p:nvPr/>
        </p:nvPicPr>
        <p:blipFill>
          <a:blip r:embed="rId8"/>
          <a:stretch>
            <a:fillRect/>
          </a:stretch>
        </p:blipFill>
        <p:spPr>
          <a:xfrm rot="21600000">
            <a:off x="3974611" y="2369264"/>
            <a:ext cx="60597" cy="60574"/>
          </a:xfrm>
          <a:prstGeom prst="rect">
            <a:avLst/>
          </a:prstGeom>
        </p:spPr>
      </p:pic>
      <p:graphicFrame>
        <p:nvGraphicFramePr>
          <p:cNvPr id="296" name="table 296"/>
          <p:cNvGraphicFramePr>
            <a:graphicFrameLocks noGrp="1"/>
          </p:cNvGraphicFramePr>
          <p:nvPr>
            <p:extLst>
              <p:ext uri="{D42A27DB-BD31-4B8C-83A1-F6EECF244321}">
                <p14:modId xmlns:p14="http://schemas.microsoft.com/office/powerpoint/2010/main" val="3735896976"/>
              </p:ext>
            </p:extLst>
          </p:nvPr>
        </p:nvGraphicFramePr>
        <p:xfrm>
          <a:off x="1364986" y="4443257"/>
          <a:ext cx="6015326" cy="402901"/>
        </p:xfrm>
        <a:graphic>
          <a:graphicData uri="http://schemas.openxmlformats.org/drawingml/2006/table">
            <a:tbl>
              <a:tblPr/>
              <a:tblGrid>
                <a:gridCol w="6015326">
                  <a:extLst>
                    <a:ext uri="{9D8B030D-6E8A-4147-A177-3AD203B41FA5}">
                      <a16:colId xmlns:a16="http://schemas.microsoft.com/office/drawing/2014/main" val="20000"/>
                    </a:ext>
                  </a:extLst>
                </a:gridCol>
              </a:tblGrid>
              <a:tr h="402901">
                <a:tc>
                  <a:txBody>
                    <a:bodyPr/>
                    <a:lstStyle/>
                    <a:p>
                      <a:pPr algn="l" rtl="0" eaLnBrk="0">
                        <a:lnSpc>
                          <a:spcPct val="107000"/>
                        </a:lnSpc>
                      </a:pPr>
                      <a:endParaRPr lang="en-US" altLang="en-US" sz="500" dirty="0"/>
                    </a:p>
                    <a:p>
                      <a:pPr indent="159385" algn="l" rtl="0" eaLnBrk="0">
                        <a:lnSpc>
                          <a:spcPct val="84000"/>
                        </a:lnSpc>
                        <a:spcBef>
                          <a:spcPts val="5"/>
                        </a:spcBef>
                      </a:pPr>
                      <a:r>
                        <a:rPr sz="2100" spc="-30" dirty="0">
                          <a:solidFill>
                            <a:srgbClr val="000000">
                              <a:alpha val="100000"/>
                            </a:srgbClr>
                          </a:solidFill>
                          <a:latin typeface="华文楷体" panose="02010600040101010101" charset="-122"/>
                          <a:ea typeface="华文楷体" panose="02010600040101010101" charset="-122"/>
                          <a:cs typeface="华文楷体" panose="02010600040101010101" charset="-122"/>
                        </a:rPr>
                        <a:t>同一非终结符的各个候选式的</a:t>
                      </a:r>
                      <a:r>
                        <a:rPr sz="2100" spc="-30" dirty="0">
                          <a:ln w="6096" cap="flat" cmpd="sng">
                            <a:solidFill>
                              <a:srgbClr val="3333FF">
                                <a:alpha val="100000"/>
                              </a:srgbClr>
                            </a:solidFill>
                            <a:prstDash val="solid"/>
                            <a:miter lim="1"/>
                          </a:ln>
                          <a:solidFill>
                            <a:srgbClr val="3333FF">
                              <a:alpha val="100000"/>
                            </a:srgbClr>
                          </a:solidFill>
                          <a:latin typeface="华文楷体" panose="02010600040101010101" charset="-122"/>
                          <a:ea typeface="华文楷体" panose="02010600040101010101" charset="-122"/>
                          <a:cs typeface="华文楷体" panose="02010600040101010101" charset="-122"/>
                        </a:rPr>
                        <a:t>首终结符</a:t>
                      </a:r>
                      <a:r>
                        <a:rPr sz="2100" spc="-30" dirty="0">
                          <a:solidFill>
                            <a:srgbClr val="000000">
                              <a:alpha val="100000"/>
                            </a:srgbClr>
                          </a:solidFill>
                          <a:latin typeface="华文楷体" panose="02010600040101010101" charset="-122"/>
                          <a:ea typeface="华文楷体" panose="02010600040101010101" charset="-122"/>
                          <a:cs typeface="华文楷体" panose="02010600040101010101" charset="-122"/>
                        </a:rPr>
                        <a:t>都不同</a:t>
                      </a:r>
                      <a:endParaRPr lang="en-US" altLang="en-US" sz="2100" dirty="0"/>
                    </a:p>
                  </a:txBody>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9D98C"/>
                    </a:solidFill>
                  </a:tcPr>
                </a:tc>
                <a:extLst>
                  <a:ext uri="{0D108BD9-81ED-4DB2-BD59-A6C34878D82A}">
                    <a16:rowId xmlns:a16="http://schemas.microsoft.com/office/drawing/2014/main" val="10000"/>
                  </a:ext>
                </a:extLst>
              </a:tr>
            </a:tbl>
          </a:graphicData>
        </a:graphic>
      </p:graphicFrame>
      <p:graphicFrame>
        <p:nvGraphicFramePr>
          <p:cNvPr id="297" name="table 297"/>
          <p:cNvGraphicFramePr>
            <a:graphicFrameLocks noGrp="1"/>
          </p:cNvGraphicFramePr>
          <p:nvPr/>
        </p:nvGraphicFramePr>
        <p:xfrm>
          <a:off x="1379321" y="4012554"/>
          <a:ext cx="5397349" cy="402901"/>
        </p:xfrm>
        <a:graphic>
          <a:graphicData uri="http://schemas.openxmlformats.org/drawingml/2006/table">
            <a:tbl>
              <a:tblPr/>
              <a:tblGrid>
                <a:gridCol w="5397349">
                  <a:extLst>
                    <a:ext uri="{9D8B030D-6E8A-4147-A177-3AD203B41FA5}">
                      <a16:colId xmlns:a16="http://schemas.microsoft.com/office/drawing/2014/main" val="20000"/>
                    </a:ext>
                  </a:extLst>
                </a:gridCol>
              </a:tblGrid>
              <a:tr h="402901">
                <a:tc>
                  <a:txBody>
                    <a:bodyPr/>
                    <a:lstStyle/>
                    <a:p>
                      <a:pPr algn="l" rtl="0" eaLnBrk="0">
                        <a:lnSpc>
                          <a:spcPct val="107000"/>
                        </a:lnSpc>
                      </a:pPr>
                      <a:endParaRPr lang="en-US" altLang="en-US" sz="500" dirty="0"/>
                    </a:p>
                    <a:p>
                      <a:pPr indent="118745" algn="l" rtl="0" eaLnBrk="0">
                        <a:lnSpc>
                          <a:spcPct val="84000"/>
                        </a:lnSpc>
                        <a:spcBef>
                          <a:spcPts val="5"/>
                        </a:spcBef>
                      </a:pPr>
                      <a:r>
                        <a:rPr sz="2100" spc="-20" dirty="0">
                          <a:solidFill>
                            <a:srgbClr val="000000">
                              <a:alpha val="100000"/>
                            </a:srgbClr>
                          </a:solidFill>
                          <a:latin typeface="华文楷体" panose="02010600040101010101" charset="-122"/>
                          <a:ea typeface="华文楷体" panose="02010600040101010101" charset="-122"/>
                          <a:cs typeface="华文楷体" panose="02010600040101010101" charset="-122"/>
                        </a:rPr>
                        <a:t>每个产生式的右部都以</a:t>
                      </a:r>
                      <a:r>
                        <a:rPr sz="2100" spc="-20" dirty="0">
                          <a:ln w="6096" cap="flat" cmpd="sng">
                            <a:solidFill>
                              <a:srgbClr val="3333FF">
                                <a:alpha val="100000"/>
                              </a:srgbClr>
                            </a:solidFill>
                            <a:prstDash val="solid"/>
                            <a:miter lim="1"/>
                          </a:ln>
                          <a:solidFill>
                            <a:srgbClr val="3333FF">
                              <a:alpha val="100000"/>
                            </a:srgbClr>
                          </a:solidFill>
                          <a:latin typeface="华文楷体" panose="02010600040101010101" charset="-122"/>
                          <a:ea typeface="华文楷体" panose="02010600040101010101" charset="-122"/>
                          <a:cs typeface="华文楷体" panose="02010600040101010101" charset="-122"/>
                        </a:rPr>
                        <a:t>终结符</a:t>
                      </a:r>
                      <a:r>
                        <a:rPr sz="2100" spc="-20" dirty="0">
                          <a:solidFill>
                            <a:srgbClr val="000000">
                              <a:alpha val="100000"/>
                            </a:srgbClr>
                          </a:solidFill>
                          <a:latin typeface="华文楷体" panose="02010600040101010101" charset="-122"/>
                          <a:ea typeface="华文楷体" panose="02010600040101010101" charset="-122"/>
                          <a:cs typeface="华文楷体" panose="02010600040101010101" charset="-122"/>
                        </a:rPr>
                        <a:t>开始</a:t>
                      </a:r>
                      <a:endParaRPr lang="en-US" altLang="en-US" sz="2100" dirty="0"/>
                    </a:p>
                  </a:txBody>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9D98C"/>
                    </a:solidFill>
                  </a:tcPr>
                </a:tc>
                <a:extLst>
                  <a:ext uri="{0D108BD9-81ED-4DB2-BD59-A6C34878D82A}">
                    <a16:rowId xmlns:a16="http://schemas.microsoft.com/office/drawing/2014/main" val="10000"/>
                  </a:ext>
                </a:extLst>
              </a:tr>
            </a:tbl>
          </a:graphicData>
        </a:graphic>
      </p:graphicFrame>
      <p:grpSp>
        <p:nvGrpSpPr>
          <p:cNvPr id="12" name="group 12"/>
          <p:cNvGrpSpPr/>
          <p:nvPr/>
        </p:nvGrpSpPr>
        <p:grpSpPr>
          <a:xfrm rot="21600000">
            <a:off x="4514128" y="5047281"/>
            <a:ext cx="2332045" cy="363588"/>
            <a:chOff x="0" y="0"/>
            <a:chExt cx="2727197" cy="425196"/>
          </a:xfrm>
        </p:grpSpPr>
        <p:pic>
          <p:nvPicPr>
            <p:cNvPr id="298" name="picture 298"/>
            <p:cNvPicPr>
              <a:picLocks noChangeAspect="1"/>
            </p:cNvPicPr>
            <p:nvPr/>
          </p:nvPicPr>
          <p:blipFill>
            <a:blip r:embed="rId9"/>
            <a:stretch>
              <a:fillRect/>
            </a:stretch>
          </p:blipFill>
          <p:spPr>
            <a:xfrm rot="21600000">
              <a:off x="0" y="0"/>
              <a:ext cx="2727197" cy="425196"/>
            </a:xfrm>
            <a:prstGeom prst="rect">
              <a:avLst/>
            </a:prstGeom>
          </p:spPr>
        </p:pic>
        <p:sp>
          <p:nvSpPr>
            <p:cNvPr id="299" name="textbox 299"/>
            <p:cNvSpPr/>
            <p:nvPr/>
          </p:nvSpPr>
          <p:spPr>
            <a:xfrm>
              <a:off x="-12700" y="-12700"/>
              <a:ext cx="2752725" cy="480694"/>
            </a:xfrm>
            <a:prstGeom prst="rect">
              <a:avLst/>
            </a:prstGeom>
          </p:spPr>
          <p:txBody>
            <a:bodyPr vert="horz" wrap="square" lIns="0" tIns="0" rIns="0" bIns="0"/>
            <a:lstStyle/>
            <a:p>
              <a:pPr algn="l" rtl="0" eaLnBrk="0">
                <a:lnSpc>
                  <a:spcPct val="106000"/>
                </a:lnSpc>
              </a:pPr>
              <a:endParaRPr lang="en-US" altLang="en-US" sz="513" dirty="0"/>
            </a:p>
            <a:p>
              <a:pPr indent="154209">
                <a:lnSpc>
                  <a:spcPct val="96000"/>
                </a:lnSpc>
                <a:spcBef>
                  <a:spcPts val="4"/>
                </a:spcBef>
              </a:pPr>
              <a:r>
                <a:rPr sz="1881" b="1" i="1" spc="9" dirty="0">
                  <a:solidFill>
                    <a:srgbClr val="000000">
                      <a:alpha val="100000"/>
                    </a:srgbClr>
                  </a:solidFill>
                  <a:latin typeface="Times New Roman" panose="02020603050405020304"/>
                  <a:ea typeface="Times New Roman" panose="02020603050405020304"/>
                  <a:cs typeface="Times New Roman" panose="02020603050405020304"/>
                </a:rPr>
                <a:t>S</a:t>
              </a:r>
              <a:r>
                <a:rPr sz="1881" spc="9" dirty="0">
                  <a:solidFill>
                    <a:srgbClr val="000000">
                      <a:alpha val="100000"/>
                    </a:srgbClr>
                  </a:solidFill>
                  <a:latin typeface="楷体" panose="02010609060101010101" charset="-122"/>
                  <a:ea typeface="楷体" panose="02010609060101010101" charset="-122"/>
                  <a:cs typeface="楷体" panose="02010609060101010101" charset="-122"/>
                </a:rPr>
                <a:t>_文法</a:t>
              </a:r>
              <a:r>
                <a:rPr sz="1881" spc="9" dirty="0">
                  <a:ln w="5587" cap="flat" cmpd="sng">
                    <a:solidFill>
                      <a:srgbClr val="3333FF">
                        <a:alpha val="100000"/>
                      </a:srgbClr>
                    </a:solidFill>
                    <a:prstDash val="solid"/>
                    <a:miter lim="1"/>
                  </a:ln>
                  <a:solidFill>
                    <a:srgbClr val="3333FF">
                      <a:alpha val="100000"/>
                    </a:srgbClr>
                  </a:solidFill>
                  <a:latin typeface="楷体" panose="02010609060101010101" charset="-122"/>
                  <a:ea typeface="楷体" panose="02010609060101010101" charset="-122"/>
                  <a:cs typeface="楷体" panose="02010609060101010101" charset="-122"/>
                </a:rPr>
                <a:t>不含</a:t>
              </a:r>
              <a:r>
                <a:rPr sz="1881" b="1" i="1" spc="9" dirty="0">
                  <a:solidFill>
                    <a:srgbClr val="3333FF">
                      <a:alpha val="100000"/>
                    </a:srgbClr>
                  </a:solidFill>
                  <a:latin typeface="Times New Roman" panose="02020603050405020304"/>
                  <a:ea typeface="Times New Roman" panose="02020603050405020304"/>
                  <a:cs typeface="Times New Roman" panose="02020603050405020304"/>
                </a:rPr>
                <a:t>ε</a:t>
              </a:r>
              <a:r>
                <a:rPr sz="1881" spc="9" dirty="0">
                  <a:ln w="5587" cap="flat" cmpd="sng">
                    <a:solidFill>
                      <a:srgbClr val="3333FF">
                        <a:alpha val="100000"/>
                      </a:srgbClr>
                    </a:solidFill>
                    <a:prstDash val="solid"/>
                    <a:miter lim="1"/>
                  </a:ln>
                  <a:solidFill>
                    <a:srgbClr val="3333FF">
                      <a:alpha val="100000"/>
                    </a:srgbClr>
                  </a:solidFill>
                  <a:latin typeface="楷体" panose="02010609060101010101" charset="-122"/>
                  <a:ea typeface="楷体" panose="02010609060101010101" charset="-122"/>
                  <a:cs typeface="楷体" panose="02010609060101010101" charset="-122"/>
                </a:rPr>
                <a:t>产生式</a:t>
              </a:r>
              <a:endParaRPr lang="en-US" altLang="en-US" sz="1881" dirty="0"/>
            </a:p>
          </p:txBody>
        </p:sp>
      </p:grpSp>
      <p:sp>
        <p:nvSpPr>
          <p:cNvPr id="300" name="textbox 300"/>
          <p:cNvSpPr/>
          <p:nvPr/>
        </p:nvSpPr>
        <p:spPr>
          <a:xfrm>
            <a:off x="4054966" y="1520270"/>
            <a:ext cx="3205830" cy="295388"/>
          </a:xfrm>
          <a:prstGeom prst="rect">
            <a:avLst/>
          </a:prstGeom>
        </p:spPr>
        <p:txBody>
          <a:bodyPr vert="horz" wrap="square" lIns="0" tIns="0" rIns="0" bIns="0"/>
          <a:lstStyle/>
          <a:p>
            <a:pPr algn="l" rtl="0" eaLnBrk="0">
              <a:lnSpc>
                <a:spcPct val="90000"/>
              </a:lnSpc>
            </a:pPr>
            <a:endParaRPr lang="en-US" altLang="en-US" sz="100" dirty="0"/>
          </a:p>
          <a:p>
            <a:pPr indent="10860">
              <a:lnSpc>
                <a:spcPct val="95000"/>
              </a:lnSpc>
            </a:pPr>
            <a:r>
              <a:rPr sz="1881" spc="-86" dirty="0">
                <a:solidFill>
                  <a:srgbClr val="000000">
                    <a:alpha val="100000"/>
                  </a:srgbClr>
                </a:solidFill>
                <a:latin typeface="楷体" panose="02010609060101010101" charset="-122"/>
                <a:ea typeface="楷体" panose="02010609060101010101" charset="-122"/>
                <a:cs typeface="楷体" panose="02010609060101010101" charset="-122"/>
              </a:rPr>
              <a:t>假如允许</a:t>
            </a:r>
            <a:r>
              <a:rPr sz="1881" b="1" i="1" spc="-86" dirty="0">
                <a:solidFill>
                  <a:srgbClr val="000000">
                    <a:alpha val="100000"/>
                  </a:srgbClr>
                </a:solidFill>
                <a:latin typeface="Times New Roman" panose="02020603050405020304"/>
                <a:ea typeface="Times New Roman" panose="02020603050405020304"/>
                <a:cs typeface="Times New Roman" panose="02020603050405020304"/>
              </a:rPr>
              <a:t>S</a:t>
            </a:r>
            <a:r>
              <a:rPr sz="1881" spc="-86" dirty="0">
                <a:solidFill>
                  <a:srgbClr val="000000">
                    <a:alpha val="100000"/>
                  </a:srgbClr>
                </a:solidFill>
                <a:latin typeface="楷体" panose="02010609060101010101" charset="-122"/>
                <a:ea typeface="楷体" panose="02010609060101010101" charset="-122"/>
                <a:cs typeface="楷体" panose="02010609060101010101" charset="-122"/>
              </a:rPr>
              <a:t>_文法</a:t>
            </a:r>
            <a:r>
              <a:rPr sz="1881" spc="-86" dirty="0">
                <a:ln w="5587" cap="flat" cmpd="sng">
                  <a:solidFill>
                    <a:srgbClr val="3333FF">
                      <a:alpha val="100000"/>
                    </a:srgbClr>
                  </a:solidFill>
                  <a:prstDash val="solid"/>
                  <a:miter lim="1"/>
                </a:ln>
                <a:solidFill>
                  <a:srgbClr val="3333FF">
                    <a:alpha val="100000"/>
                  </a:srgbClr>
                </a:solidFill>
                <a:latin typeface="楷体" panose="02010609060101010101" charset="-122"/>
                <a:ea typeface="楷体" panose="02010609060101010101" charset="-122"/>
                <a:cs typeface="楷体" panose="02010609060101010101" charset="-122"/>
              </a:rPr>
              <a:t>包含</a:t>
            </a:r>
            <a:r>
              <a:rPr sz="1881" b="1" i="1" spc="-86" dirty="0">
                <a:solidFill>
                  <a:srgbClr val="3333FF">
                    <a:alpha val="100000"/>
                  </a:srgbClr>
                </a:solidFill>
                <a:latin typeface="Times New Roman" panose="02020603050405020304"/>
                <a:ea typeface="Times New Roman" panose="02020603050405020304"/>
                <a:cs typeface="Times New Roman" panose="02020603050405020304"/>
              </a:rPr>
              <a:t>ε</a:t>
            </a:r>
            <a:r>
              <a:rPr sz="1881" spc="-86" dirty="0">
                <a:ln w="5587" cap="flat" cmpd="sng">
                  <a:solidFill>
                    <a:srgbClr val="3333FF">
                      <a:alpha val="100000"/>
                    </a:srgbClr>
                  </a:solidFill>
                  <a:prstDash val="solid"/>
                  <a:miter lim="1"/>
                </a:ln>
                <a:solidFill>
                  <a:srgbClr val="3333FF">
                    <a:alpha val="100000"/>
                  </a:srgbClr>
                </a:solidFill>
                <a:latin typeface="楷体" panose="02010609060101010101" charset="-122"/>
                <a:ea typeface="楷体" panose="02010609060101010101" charset="-122"/>
                <a:cs typeface="楷体" panose="02010609060101010101" charset="-122"/>
              </a:rPr>
              <a:t>产生式</a:t>
            </a:r>
            <a:r>
              <a:rPr sz="1881" spc="-86" dirty="0">
                <a:solidFill>
                  <a:srgbClr val="000000">
                    <a:alpha val="100000"/>
                  </a:srgbClr>
                </a:solidFill>
                <a:latin typeface="楷体" panose="02010609060101010101" charset="-122"/>
                <a:ea typeface="楷体" panose="02010609060101010101" charset="-122"/>
                <a:cs typeface="楷体" panose="02010609060101010101" charset="-122"/>
              </a:rPr>
              <a:t>，</a:t>
            </a:r>
            <a:endParaRPr lang="en-US" altLang="en-US" sz="1881" dirty="0"/>
          </a:p>
        </p:txBody>
      </p:sp>
      <p:sp>
        <p:nvSpPr>
          <p:cNvPr id="301" name="textbox 301"/>
          <p:cNvSpPr/>
          <p:nvPr/>
        </p:nvSpPr>
        <p:spPr>
          <a:xfrm>
            <a:off x="915197" y="701602"/>
            <a:ext cx="1838031" cy="399100"/>
          </a:xfrm>
          <a:prstGeom prst="rect">
            <a:avLst/>
          </a:prstGeom>
        </p:spPr>
        <p:txBody>
          <a:bodyPr vert="horz" wrap="square" lIns="0" tIns="0" rIns="0" bIns="0"/>
          <a:lstStyle/>
          <a:p>
            <a:pPr algn="l" rtl="0" eaLnBrk="0">
              <a:lnSpc>
                <a:spcPct val="103000"/>
              </a:lnSpc>
            </a:pPr>
            <a:endParaRPr lang="en-US" altLang="en-US" sz="428" dirty="0"/>
          </a:p>
          <a:p>
            <a:pPr indent="751496">
              <a:lnSpc>
                <a:spcPct val="82000"/>
              </a:lnSpc>
              <a:spcBef>
                <a:spcPts val="4"/>
              </a:spcBef>
            </a:pPr>
            <a:r>
              <a:rPr sz="2565" b="1" spc="154" dirty="0">
                <a:solidFill>
                  <a:srgbClr val="000000">
                    <a:alpha val="100000"/>
                  </a:srgbClr>
                </a:solidFill>
                <a:latin typeface="微软雅黑" panose="020B0503020204020204" charset="-122"/>
                <a:ea typeface="微软雅黑" panose="020B0503020204020204" charset="-122"/>
                <a:cs typeface="微软雅黑" panose="020B0503020204020204" charset="-122"/>
              </a:rPr>
              <a:t>S_文法</a:t>
            </a:r>
            <a:endParaRPr lang="en-US" altLang="en-US" sz="2565" dirty="0"/>
          </a:p>
        </p:txBody>
      </p:sp>
      <p:pic>
        <p:nvPicPr>
          <p:cNvPr id="303" name="picture 303"/>
          <p:cNvPicPr>
            <a:picLocks noChangeAspect="1"/>
          </p:cNvPicPr>
          <p:nvPr/>
        </p:nvPicPr>
        <p:blipFill>
          <a:blip r:embed="rId10"/>
          <a:stretch>
            <a:fillRect/>
          </a:stretch>
        </p:blipFill>
        <p:spPr>
          <a:xfrm rot="21600000">
            <a:off x="3889903" y="4956710"/>
            <a:ext cx="605328" cy="273016"/>
          </a:xfrm>
          <a:prstGeom prst="rect">
            <a:avLst/>
          </a:prstGeom>
        </p:spPr>
      </p:pic>
      <p:pic>
        <p:nvPicPr>
          <p:cNvPr id="304" name="picture 304"/>
          <p:cNvPicPr>
            <a:picLocks noChangeAspect="1"/>
          </p:cNvPicPr>
          <p:nvPr/>
        </p:nvPicPr>
        <p:blipFill>
          <a:blip r:embed="rId11"/>
          <a:stretch>
            <a:fillRect/>
          </a:stretch>
        </p:blipFill>
        <p:spPr>
          <a:xfrm rot="21600000">
            <a:off x="662570" y="1397066"/>
            <a:ext cx="646379" cy="75585"/>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5" name="picture 305"/>
          <p:cNvPicPr>
            <a:picLocks noChangeAspect="1"/>
          </p:cNvPicPr>
          <p:nvPr/>
        </p:nvPicPr>
        <p:blipFill>
          <a:blip r:embed="rId2"/>
          <a:stretch>
            <a:fillRect/>
          </a:stretch>
        </p:blipFill>
        <p:spPr>
          <a:xfrm rot="21600000">
            <a:off x="1378018" y="1834284"/>
            <a:ext cx="6009628" cy="1965200"/>
          </a:xfrm>
          <a:prstGeom prst="rect">
            <a:avLst/>
          </a:prstGeom>
        </p:spPr>
      </p:pic>
      <p:sp>
        <p:nvSpPr>
          <p:cNvPr id="309" name="textbox 309"/>
          <p:cNvSpPr/>
          <p:nvPr/>
        </p:nvSpPr>
        <p:spPr>
          <a:xfrm>
            <a:off x="1446912" y="1789963"/>
            <a:ext cx="1105533" cy="1907533"/>
          </a:xfrm>
          <a:prstGeom prst="rect">
            <a:avLst/>
          </a:prstGeom>
        </p:spPr>
        <p:txBody>
          <a:bodyPr vert="horz" wrap="square" lIns="0" tIns="0" rIns="0" bIns="0"/>
          <a:lstStyle/>
          <a:p>
            <a:pPr algn="l" rtl="0" eaLnBrk="0">
              <a:lnSpc>
                <a:spcPct val="98000"/>
              </a:lnSpc>
            </a:pPr>
            <a:endParaRPr lang="en-US" altLang="en-US" sz="100" dirty="0"/>
          </a:p>
          <a:p>
            <a:pPr marL="883985" indent="-873126">
              <a:lnSpc>
                <a:spcPct val="102000"/>
              </a:lnSpc>
              <a:tabLst>
                <a:tab pos="180272" algn="l"/>
              </a:tabLst>
            </a:pPr>
            <a:r>
              <a:rPr sz="2052" dirty="0">
                <a:solidFill>
                  <a:srgbClr val="000000">
                    <a:alpha val="100000"/>
                  </a:srgbClr>
                </a:solidFill>
                <a:latin typeface="Arial" panose="020B0604020202020204"/>
                <a:ea typeface="Arial" panose="020B0604020202020204"/>
                <a:cs typeface="Arial" panose="020B0604020202020204"/>
              </a:rPr>
              <a:t>	</a:t>
            </a:r>
            <a:r>
              <a:rPr sz="3249" spc="120" baseline="-1000" dirty="0">
                <a:solidFill>
                  <a:srgbClr val="000000">
                    <a:alpha val="100000"/>
                  </a:srgbClr>
                </a:solidFill>
                <a:latin typeface="华文楷体" panose="02010600040101010101" charset="-122"/>
                <a:ea typeface="华文楷体" panose="02010600040101010101" charset="-122"/>
                <a:cs typeface="华文楷体" panose="02010600040101010101" charset="-122"/>
              </a:rPr>
              <a:t>文法</a:t>
            </a:r>
            <a:r>
              <a:rPr sz="2052" spc="428" dirty="0">
                <a:solidFill>
                  <a:srgbClr val="000000">
                    <a:alpha val="100000"/>
                  </a:srgbClr>
                </a:solidFill>
                <a:latin typeface="华文楷体" panose="02010600040101010101" charset="-122"/>
                <a:ea typeface="华文楷体" panose="02010600040101010101" charset="-122"/>
                <a:cs typeface="华文楷体" panose="02010600040101010101" charset="-122"/>
              </a:rPr>
              <a:t> </a:t>
            </a:r>
            <a:r>
              <a:rPr sz="2565" spc="120" baseline="10000" dirty="0">
                <a:solidFill>
                  <a:srgbClr val="000000">
                    <a:alpha val="100000"/>
                  </a:srgbClr>
                </a:solidFill>
                <a:latin typeface="宋体" panose="02010600030101010101" pitchFamily="2" charset="-122"/>
                <a:cs typeface="宋体" panose="02010600030101010101" pitchFamily="2" charset="-122"/>
              </a:rPr>
              <a:t>①</a:t>
            </a:r>
            <a:r>
              <a:rPr sz="1625" dirty="0">
                <a:solidFill>
                  <a:srgbClr val="000000">
                    <a:alpha val="100000"/>
                  </a:srgbClr>
                </a:solidFill>
                <a:latin typeface="宋体" panose="02010600030101010101" pitchFamily="2" charset="-122"/>
                <a:cs typeface="宋体" panose="02010600030101010101" pitchFamily="2" charset="-122"/>
              </a:rPr>
              <a:t> </a:t>
            </a:r>
            <a:r>
              <a:rPr sz="2565" spc="-17" baseline="-1000" dirty="0">
                <a:solidFill>
                  <a:srgbClr val="000000">
                    <a:alpha val="100000"/>
                  </a:srgbClr>
                </a:solidFill>
                <a:latin typeface="宋体" panose="02010600030101010101" pitchFamily="2" charset="-122"/>
                <a:cs typeface="宋体" panose="02010600030101010101" pitchFamily="2" charset="-122"/>
              </a:rPr>
              <a:t>②</a:t>
            </a:r>
            <a:r>
              <a:rPr sz="1625" dirty="0">
                <a:solidFill>
                  <a:srgbClr val="000000">
                    <a:alpha val="100000"/>
                  </a:srgbClr>
                </a:solidFill>
                <a:latin typeface="宋体" panose="02010600030101010101" pitchFamily="2" charset="-122"/>
                <a:cs typeface="宋体" panose="02010600030101010101" pitchFamily="2" charset="-122"/>
              </a:rPr>
              <a:t> </a:t>
            </a:r>
            <a:r>
              <a:rPr sz="2565" spc="-17" baseline="-1000" dirty="0">
                <a:solidFill>
                  <a:srgbClr val="000000">
                    <a:alpha val="100000"/>
                  </a:srgbClr>
                </a:solidFill>
                <a:latin typeface="宋体" panose="02010600030101010101" pitchFamily="2" charset="-122"/>
                <a:cs typeface="宋体" panose="02010600030101010101" pitchFamily="2" charset="-122"/>
              </a:rPr>
              <a:t>③</a:t>
            </a:r>
            <a:r>
              <a:rPr sz="1625" dirty="0">
                <a:solidFill>
                  <a:srgbClr val="000000">
                    <a:alpha val="100000"/>
                  </a:srgbClr>
                </a:solidFill>
                <a:latin typeface="宋体" panose="02010600030101010101" pitchFamily="2" charset="-122"/>
                <a:cs typeface="宋体" panose="02010600030101010101" pitchFamily="2" charset="-122"/>
              </a:rPr>
              <a:t> </a:t>
            </a:r>
            <a:r>
              <a:rPr sz="2565" spc="-17" baseline="-1000" dirty="0">
                <a:solidFill>
                  <a:srgbClr val="000000">
                    <a:alpha val="100000"/>
                  </a:srgbClr>
                </a:solidFill>
                <a:latin typeface="宋体" panose="02010600030101010101" pitchFamily="2" charset="-122"/>
                <a:cs typeface="宋体" panose="02010600030101010101" pitchFamily="2" charset="-122"/>
              </a:rPr>
              <a:t>④</a:t>
            </a:r>
            <a:r>
              <a:rPr sz="1625" dirty="0">
                <a:solidFill>
                  <a:srgbClr val="000000">
                    <a:alpha val="100000"/>
                  </a:srgbClr>
                </a:solidFill>
                <a:latin typeface="宋体" panose="02010600030101010101" pitchFamily="2" charset="-122"/>
                <a:cs typeface="宋体" panose="02010600030101010101" pitchFamily="2" charset="-122"/>
              </a:rPr>
              <a:t> </a:t>
            </a:r>
            <a:r>
              <a:rPr sz="2565" spc="-17" baseline="-1000" dirty="0">
                <a:solidFill>
                  <a:srgbClr val="000000">
                    <a:alpha val="100000"/>
                  </a:srgbClr>
                </a:solidFill>
                <a:latin typeface="宋体" panose="02010600030101010101" pitchFamily="2" charset="-122"/>
                <a:cs typeface="宋体" panose="02010600030101010101" pitchFamily="2" charset="-122"/>
              </a:rPr>
              <a:t>⑤</a:t>
            </a:r>
            <a:r>
              <a:rPr sz="1625" dirty="0">
                <a:solidFill>
                  <a:srgbClr val="000000">
                    <a:alpha val="100000"/>
                  </a:srgbClr>
                </a:solidFill>
                <a:latin typeface="宋体" panose="02010600030101010101" pitchFamily="2" charset="-122"/>
                <a:cs typeface="宋体" panose="02010600030101010101" pitchFamily="2" charset="-122"/>
              </a:rPr>
              <a:t> </a:t>
            </a:r>
            <a:r>
              <a:rPr sz="2565" spc="-17" baseline="-1000" dirty="0">
                <a:solidFill>
                  <a:srgbClr val="000000">
                    <a:alpha val="100000"/>
                  </a:srgbClr>
                </a:solidFill>
                <a:latin typeface="宋体" panose="02010600030101010101" pitchFamily="2" charset="-122"/>
                <a:cs typeface="宋体" panose="02010600030101010101" pitchFamily="2" charset="-122"/>
              </a:rPr>
              <a:t>⑥</a:t>
            </a:r>
            <a:r>
              <a:rPr sz="1625" dirty="0">
                <a:solidFill>
                  <a:srgbClr val="000000">
                    <a:alpha val="100000"/>
                  </a:srgbClr>
                </a:solidFill>
                <a:latin typeface="宋体" panose="02010600030101010101" pitchFamily="2" charset="-122"/>
                <a:cs typeface="宋体" panose="02010600030101010101" pitchFamily="2" charset="-122"/>
              </a:rPr>
              <a:t> </a:t>
            </a:r>
            <a:r>
              <a:rPr sz="2565" spc="-17" baseline="-1000" dirty="0">
                <a:solidFill>
                  <a:srgbClr val="000000">
                    <a:alpha val="100000"/>
                  </a:srgbClr>
                </a:solidFill>
                <a:latin typeface="宋体" panose="02010600030101010101" pitchFamily="2" charset="-122"/>
                <a:cs typeface="宋体" panose="02010600030101010101" pitchFamily="2" charset="-122"/>
              </a:rPr>
              <a:t>⑦</a:t>
            </a:r>
            <a:endParaRPr lang="en-US" altLang="en-US" sz="1667" dirty="0"/>
          </a:p>
        </p:txBody>
      </p:sp>
      <p:pic>
        <p:nvPicPr>
          <p:cNvPr id="310" name="picture 310"/>
          <p:cNvPicPr>
            <a:picLocks noChangeAspect="1"/>
          </p:cNvPicPr>
          <p:nvPr/>
        </p:nvPicPr>
        <p:blipFill>
          <a:blip r:embed="rId3"/>
          <a:stretch>
            <a:fillRect/>
          </a:stretch>
        </p:blipFill>
        <p:spPr>
          <a:xfrm rot="21600000">
            <a:off x="1435370" y="1884533"/>
            <a:ext cx="170093" cy="301601"/>
          </a:xfrm>
          <a:prstGeom prst="rect">
            <a:avLst/>
          </a:prstGeom>
        </p:spPr>
      </p:pic>
      <p:sp>
        <p:nvSpPr>
          <p:cNvPr id="311" name="textbox 311"/>
          <p:cNvSpPr/>
          <p:nvPr/>
        </p:nvSpPr>
        <p:spPr>
          <a:xfrm>
            <a:off x="2617870" y="1860364"/>
            <a:ext cx="886707" cy="1847262"/>
          </a:xfrm>
          <a:prstGeom prst="rect">
            <a:avLst/>
          </a:prstGeom>
        </p:spPr>
        <p:txBody>
          <a:bodyPr vert="horz" wrap="square" lIns="0" tIns="0" rIns="0" bIns="0"/>
          <a:lstStyle/>
          <a:p>
            <a:pPr algn="l" rtl="0" eaLnBrk="0">
              <a:lnSpc>
                <a:spcPct val="89000"/>
              </a:lnSpc>
            </a:pPr>
            <a:endParaRPr lang="en-US" altLang="en-US" sz="100" dirty="0"/>
          </a:p>
          <a:p>
            <a:pPr indent="14118">
              <a:lnSpc>
                <a:spcPct val="79000"/>
              </a:lnSpc>
            </a:pPr>
            <a:r>
              <a:rPr sz="1625" b="1" i="1" spc="68" dirty="0">
                <a:solidFill>
                  <a:srgbClr val="000000">
                    <a:alpha val="100000"/>
                  </a:srgbClr>
                </a:solidFill>
                <a:latin typeface="Times New Roman" panose="02020603050405020304"/>
                <a:ea typeface="Times New Roman" panose="02020603050405020304"/>
                <a:cs typeface="Times New Roman" panose="02020603050405020304"/>
              </a:rPr>
              <a:t>S</a:t>
            </a:r>
            <a:r>
              <a:rPr sz="1625" spc="60" dirty="0">
                <a:solidFill>
                  <a:srgbClr val="000000">
                    <a:alpha val="100000"/>
                  </a:srgbClr>
                </a:solidFill>
                <a:latin typeface="Times New Roman" panose="02020603050405020304"/>
                <a:ea typeface="Times New Roman" panose="02020603050405020304"/>
                <a:cs typeface="Times New Roman" panose="02020603050405020304"/>
              </a:rPr>
              <a:t> </a:t>
            </a:r>
            <a:r>
              <a:rPr sz="1625" b="1" i="1" spc="68" dirty="0">
                <a:solidFill>
                  <a:srgbClr val="000000">
                    <a:alpha val="100000"/>
                  </a:srgbClr>
                </a:solidFill>
                <a:latin typeface="Times New Roman" panose="02020603050405020304"/>
                <a:ea typeface="Times New Roman" panose="02020603050405020304"/>
                <a:cs typeface="Times New Roman" panose="02020603050405020304"/>
              </a:rPr>
              <a:t>→</a:t>
            </a:r>
            <a:r>
              <a:rPr sz="1625" spc="60" dirty="0">
                <a:solidFill>
                  <a:srgbClr val="000000">
                    <a:alpha val="100000"/>
                  </a:srgbClr>
                </a:solidFill>
                <a:latin typeface="Times New Roman" panose="02020603050405020304"/>
                <a:ea typeface="Times New Roman" panose="02020603050405020304"/>
                <a:cs typeface="Times New Roman" panose="02020603050405020304"/>
              </a:rPr>
              <a:t> </a:t>
            </a:r>
            <a:r>
              <a:rPr sz="1625" b="1" i="1" spc="68" dirty="0">
                <a:solidFill>
                  <a:srgbClr val="000000">
                    <a:alpha val="100000"/>
                  </a:srgbClr>
                </a:solidFill>
                <a:latin typeface="Times New Roman" panose="02020603050405020304"/>
                <a:ea typeface="Times New Roman" panose="02020603050405020304"/>
                <a:cs typeface="Times New Roman" panose="02020603050405020304"/>
              </a:rPr>
              <a:t>aBC</a:t>
            </a:r>
            <a:endParaRPr lang="en-US" altLang="en-US" sz="1625" dirty="0"/>
          </a:p>
          <a:p>
            <a:pPr indent="13032">
              <a:lnSpc>
                <a:spcPct val="79000"/>
              </a:lnSpc>
              <a:spcBef>
                <a:spcPts val="594"/>
              </a:spcBef>
            </a:pPr>
            <a:r>
              <a:rPr sz="1625" b="1" i="1" spc="68" dirty="0">
                <a:solidFill>
                  <a:srgbClr val="000000">
                    <a:alpha val="100000"/>
                  </a:srgbClr>
                </a:solidFill>
                <a:latin typeface="Times New Roman" panose="02020603050405020304"/>
                <a:ea typeface="Times New Roman" panose="02020603050405020304"/>
                <a:cs typeface="Times New Roman" panose="02020603050405020304"/>
              </a:rPr>
              <a:t>B</a:t>
            </a:r>
            <a:r>
              <a:rPr sz="1625" spc="111" dirty="0">
                <a:solidFill>
                  <a:srgbClr val="000000">
                    <a:alpha val="100000"/>
                  </a:srgbClr>
                </a:solidFill>
                <a:latin typeface="Times New Roman" panose="02020603050405020304"/>
                <a:ea typeface="Times New Roman" panose="02020603050405020304"/>
                <a:cs typeface="Times New Roman" panose="02020603050405020304"/>
              </a:rPr>
              <a:t> </a:t>
            </a:r>
            <a:r>
              <a:rPr sz="1625" b="1" i="1" spc="68" dirty="0">
                <a:solidFill>
                  <a:srgbClr val="000000">
                    <a:alpha val="100000"/>
                  </a:srgbClr>
                </a:solidFill>
                <a:latin typeface="Times New Roman" panose="02020603050405020304"/>
                <a:ea typeface="Times New Roman" panose="02020603050405020304"/>
                <a:cs typeface="Times New Roman" panose="02020603050405020304"/>
              </a:rPr>
              <a:t>→</a:t>
            </a:r>
            <a:r>
              <a:rPr sz="1625" spc="34" dirty="0">
                <a:solidFill>
                  <a:srgbClr val="000000">
                    <a:alpha val="100000"/>
                  </a:srgbClr>
                </a:solidFill>
                <a:latin typeface="Times New Roman" panose="02020603050405020304"/>
                <a:ea typeface="Times New Roman" panose="02020603050405020304"/>
                <a:cs typeface="Times New Roman" panose="02020603050405020304"/>
              </a:rPr>
              <a:t> </a:t>
            </a:r>
            <a:r>
              <a:rPr sz="1625" b="1" i="1" spc="68" dirty="0">
                <a:solidFill>
                  <a:srgbClr val="000000">
                    <a:alpha val="100000"/>
                  </a:srgbClr>
                </a:solidFill>
                <a:latin typeface="Times New Roman" panose="02020603050405020304"/>
                <a:ea typeface="Times New Roman" panose="02020603050405020304"/>
                <a:cs typeface="Times New Roman" panose="02020603050405020304"/>
              </a:rPr>
              <a:t>bC</a:t>
            </a:r>
            <a:endParaRPr lang="en-US" altLang="en-US" sz="1625" dirty="0"/>
          </a:p>
          <a:p>
            <a:pPr indent="13032">
              <a:lnSpc>
                <a:spcPct val="79000"/>
              </a:lnSpc>
              <a:spcBef>
                <a:spcPts val="599"/>
              </a:spcBef>
            </a:pPr>
            <a:r>
              <a:rPr sz="1625" b="1" i="1" spc="43" dirty="0">
                <a:solidFill>
                  <a:srgbClr val="000000">
                    <a:alpha val="100000"/>
                  </a:srgbClr>
                </a:solidFill>
                <a:latin typeface="Times New Roman" panose="02020603050405020304"/>
                <a:ea typeface="Times New Roman" panose="02020603050405020304"/>
                <a:cs typeface="Times New Roman" panose="02020603050405020304"/>
              </a:rPr>
              <a:t>B</a:t>
            </a:r>
            <a:r>
              <a:rPr sz="1625" spc="103" dirty="0">
                <a:solidFill>
                  <a:srgbClr val="000000">
                    <a:alpha val="100000"/>
                  </a:srgbClr>
                </a:solidFill>
                <a:latin typeface="Times New Roman" panose="02020603050405020304"/>
                <a:ea typeface="Times New Roman" panose="02020603050405020304"/>
                <a:cs typeface="Times New Roman" panose="02020603050405020304"/>
              </a:rPr>
              <a:t> </a:t>
            </a:r>
            <a:r>
              <a:rPr sz="1625" b="1" i="1" spc="43" dirty="0">
                <a:solidFill>
                  <a:srgbClr val="000000">
                    <a:alpha val="100000"/>
                  </a:srgbClr>
                </a:solidFill>
                <a:latin typeface="Times New Roman" panose="02020603050405020304"/>
                <a:ea typeface="Times New Roman" panose="02020603050405020304"/>
                <a:cs typeface="Times New Roman" panose="02020603050405020304"/>
              </a:rPr>
              <a:t>→</a:t>
            </a:r>
            <a:r>
              <a:rPr sz="1625" spc="51" dirty="0">
                <a:solidFill>
                  <a:srgbClr val="000000">
                    <a:alpha val="100000"/>
                  </a:srgbClr>
                </a:solidFill>
                <a:latin typeface="Times New Roman" panose="02020603050405020304"/>
                <a:ea typeface="Times New Roman" panose="02020603050405020304"/>
                <a:cs typeface="Times New Roman" panose="02020603050405020304"/>
              </a:rPr>
              <a:t> </a:t>
            </a:r>
            <a:r>
              <a:rPr sz="1625" b="1" i="1" spc="43" dirty="0">
                <a:solidFill>
                  <a:srgbClr val="000000">
                    <a:alpha val="100000"/>
                  </a:srgbClr>
                </a:solidFill>
                <a:latin typeface="Times New Roman" panose="02020603050405020304"/>
                <a:ea typeface="Times New Roman" panose="02020603050405020304"/>
                <a:cs typeface="Times New Roman" panose="02020603050405020304"/>
              </a:rPr>
              <a:t>dB</a:t>
            </a:r>
            <a:endParaRPr lang="en-US" altLang="en-US" sz="1625" dirty="0"/>
          </a:p>
          <a:p>
            <a:pPr indent="13032">
              <a:lnSpc>
                <a:spcPct val="78000"/>
              </a:lnSpc>
              <a:spcBef>
                <a:spcPts val="620"/>
              </a:spcBef>
            </a:pPr>
            <a:r>
              <a:rPr sz="1625" b="1" i="1" spc="43" dirty="0">
                <a:solidFill>
                  <a:srgbClr val="000000">
                    <a:alpha val="100000"/>
                  </a:srgbClr>
                </a:solidFill>
                <a:latin typeface="Times New Roman" panose="02020603050405020304"/>
                <a:ea typeface="Times New Roman" panose="02020603050405020304"/>
                <a:cs typeface="Times New Roman" panose="02020603050405020304"/>
              </a:rPr>
              <a:t>B</a:t>
            </a:r>
            <a:r>
              <a:rPr sz="1625" spc="103" dirty="0">
                <a:solidFill>
                  <a:srgbClr val="000000">
                    <a:alpha val="100000"/>
                  </a:srgbClr>
                </a:solidFill>
                <a:latin typeface="Times New Roman" panose="02020603050405020304"/>
                <a:ea typeface="Times New Roman" panose="02020603050405020304"/>
                <a:cs typeface="Times New Roman" panose="02020603050405020304"/>
              </a:rPr>
              <a:t> </a:t>
            </a:r>
            <a:r>
              <a:rPr sz="1625" b="1" i="1" spc="43" dirty="0">
                <a:solidFill>
                  <a:srgbClr val="000000">
                    <a:alpha val="100000"/>
                  </a:srgbClr>
                </a:solidFill>
                <a:latin typeface="Times New Roman" panose="02020603050405020304"/>
                <a:ea typeface="Times New Roman" panose="02020603050405020304"/>
                <a:cs typeface="Times New Roman" panose="02020603050405020304"/>
              </a:rPr>
              <a:t>→</a:t>
            </a:r>
            <a:r>
              <a:rPr sz="1625" spc="34" dirty="0">
                <a:solidFill>
                  <a:srgbClr val="000000">
                    <a:alpha val="100000"/>
                  </a:srgbClr>
                </a:solidFill>
                <a:latin typeface="Times New Roman" panose="02020603050405020304"/>
                <a:ea typeface="Times New Roman" panose="02020603050405020304"/>
                <a:cs typeface="Times New Roman" panose="02020603050405020304"/>
              </a:rPr>
              <a:t> </a:t>
            </a:r>
            <a:r>
              <a:rPr sz="1625" b="1" i="1" spc="43" dirty="0">
                <a:solidFill>
                  <a:srgbClr val="000000">
                    <a:alpha val="100000"/>
                  </a:srgbClr>
                </a:solidFill>
                <a:latin typeface="Times New Roman" panose="02020603050405020304"/>
                <a:ea typeface="Times New Roman" panose="02020603050405020304"/>
                <a:cs typeface="Times New Roman" panose="02020603050405020304"/>
              </a:rPr>
              <a:t>ε</a:t>
            </a:r>
            <a:endParaRPr lang="en-US" altLang="en-US" sz="1625" dirty="0"/>
          </a:p>
          <a:p>
            <a:pPr indent="32579">
              <a:lnSpc>
                <a:spcPct val="79000"/>
              </a:lnSpc>
              <a:spcBef>
                <a:spcPts val="594"/>
              </a:spcBef>
            </a:pPr>
            <a:r>
              <a:rPr sz="1625" b="1" i="1" spc="17" dirty="0">
                <a:solidFill>
                  <a:srgbClr val="000000">
                    <a:alpha val="100000"/>
                  </a:srgbClr>
                </a:solidFill>
                <a:latin typeface="Times New Roman" panose="02020603050405020304"/>
                <a:ea typeface="Times New Roman" panose="02020603050405020304"/>
                <a:cs typeface="Times New Roman" panose="02020603050405020304"/>
              </a:rPr>
              <a:t>C</a:t>
            </a:r>
            <a:r>
              <a:rPr sz="1625" dirty="0">
                <a:solidFill>
                  <a:srgbClr val="000000">
                    <a:alpha val="100000"/>
                  </a:srgbClr>
                </a:solidFill>
                <a:latin typeface="Times New Roman" panose="02020603050405020304"/>
                <a:ea typeface="Times New Roman" panose="02020603050405020304"/>
                <a:cs typeface="Times New Roman" panose="02020603050405020304"/>
              </a:rPr>
              <a:t> </a:t>
            </a:r>
            <a:r>
              <a:rPr sz="1625" b="1" i="1" spc="17" dirty="0">
                <a:solidFill>
                  <a:srgbClr val="000000">
                    <a:alpha val="100000"/>
                  </a:srgbClr>
                </a:solidFill>
                <a:latin typeface="Times New Roman" panose="02020603050405020304"/>
                <a:ea typeface="Times New Roman" panose="02020603050405020304"/>
                <a:cs typeface="Times New Roman" panose="02020603050405020304"/>
              </a:rPr>
              <a:t>→</a:t>
            </a:r>
            <a:r>
              <a:rPr sz="1625" spc="68" dirty="0">
                <a:solidFill>
                  <a:srgbClr val="000000">
                    <a:alpha val="100000"/>
                  </a:srgbClr>
                </a:solidFill>
                <a:latin typeface="Times New Roman" panose="02020603050405020304"/>
                <a:ea typeface="Times New Roman" panose="02020603050405020304"/>
                <a:cs typeface="Times New Roman" panose="02020603050405020304"/>
              </a:rPr>
              <a:t> </a:t>
            </a:r>
            <a:r>
              <a:rPr sz="1625" b="1" i="1" spc="17" dirty="0">
                <a:solidFill>
                  <a:srgbClr val="000000">
                    <a:alpha val="100000"/>
                  </a:srgbClr>
                </a:solidFill>
                <a:latin typeface="Times New Roman" panose="02020603050405020304"/>
                <a:ea typeface="Times New Roman" panose="02020603050405020304"/>
                <a:cs typeface="Times New Roman" panose="02020603050405020304"/>
              </a:rPr>
              <a:t>c</a:t>
            </a:r>
            <a:endParaRPr lang="en-US" altLang="en-US" sz="1625" dirty="0"/>
          </a:p>
          <a:p>
            <a:pPr indent="32579">
              <a:lnSpc>
                <a:spcPct val="79000"/>
              </a:lnSpc>
              <a:spcBef>
                <a:spcPts val="599"/>
              </a:spcBef>
            </a:pPr>
            <a:r>
              <a:rPr sz="1625" b="1" i="1" spc="17" dirty="0">
                <a:solidFill>
                  <a:srgbClr val="000000">
                    <a:alpha val="100000"/>
                  </a:srgbClr>
                </a:solidFill>
                <a:latin typeface="Times New Roman" panose="02020603050405020304"/>
                <a:ea typeface="Times New Roman" panose="02020603050405020304"/>
                <a:cs typeface="Times New Roman" panose="02020603050405020304"/>
              </a:rPr>
              <a:t>C</a:t>
            </a:r>
            <a:r>
              <a:rPr sz="1625" spc="9" dirty="0">
                <a:solidFill>
                  <a:srgbClr val="000000">
                    <a:alpha val="100000"/>
                  </a:srgbClr>
                </a:solidFill>
                <a:latin typeface="Times New Roman" panose="02020603050405020304"/>
                <a:ea typeface="Times New Roman" panose="02020603050405020304"/>
                <a:cs typeface="Times New Roman" panose="02020603050405020304"/>
              </a:rPr>
              <a:t> </a:t>
            </a:r>
            <a:r>
              <a:rPr sz="1625" b="1" i="1" spc="17" dirty="0">
                <a:solidFill>
                  <a:srgbClr val="000000">
                    <a:alpha val="100000"/>
                  </a:srgbClr>
                </a:solidFill>
                <a:latin typeface="Times New Roman" panose="02020603050405020304"/>
                <a:ea typeface="Times New Roman" panose="02020603050405020304"/>
                <a:cs typeface="Times New Roman" panose="02020603050405020304"/>
              </a:rPr>
              <a:t>→</a:t>
            </a:r>
            <a:r>
              <a:rPr sz="1625" spc="51" dirty="0">
                <a:solidFill>
                  <a:srgbClr val="000000">
                    <a:alpha val="100000"/>
                  </a:srgbClr>
                </a:solidFill>
                <a:latin typeface="Times New Roman" panose="02020603050405020304"/>
                <a:ea typeface="Times New Roman" panose="02020603050405020304"/>
                <a:cs typeface="Times New Roman" panose="02020603050405020304"/>
              </a:rPr>
              <a:t> </a:t>
            </a:r>
            <a:r>
              <a:rPr sz="1625" b="1" i="1" spc="17" dirty="0">
                <a:solidFill>
                  <a:srgbClr val="000000">
                    <a:alpha val="100000"/>
                  </a:srgbClr>
                </a:solidFill>
                <a:latin typeface="Times New Roman" panose="02020603050405020304"/>
                <a:ea typeface="Times New Roman" panose="02020603050405020304"/>
                <a:cs typeface="Times New Roman" panose="02020603050405020304"/>
              </a:rPr>
              <a:t>a</a:t>
            </a:r>
            <a:endParaRPr lang="en-US" altLang="en-US" sz="1625" dirty="0"/>
          </a:p>
          <a:p>
            <a:pPr algn="l" rtl="0" eaLnBrk="0">
              <a:lnSpc>
                <a:spcPct val="100000"/>
              </a:lnSpc>
            </a:pPr>
            <a:endParaRPr lang="en-US" altLang="en-US" sz="513" dirty="0"/>
          </a:p>
          <a:p>
            <a:pPr indent="10860">
              <a:lnSpc>
                <a:spcPct val="78000"/>
              </a:lnSpc>
              <a:spcBef>
                <a:spcPts val="4"/>
              </a:spcBef>
            </a:pPr>
            <a:r>
              <a:rPr sz="1625" b="1" i="1" spc="43" dirty="0">
                <a:solidFill>
                  <a:srgbClr val="000000">
                    <a:alpha val="100000"/>
                  </a:srgbClr>
                </a:solidFill>
                <a:latin typeface="Times New Roman" panose="02020603050405020304"/>
                <a:ea typeface="Times New Roman" panose="02020603050405020304"/>
                <a:cs typeface="Times New Roman" panose="02020603050405020304"/>
              </a:rPr>
              <a:t>D</a:t>
            </a:r>
            <a:r>
              <a:rPr sz="1625" spc="103" dirty="0">
                <a:solidFill>
                  <a:srgbClr val="000000">
                    <a:alpha val="100000"/>
                  </a:srgbClr>
                </a:solidFill>
                <a:latin typeface="Times New Roman" panose="02020603050405020304"/>
                <a:ea typeface="Times New Roman" panose="02020603050405020304"/>
                <a:cs typeface="Times New Roman" panose="02020603050405020304"/>
              </a:rPr>
              <a:t> </a:t>
            </a:r>
            <a:r>
              <a:rPr sz="1625" b="1" i="1" spc="43" dirty="0">
                <a:solidFill>
                  <a:srgbClr val="000000">
                    <a:alpha val="100000"/>
                  </a:srgbClr>
                </a:solidFill>
                <a:latin typeface="Times New Roman" panose="02020603050405020304"/>
                <a:ea typeface="Times New Roman" panose="02020603050405020304"/>
                <a:cs typeface="Times New Roman" panose="02020603050405020304"/>
              </a:rPr>
              <a:t>→</a:t>
            </a:r>
            <a:r>
              <a:rPr sz="1625" spc="60" dirty="0">
                <a:solidFill>
                  <a:srgbClr val="000000">
                    <a:alpha val="100000"/>
                  </a:srgbClr>
                </a:solidFill>
                <a:latin typeface="Times New Roman" panose="02020603050405020304"/>
                <a:ea typeface="Times New Roman" panose="02020603050405020304"/>
                <a:cs typeface="Times New Roman" panose="02020603050405020304"/>
              </a:rPr>
              <a:t> </a:t>
            </a:r>
            <a:r>
              <a:rPr sz="1625" b="1" i="1" spc="43" dirty="0">
                <a:solidFill>
                  <a:srgbClr val="000000">
                    <a:alpha val="100000"/>
                  </a:srgbClr>
                </a:solidFill>
                <a:latin typeface="Times New Roman" panose="02020603050405020304"/>
                <a:ea typeface="Times New Roman" panose="02020603050405020304"/>
                <a:cs typeface="Times New Roman" panose="02020603050405020304"/>
              </a:rPr>
              <a:t>e</a:t>
            </a:r>
            <a:endParaRPr lang="en-US" altLang="en-US" sz="1625" dirty="0"/>
          </a:p>
        </p:txBody>
      </p:sp>
      <p:sp>
        <p:nvSpPr>
          <p:cNvPr id="312" name="textbox 312"/>
          <p:cNvSpPr/>
          <p:nvPr/>
        </p:nvSpPr>
        <p:spPr>
          <a:xfrm>
            <a:off x="4953041" y="1840142"/>
            <a:ext cx="802000" cy="1947172"/>
          </a:xfrm>
          <a:prstGeom prst="rect">
            <a:avLst/>
          </a:prstGeom>
        </p:spPr>
        <p:txBody>
          <a:bodyPr vert="horz" wrap="square" lIns="0" tIns="0" rIns="0" bIns="0"/>
          <a:lstStyle/>
          <a:p>
            <a:pPr algn="l" rtl="0" eaLnBrk="0">
              <a:lnSpc>
                <a:spcPct val="83000"/>
              </a:lnSpc>
            </a:pPr>
            <a:endParaRPr lang="en-US" altLang="en-US" sz="100" dirty="0"/>
          </a:p>
          <a:p>
            <a:pPr indent="46154">
              <a:lnSpc>
                <a:spcPts val="2865"/>
              </a:lnSpc>
            </a:pPr>
            <a:r>
              <a:rPr sz="2138" b="1" i="1" dirty="0">
                <a:solidFill>
                  <a:srgbClr val="000000">
                    <a:alpha val="100000"/>
                  </a:srgbClr>
                </a:solidFill>
                <a:latin typeface="Times New Roman" panose="02020603050405020304"/>
                <a:ea typeface="Times New Roman" panose="02020603050405020304"/>
                <a:cs typeface="Times New Roman" panose="02020603050405020304"/>
              </a:rPr>
              <a:t>a</a:t>
            </a:r>
            <a:r>
              <a:rPr sz="2138" spc="51" dirty="0">
                <a:solidFill>
                  <a:srgbClr val="000000">
                    <a:alpha val="100000"/>
                  </a:srgbClr>
                </a:solidFill>
                <a:latin typeface="Times New Roman" panose="02020603050405020304"/>
                <a:ea typeface="Times New Roman" panose="02020603050405020304"/>
                <a:cs typeface="Times New Roman" panose="02020603050405020304"/>
              </a:rPr>
              <a:t> </a:t>
            </a:r>
            <a:r>
              <a:rPr sz="2138" b="1" i="1" dirty="0">
                <a:solidFill>
                  <a:srgbClr val="000000">
                    <a:alpha val="100000"/>
                  </a:srgbClr>
                </a:solidFill>
                <a:latin typeface="Times New Roman" panose="02020603050405020304"/>
                <a:ea typeface="Times New Roman" panose="02020603050405020304"/>
                <a:cs typeface="Times New Roman" panose="02020603050405020304"/>
              </a:rPr>
              <a:t>d</a:t>
            </a:r>
            <a:r>
              <a:rPr sz="2138" spc="-60" dirty="0">
                <a:solidFill>
                  <a:srgbClr val="000000">
                    <a:alpha val="100000"/>
                  </a:srgbClr>
                </a:solidFill>
                <a:latin typeface="Times New Roman" panose="02020603050405020304"/>
                <a:ea typeface="Times New Roman" panose="02020603050405020304"/>
                <a:cs typeface="Times New Roman" panose="02020603050405020304"/>
              </a:rPr>
              <a:t> </a:t>
            </a:r>
            <a:r>
              <a:rPr sz="2138" b="1" i="1" dirty="0">
                <a:solidFill>
                  <a:srgbClr val="000000">
                    <a:alpha val="100000"/>
                  </a:srgbClr>
                </a:solidFill>
                <a:latin typeface="Times New Roman" panose="02020603050405020304"/>
                <a:ea typeface="Times New Roman" panose="02020603050405020304"/>
                <a:cs typeface="Times New Roman" panose="02020603050405020304"/>
              </a:rPr>
              <a:t>a</a:t>
            </a:r>
            <a:endParaRPr lang="en-US" altLang="en-US" sz="2138" dirty="0"/>
          </a:p>
          <a:p>
            <a:pPr algn="l" rtl="0" eaLnBrk="0">
              <a:lnSpc>
                <a:spcPct val="159000"/>
              </a:lnSpc>
            </a:pPr>
            <a:endParaRPr lang="en-US" altLang="en-US" sz="855" dirty="0"/>
          </a:p>
          <a:p>
            <a:pPr indent="269865">
              <a:lnSpc>
                <a:spcPct val="79000"/>
              </a:lnSpc>
              <a:spcBef>
                <a:spcPts val="496"/>
              </a:spcBef>
            </a:pPr>
            <a:r>
              <a:rPr sz="1625" b="1" i="1" spc="128" dirty="0">
                <a:solidFill>
                  <a:srgbClr val="000000">
                    <a:alpha val="100000"/>
                  </a:srgbClr>
                </a:solidFill>
                <a:latin typeface="Times New Roman" panose="02020603050405020304"/>
                <a:ea typeface="Times New Roman" panose="02020603050405020304"/>
                <a:cs typeface="Times New Roman" panose="02020603050405020304"/>
              </a:rPr>
              <a:t>S</a:t>
            </a:r>
            <a:endParaRPr lang="en-US" altLang="en-US" sz="1625" dirty="0"/>
          </a:p>
          <a:p>
            <a:pPr indent="10860">
              <a:lnSpc>
                <a:spcPts val="2091"/>
              </a:lnSpc>
              <a:spcBef>
                <a:spcPts val="21"/>
              </a:spcBef>
              <a:tabLst>
                <a:tab pos="208508" algn="l"/>
              </a:tabLst>
            </a:pPr>
            <a:r>
              <a:rPr sz="1625" dirty="0">
                <a:solidFill>
                  <a:srgbClr val="000000">
                    <a:alpha val="100000"/>
                  </a:srgbClr>
                </a:solidFill>
                <a:latin typeface="Arial" panose="020B0604020202020204"/>
                <a:ea typeface="Arial" panose="020B0604020202020204"/>
                <a:cs typeface="Arial" panose="020B0604020202020204"/>
              </a:rPr>
              <a:t>	</a:t>
            </a:r>
            <a:r>
              <a:rPr sz="1625" spc="86" dirty="0">
                <a:solidFill>
                  <a:srgbClr val="000000">
                    <a:alpha val="100000"/>
                  </a:srgbClr>
                </a:solidFill>
                <a:latin typeface="Arial" panose="020B0604020202020204"/>
                <a:ea typeface="Arial" panose="020B0604020202020204"/>
                <a:cs typeface="Arial" panose="020B0604020202020204"/>
              </a:rPr>
              <a:t> </a:t>
            </a:r>
            <a:r>
              <a:rPr sz="1625" b="1" i="1" spc="68" dirty="0">
                <a:solidFill>
                  <a:srgbClr val="000000">
                    <a:alpha val="100000"/>
                  </a:srgbClr>
                </a:solidFill>
                <a:latin typeface="Times New Roman" panose="02020603050405020304"/>
                <a:ea typeface="Times New Roman" panose="02020603050405020304"/>
                <a:cs typeface="Times New Roman" panose="02020603050405020304"/>
              </a:rPr>
              <a:t>aBC</a:t>
            </a:r>
            <a:endParaRPr lang="en-US" altLang="en-US" sz="1625" dirty="0"/>
          </a:p>
          <a:p>
            <a:pPr indent="10860">
              <a:lnSpc>
                <a:spcPts val="2091"/>
              </a:lnSpc>
              <a:spcBef>
                <a:spcPts val="26"/>
              </a:spcBef>
              <a:tabLst>
                <a:tab pos="208508" algn="l"/>
              </a:tabLst>
            </a:pPr>
            <a:r>
              <a:rPr sz="1625" dirty="0">
                <a:solidFill>
                  <a:srgbClr val="000000">
                    <a:alpha val="100000"/>
                  </a:srgbClr>
                </a:solidFill>
                <a:latin typeface="Arial" panose="020B0604020202020204"/>
                <a:ea typeface="Arial" panose="020B0604020202020204"/>
                <a:cs typeface="Arial" panose="020B0604020202020204"/>
              </a:rPr>
              <a:t>	</a:t>
            </a:r>
            <a:r>
              <a:rPr sz="1625" spc="94" dirty="0">
                <a:solidFill>
                  <a:srgbClr val="000000">
                    <a:alpha val="100000"/>
                  </a:srgbClr>
                </a:solidFill>
                <a:latin typeface="Arial" panose="020B0604020202020204"/>
                <a:ea typeface="Arial" panose="020B0604020202020204"/>
                <a:cs typeface="Arial" panose="020B0604020202020204"/>
              </a:rPr>
              <a:t> </a:t>
            </a:r>
            <a:r>
              <a:rPr sz="1625" b="1" i="1" spc="60" dirty="0">
                <a:solidFill>
                  <a:srgbClr val="000000">
                    <a:alpha val="100000"/>
                  </a:srgbClr>
                </a:solidFill>
                <a:latin typeface="Times New Roman" panose="02020603050405020304"/>
                <a:ea typeface="Times New Roman" panose="02020603050405020304"/>
                <a:cs typeface="Times New Roman" panose="02020603050405020304"/>
              </a:rPr>
              <a:t>adBC</a:t>
            </a:r>
            <a:endParaRPr lang="en-US" altLang="en-US" sz="1625" dirty="0"/>
          </a:p>
          <a:p>
            <a:pPr indent="10860">
              <a:lnSpc>
                <a:spcPts val="2082"/>
              </a:lnSpc>
              <a:spcBef>
                <a:spcPts val="30"/>
              </a:spcBef>
              <a:tabLst>
                <a:tab pos="208508" algn="l"/>
              </a:tabLst>
            </a:pPr>
            <a:r>
              <a:rPr sz="1625" dirty="0">
                <a:solidFill>
                  <a:srgbClr val="000000">
                    <a:alpha val="100000"/>
                  </a:srgbClr>
                </a:solidFill>
                <a:latin typeface="Arial" panose="020B0604020202020204"/>
                <a:ea typeface="Arial" panose="020B0604020202020204"/>
                <a:cs typeface="Arial" panose="020B0604020202020204"/>
              </a:rPr>
              <a:t>	</a:t>
            </a:r>
            <a:r>
              <a:rPr sz="1625" spc="103" dirty="0">
                <a:solidFill>
                  <a:srgbClr val="000000">
                    <a:alpha val="100000"/>
                  </a:srgbClr>
                </a:solidFill>
                <a:latin typeface="Arial" panose="020B0604020202020204"/>
                <a:ea typeface="Arial" panose="020B0604020202020204"/>
                <a:cs typeface="Arial" panose="020B0604020202020204"/>
              </a:rPr>
              <a:t> </a:t>
            </a:r>
            <a:r>
              <a:rPr sz="1625" b="1" i="1" spc="60" dirty="0">
                <a:solidFill>
                  <a:srgbClr val="000000">
                    <a:alpha val="100000"/>
                  </a:srgbClr>
                </a:solidFill>
                <a:latin typeface="Times New Roman" panose="02020603050405020304"/>
                <a:ea typeface="Times New Roman" panose="02020603050405020304"/>
                <a:cs typeface="Times New Roman" panose="02020603050405020304"/>
              </a:rPr>
              <a:t>adC</a:t>
            </a:r>
            <a:endParaRPr lang="en-US" altLang="en-US" sz="1625" dirty="0"/>
          </a:p>
          <a:p>
            <a:pPr indent="10860">
              <a:lnSpc>
                <a:spcPts val="2279"/>
              </a:lnSpc>
              <a:tabLst>
                <a:tab pos="208508" algn="l"/>
              </a:tabLst>
            </a:pPr>
            <a:r>
              <a:rPr sz="1625" dirty="0">
                <a:solidFill>
                  <a:srgbClr val="000000">
                    <a:alpha val="100000"/>
                  </a:srgbClr>
                </a:solidFill>
                <a:latin typeface="Arial" panose="020B0604020202020204"/>
                <a:ea typeface="Arial" panose="020B0604020202020204"/>
                <a:cs typeface="Arial" panose="020B0604020202020204"/>
              </a:rPr>
              <a:t>	</a:t>
            </a:r>
            <a:r>
              <a:rPr sz="1625" spc="94" dirty="0">
                <a:solidFill>
                  <a:srgbClr val="000000">
                    <a:alpha val="100000"/>
                  </a:srgbClr>
                </a:solidFill>
                <a:latin typeface="Arial" panose="020B0604020202020204"/>
                <a:ea typeface="Arial" panose="020B0604020202020204"/>
                <a:cs typeface="Arial" panose="020B0604020202020204"/>
              </a:rPr>
              <a:t> </a:t>
            </a:r>
            <a:r>
              <a:rPr sz="1625" b="1" i="1" spc="26" dirty="0">
                <a:solidFill>
                  <a:srgbClr val="000000">
                    <a:alpha val="100000"/>
                  </a:srgbClr>
                </a:solidFill>
                <a:latin typeface="Times New Roman" panose="02020603050405020304"/>
                <a:ea typeface="Times New Roman" panose="02020603050405020304"/>
                <a:cs typeface="Times New Roman" panose="02020603050405020304"/>
              </a:rPr>
              <a:t>ada</a:t>
            </a:r>
            <a:endParaRPr lang="en-US" altLang="en-US" sz="1625" dirty="0"/>
          </a:p>
        </p:txBody>
      </p:sp>
      <p:pic>
        <p:nvPicPr>
          <p:cNvPr id="313" name="picture 313"/>
          <p:cNvPicPr>
            <a:picLocks noChangeAspect="1"/>
          </p:cNvPicPr>
          <p:nvPr/>
        </p:nvPicPr>
        <p:blipFill>
          <a:blip r:embed="rId4"/>
          <a:stretch>
            <a:fillRect/>
          </a:stretch>
        </p:blipFill>
        <p:spPr>
          <a:xfrm rot="21600000">
            <a:off x="4963901" y="3492732"/>
            <a:ext cx="198102" cy="264629"/>
          </a:xfrm>
          <a:prstGeom prst="rect">
            <a:avLst/>
          </a:prstGeom>
        </p:spPr>
      </p:pic>
      <p:pic>
        <p:nvPicPr>
          <p:cNvPr id="314" name="picture 314"/>
          <p:cNvPicPr>
            <a:picLocks noChangeAspect="1"/>
          </p:cNvPicPr>
          <p:nvPr/>
        </p:nvPicPr>
        <p:blipFill>
          <a:blip r:embed="rId5"/>
          <a:stretch>
            <a:fillRect/>
          </a:stretch>
        </p:blipFill>
        <p:spPr>
          <a:xfrm rot="21600000">
            <a:off x="4963901" y="3222380"/>
            <a:ext cx="198102" cy="264520"/>
          </a:xfrm>
          <a:prstGeom prst="rect">
            <a:avLst/>
          </a:prstGeom>
        </p:spPr>
      </p:pic>
      <p:pic>
        <p:nvPicPr>
          <p:cNvPr id="315" name="picture 315"/>
          <p:cNvPicPr>
            <a:picLocks noChangeAspect="1"/>
          </p:cNvPicPr>
          <p:nvPr/>
        </p:nvPicPr>
        <p:blipFill>
          <a:blip r:embed="rId6"/>
          <a:stretch>
            <a:fillRect/>
          </a:stretch>
        </p:blipFill>
        <p:spPr>
          <a:xfrm rot="21600000">
            <a:off x="4963901" y="2952630"/>
            <a:ext cx="198102" cy="265800"/>
          </a:xfrm>
          <a:prstGeom prst="rect">
            <a:avLst/>
          </a:prstGeom>
        </p:spPr>
      </p:pic>
      <p:pic>
        <p:nvPicPr>
          <p:cNvPr id="316" name="picture 316"/>
          <p:cNvPicPr>
            <a:picLocks noChangeAspect="1"/>
          </p:cNvPicPr>
          <p:nvPr/>
        </p:nvPicPr>
        <p:blipFill>
          <a:blip r:embed="rId7"/>
          <a:stretch>
            <a:fillRect/>
          </a:stretch>
        </p:blipFill>
        <p:spPr>
          <a:xfrm rot="21600000">
            <a:off x="4963901" y="2683531"/>
            <a:ext cx="198102" cy="265800"/>
          </a:xfrm>
          <a:prstGeom prst="rect">
            <a:avLst/>
          </a:prstGeom>
        </p:spPr>
      </p:pic>
      <p:sp>
        <p:nvSpPr>
          <p:cNvPr id="322" name="textbox 322"/>
          <p:cNvSpPr/>
          <p:nvPr/>
        </p:nvSpPr>
        <p:spPr>
          <a:xfrm>
            <a:off x="3963111" y="1876280"/>
            <a:ext cx="776480" cy="1108248"/>
          </a:xfrm>
          <a:prstGeom prst="rect">
            <a:avLst/>
          </a:prstGeom>
        </p:spPr>
        <p:txBody>
          <a:bodyPr vert="horz" wrap="square" lIns="0" tIns="0" rIns="0" bIns="0"/>
          <a:lstStyle/>
          <a:p>
            <a:pPr algn="l" rtl="0" eaLnBrk="0">
              <a:lnSpc>
                <a:spcPct val="83000"/>
              </a:lnSpc>
            </a:pPr>
            <a:endParaRPr lang="en-US" altLang="en-US" sz="100" dirty="0"/>
          </a:p>
          <a:p>
            <a:pPr indent="10860">
              <a:lnSpc>
                <a:spcPts val="2634"/>
              </a:lnSpc>
              <a:tabLst>
                <a:tab pos="180272" algn="l"/>
              </a:tabLst>
            </a:pPr>
            <a:r>
              <a:rPr sz="2138" dirty="0">
                <a:solidFill>
                  <a:srgbClr val="000000">
                    <a:alpha val="100000"/>
                  </a:srgbClr>
                </a:solidFill>
                <a:latin typeface="Arial" panose="020B0604020202020204"/>
                <a:ea typeface="Arial" panose="020B0604020202020204"/>
                <a:cs typeface="Arial" panose="020B0604020202020204"/>
              </a:rPr>
              <a:t>	</a:t>
            </a:r>
            <a:r>
              <a:rPr sz="2138" spc="162" dirty="0">
                <a:solidFill>
                  <a:srgbClr val="000000">
                    <a:alpha val="100000"/>
                  </a:srgbClr>
                </a:solidFill>
                <a:latin typeface="华文楷体" panose="02010600040101010101" charset="-122"/>
                <a:ea typeface="华文楷体" panose="02010600040101010101" charset="-122"/>
                <a:cs typeface="华文楷体" panose="02010600040101010101" charset="-122"/>
              </a:rPr>
              <a:t>输入</a:t>
            </a:r>
            <a:endParaRPr lang="en-US" altLang="en-US" sz="2138" dirty="0"/>
          </a:p>
          <a:p>
            <a:pPr algn="l" rtl="0" eaLnBrk="0">
              <a:lnSpc>
                <a:spcPct val="133000"/>
              </a:lnSpc>
            </a:pPr>
            <a:endParaRPr lang="en-US" altLang="en-US" sz="855" dirty="0"/>
          </a:p>
          <a:p>
            <a:pPr algn="l" rtl="0" eaLnBrk="0">
              <a:lnSpc>
                <a:spcPct val="133000"/>
              </a:lnSpc>
            </a:pPr>
            <a:endParaRPr lang="en-US" altLang="en-US" sz="855" dirty="0"/>
          </a:p>
          <a:p>
            <a:pPr algn="l" rtl="0" eaLnBrk="0">
              <a:lnSpc>
                <a:spcPct val="105000"/>
              </a:lnSpc>
            </a:pPr>
            <a:endParaRPr lang="en-US" altLang="en-US" sz="513" dirty="0"/>
          </a:p>
          <a:p>
            <a:pPr indent="10860">
              <a:lnSpc>
                <a:spcPct val="99000"/>
              </a:lnSpc>
              <a:spcBef>
                <a:spcPts val="4"/>
              </a:spcBef>
              <a:tabLst>
                <a:tab pos="180272" algn="l"/>
              </a:tabLst>
            </a:pPr>
            <a:r>
              <a:rPr sz="2138" dirty="0">
                <a:solidFill>
                  <a:srgbClr val="000000">
                    <a:alpha val="100000"/>
                  </a:srgbClr>
                </a:solidFill>
                <a:latin typeface="Arial" panose="020B0604020202020204"/>
                <a:ea typeface="Arial" panose="020B0604020202020204"/>
                <a:cs typeface="Arial" panose="020B0604020202020204"/>
              </a:rPr>
              <a:t>	</a:t>
            </a:r>
            <a:r>
              <a:rPr sz="2138" spc="162" dirty="0">
                <a:solidFill>
                  <a:srgbClr val="000000">
                    <a:alpha val="100000"/>
                  </a:srgbClr>
                </a:solidFill>
                <a:latin typeface="华文楷体" panose="02010600040101010101" charset="-122"/>
                <a:ea typeface="华文楷体" panose="02010600040101010101" charset="-122"/>
                <a:cs typeface="华文楷体" panose="02010600040101010101" charset="-122"/>
              </a:rPr>
              <a:t>推导</a:t>
            </a:r>
            <a:endParaRPr lang="en-US" altLang="en-US" sz="2138" dirty="0"/>
          </a:p>
        </p:txBody>
      </p:sp>
      <p:pic>
        <p:nvPicPr>
          <p:cNvPr id="323" name="picture 323"/>
          <p:cNvPicPr>
            <a:picLocks noChangeAspect="1"/>
          </p:cNvPicPr>
          <p:nvPr/>
        </p:nvPicPr>
        <p:blipFill>
          <a:blip r:embed="rId8"/>
          <a:stretch>
            <a:fillRect/>
          </a:stretch>
        </p:blipFill>
        <p:spPr>
          <a:xfrm rot="21600000">
            <a:off x="3973971" y="2650818"/>
            <a:ext cx="170092" cy="301601"/>
          </a:xfrm>
          <a:prstGeom prst="rect">
            <a:avLst/>
          </a:prstGeom>
        </p:spPr>
      </p:pic>
      <p:pic>
        <p:nvPicPr>
          <p:cNvPr id="324" name="picture 324"/>
          <p:cNvPicPr>
            <a:picLocks noChangeAspect="1"/>
          </p:cNvPicPr>
          <p:nvPr/>
        </p:nvPicPr>
        <p:blipFill>
          <a:blip r:embed="rId8"/>
          <a:stretch>
            <a:fillRect/>
          </a:stretch>
        </p:blipFill>
        <p:spPr>
          <a:xfrm rot="21600000">
            <a:off x="3973971" y="1887140"/>
            <a:ext cx="170092" cy="301601"/>
          </a:xfrm>
          <a:prstGeom prst="rect">
            <a:avLst/>
          </a:prstGeom>
        </p:spPr>
      </p:pic>
      <p:cxnSp>
        <p:nvCxnSpPr>
          <p:cNvPr id="3" name="直接箭头连接符 2">
            <a:extLst>
              <a:ext uri="{FF2B5EF4-FFF2-40B4-BE49-F238E27FC236}">
                <a16:creationId xmlns:a16="http://schemas.microsoft.com/office/drawing/2014/main" id="{44F3C073-141A-44E1-AFE6-337010136C3B}"/>
              </a:ext>
            </a:extLst>
          </p:cNvPr>
          <p:cNvCxnSpPr/>
          <p:nvPr/>
        </p:nvCxnSpPr>
        <p:spPr>
          <a:xfrm flipV="1">
            <a:off x="5062952" y="2132856"/>
            <a:ext cx="0" cy="216024"/>
          </a:xfrm>
          <a:prstGeom prst="straightConnector1">
            <a:avLst/>
          </a:prstGeom>
          <a:ln w="38100">
            <a:solidFill>
              <a:srgbClr val="FF5D5D"/>
            </a:solidFill>
            <a:tailEnd type="triangle"/>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4B0A3FFC-9CBA-4F8A-8E04-006A14CA55A6}"/>
              </a:ext>
            </a:extLst>
          </p:cNvPr>
          <p:cNvPicPr>
            <a:picLocks noChangeAspect="1"/>
          </p:cNvPicPr>
          <p:nvPr/>
        </p:nvPicPr>
        <p:blipFill>
          <a:blip r:embed="rId9"/>
          <a:stretch>
            <a:fillRect/>
          </a:stretch>
        </p:blipFill>
        <p:spPr>
          <a:xfrm>
            <a:off x="4924857" y="2692266"/>
            <a:ext cx="871279" cy="248194"/>
          </a:xfrm>
          <a:prstGeom prst="rect">
            <a:avLst/>
          </a:prstGeom>
        </p:spPr>
      </p:pic>
      <p:cxnSp>
        <p:nvCxnSpPr>
          <p:cNvPr id="30" name="直接箭头连接符 29">
            <a:extLst>
              <a:ext uri="{FF2B5EF4-FFF2-40B4-BE49-F238E27FC236}">
                <a16:creationId xmlns:a16="http://schemas.microsoft.com/office/drawing/2014/main" id="{16DB8706-634D-48E8-A076-D0E314CD91BB}"/>
              </a:ext>
            </a:extLst>
          </p:cNvPr>
          <p:cNvCxnSpPr/>
          <p:nvPr/>
        </p:nvCxnSpPr>
        <p:spPr>
          <a:xfrm flipV="1">
            <a:off x="5292080" y="2132856"/>
            <a:ext cx="0" cy="216024"/>
          </a:xfrm>
          <a:prstGeom prst="straightConnector1">
            <a:avLst/>
          </a:prstGeom>
          <a:ln w="38100">
            <a:solidFill>
              <a:srgbClr val="FF5D5D"/>
            </a:solidFill>
            <a:tailEnd type="triangle"/>
          </a:ln>
        </p:spPr>
        <p:style>
          <a:lnRef idx="1">
            <a:schemeClr val="accent1"/>
          </a:lnRef>
          <a:fillRef idx="0">
            <a:schemeClr val="accent1"/>
          </a:fillRef>
          <a:effectRef idx="0">
            <a:schemeClr val="accent1"/>
          </a:effectRef>
          <a:fontRef idx="minor">
            <a:schemeClr val="tx1"/>
          </a:fontRef>
        </p:style>
      </p:cxnSp>
      <p:pic>
        <p:nvPicPr>
          <p:cNvPr id="31" name="图片 30">
            <a:extLst>
              <a:ext uri="{FF2B5EF4-FFF2-40B4-BE49-F238E27FC236}">
                <a16:creationId xmlns:a16="http://schemas.microsoft.com/office/drawing/2014/main" id="{35FEA273-8768-4791-A4DF-A50A97FE5D18}"/>
              </a:ext>
            </a:extLst>
          </p:cNvPr>
          <p:cNvPicPr>
            <a:picLocks noChangeAspect="1"/>
          </p:cNvPicPr>
          <p:nvPr/>
        </p:nvPicPr>
        <p:blipFill>
          <a:blip r:embed="rId9"/>
          <a:stretch>
            <a:fillRect/>
          </a:stretch>
        </p:blipFill>
        <p:spPr>
          <a:xfrm>
            <a:off x="4883762" y="2959302"/>
            <a:ext cx="871279" cy="248194"/>
          </a:xfrm>
          <a:prstGeom prst="rect">
            <a:avLst/>
          </a:prstGeom>
        </p:spPr>
      </p:pic>
      <p:cxnSp>
        <p:nvCxnSpPr>
          <p:cNvPr id="32" name="直接箭头连接符 31">
            <a:extLst>
              <a:ext uri="{FF2B5EF4-FFF2-40B4-BE49-F238E27FC236}">
                <a16:creationId xmlns:a16="http://schemas.microsoft.com/office/drawing/2014/main" id="{C3E63ECE-403B-41CC-89FB-713D56F65A74}"/>
              </a:ext>
            </a:extLst>
          </p:cNvPr>
          <p:cNvCxnSpPr/>
          <p:nvPr/>
        </p:nvCxnSpPr>
        <p:spPr>
          <a:xfrm flipV="1">
            <a:off x="5508104" y="2132856"/>
            <a:ext cx="0" cy="216024"/>
          </a:xfrm>
          <a:prstGeom prst="straightConnector1">
            <a:avLst/>
          </a:prstGeom>
          <a:ln w="38100">
            <a:solidFill>
              <a:srgbClr val="FF5D5D"/>
            </a:solidFill>
            <a:tailEnd type="triangle"/>
          </a:ln>
        </p:spPr>
        <p:style>
          <a:lnRef idx="1">
            <a:schemeClr val="accent1"/>
          </a:lnRef>
          <a:fillRef idx="0">
            <a:schemeClr val="accent1"/>
          </a:fillRef>
          <a:effectRef idx="0">
            <a:schemeClr val="accent1"/>
          </a:effectRef>
          <a:fontRef idx="minor">
            <a:schemeClr val="tx1"/>
          </a:fontRef>
        </p:style>
      </p:cxnSp>
      <p:pic>
        <p:nvPicPr>
          <p:cNvPr id="33" name="图片 32">
            <a:extLst>
              <a:ext uri="{FF2B5EF4-FFF2-40B4-BE49-F238E27FC236}">
                <a16:creationId xmlns:a16="http://schemas.microsoft.com/office/drawing/2014/main" id="{1C87EA06-6FC7-4E2C-9620-ACAE1759E7CC}"/>
              </a:ext>
            </a:extLst>
          </p:cNvPr>
          <p:cNvPicPr>
            <a:picLocks noChangeAspect="1"/>
          </p:cNvPicPr>
          <p:nvPr/>
        </p:nvPicPr>
        <p:blipFill>
          <a:blip r:embed="rId9"/>
          <a:stretch>
            <a:fillRect/>
          </a:stretch>
        </p:blipFill>
        <p:spPr>
          <a:xfrm>
            <a:off x="4834079" y="3245874"/>
            <a:ext cx="871279" cy="461751"/>
          </a:xfrm>
          <a:prstGeom prst="rect">
            <a:avLst/>
          </a:prstGeom>
        </p:spPr>
      </p:pic>
      <p:sp>
        <p:nvSpPr>
          <p:cNvPr id="34" name="textbox 326">
            <a:extLst>
              <a:ext uri="{FF2B5EF4-FFF2-40B4-BE49-F238E27FC236}">
                <a16:creationId xmlns:a16="http://schemas.microsoft.com/office/drawing/2014/main" id="{F8415FDE-4C94-4BAC-A206-595FB442D256}"/>
              </a:ext>
            </a:extLst>
          </p:cNvPr>
          <p:cNvSpPr/>
          <p:nvPr/>
        </p:nvSpPr>
        <p:spPr>
          <a:xfrm>
            <a:off x="1424328" y="828366"/>
            <a:ext cx="342628" cy="373579"/>
          </a:xfrm>
          <a:prstGeom prst="rect">
            <a:avLst/>
          </a:prstGeom>
        </p:spPr>
        <p:txBody>
          <a:bodyPr vert="horz" wrap="square" lIns="0" tIns="0" rIns="0" bIns="0"/>
          <a:lstStyle/>
          <a:p>
            <a:pPr algn="l" rtl="0" eaLnBrk="0">
              <a:lnSpc>
                <a:spcPct val="82000"/>
              </a:lnSpc>
            </a:pPr>
            <a:endParaRPr lang="en-US" altLang="en-US" sz="100" dirty="0"/>
          </a:p>
          <a:p>
            <a:pPr indent="10860">
              <a:lnSpc>
                <a:spcPct val="90000"/>
              </a:lnSpc>
            </a:pPr>
            <a:r>
              <a:rPr sz="2565" b="1" dirty="0">
                <a:solidFill>
                  <a:srgbClr val="000000">
                    <a:alpha val="100000"/>
                  </a:srgbClr>
                </a:solidFill>
                <a:latin typeface="微软雅黑" panose="020B0503020204020204" charset="-122"/>
                <a:ea typeface="微软雅黑" panose="020B0503020204020204" charset="-122"/>
                <a:cs typeface="微软雅黑" panose="020B0503020204020204" charset="-122"/>
              </a:rPr>
              <a:t>例</a:t>
            </a:r>
            <a:endParaRPr lang="en-US" altLang="en-US" sz="2565"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31"/>
                                        </p:tgtEl>
                                      </p:cBhvr>
                                    </p:animEffect>
                                    <p:set>
                                      <p:cBhvr>
                                        <p:cTn id="22" dur="1" fill="hold">
                                          <p:stCondLst>
                                            <p:cond delay="499"/>
                                          </p:stCondLst>
                                        </p:cTn>
                                        <p:tgtEl>
                                          <p:spTgt spid="3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500"/>
                                        <p:tgtEl>
                                          <p:spTgt spid="3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33"/>
                                        </p:tgtEl>
                                      </p:cBhvr>
                                    </p:animEffect>
                                    <p:set>
                                      <p:cBhvr>
                                        <p:cTn id="32" dur="1" fill="hold">
                                          <p:stCondLst>
                                            <p:cond delay="499"/>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5" name="picture 305"/>
          <p:cNvPicPr>
            <a:picLocks noChangeAspect="1"/>
          </p:cNvPicPr>
          <p:nvPr/>
        </p:nvPicPr>
        <p:blipFill>
          <a:blip r:embed="rId2"/>
          <a:stretch>
            <a:fillRect/>
          </a:stretch>
        </p:blipFill>
        <p:spPr>
          <a:xfrm rot="21600000">
            <a:off x="1378018" y="1834284"/>
            <a:ext cx="6009628" cy="1965200"/>
          </a:xfrm>
          <a:prstGeom prst="rect">
            <a:avLst/>
          </a:prstGeom>
        </p:spPr>
      </p:pic>
      <p:sp>
        <p:nvSpPr>
          <p:cNvPr id="309" name="textbox 309"/>
          <p:cNvSpPr/>
          <p:nvPr/>
        </p:nvSpPr>
        <p:spPr>
          <a:xfrm>
            <a:off x="1446912" y="1789963"/>
            <a:ext cx="1105533" cy="1907533"/>
          </a:xfrm>
          <a:prstGeom prst="rect">
            <a:avLst/>
          </a:prstGeom>
        </p:spPr>
        <p:txBody>
          <a:bodyPr vert="horz" wrap="square" lIns="0" tIns="0" rIns="0" bIns="0"/>
          <a:lstStyle/>
          <a:p>
            <a:pPr algn="l" rtl="0" eaLnBrk="0">
              <a:lnSpc>
                <a:spcPct val="98000"/>
              </a:lnSpc>
            </a:pPr>
            <a:endParaRPr lang="en-US" altLang="en-US" sz="100" dirty="0"/>
          </a:p>
          <a:p>
            <a:pPr marL="883985" indent="-873126">
              <a:lnSpc>
                <a:spcPct val="102000"/>
              </a:lnSpc>
              <a:tabLst>
                <a:tab pos="180272" algn="l"/>
              </a:tabLst>
            </a:pPr>
            <a:r>
              <a:rPr sz="2052" dirty="0">
                <a:solidFill>
                  <a:srgbClr val="000000">
                    <a:alpha val="100000"/>
                  </a:srgbClr>
                </a:solidFill>
                <a:latin typeface="Arial" panose="020B0604020202020204"/>
                <a:ea typeface="Arial" panose="020B0604020202020204"/>
                <a:cs typeface="Arial" panose="020B0604020202020204"/>
              </a:rPr>
              <a:t>	</a:t>
            </a:r>
            <a:r>
              <a:rPr sz="3249" spc="120" baseline="-1000" dirty="0">
                <a:solidFill>
                  <a:srgbClr val="000000">
                    <a:alpha val="100000"/>
                  </a:srgbClr>
                </a:solidFill>
                <a:latin typeface="华文楷体" panose="02010600040101010101" charset="-122"/>
                <a:ea typeface="华文楷体" panose="02010600040101010101" charset="-122"/>
                <a:cs typeface="华文楷体" panose="02010600040101010101" charset="-122"/>
              </a:rPr>
              <a:t>文法</a:t>
            </a:r>
            <a:r>
              <a:rPr sz="2052" spc="428" dirty="0">
                <a:solidFill>
                  <a:srgbClr val="000000">
                    <a:alpha val="100000"/>
                  </a:srgbClr>
                </a:solidFill>
                <a:latin typeface="华文楷体" panose="02010600040101010101" charset="-122"/>
                <a:ea typeface="华文楷体" panose="02010600040101010101" charset="-122"/>
                <a:cs typeface="华文楷体" panose="02010600040101010101" charset="-122"/>
              </a:rPr>
              <a:t> </a:t>
            </a:r>
            <a:r>
              <a:rPr sz="2565" spc="120" baseline="10000" dirty="0">
                <a:solidFill>
                  <a:srgbClr val="000000">
                    <a:alpha val="100000"/>
                  </a:srgbClr>
                </a:solidFill>
                <a:latin typeface="宋体" panose="02010600030101010101" pitchFamily="2" charset="-122"/>
                <a:cs typeface="宋体" panose="02010600030101010101" pitchFamily="2" charset="-122"/>
              </a:rPr>
              <a:t>①</a:t>
            </a:r>
            <a:r>
              <a:rPr sz="1625" dirty="0">
                <a:solidFill>
                  <a:srgbClr val="000000">
                    <a:alpha val="100000"/>
                  </a:srgbClr>
                </a:solidFill>
                <a:latin typeface="宋体" panose="02010600030101010101" pitchFamily="2" charset="-122"/>
                <a:cs typeface="宋体" panose="02010600030101010101" pitchFamily="2" charset="-122"/>
              </a:rPr>
              <a:t> </a:t>
            </a:r>
            <a:r>
              <a:rPr sz="2565" spc="-17" baseline="-1000" dirty="0">
                <a:solidFill>
                  <a:srgbClr val="000000">
                    <a:alpha val="100000"/>
                  </a:srgbClr>
                </a:solidFill>
                <a:latin typeface="宋体" panose="02010600030101010101" pitchFamily="2" charset="-122"/>
                <a:cs typeface="宋体" panose="02010600030101010101" pitchFamily="2" charset="-122"/>
              </a:rPr>
              <a:t>②</a:t>
            </a:r>
            <a:r>
              <a:rPr sz="1625" dirty="0">
                <a:solidFill>
                  <a:srgbClr val="000000">
                    <a:alpha val="100000"/>
                  </a:srgbClr>
                </a:solidFill>
                <a:latin typeface="宋体" panose="02010600030101010101" pitchFamily="2" charset="-122"/>
                <a:cs typeface="宋体" panose="02010600030101010101" pitchFamily="2" charset="-122"/>
              </a:rPr>
              <a:t> </a:t>
            </a:r>
            <a:r>
              <a:rPr sz="2565" spc="-17" baseline="-1000" dirty="0">
                <a:solidFill>
                  <a:srgbClr val="000000">
                    <a:alpha val="100000"/>
                  </a:srgbClr>
                </a:solidFill>
                <a:latin typeface="宋体" panose="02010600030101010101" pitchFamily="2" charset="-122"/>
                <a:cs typeface="宋体" panose="02010600030101010101" pitchFamily="2" charset="-122"/>
              </a:rPr>
              <a:t>③</a:t>
            </a:r>
            <a:r>
              <a:rPr sz="1625" dirty="0">
                <a:solidFill>
                  <a:srgbClr val="000000">
                    <a:alpha val="100000"/>
                  </a:srgbClr>
                </a:solidFill>
                <a:latin typeface="宋体" panose="02010600030101010101" pitchFamily="2" charset="-122"/>
                <a:cs typeface="宋体" panose="02010600030101010101" pitchFamily="2" charset="-122"/>
              </a:rPr>
              <a:t> </a:t>
            </a:r>
            <a:r>
              <a:rPr sz="2565" spc="-17" baseline="-1000" dirty="0">
                <a:solidFill>
                  <a:srgbClr val="000000">
                    <a:alpha val="100000"/>
                  </a:srgbClr>
                </a:solidFill>
                <a:latin typeface="宋体" panose="02010600030101010101" pitchFamily="2" charset="-122"/>
                <a:cs typeface="宋体" panose="02010600030101010101" pitchFamily="2" charset="-122"/>
              </a:rPr>
              <a:t>④</a:t>
            </a:r>
            <a:r>
              <a:rPr sz="1625" dirty="0">
                <a:solidFill>
                  <a:srgbClr val="000000">
                    <a:alpha val="100000"/>
                  </a:srgbClr>
                </a:solidFill>
                <a:latin typeface="宋体" panose="02010600030101010101" pitchFamily="2" charset="-122"/>
                <a:cs typeface="宋体" panose="02010600030101010101" pitchFamily="2" charset="-122"/>
              </a:rPr>
              <a:t> </a:t>
            </a:r>
            <a:r>
              <a:rPr sz="2565" spc="-17" baseline="-1000" dirty="0">
                <a:solidFill>
                  <a:srgbClr val="000000">
                    <a:alpha val="100000"/>
                  </a:srgbClr>
                </a:solidFill>
                <a:latin typeface="宋体" panose="02010600030101010101" pitchFamily="2" charset="-122"/>
                <a:cs typeface="宋体" panose="02010600030101010101" pitchFamily="2" charset="-122"/>
              </a:rPr>
              <a:t>⑤</a:t>
            </a:r>
            <a:r>
              <a:rPr sz="1625" dirty="0">
                <a:solidFill>
                  <a:srgbClr val="000000">
                    <a:alpha val="100000"/>
                  </a:srgbClr>
                </a:solidFill>
                <a:latin typeface="宋体" panose="02010600030101010101" pitchFamily="2" charset="-122"/>
                <a:cs typeface="宋体" panose="02010600030101010101" pitchFamily="2" charset="-122"/>
              </a:rPr>
              <a:t> </a:t>
            </a:r>
            <a:r>
              <a:rPr sz="2565" spc="-17" baseline="-1000" dirty="0">
                <a:solidFill>
                  <a:srgbClr val="000000">
                    <a:alpha val="100000"/>
                  </a:srgbClr>
                </a:solidFill>
                <a:latin typeface="宋体" panose="02010600030101010101" pitchFamily="2" charset="-122"/>
                <a:cs typeface="宋体" panose="02010600030101010101" pitchFamily="2" charset="-122"/>
              </a:rPr>
              <a:t>⑥</a:t>
            </a:r>
            <a:r>
              <a:rPr sz="1625" dirty="0">
                <a:solidFill>
                  <a:srgbClr val="000000">
                    <a:alpha val="100000"/>
                  </a:srgbClr>
                </a:solidFill>
                <a:latin typeface="宋体" panose="02010600030101010101" pitchFamily="2" charset="-122"/>
                <a:cs typeface="宋体" panose="02010600030101010101" pitchFamily="2" charset="-122"/>
              </a:rPr>
              <a:t> </a:t>
            </a:r>
            <a:r>
              <a:rPr sz="2565" spc="-17" baseline="-1000" dirty="0">
                <a:solidFill>
                  <a:srgbClr val="000000">
                    <a:alpha val="100000"/>
                  </a:srgbClr>
                </a:solidFill>
                <a:latin typeface="宋体" panose="02010600030101010101" pitchFamily="2" charset="-122"/>
                <a:cs typeface="宋体" panose="02010600030101010101" pitchFamily="2" charset="-122"/>
              </a:rPr>
              <a:t>⑦</a:t>
            </a:r>
            <a:endParaRPr lang="en-US" altLang="en-US" sz="1667" dirty="0"/>
          </a:p>
        </p:txBody>
      </p:sp>
      <p:pic>
        <p:nvPicPr>
          <p:cNvPr id="310" name="picture 310"/>
          <p:cNvPicPr>
            <a:picLocks noChangeAspect="1"/>
          </p:cNvPicPr>
          <p:nvPr/>
        </p:nvPicPr>
        <p:blipFill>
          <a:blip r:embed="rId3"/>
          <a:stretch>
            <a:fillRect/>
          </a:stretch>
        </p:blipFill>
        <p:spPr>
          <a:xfrm rot="21600000">
            <a:off x="1435370" y="1884533"/>
            <a:ext cx="170093" cy="301601"/>
          </a:xfrm>
          <a:prstGeom prst="rect">
            <a:avLst/>
          </a:prstGeom>
        </p:spPr>
      </p:pic>
      <p:sp>
        <p:nvSpPr>
          <p:cNvPr id="311" name="textbox 311"/>
          <p:cNvSpPr/>
          <p:nvPr/>
        </p:nvSpPr>
        <p:spPr>
          <a:xfrm>
            <a:off x="2617870" y="1860364"/>
            <a:ext cx="886707" cy="1847262"/>
          </a:xfrm>
          <a:prstGeom prst="rect">
            <a:avLst/>
          </a:prstGeom>
        </p:spPr>
        <p:txBody>
          <a:bodyPr vert="horz" wrap="square" lIns="0" tIns="0" rIns="0" bIns="0"/>
          <a:lstStyle/>
          <a:p>
            <a:pPr algn="l" rtl="0" eaLnBrk="0">
              <a:lnSpc>
                <a:spcPct val="89000"/>
              </a:lnSpc>
            </a:pPr>
            <a:endParaRPr lang="en-US" altLang="en-US" sz="100" dirty="0"/>
          </a:p>
          <a:p>
            <a:pPr indent="14118">
              <a:lnSpc>
                <a:spcPct val="79000"/>
              </a:lnSpc>
            </a:pPr>
            <a:r>
              <a:rPr sz="1625" b="1" i="1" spc="68" dirty="0">
                <a:solidFill>
                  <a:srgbClr val="000000">
                    <a:alpha val="100000"/>
                  </a:srgbClr>
                </a:solidFill>
                <a:latin typeface="Times New Roman" panose="02020603050405020304"/>
                <a:ea typeface="Times New Roman" panose="02020603050405020304"/>
                <a:cs typeface="Times New Roman" panose="02020603050405020304"/>
              </a:rPr>
              <a:t>S</a:t>
            </a:r>
            <a:r>
              <a:rPr sz="1625" spc="60" dirty="0">
                <a:solidFill>
                  <a:srgbClr val="000000">
                    <a:alpha val="100000"/>
                  </a:srgbClr>
                </a:solidFill>
                <a:latin typeface="Times New Roman" panose="02020603050405020304"/>
                <a:ea typeface="Times New Roman" panose="02020603050405020304"/>
                <a:cs typeface="Times New Roman" panose="02020603050405020304"/>
              </a:rPr>
              <a:t> </a:t>
            </a:r>
            <a:r>
              <a:rPr sz="1625" b="1" i="1" spc="68" dirty="0">
                <a:solidFill>
                  <a:srgbClr val="000000">
                    <a:alpha val="100000"/>
                  </a:srgbClr>
                </a:solidFill>
                <a:latin typeface="Times New Roman" panose="02020603050405020304"/>
                <a:ea typeface="Times New Roman" panose="02020603050405020304"/>
                <a:cs typeface="Times New Roman" panose="02020603050405020304"/>
              </a:rPr>
              <a:t>→</a:t>
            </a:r>
            <a:r>
              <a:rPr sz="1625" spc="60" dirty="0">
                <a:solidFill>
                  <a:srgbClr val="000000">
                    <a:alpha val="100000"/>
                  </a:srgbClr>
                </a:solidFill>
                <a:latin typeface="Times New Roman" panose="02020603050405020304"/>
                <a:ea typeface="Times New Roman" panose="02020603050405020304"/>
                <a:cs typeface="Times New Roman" panose="02020603050405020304"/>
              </a:rPr>
              <a:t> </a:t>
            </a:r>
            <a:r>
              <a:rPr sz="1625" b="1" i="1" spc="68" dirty="0">
                <a:solidFill>
                  <a:srgbClr val="000000">
                    <a:alpha val="100000"/>
                  </a:srgbClr>
                </a:solidFill>
                <a:latin typeface="Times New Roman" panose="02020603050405020304"/>
                <a:ea typeface="Times New Roman" panose="02020603050405020304"/>
                <a:cs typeface="Times New Roman" panose="02020603050405020304"/>
              </a:rPr>
              <a:t>aBC</a:t>
            </a:r>
            <a:endParaRPr lang="en-US" altLang="en-US" sz="1625" dirty="0"/>
          </a:p>
          <a:p>
            <a:pPr indent="13032">
              <a:lnSpc>
                <a:spcPct val="79000"/>
              </a:lnSpc>
              <a:spcBef>
                <a:spcPts val="594"/>
              </a:spcBef>
            </a:pPr>
            <a:r>
              <a:rPr sz="1625" b="1" i="1" spc="68" dirty="0">
                <a:solidFill>
                  <a:srgbClr val="000000">
                    <a:alpha val="100000"/>
                  </a:srgbClr>
                </a:solidFill>
                <a:latin typeface="Times New Roman" panose="02020603050405020304"/>
                <a:ea typeface="Times New Roman" panose="02020603050405020304"/>
                <a:cs typeface="Times New Roman" panose="02020603050405020304"/>
              </a:rPr>
              <a:t>B</a:t>
            </a:r>
            <a:r>
              <a:rPr sz="1625" spc="111" dirty="0">
                <a:solidFill>
                  <a:srgbClr val="000000">
                    <a:alpha val="100000"/>
                  </a:srgbClr>
                </a:solidFill>
                <a:latin typeface="Times New Roman" panose="02020603050405020304"/>
                <a:ea typeface="Times New Roman" panose="02020603050405020304"/>
                <a:cs typeface="Times New Roman" panose="02020603050405020304"/>
              </a:rPr>
              <a:t> </a:t>
            </a:r>
            <a:r>
              <a:rPr sz="1625" b="1" i="1" spc="68" dirty="0">
                <a:solidFill>
                  <a:srgbClr val="000000">
                    <a:alpha val="100000"/>
                  </a:srgbClr>
                </a:solidFill>
                <a:latin typeface="Times New Roman" panose="02020603050405020304"/>
                <a:ea typeface="Times New Roman" panose="02020603050405020304"/>
                <a:cs typeface="Times New Roman" panose="02020603050405020304"/>
              </a:rPr>
              <a:t>→</a:t>
            </a:r>
            <a:r>
              <a:rPr sz="1625" spc="34" dirty="0">
                <a:solidFill>
                  <a:srgbClr val="000000">
                    <a:alpha val="100000"/>
                  </a:srgbClr>
                </a:solidFill>
                <a:latin typeface="Times New Roman" panose="02020603050405020304"/>
                <a:ea typeface="Times New Roman" panose="02020603050405020304"/>
                <a:cs typeface="Times New Roman" panose="02020603050405020304"/>
              </a:rPr>
              <a:t> </a:t>
            </a:r>
            <a:r>
              <a:rPr sz="1625" b="1" i="1" spc="68" dirty="0">
                <a:solidFill>
                  <a:srgbClr val="000000">
                    <a:alpha val="100000"/>
                  </a:srgbClr>
                </a:solidFill>
                <a:latin typeface="Times New Roman" panose="02020603050405020304"/>
                <a:ea typeface="Times New Roman" panose="02020603050405020304"/>
                <a:cs typeface="Times New Roman" panose="02020603050405020304"/>
              </a:rPr>
              <a:t>bC</a:t>
            </a:r>
            <a:endParaRPr lang="en-US" altLang="en-US" sz="1625" dirty="0"/>
          </a:p>
          <a:p>
            <a:pPr indent="13032">
              <a:lnSpc>
                <a:spcPct val="79000"/>
              </a:lnSpc>
              <a:spcBef>
                <a:spcPts val="599"/>
              </a:spcBef>
            </a:pPr>
            <a:r>
              <a:rPr sz="1625" b="1" i="1" spc="43" dirty="0">
                <a:solidFill>
                  <a:srgbClr val="000000">
                    <a:alpha val="100000"/>
                  </a:srgbClr>
                </a:solidFill>
                <a:latin typeface="Times New Roman" panose="02020603050405020304"/>
                <a:ea typeface="Times New Roman" panose="02020603050405020304"/>
                <a:cs typeface="Times New Roman" panose="02020603050405020304"/>
              </a:rPr>
              <a:t>B</a:t>
            </a:r>
            <a:r>
              <a:rPr sz="1625" spc="103" dirty="0">
                <a:solidFill>
                  <a:srgbClr val="000000">
                    <a:alpha val="100000"/>
                  </a:srgbClr>
                </a:solidFill>
                <a:latin typeface="Times New Roman" panose="02020603050405020304"/>
                <a:ea typeface="Times New Roman" panose="02020603050405020304"/>
                <a:cs typeface="Times New Roman" panose="02020603050405020304"/>
              </a:rPr>
              <a:t> </a:t>
            </a:r>
            <a:r>
              <a:rPr sz="1625" b="1" i="1" spc="43" dirty="0">
                <a:solidFill>
                  <a:srgbClr val="000000">
                    <a:alpha val="100000"/>
                  </a:srgbClr>
                </a:solidFill>
                <a:latin typeface="Times New Roman" panose="02020603050405020304"/>
                <a:ea typeface="Times New Roman" panose="02020603050405020304"/>
                <a:cs typeface="Times New Roman" panose="02020603050405020304"/>
              </a:rPr>
              <a:t>→</a:t>
            </a:r>
            <a:r>
              <a:rPr sz="1625" spc="51" dirty="0">
                <a:solidFill>
                  <a:srgbClr val="000000">
                    <a:alpha val="100000"/>
                  </a:srgbClr>
                </a:solidFill>
                <a:latin typeface="Times New Roman" panose="02020603050405020304"/>
                <a:ea typeface="Times New Roman" panose="02020603050405020304"/>
                <a:cs typeface="Times New Roman" panose="02020603050405020304"/>
              </a:rPr>
              <a:t> </a:t>
            </a:r>
            <a:r>
              <a:rPr sz="1625" b="1" i="1" spc="43" dirty="0">
                <a:solidFill>
                  <a:srgbClr val="000000">
                    <a:alpha val="100000"/>
                  </a:srgbClr>
                </a:solidFill>
                <a:latin typeface="Times New Roman" panose="02020603050405020304"/>
                <a:ea typeface="Times New Roman" panose="02020603050405020304"/>
                <a:cs typeface="Times New Roman" panose="02020603050405020304"/>
              </a:rPr>
              <a:t>dB</a:t>
            </a:r>
            <a:endParaRPr lang="en-US" altLang="en-US" sz="1625" dirty="0"/>
          </a:p>
          <a:p>
            <a:pPr indent="13032">
              <a:lnSpc>
                <a:spcPct val="78000"/>
              </a:lnSpc>
              <a:spcBef>
                <a:spcPts val="620"/>
              </a:spcBef>
            </a:pPr>
            <a:r>
              <a:rPr sz="1625" b="1" i="1" spc="43" dirty="0">
                <a:solidFill>
                  <a:srgbClr val="000000">
                    <a:alpha val="100000"/>
                  </a:srgbClr>
                </a:solidFill>
                <a:latin typeface="Times New Roman" panose="02020603050405020304"/>
                <a:ea typeface="Times New Roman" panose="02020603050405020304"/>
                <a:cs typeface="Times New Roman" panose="02020603050405020304"/>
              </a:rPr>
              <a:t>B</a:t>
            </a:r>
            <a:r>
              <a:rPr sz="1625" spc="103" dirty="0">
                <a:solidFill>
                  <a:srgbClr val="000000">
                    <a:alpha val="100000"/>
                  </a:srgbClr>
                </a:solidFill>
                <a:latin typeface="Times New Roman" panose="02020603050405020304"/>
                <a:ea typeface="Times New Roman" panose="02020603050405020304"/>
                <a:cs typeface="Times New Roman" panose="02020603050405020304"/>
              </a:rPr>
              <a:t> </a:t>
            </a:r>
            <a:r>
              <a:rPr sz="1625" b="1" i="1" spc="43" dirty="0">
                <a:solidFill>
                  <a:srgbClr val="000000">
                    <a:alpha val="100000"/>
                  </a:srgbClr>
                </a:solidFill>
                <a:latin typeface="Times New Roman" panose="02020603050405020304"/>
                <a:ea typeface="Times New Roman" panose="02020603050405020304"/>
                <a:cs typeface="Times New Roman" panose="02020603050405020304"/>
              </a:rPr>
              <a:t>→</a:t>
            </a:r>
            <a:r>
              <a:rPr sz="1625" spc="34" dirty="0">
                <a:solidFill>
                  <a:srgbClr val="000000">
                    <a:alpha val="100000"/>
                  </a:srgbClr>
                </a:solidFill>
                <a:latin typeface="Times New Roman" panose="02020603050405020304"/>
                <a:ea typeface="Times New Roman" panose="02020603050405020304"/>
                <a:cs typeface="Times New Roman" panose="02020603050405020304"/>
              </a:rPr>
              <a:t> </a:t>
            </a:r>
            <a:r>
              <a:rPr sz="1625" b="1" i="1" spc="43" dirty="0">
                <a:solidFill>
                  <a:srgbClr val="000000">
                    <a:alpha val="100000"/>
                  </a:srgbClr>
                </a:solidFill>
                <a:latin typeface="Times New Roman" panose="02020603050405020304"/>
                <a:ea typeface="Times New Roman" panose="02020603050405020304"/>
                <a:cs typeface="Times New Roman" panose="02020603050405020304"/>
              </a:rPr>
              <a:t>ε</a:t>
            </a:r>
            <a:endParaRPr lang="en-US" altLang="en-US" sz="1625" dirty="0"/>
          </a:p>
          <a:p>
            <a:pPr indent="32579">
              <a:lnSpc>
                <a:spcPct val="79000"/>
              </a:lnSpc>
              <a:spcBef>
                <a:spcPts val="594"/>
              </a:spcBef>
            </a:pPr>
            <a:r>
              <a:rPr sz="1625" b="1" i="1" spc="17" dirty="0">
                <a:solidFill>
                  <a:srgbClr val="000000">
                    <a:alpha val="100000"/>
                  </a:srgbClr>
                </a:solidFill>
                <a:latin typeface="Times New Roman" panose="02020603050405020304"/>
                <a:ea typeface="Times New Roman" panose="02020603050405020304"/>
                <a:cs typeface="Times New Roman" panose="02020603050405020304"/>
              </a:rPr>
              <a:t>C</a:t>
            </a:r>
            <a:r>
              <a:rPr sz="1625" dirty="0">
                <a:solidFill>
                  <a:srgbClr val="000000">
                    <a:alpha val="100000"/>
                  </a:srgbClr>
                </a:solidFill>
                <a:latin typeface="Times New Roman" panose="02020603050405020304"/>
                <a:ea typeface="Times New Roman" panose="02020603050405020304"/>
                <a:cs typeface="Times New Roman" panose="02020603050405020304"/>
              </a:rPr>
              <a:t> </a:t>
            </a:r>
            <a:r>
              <a:rPr sz="1625" b="1" i="1" spc="17" dirty="0">
                <a:solidFill>
                  <a:srgbClr val="000000">
                    <a:alpha val="100000"/>
                  </a:srgbClr>
                </a:solidFill>
                <a:latin typeface="Times New Roman" panose="02020603050405020304"/>
                <a:ea typeface="Times New Roman" panose="02020603050405020304"/>
                <a:cs typeface="Times New Roman" panose="02020603050405020304"/>
              </a:rPr>
              <a:t>→</a:t>
            </a:r>
            <a:r>
              <a:rPr sz="1625" spc="68" dirty="0">
                <a:solidFill>
                  <a:srgbClr val="000000">
                    <a:alpha val="100000"/>
                  </a:srgbClr>
                </a:solidFill>
                <a:latin typeface="Times New Roman" panose="02020603050405020304"/>
                <a:ea typeface="Times New Roman" panose="02020603050405020304"/>
                <a:cs typeface="Times New Roman" panose="02020603050405020304"/>
              </a:rPr>
              <a:t> </a:t>
            </a:r>
            <a:r>
              <a:rPr sz="1625" b="1" i="1" spc="17" dirty="0">
                <a:solidFill>
                  <a:srgbClr val="000000">
                    <a:alpha val="100000"/>
                  </a:srgbClr>
                </a:solidFill>
                <a:latin typeface="Times New Roman" panose="02020603050405020304"/>
                <a:ea typeface="Times New Roman" panose="02020603050405020304"/>
                <a:cs typeface="Times New Roman" panose="02020603050405020304"/>
              </a:rPr>
              <a:t>c</a:t>
            </a:r>
            <a:endParaRPr lang="en-US" altLang="en-US" sz="1625" dirty="0"/>
          </a:p>
          <a:p>
            <a:pPr indent="32579">
              <a:lnSpc>
                <a:spcPct val="79000"/>
              </a:lnSpc>
              <a:spcBef>
                <a:spcPts val="599"/>
              </a:spcBef>
            </a:pPr>
            <a:r>
              <a:rPr sz="1625" b="1" i="1" spc="17" dirty="0">
                <a:solidFill>
                  <a:srgbClr val="000000">
                    <a:alpha val="100000"/>
                  </a:srgbClr>
                </a:solidFill>
                <a:latin typeface="Times New Roman" panose="02020603050405020304"/>
                <a:ea typeface="Times New Roman" panose="02020603050405020304"/>
                <a:cs typeface="Times New Roman" panose="02020603050405020304"/>
              </a:rPr>
              <a:t>C</a:t>
            </a:r>
            <a:r>
              <a:rPr sz="1625" spc="9" dirty="0">
                <a:solidFill>
                  <a:srgbClr val="000000">
                    <a:alpha val="100000"/>
                  </a:srgbClr>
                </a:solidFill>
                <a:latin typeface="Times New Roman" panose="02020603050405020304"/>
                <a:ea typeface="Times New Roman" panose="02020603050405020304"/>
                <a:cs typeface="Times New Roman" panose="02020603050405020304"/>
              </a:rPr>
              <a:t> </a:t>
            </a:r>
            <a:r>
              <a:rPr sz="1625" b="1" i="1" spc="17" dirty="0">
                <a:solidFill>
                  <a:srgbClr val="000000">
                    <a:alpha val="100000"/>
                  </a:srgbClr>
                </a:solidFill>
                <a:latin typeface="Times New Roman" panose="02020603050405020304"/>
                <a:ea typeface="Times New Roman" panose="02020603050405020304"/>
                <a:cs typeface="Times New Roman" panose="02020603050405020304"/>
              </a:rPr>
              <a:t>→</a:t>
            </a:r>
            <a:r>
              <a:rPr sz="1625" spc="51" dirty="0">
                <a:solidFill>
                  <a:srgbClr val="000000">
                    <a:alpha val="100000"/>
                  </a:srgbClr>
                </a:solidFill>
                <a:latin typeface="Times New Roman" panose="02020603050405020304"/>
                <a:ea typeface="Times New Roman" panose="02020603050405020304"/>
                <a:cs typeface="Times New Roman" panose="02020603050405020304"/>
              </a:rPr>
              <a:t> </a:t>
            </a:r>
            <a:r>
              <a:rPr sz="1625" b="1" i="1" spc="17" dirty="0">
                <a:solidFill>
                  <a:srgbClr val="000000">
                    <a:alpha val="100000"/>
                  </a:srgbClr>
                </a:solidFill>
                <a:latin typeface="Times New Roman" panose="02020603050405020304"/>
                <a:ea typeface="Times New Roman" panose="02020603050405020304"/>
                <a:cs typeface="Times New Roman" panose="02020603050405020304"/>
              </a:rPr>
              <a:t>a</a:t>
            </a:r>
            <a:endParaRPr lang="en-US" altLang="en-US" sz="1625" dirty="0"/>
          </a:p>
          <a:p>
            <a:pPr algn="l" rtl="0" eaLnBrk="0">
              <a:lnSpc>
                <a:spcPct val="100000"/>
              </a:lnSpc>
            </a:pPr>
            <a:endParaRPr lang="en-US" altLang="en-US" sz="513" dirty="0"/>
          </a:p>
          <a:p>
            <a:pPr indent="10860">
              <a:lnSpc>
                <a:spcPct val="78000"/>
              </a:lnSpc>
              <a:spcBef>
                <a:spcPts val="4"/>
              </a:spcBef>
            </a:pPr>
            <a:r>
              <a:rPr sz="1625" b="1" i="1" spc="43" dirty="0">
                <a:solidFill>
                  <a:srgbClr val="000000">
                    <a:alpha val="100000"/>
                  </a:srgbClr>
                </a:solidFill>
                <a:latin typeface="Times New Roman" panose="02020603050405020304"/>
                <a:ea typeface="Times New Roman" panose="02020603050405020304"/>
                <a:cs typeface="Times New Roman" panose="02020603050405020304"/>
              </a:rPr>
              <a:t>D</a:t>
            </a:r>
            <a:r>
              <a:rPr sz="1625" spc="103" dirty="0">
                <a:solidFill>
                  <a:srgbClr val="000000">
                    <a:alpha val="100000"/>
                  </a:srgbClr>
                </a:solidFill>
                <a:latin typeface="Times New Roman" panose="02020603050405020304"/>
                <a:ea typeface="Times New Roman" panose="02020603050405020304"/>
                <a:cs typeface="Times New Roman" panose="02020603050405020304"/>
              </a:rPr>
              <a:t> </a:t>
            </a:r>
            <a:r>
              <a:rPr sz="1625" b="1" i="1" spc="43" dirty="0">
                <a:solidFill>
                  <a:srgbClr val="000000">
                    <a:alpha val="100000"/>
                  </a:srgbClr>
                </a:solidFill>
                <a:latin typeface="Times New Roman" panose="02020603050405020304"/>
                <a:ea typeface="Times New Roman" panose="02020603050405020304"/>
                <a:cs typeface="Times New Roman" panose="02020603050405020304"/>
              </a:rPr>
              <a:t>→</a:t>
            </a:r>
            <a:r>
              <a:rPr sz="1625" spc="60" dirty="0">
                <a:solidFill>
                  <a:srgbClr val="000000">
                    <a:alpha val="100000"/>
                  </a:srgbClr>
                </a:solidFill>
                <a:latin typeface="Times New Roman" panose="02020603050405020304"/>
                <a:ea typeface="Times New Roman" panose="02020603050405020304"/>
                <a:cs typeface="Times New Roman" panose="02020603050405020304"/>
              </a:rPr>
              <a:t> </a:t>
            </a:r>
            <a:r>
              <a:rPr sz="1625" b="1" i="1" spc="43" dirty="0">
                <a:solidFill>
                  <a:srgbClr val="000000">
                    <a:alpha val="100000"/>
                  </a:srgbClr>
                </a:solidFill>
                <a:latin typeface="Times New Roman" panose="02020603050405020304"/>
                <a:ea typeface="Times New Roman" panose="02020603050405020304"/>
                <a:cs typeface="Times New Roman" panose="02020603050405020304"/>
              </a:rPr>
              <a:t>e</a:t>
            </a:r>
            <a:endParaRPr lang="en-US" altLang="en-US" sz="1625" dirty="0"/>
          </a:p>
        </p:txBody>
      </p:sp>
      <p:sp>
        <p:nvSpPr>
          <p:cNvPr id="312" name="textbox 312"/>
          <p:cNvSpPr/>
          <p:nvPr/>
        </p:nvSpPr>
        <p:spPr>
          <a:xfrm>
            <a:off x="4953041" y="1840142"/>
            <a:ext cx="802000" cy="1947172"/>
          </a:xfrm>
          <a:prstGeom prst="rect">
            <a:avLst/>
          </a:prstGeom>
        </p:spPr>
        <p:txBody>
          <a:bodyPr vert="horz" wrap="square" lIns="0" tIns="0" rIns="0" bIns="0"/>
          <a:lstStyle/>
          <a:p>
            <a:pPr algn="l" rtl="0" eaLnBrk="0">
              <a:lnSpc>
                <a:spcPct val="83000"/>
              </a:lnSpc>
            </a:pPr>
            <a:endParaRPr lang="en-US" altLang="en-US" sz="100" dirty="0"/>
          </a:p>
          <a:p>
            <a:pPr indent="46154">
              <a:lnSpc>
                <a:spcPts val="2865"/>
              </a:lnSpc>
            </a:pPr>
            <a:r>
              <a:rPr sz="2138" b="1" i="1" dirty="0">
                <a:solidFill>
                  <a:srgbClr val="000000">
                    <a:alpha val="100000"/>
                  </a:srgbClr>
                </a:solidFill>
                <a:latin typeface="Times New Roman" panose="02020603050405020304"/>
                <a:ea typeface="Times New Roman" panose="02020603050405020304"/>
                <a:cs typeface="Times New Roman" panose="02020603050405020304"/>
              </a:rPr>
              <a:t>a</a:t>
            </a:r>
            <a:r>
              <a:rPr sz="2138" spc="51" dirty="0">
                <a:solidFill>
                  <a:srgbClr val="000000">
                    <a:alpha val="100000"/>
                  </a:srgbClr>
                </a:solidFill>
                <a:latin typeface="Times New Roman" panose="02020603050405020304"/>
                <a:ea typeface="Times New Roman" panose="02020603050405020304"/>
                <a:cs typeface="Times New Roman" panose="02020603050405020304"/>
              </a:rPr>
              <a:t> </a:t>
            </a:r>
            <a:r>
              <a:rPr sz="2138" b="1" i="1" dirty="0">
                <a:solidFill>
                  <a:srgbClr val="000000">
                    <a:alpha val="100000"/>
                  </a:srgbClr>
                </a:solidFill>
                <a:latin typeface="Times New Roman" panose="02020603050405020304"/>
                <a:ea typeface="Times New Roman" panose="02020603050405020304"/>
                <a:cs typeface="Times New Roman" panose="02020603050405020304"/>
              </a:rPr>
              <a:t>d</a:t>
            </a:r>
            <a:r>
              <a:rPr sz="2138" spc="-60" dirty="0">
                <a:solidFill>
                  <a:srgbClr val="000000">
                    <a:alpha val="100000"/>
                  </a:srgbClr>
                </a:solidFill>
                <a:latin typeface="Times New Roman" panose="02020603050405020304"/>
                <a:ea typeface="Times New Roman" panose="02020603050405020304"/>
                <a:cs typeface="Times New Roman" panose="02020603050405020304"/>
              </a:rPr>
              <a:t> </a:t>
            </a:r>
            <a:r>
              <a:rPr sz="2138" b="1" i="1" dirty="0">
                <a:solidFill>
                  <a:srgbClr val="000000">
                    <a:alpha val="100000"/>
                  </a:srgbClr>
                </a:solidFill>
                <a:latin typeface="Times New Roman" panose="02020603050405020304"/>
                <a:ea typeface="Times New Roman" panose="02020603050405020304"/>
                <a:cs typeface="Times New Roman" panose="02020603050405020304"/>
              </a:rPr>
              <a:t>a</a:t>
            </a:r>
            <a:endParaRPr lang="en-US" altLang="en-US" sz="2138" dirty="0"/>
          </a:p>
          <a:p>
            <a:pPr algn="l" rtl="0" eaLnBrk="0">
              <a:lnSpc>
                <a:spcPct val="159000"/>
              </a:lnSpc>
            </a:pPr>
            <a:endParaRPr lang="en-US" altLang="en-US" sz="855" dirty="0"/>
          </a:p>
          <a:p>
            <a:pPr indent="269865">
              <a:lnSpc>
                <a:spcPct val="79000"/>
              </a:lnSpc>
              <a:spcBef>
                <a:spcPts val="496"/>
              </a:spcBef>
            </a:pPr>
            <a:r>
              <a:rPr sz="1625" b="1" i="1" spc="128" dirty="0">
                <a:solidFill>
                  <a:srgbClr val="000000">
                    <a:alpha val="100000"/>
                  </a:srgbClr>
                </a:solidFill>
                <a:latin typeface="Times New Roman" panose="02020603050405020304"/>
                <a:ea typeface="Times New Roman" panose="02020603050405020304"/>
                <a:cs typeface="Times New Roman" panose="02020603050405020304"/>
              </a:rPr>
              <a:t>S</a:t>
            </a:r>
            <a:endParaRPr lang="en-US" altLang="en-US" sz="1625" dirty="0"/>
          </a:p>
          <a:p>
            <a:pPr indent="10860">
              <a:lnSpc>
                <a:spcPts val="2091"/>
              </a:lnSpc>
              <a:spcBef>
                <a:spcPts val="21"/>
              </a:spcBef>
              <a:tabLst>
                <a:tab pos="208508" algn="l"/>
              </a:tabLst>
            </a:pPr>
            <a:r>
              <a:rPr sz="1625" dirty="0">
                <a:solidFill>
                  <a:srgbClr val="000000">
                    <a:alpha val="100000"/>
                  </a:srgbClr>
                </a:solidFill>
                <a:latin typeface="Arial" panose="020B0604020202020204"/>
                <a:ea typeface="Arial" panose="020B0604020202020204"/>
                <a:cs typeface="Arial" panose="020B0604020202020204"/>
              </a:rPr>
              <a:t>	</a:t>
            </a:r>
            <a:r>
              <a:rPr sz="1625" spc="86" dirty="0">
                <a:solidFill>
                  <a:srgbClr val="000000">
                    <a:alpha val="100000"/>
                  </a:srgbClr>
                </a:solidFill>
                <a:latin typeface="Arial" panose="020B0604020202020204"/>
                <a:ea typeface="Arial" panose="020B0604020202020204"/>
                <a:cs typeface="Arial" panose="020B0604020202020204"/>
              </a:rPr>
              <a:t> </a:t>
            </a:r>
            <a:r>
              <a:rPr sz="1625" b="1" i="1" spc="68" dirty="0">
                <a:solidFill>
                  <a:srgbClr val="000000">
                    <a:alpha val="100000"/>
                  </a:srgbClr>
                </a:solidFill>
                <a:latin typeface="Times New Roman" panose="02020603050405020304"/>
                <a:ea typeface="Times New Roman" panose="02020603050405020304"/>
                <a:cs typeface="Times New Roman" panose="02020603050405020304"/>
              </a:rPr>
              <a:t>aBC</a:t>
            </a:r>
            <a:endParaRPr lang="en-US" altLang="en-US" sz="1625" dirty="0"/>
          </a:p>
          <a:p>
            <a:pPr indent="10860">
              <a:lnSpc>
                <a:spcPts val="2091"/>
              </a:lnSpc>
              <a:spcBef>
                <a:spcPts val="26"/>
              </a:spcBef>
              <a:tabLst>
                <a:tab pos="208508" algn="l"/>
              </a:tabLst>
            </a:pPr>
            <a:r>
              <a:rPr sz="1625" dirty="0">
                <a:solidFill>
                  <a:srgbClr val="000000">
                    <a:alpha val="100000"/>
                  </a:srgbClr>
                </a:solidFill>
                <a:latin typeface="Arial" panose="020B0604020202020204"/>
                <a:ea typeface="Arial" panose="020B0604020202020204"/>
                <a:cs typeface="Arial" panose="020B0604020202020204"/>
              </a:rPr>
              <a:t>	</a:t>
            </a:r>
            <a:r>
              <a:rPr sz="1625" spc="94" dirty="0">
                <a:solidFill>
                  <a:srgbClr val="000000">
                    <a:alpha val="100000"/>
                  </a:srgbClr>
                </a:solidFill>
                <a:latin typeface="Arial" panose="020B0604020202020204"/>
                <a:ea typeface="Arial" panose="020B0604020202020204"/>
                <a:cs typeface="Arial" panose="020B0604020202020204"/>
              </a:rPr>
              <a:t> </a:t>
            </a:r>
            <a:r>
              <a:rPr sz="1625" b="1" i="1" spc="60" dirty="0">
                <a:solidFill>
                  <a:srgbClr val="000000">
                    <a:alpha val="100000"/>
                  </a:srgbClr>
                </a:solidFill>
                <a:latin typeface="Times New Roman" panose="02020603050405020304"/>
                <a:ea typeface="Times New Roman" panose="02020603050405020304"/>
                <a:cs typeface="Times New Roman" panose="02020603050405020304"/>
              </a:rPr>
              <a:t>adBC</a:t>
            </a:r>
            <a:endParaRPr lang="en-US" altLang="en-US" sz="1625" dirty="0"/>
          </a:p>
          <a:p>
            <a:pPr indent="10860">
              <a:lnSpc>
                <a:spcPts val="2082"/>
              </a:lnSpc>
              <a:spcBef>
                <a:spcPts val="30"/>
              </a:spcBef>
              <a:tabLst>
                <a:tab pos="208508" algn="l"/>
              </a:tabLst>
            </a:pPr>
            <a:r>
              <a:rPr sz="1625" dirty="0">
                <a:solidFill>
                  <a:srgbClr val="000000">
                    <a:alpha val="100000"/>
                  </a:srgbClr>
                </a:solidFill>
                <a:latin typeface="Arial" panose="020B0604020202020204"/>
                <a:ea typeface="Arial" panose="020B0604020202020204"/>
                <a:cs typeface="Arial" panose="020B0604020202020204"/>
              </a:rPr>
              <a:t>	</a:t>
            </a:r>
            <a:r>
              <a:rPr sz="1625" spc="103" dirty="0">
                <a:solidFill>
                  <a:srgbClr val="000000">
                    <a:alpha val="100000"/>
                  </a:srgbClr>
                </a:solidFill>
                <a:latin typeface="Arial" panose="020B0604020202020204"/>
                <a:ea typeface="Arial" panose="020B0604020202020204"/>
                <a:cs typeface="Arial" panose="020B0604020202020204"/>
              </a:rPr>
              <a:t> </a:t>
            </a:r>
            <a:r>
              <a:rPr sz="1625" b="1" i="1" spc="60" dirty="0">
                <a:solidFill>
                  <a:srgbClr val="000000">
                    <a:alpha val="100000"/>
                  </a:srgbClr>
                </a:solidFill>
                <a:latin typeface="Times New Roman" panose="02020603050405020304"/>
                <a:ea typeface="Times New Roman" panose="02020603050405020304"/>
                <a:cs typeface="Times New Roman" panose="02020603050405020304"/>
              </a:rPr>
              <a:t>adC</a:t>
            </a:r>
            <a:endParaRPr lang="en-US" altLang="en-US" sz="1625" dirty="0"/>
          </a:p>
          <a:p>
            <a:pPr indent="10860">
              <a:lnSpc>
                <a:spcPts val="2279"/>
              </a:lnSpc>
              <a:tabLst>
                <a:tab pos="208508" algn="l"/>
              </a:tabLst>
            </a:pPr>
            <a:r>
              <a:rPr sz="1625" dirty="0">
                <a:solidFill>
                  <a:srgbClr val="000000">
                    <a:alpha val="100000"/>
                  </a:srgbClr>
                </a:solidFill>
                <a:latin typeface="Arial" panose="020B0604020202020204"/>
                <a:ea typeface="Arial" panose="020B0604020202020204"/>
                <a:cs typeface="Arial" panose="020B0604020202020204"/>
              </a:rPr>
              <a:t>	</a:t>
            </a:r>
            <a:r>
              <a:rPr sz="1625" spc="94" dirty="0">
                <a:solidFill>
                  <a:srgbClr val="000000">
                    <a:alpha val="100000"/>
                  </a:srgbClr>
                </a:solidFill>
                <a:latin typeface="Arial" panose="020B0604020202020204"/>
                <a:ea typeface="Arial" panose="020B0604020202020204"/>
                <a:cs typeface="Arial" panose="020B0604020202020204"/>
              </a:rPr>
              <a:t> </a:t>
            </a:r>
            <a:r>
              <a:rPr sz="1625" b="1" i="1" spc="26" dirty="0">
                <a:solidFill>
                  <a:srgbClr val="000000">
                    <a:alpha val="100000"/>
                  </a:srgbClr>
                </a:solidFill>
                <a:latin typeface="Times New Roman" panose="02020603050405020304"/>
                <a:ea typeface="Times New Roman" panose="02020603050405020304"/>
                <a:cs typeface="Times New Roman" panose="02020603050405020304"/>
              </a:rPr>
              <a:t>ada</a:t>
            </a:r>
            <a:endParaRPr lang="en-US" altLang="en-US" sz="1625" dirty="0"/>
          </a:p>
        </p:txBody>
      </p:sp>
      <p:pic>
        <p:nvPicPr>
          <p:cNvPr id="313" name="picture 313"/>
          <p:cNvPicPr>
            <a:picLocks noChangeAspect="1"/>
          </p:cNvPicPr>
          <p:nvPr/>
        </p:nvPicPr>
        <p:blipFill>
          <a:blip r:embed="rId4"/>
          <a:stretch>
            <a:fillRect/>
          </a:stretch>
        </p:blipFill>
        <p:spPr>
          <a:xfrm rot="21600000">
            <a:off x="4963901" y="3492732"/>
            <a:ext cx="198102" cy="264629"/>
          </a:xfrm>
          <a:prstGeom prst="rect">
            <a:avLst/>
          </a:prstGeom>
        </p:spPr>
      </p:pic>
      <p:pic>
        <p:nvPicPr>
          <p:cNvPr id="314" name="picture 314"/>
          <p:cNvPicPr>
            <a:picLocks noChangeAspect="1"/>
          </p:cNvPicPr>
          <p:nvPr/>
        </p:nvPicPr>
        <p:blipFill>
          <a:blip r:embed="rId5"/>
          <a:stretch>
            <a:fillRect/>
          </a:stretch>
        </p:blipFill>
        <p:spPr>
          <a:xfrm rot="21600000">
            <a:off x="4963901" y="3222380"/>
            <a:ext cx="198102" cy="264520"/>
          </a:xfrm>
          <a:prstGeom prst="rect">
            <a:avLst/>
          </a:prstGeom>
        </p:spPr>
      </p:pic>
      <p:pic>
        <p:nvPicPr>
          <p:cNvPr id="315" name="picture 315"/>
          <p:cNvPicPr>
            <a:picLocks noChangeAspect="1"/>
          </p:cNvPicPr>
          <p:nvPr/>
        </p:nvPicPr>
        <p:blipFill>
          <a:blip r:embed="rId6"/>
          <a:stretch>
            <a:fillRect/>
          </a:stretch>
        </p:blipFill>
        <p:spPr>
          <a:xfrm rot="21600000">
            <a:off x="4963901" y="2952630"/>
            <a:ext cx="198102" cy="265800"/>
          </a:xfrm>
          <a:prstGeom prst="rect">
            <a:avLst/>
          </a:prstGeom>
        </p:spPr>
      </p:pic>
      <p:pic>
        <p:nvPicPr>
          <p:cNvPr id="316" name="picture 316"/>
          <p:cNvPicPr>
            <a:picLocks noChangeAspect="1"/>
          </p:cNvPicPr>
          <p:nvPr/>
        </p:nvPicPr>
        <p:blipFill>
          <a:blip r:embed="rId7"/>
          <a:stretch>
            <a:fillRect/>
          </a:stretch>
        </p:blipFill>
        <p:spPr>
          <a:xfrm rot="21600000">
            <a:off x="4963901" y="2683531"/>
            <a:ext cx="198102" cy="265800"/>
          </a:xfrm>
          <a:prstGeom prst="rect">
            <a:avLst/>
          </a:prstGeom>
        </p:spPr>
      </p:pic>
      <p:sp>
        <p:nvSpPr>
          <p:cNvPr id="317" name="textbox 317"/>
          <p:cNvSpPr/>
          <p:nvPr/>
        </p:nvSpPr>
        <p:spPr>
          <a:xfrm>
            <a:off x="6287535" y="1849264"/>
            <a:ext cx="802000" cy="1650154"/>
          </a:xfrm>
          <a:prstGeom prst="rect">
            <a:avLst/>
          </a:prstGeom>
        </p:spPr>
        <p:txBody>
          <a:bodyPr vert="horz" wrap="square" lIns="0" tIns="0" rIns="0" bIns="0"/>
          <a:lstStyle/>
          <a:p>
            <a:pPr algn="l" rtl="0" eaLnBrk="0">
              <a:lnSpc>
                <a:spcPct val="83000"/>
              </a:lnSpc>
            </a:pPr>
            <a:endParaRPr lang="en-US" altLang="en-US" sz="100" dirty="0"/>
          </a:p>
          <a:p>
            <a:pPr indent="24434">
              <a:lnSpc>
                <a:spcPts val="2865"/>
              </a:lnSpc>
            </a:pPr>
            <a:r>
              <a:rPr sz="2138" b="1" i="1" dirty="0">
                <a:solidFill>
                  <a:srgbClr val="000000">
                    <a:alpha val="100000"/>
                  </a:srgbClr>
                </a:solidFill>
                <a:latin typeface="Times New Roman" panose="02020603050405020304"/>
                <a:ea typeface="Times New Roman" panose="02020603050405020304"/>
                <a:cs typeface="Times New Roman" panose="02020603050405020304"/>
              </a:rPr>
              <a:t>a</a:t>
            </a:r>
            <a:r>
              <a:rPr sz="2138" spc="51" dirty="0">
                <a:solidFill>
                  <a:srgbClr val="000000">
                    <a:alpha val="100000"/>
                  </a:srgbClr>
                </a:solidFill>
                <a:latin typeface="Times New Roman" panose="02020603050405020304"/>
                <a:ea typeface="Times New Roman" panose="02020603050405020304"/>
                <a:cs typeface="Times New Roman" panose="02020603050405020304"/>
              </a:rPr>
              <a:t> </a:t>
            </a:r>
            <a:r>
              <a:rPr sz="2138" b="1" i="1" dirty="0">
                <a:solidFill>
                  <a:srgbClr val="000000">
                    <a:alpha val="100000"/>
                  </a:srgbClr>
                </a:solidFill>
                <a:latin typeface="Times New Roman" panose="02020603050405020304"/>
                <a:ea typeface="Times New Roman" panose="02020603050405020304"/>
                <a:cs typeface="Times New Roman" panose="02020603050405020304"/>
              </a:rPr>
              <a:t>d</a:t>
            </a:r>
            <a:r>
              <a:rPr sz="2138" spc="-51" dirty="0">
                <a:solidFill>
                  <a:srgbClr val="000000">
                    <a:alpha val="100000"/>
                  </a:srgbClr>
                </a:solidFill>
                <a:latin typeface="Times New Roman" panose="02020603050405020304"/>
                <a:ea typeface="Times New Roman" panose="02020603050405020304"/>
                <a:cs typeface="Times New Roman" panose="02020603050405020304"/>
              </a:rPr>
              <a:t> </a:t>
            </a:r>
            <a:r>
              <a:rPr sz="2138" b="1" i="1" dirty="0">
                <a:solidFill>
                  <a:srgbClr val="000000">
                    <a:alpha val="100000"/>
                  </a:srgbClr>
                </a:solidFill>
                <a:latin typeface="Times New Roman" panose="02020603050405020304"/>
                <a:ea typeface="Times New Roman" panose="02020603050405020304"/>
                <a:cs typeface="Times New Roman" panose="02020603050405020304"/>
              </a:rPr>
              <a:t>e</a:t>
            </a:r>
            <a:endParaRPr lang="en-US" altLang="en-US" sz="2138" dirty="0"/>
          </a:p>
          <a:p>
            <a:pPr algn="l" rtl="0" eaLnBrk="0">
              <a:lnSpc>
                <a:spcPct val="152000"/>
              </a:lnSpc>
            </a:pPr>
            <a:endParaRPr lang="en-US" altLang="en-US" sz="855" dirty="0"/>
          </a:p>
          <a:p>
            <a:pPr indent="242716">
              <a:lnSpc>
                <a:spcPct val="79000"/>
              </a:lnSpc>
              <a:spcBef>
                <a:spcPts val="496"/>
              </a:spcBef>
            </a:pPr>
            <a:r>
              <a:rPr sz="1625" b="1" i="1" spc="128" dirty="0">
                <a:solidFill>
                  <a:srgbClr val="000000">
                    <a:alpha val="100000"/>
                  </a:srgbClr>
                </a:solidFill>
                <a:latin typeface="Times New Roman" panose="02020603050405020304"/>
                <a:ea typeface="Times New Roman" panose="02020603050405020304"/>
                <a:cs typeface="Times New Roman" panose="02020603050405020304"/>
              </a:rPr>
              <a:t>S</a:t>
            </a:r>
            <a:endParaRPr lang="en-US" altLang="en-US" sz="1625" dirty="0"/>
          </a:p>
          <a:p>
            <a:pPr indent="10860">
              <a:lnSpc>
                <a:spcPts val="2091"/>
              </a:lnSpc>
              <a:spcBef>
                <a:spcPts val="21"/>
              </a:spcBef>
              <a:tabLst>
                <a:tab pos="208508" algn="l"/>
              </a:tabLst>
            </a:pPr>
            <a:r>
              <a:rPr sz="1625" dirty="0">
                <a:solidFill>
                  <a:srgbClr val="000000">
                    <a:alpha val="100000"/>
                  </a:srgbClr>
                </a:solidFill>
                <a:latin typeface="Arial" panose="020B0604020202020204"/>
                <a:ea typeface="Arial" panose="020B0604020202020204"/>
                <a:cs typeface="Arial" panose="020B0604020202020204"/>
              </a:rPr>
              <a:t>	</a:t>
            </a:r>
            <a:r>
              <a:rPr sz="1625" spc="86" dirty="0">
                <a:solidFill>
                  <a:srgbClr val="000000">
                    <a:alpha val="100000"/>
                  </a:srgbClr>
                </a:solidFill>
                <a:latin typeface="Arial" panose="020B0604020202020204"/>
                <a:ea typeface="Arial" panose="020B0604020202020204"/>
                <a:cs typeface="Arial" panose="020B0604020202020204"/>
              </a:rPr>
              <a:t> </a:t>
            </a:r>
            <a:r>
              <a:rPr sz="1625" b="1" i="1" spc="68" dirty="0">
                <a:solidFill>
                  <a:srgbClr val="000000">
                    <a:alpha val="100000"/>
                  </a:srgbClr>
                </a:solidFill>
                <a:latin typeface="Times New Roman" panose="02020603050405020304"/>
                <a:ea typeface="Times New Roman" panose="02020603050405020304"/>
                <a:cs typeface="Times New Roman" panose="02020603050405020304"/>
              </a:rPr>
              <a:t>aBC</a:t>
            </a:r>
            <a:endParaRPr lang="en-US" altLang="en-US" sz="1625" dirty="0"/>
          </a:p>
          <a:p>
            <a:pPr indent="10860">
              <a:lnSpc>
                <a:spcPts val="2091"/>
              </a:lnSpc>
              <a:spcBef>
                <a:spcPts val="26"/>
              </a:spcBef>
              <a:tabLst>
                <a:tab pos="208508" algn="l"/>
              </a:tabLst>
            </a:pPr>
            <a:r>
              <a:rPr sz="1625" dirty="0">
                <a:solidFill>
                  <a:srgbClr val="000000">
                    <a:alpha val="100000"/>
                  </a:srgbClr>
                </a:solidFill>
                <a:latin typeface="Arial" panose="020B0604020202020204"/>
                <a:ea typeface="Arial" panose="020B0604020202020204"/>
                <a:cs typeface="Arial" panose="020B0604020202020204"/>
              </a:rPr>
              <a:t>	</a:t>
            </a:r>
            <a:r>
              <a:rPr sz="1625" spc="94" dirty="0">
                <a:solidFill>
                  <a:srgbClr val="000000">
                    <a:alpha val="100000"/>
                  </a:srgbClr>
                </a:solidFill>
                <a:latin typeface="Arial" panose="020B0604020202020204"/>
                <a:ea typeface="Arial" panose="020B0604020202020204"/>
                <a:cs typeface="Arial" panose="020B0604020202020204"/>
              </a:rPr>
              <a:t> </a:t>
            </a:r>
            <a:r>
              <a:rPr sz="1625" b="1" i="1" spc="60" dirty="0">
                <a:solidFill>
                  <a:srgbClr val="000000">
                    <a:alpha val="100000"/>
                  </a:srgbClr>
                </a:solidFill>
                <a:latin typeface="Times New Roman" panose="02020603050405020304"/>
                <a:ea typeface="Times New Roman" panose="02020603050405020304"/>
                <a:cs typeface="Times New Roman" panose="02020603050405020304"/>
              </a:rPr>
              <a:t>adBC</a:t>
            </a:r>
            <a:endParaRPr lang="en-US" altLang="en-US" sz="1625" dirty="0"/>
          </a:p>
          <a:p>
            <a:pPr indent="10860">
              <a:lnSpc>
                <a:spcPts val="2091"/>
              </a:lnSpc>
              <a:spcBef>
                <a:spcPts val="30"/>
              </a:spcBef>
              <a:tabLst>
                <a:tab pos="208508" algn="l"/>
              </a:tabLst>
            </a:pPr>
            <a:r>
              <a:rPr sz="1625" dirty="0">
                <a:solidFill>
                  <a:srgbClr val="000000">
                    <a:alpha val="100000"/>
                  </a:srgbClr>
                </a:solidFill>
                <a:latin typeface="Arial" panose="020B0604020202020204"/>
                <a:ea typeface="Arial" panose="020B0604020202020204"/>
                <a:cs typeface="Arial" panose="020B0604020202020204"/>
              </a:rPr>
              <a:t>	</a:t>
            </a:r>
            <a:r>
              <a:rPr sz="1625" spc="103" dirty="0">
                <a:solidFill>
                  <a:srgbClr val="000000">
                    <a:alpha val="100000"/>
                  </a:srgbClr>
                </a:solidFill>
                <a:latin typeface="Arial" panose="020B0604020202020204"/>
                <a:ea typeface="Arial" panose="020B0604020202020204"/>
                <a:cs typeface="Arial" panose="020B0604020202020204"/>
              </a:rPr>
              <a:t> </a:t>
            </a:r>
            <a:r>
              <a:rPr sz="1625" b="1" i="1" spc="60" dirty="0">
                <a:solidFill>
                  <a:srgbClr val="000000">
                    <a:alpha val="100000"/>
                  </a:srgbClr>
                </a:solidFill>
                <a:latin typeface="Times New Roman" panose="02020603050405020304"/>
                <a:ea typeface="Times New Roman" panose="02020603050405020304"/>
                <a:cs typeface="Times New Roman" panose="02020603050405020304"/>
              </a:rPr>
              <a:t>adC</a:t>
            </a:r>
            <a:endParaRPr lang="en-US" altLang="en-US" sz="1625" dirty="0"/>
          </a:p>
        </p:txBody>
      </p:sp>
      <p:pic>
        <p:nvPicPr>
          <p:cNvPr id="318" name="picture 318"/>
          <p:cNvPicPr>
            <a:picLocks noChangeAspect="1"/>
          </p:cNvPicPr>
          <p:nvPr/>
        </p:nvPicPr>
        <p:blipFill>
          <a:blip r:embed="rId8"/>
          <a:stretch>
            <a:fillRect/>
          </a:stretch>
        </p:blipFill>
        <p:spPr>
          <a:xfrm rot="21600000">
            <a:off x="6298395" y="3222364"/>
            <a:ext cx="198103" cy="265800"/>
          </a:xfrm>
          <a:prstGeom prst="rect">
            <a:avLst/>
          </a:prstGeom>
        </p:spPr>
      </p:pic>
      <p:pic>
        <p:nvPicPr>
          <p:cNvPr id="319" name="picture 319"/>
          <p:cNvPicPr>
            <a:picLocks noChangeAspect="1"/>
          </p:cNvPicPr>
          <p:nvPr/>
        </p:nvPicPr>
        <p:blipFill>
          <a:blip r:embed="rId9"/>
          <a:stretch>
            <a:fillRect/>
          </a:stretch>
        </p:blipFill>
        <p:spPr>
          <a:xfrm rot="21600000">
            <a:off x="6298395" y="2952615"/>
            <a:ext cx="198103" cy="265800"/>
          </a:xfrm>
          <a:prstGeom prst="rect">
            <a:avLst/>
          </a:prstGeom>
        </p:spPr>
      </p:pic>
      <p:pic>
        <p:nvPicPr>
          <p:cNvPr id="320" name="picture 320"/>
          <p:cNvPicPr>
            <a:picLocks noChangeAspect="1"/>
          </p:cNvPicPr>
          <p:nvPr/>
        </p:nvPicPr>
        <p:blipFill>
          <a:blip r:embed="rId10"/>
          <a:stretch>
            <a:fillRect/>
          </a:stretch>
        </p:blipFill>
        <p:spPr>
          <a:xfrm rot="21600000">
            <a:off x="6298395" y="2683516"/>
            <a:ext cx="198103" cy="265800"/>
          </a:xfrm>
          <a:prstGeom prst="rect">
            <a:avLst/>
          </a:prstGeom>
        </p:spPr>
      </p:pic>
      <p:sp>
        <p:nvSpPr>
          <p:cNvPr id="322" name="textbox 322"/>
          <p:cNvSpPr/>
          <p:nvPr/>
        </p:nvSpPr>
        <p:spPr>
          <a:xfrm>
            <a:off x="3963111" y="1876280"/>
            <a:ext cx="776480" cy="1108248"/>
          </a:xfrm>
          <a:prstGeom prst="rect">
            <a:avLst/>
          </a:prstGeom>
        </p:spPr>
        <p:txBody>
          <a:bodyPr vert="horz" wrap="square" lIns="0" tIns="0" rIns="0" bIns="0"/>
          <a:lstStyle/>
          <a:p>
            <a:pPr algn="l" rtl="0" eaLnBrk="0">
              <a:lnSpc>
                <a:spcPct val="83000"/>
              </a:lnSpc>
            </a:pPr>
            <a:endParaRPr lang="en-US" altLang="en-US" sz="100" dirty="0"/>
          </a:p>
          <a:p>
            <a:pPr indent="10860">
              <a:lnSpc>
                <a:spcPts val="2634"/>
              </a:lnSpc>
              <a:tabLst>
                <a:tab pos="180272" algn="l"/>
              </a:tabLst>
            </a:pPr>
            <a:r>
              <a:rPr sz="2138" dirty="0">
                <a:solidFill>
                  <a:srgbClr val="000000">
                    <a:alpha val="100000"/>
                  </a:srgbClr>
                </a:solidFill>
                <a:latin typeface="Arial" panose="020B0604020202020204"/>
                <a:ea typeface="Arial" panose="020B0604020202020204"/>
                <a:cs typeface="Arial" panose="020B0604020202020204"/>
              </a:rPr>
              <a:t>	</a:t>
            </a:r>
            <a:r>
              <a:rPr sz="2138" spc="162" dirty="0">
                <a:solidFill>
                  <a:srgbClr val="000000">
                    <a:alpha val="100000"/>
                  </a:srgbClr>
                </a:solidFill>
                <a:latin typeface="华文楷体" panose="02010600040101010101" charset="-122"/>
                <a:ea typeface="华文楷体" panose="02010600040101010101" charset="-122"/>
                <a:cs typeface="华文楷体" panose="02010600040101010101" charset="-122"/>
              </a:rPr>
              <a:t>输入</a:t>
            </a:r>
            <a:endParaRPr lang="en-US" altLang="en-US" sz="2138" dirty="0"/>
          </a:p>
          <a:p>
            <a:pPr algn="l" rtl="0" eaLnBrk="0">
              <a:lnSpc>
                <a:spcPct val="133000"/>
              </a:lnSpc>
            </a:pPr>
            <a:endParaRPr lang="en-US" altLang="en-US" sz="855" dirty="0"/>
          </a:p>
          <a:p>
            <a:pPr algn="l" rtl="0" eaLnBrk="0">
              <a:lnSpc>
                <a:spcPct val="133000"/>
              </a:lnSpc>
            </a:pPr>
            <a:endParaRPr lang="en-US" altLang="en-US" sz="855" dirty="0"/>
          </a:p>
          <a:p>
            <a:pPr algn="l" rtl="0" eaLnBrk="0">
              <a:lnSpc>
                <a:spcPct val="105000"/>
              </a:lnSpc>
            </a:pPr>
            <a:endParaRPr lang="en-US" altLang="en-US" sz="513" dirty="0"/>
          </a:p>
          <a:p>
            <a:pPr indent="10860">
              <a:lnSpc>
                <a:spcPct val="99000"/>
              </a:lnSpc>
              <a:spcBef>
                <a:spcPts val="4"/>
              </a:spcBef>
              <a:tabLst>
                <a:tab pos="180272" algn="l"/>
              </a:tabLst>
            </a:pPr>
            <a:r>
              <a:rPr sz="2138" dirty="0">
                <a:solidFill>
                  <a:srgbClr val="000000">
                    <a:alpha val="100000"/>
                  </a:srgbClr>
                </a:solidFill>
                <a:latin typeface="Arial" panose="020B0604020202020204"/>
                <a:ea typeface="Arial" panose="020B0604020202020204"/>
                <a:cs typeface="Arial" panose="020B0604020202020204"/>
              </a:rPr>
              <a:t>	</a:t>
            </a:r>
            <a:r>
              <a:rPr sz="2138" spc="162" dirty="0">
                <a:solidFill>
                  <a:srgbClr val="000000">
                    <a:alpha val="100000"/>
                  </a:srgbClr>
                </a:solidFill>
                <a:latin typeface="华文楷体" panose="02010600040101010101" charset="-122"/>
                <a:ea typeface="华文楷体" panose="02010600040101010101" charset="-122"/>
                <a:cs typeface="华文楷体" panose="02010600040101010101" charset="-122"/>
              </a:rPr>
              <a:t>推导</a:t>
            </a:r>
            <a:endParaRPr lang="en-US" altLang="en-US" sz="2138" dirty="0"/>
          </a:p>
        </p:txBody>
      </p:sp>
      <p:pic>
        <p:nvPicPr>
          <p:cNvPr id="323" name="picture 323"/>
          <p:cNvPicPr>
            <a:picLocks noChangeAspect="1"/>
          </p:cNvPicPr>
          <p:nvPr/>
        </p:nvPicPr>
        <p:blipFill>
          <a:blip r:embed="rId11"/>
          <a:stretch>
            <a:fillRect/>
          </a:stretch>
        </p:blipFill>
        <p:spPr>
          <a:xfrm rot="21600000">
            <a:off x="3973971" y="2650818"/>
            <a:ext cx="170092" cy="301601"/>
          </a:xfrm>
          <a:prstGeom prst="rect">
            <a:avLst/>
          </a:prstGeom>
        </p:spPr>
      </p:pic>
      <p:pic>
        <p:nvPicPr>
          <p:cNvPr id="324" name="picture 324"/>
          <p:cNvPicPr>
            <a:picLocks noChangeAspect="1"/>
          </p:cNvPicPr>
          <p:nvPr/>
        </p:nvPicPr>
        <p:blipFill>
          <a:blip r:embed="rId11"/>
          <a:stretch>
            <a:fillRect/>
          </a:stretch>
        </p:blipFill>
        <p:spPr>
          <a:xfrm rot="21600000">
            <a:off x="3973971" y="1887140"/>
            <a:ext cx="170092" cy="301601"/>
          </a:xfrm>
          <a:prstGeom prst="rect">
            <a:avLst/>
          </a:prstGeom>
        </p:spPr>
      </p:pic>
      <p:cxnSp>
        <p:nvCxnSpPr>
          <p:cNvPr id="26" name="直接箭头连接符 25">
            <a:extLst>
              <a:ext uri="{FF2B5EF4-FFF2-40B4-BE49-F238E27FC236}">
                <a16:creationId xmlns:a16="http://schemas.microsoft.com/office/drawing/2014/main" id="{E6F97E26-13D5-4DBB-B9A5-D52561315037}"/>
              </a:ext>
            </a:extLst>
          </p:cNvPr>
          <p:cNvCxnSpPr/>
          <p:nvPr/>
        </p:nvCxnSpPr>
        <p:spPr>
          <a:xfrm flipV="1">
            <a:off x="6359096" y="2186134"/>
            <a:ext cx="0" cy="216024"/>
          </a:xfrm>
          <a:prstGeom prst="straightConnector1">
            <a:avLst/>
          </a:prstGeom>
          <a:ln w="38100">
            <a:solidFill>
              <a:srgbClr val="FF5D5D"/>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A4AED4E2-45EC-4F75-8CE0-5E5169B2B442}"/>
              </a:ext>
            </a:extLst>
          </p:cNvPr>
          <p:cNvCxnSpPr/>
          <p:nvPr/>
        </p:nvCxnSpPr>
        <p:spPr>
          <a:xfrm flipV="1">
            <a:off x="6588224" y="2186134"/>
            <a:ext cx="0" cy="216024"/>
          </a:xfrm>
          <a:prstGeom prst="straightConnector1">
            <a:avLst/>
          </a:prstGeom>
          <a:ln w="38100">
            <a:solidFill>
              <a:srgbClr val="FF5D5D"/>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611B1816-A5BD-4B5B-9E9C-417D20F4BF15}"/>
              </a:ext>
            </a:extLst>
          </p:cNvPr>
          <p:cNvCxnSpPr/>
          <p:nvPr/>
        </p:nvCxnSpPr>
        <p:spPr>
          <a:xfrm flipV="1">
            <a:off x="6804248" y="2186134"/>
            <a:ext cx="0" cy="216024"/>
          </a:xfrm>
          <a:prstGeom prst="straightConnector1">
            <a:avLst/>
          </a:prstGeom>
          <a:ln w="38100">
            <a:solidFill>
              <a:srgbClr val="FF5D5D"/>
            </a:solidFill>
            <a:tailEnd type="triangle"/>
          </a:ln>
        </p:spPr>
        <p:style>
          <a:lnRef idx="1">
            <a:schemeClr val="accent1"/>
          </a:lnRef>
          <a:fillRef idx="0">
            <a:schemeClr val="accent1"/>
          </a:fillRef>
          <a:effectRef idx="0">
            <a:schemeClr val="accent1"/>
          </a:effectRef>
          <a:fontRef idx="minor">
            <a:schemeClr val="tx1"/>
          </a:fontRef>
        </p:style>
      </p:cxnSp>
      <p:pic>
        <p:nvPicPr>
          <p:cNvPr id="29" name="图片 28">
            <a:extLst>
              <a:ext uri="{FF2B5EF4-FFF2-40B4-BE49-F238E27FC236}">
                <a16:creationId xmlns:a16="http://schemas.microsoft.com/office/drawing/2014/main" id="{E2ABAA15-5ECD-4918-A22C-8CA711B525EC}"/>
              </a:ext>
            </a:extLst>
          </p:cNvPr>
          <p:cNvPicPr>
            <a:picLocks noChangeAspect="1"/>
          </p:cNvPicPr>
          <p:nvPr/>
        </p:nvPicPr>
        <p:blipFill>
          <a:blip r:embed="rId12"/>
          <a:stretch>
            <a:fillRect/>
          </a:stretch>
        </p:blipFill>
        <p:spPr>
          <a:xfrm>
            <a:off x="6161641" y="2670467"/>
            <a:ext cx="871279" cy="248194"/>
          </a:xfrm>
          <a:prstGeom prst="rect">
            <a:avLst/>
          </a:prstGeom>
        </p:spPr>
      </p:pic>
      <p:pic>
        <p:nvPicPr>
          <p:cNvPr id="34" name="图片 33">
            <a:extLst>
              <a:ext uri="{FF2B5EF4-FFF2-40B4-BE49-F238E27FC236}">
                <a16:creationId xmlns:a16="http://schemas.microsoft.com/office/drawing/2014/main" id="{675D77FE-7E36-49F6-A98A-CD225EDE4370}"/>
              </a:ext>
            </a:extLst>
          </p:cNvPr>
          <p:cNvPicPr>
            <a:picLocks noChangeAspect="1"/>
          </p:cNvPicPr>
          <p:nvPr/>
        </p:nvPicPr>
        <p:blipFill>
          <a:blip r:embed="rId12"/>
          <a:stretch>
            <a:fillRect/>
          </a:stretch>
        </p:blipFill>
        <p:spPr>
          <a:xfrm>
            <a:off x="6218256" y="2944068"/>
            <a:ext cx="871279" cy="248194"/>
          </a:xfrm>
          <a:prstGeom prst="rect">
            <a:avLst/>
          </a:prstGeom>
        </p:spPr>
      </p:pic>
      <p:pic>
        <p:nvPicPr>
          <p:cNvPr id="35" name="图片 34">
            <a:extLst>
              <a:ext uri="{FF2B5EF4-FFF2-40B4-BE49-F238E27FC236}">
                <a16:creationId xmlns:a16="http://schemas.microsoft.com/office/drawing/2014/main" id="{C6AF363F-6C2C-4E8D-88CB-DAC6DDB5D976}"/>
              </a:ext>
            </a:extLst>
          </p:cNvPr>
          <p:cNvPicPr>
            <a:picLocks noChangeAspect="1"/>
          </p:cNvPicPr>
          <p:nvPr/>
        </p:nvPicPr>
        <p:blipFill>
          <a:blip r:embed="rId12"/>
          <a:stretch>
            <a:fillRect/>
          </a:stretch>
        </p:blipFill>
        <p:spPr>
          <a:xfrm>
            <a:off x="6221770" y="3272733"/>
            <a:ext cx="871279" cy="248194"/>
          </a:xfrm>
          <a:prstGeom prst="rect">
            <a:avLst/>
          </a:prstGeom>
        </p:spPr>
      </p:pic>
      <p:sp>
        <p:nvSpPr>
          <p:cNvPr id="37" name="textbox 326">
            <a:extLst>
              <a:ext uri="{FF2B5EF4-FFF2-40B4-BE49-F238E27FC236}">
                <a16:creationId xmlns:a16="http://schemas.microsoft.com/office/drawing/2014/main" id="{0DADE70A-3B1E-4069-843F-3C76E2296D9D}"/>
              </a:ext>
            </a:extLst>
          </p:cNvPr>
          <p:cNvSpPr/>
          <p:nvPr/>
        </p:nvSpPr>
        <p:spPr>
          <a:xfrm>
            <a:off x="1424328" y="828366"/>
            <a:ext cx="342628" cy="373579"/>
          </a:xfrm>
          <a:prstGeom prst="rect">
            <a:avLst/>
          </a:prstGeom>
        </p:spPr>
        <p:txBody>
          <a:bodyPr vert="horz" wrap="square" lIns="0" tIns="0" rIns="0" bIns="0"/>
          <a:lstStyle/>
          <a:p>
            <a:pPr algn="l" rtl="0" eaLnBrk="0">
              <a:lnSpc>
                <a:spcPct val="82000"/>
              </a:lnSpc>
            </a:pPr>
            <a:endParaRPr lang="en-US" altLang="en-US" sz="100" dirty="0"/>
          </a:p>
          <a:p>
            <a:pPr indent="10860">
              <a:lnSpc>
                <a:spcPct val="90000"/>
              </a:lnSpc>
            </a:pPr>
            <a:r>
              <a:rPr sz="2565" b="1" dirty="0">
                <a:solidFill>
                  <a:srgbClr val="000000">
                    <a:alpha val="100000"/>
                  </a:srgbClr>
                </a:solidFill>
                <a:latin typeface="微软雅黑" panose="020B0503020204020204" charset="-122"/>
                <a:ea typeface="微软雅黑" panose="020B0503020204020204" charset="-122"/>
                <a:cs typeface="微软雅黑" panose="020B0503020204020204" charset="-122"/>
              </a:rPr>
              <a:t>例</a:t>
            </a:r>
            <a:endParaRPr lang="en-US" altLang="en-US" sz="2565" dirty="0"/>
          </a:p>
        </p:txBody>
      </p:sp>
    </p:spTree>
    <p:extLst>
      <p:ext uri="{BB962C8B-B14F-4D97-AF65-F5344CB8AC3E}">
        <p14:creationId xmlns:p14="http://schemas.microsoft.com/office/powerpoint/2010/main" val="1157846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29"/>
                                        </p:tgtEl>
                                      </p:cBhvr>
                                    </p:animEffect>
                                    <p:set>
                                      <p:cBhvr>
                                        <p:cTn id="17" dur="1" fill="hold">
                                          <p:stCondLst>
                                            <p:cond delay="499"/>
                                          </p:stCondLst>
                                        </p:cTn>
                                        <p:tgtEl>
                                          <p:spTgt spid="29"/>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34"/>
                                        </p:tgtEl>
                                      </p:cBhvr>
                                    </p:animEffect>
                                    <p:set>
                                      <p:cBhvr>
                                        <p:cTn id="22" dur="1" fill="hold">
                                          <p:stCondLst>
                                            <p:cond delay="499"/>
                                          </p:stCondLst>
                                        </p:cTn>
                                        <p:tgtEl>
                                          <p:spTgt spid="3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35"/>
                                        </p:tgtEl>
                                      </p:cBhvr>
                                    </p:animEffect>
                                    <p:set>
                                      <p:cBhvr>
                                        <p:cTn id="32" dur="1" fill="hold">
                                          <p:stCondLst>
                                            <p:cond delay="499"/>
                                          </p:stCondLst>
                                        </p:cTn>
                                        <p:tgtEl>
                                          <p:spTgt spid="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5" name="picture 305"/>
          <p:cNvPicPr>
            <a:picLocks noChangeAspect="1"/>
          </p:cNvPicPr>
          <p:nvPr/>
        </p:nvPicPr>
        <p:blipFill>
          <a:blip r:embed="rId2"/>
          <a:stretch>
            <a:fillRect/>
          </a:stretch>
        </p:blipFill>
        <p:spPr>
          <a:xfrm rot="21600000">
            <a:off x="1378018" y="1834284"/>
            <a:ext cx="6009628" cy="1965200"/>
          </a:xfrm>
          <a:prstGeom prst="rect">
            <a:avLst/>
          </a:prstGeom>
        </p:spPr>
      </p:pic>
      <p:sp>
        <p:nvSpPr>
          <p:cNvPr id="306" name="textbox 306"/>
          <p:cNvSpPr/>
          <p:nvPr/>
        </p:nvSpPr>
        <p:spPr>
          <a:xfrm>
            <a:off x="1500257" y="4509120"/>
            <a:ext cx="6346501" cy="1318387"/>
          </a:xfrm>
          <a:prstGeom prst="rect">
            <a:avLst/>
          </a:prstGeom>
        </p:spPr>
        <p:txBody>
          <a:bodyPr vert="horz" wrap="square" lIns="0" tIns="0" rIns="0" bIns="0"/>
          <a:lstStyle/>
          <a:p>
            <a:pPr algn="l" rtl="0" eaLnBrk="0">
              <a:lnSpc>
                <a:spcPct val="77000"/>
              </a:lnSpc>
            </a:pPr>
            <a:endParaRPr lang="en-US" altLang="en-US" sz="100" dirty="0"/>
          </a:p>
          <a:p>
            <a:pPr indent="10860">
              <a:lnSpc>
                <a:spcPct val="99000"/>
              </a:lnSpc>
              <a:tabLst>
                <a:tab pos="180272" algn="l"/>
              </a:tabLst>
            </a:pPr>
            <a:r>
              <a:rPr sz="2138" dirty="0">
                <a:solidFill>
                  <a:srgbClr val="000000">
                    <a:alpha val="100000"/>
                  </a:srgbClr>
                </a:solidFill>
                <a:latin typeface="Arial" panose="020B0604020202020204"/>
                <a:ea typeface="Arial" panose="020B0604020202020204"/>
                <a:cs typeface="Arial" panose="020B0604020202020204"/>
              </a:rPr>
              <a:t>	</a:t>
            </a:r>
            <a:r>
              <a:rPr sz="2138" spc="-68" dirty="0">
                <a:solidFill>
                  <a:srgbClr val="000000">
                    <a:alpha val="100000"/>
                  </a:srgbClr>
                </a:solidFill>
                <a:latin typeface="华文楷体" panose="02010600040101010101" charset="-122"/>
                <a:ea typeface="华文楷体" panose="02010600040101010101" charset="-122"/>
                <a:cs typeface="华文楷体" panose="02010600040101010101" charset="-122"/>
              </a:rPr>
              <a:t>什么时候使用</a:t>
            </a:r>
            <a:r>
              <a:rPr sz="2138" b="1" i="1" spc="-68" dirty="0">
                <a:solidFill>
                  <a:srgbClr val="000000">
                    <a:alpha val="100000"/>
                  </a:srgbClr>
                </a:solidFill>
                <a:latin typeface="Times New Roman" panose="02020603050405020304"/>
                <a:ea typeface="Times New Roman" panose="02020603050405020304"/>
                <a:cs typeface="Times New Roman" panose="02020603050405020304"/>
              </a:rPr>
              <a:t>ε</a:t>
            </a:r>
            <a:r>
              <a:rPr sz="2138" spc="-351" dirty="0">
                <a:solidFill>
                  <a:srgbClr val="000000">
                    <a:alpha val="100000"/>
                  </a:srgbClr>
                </a:solidFill>
                <a:latin typeface="Times New Roman" panose="02020603050405020304"/>
                <a:ea typeface="Times New Roman" panose="02020603050405020304"/>
                <a:cs typeface="Times New Roman" panose="02020603050405020304"/>
              </a:rPr>
              <a:t> </a:t>
            </a:r>
            <a:r>
              <a:rPr sz="2138" spc="-68" dirty="0">
                <a:solidFill>
                  <a:srgbClr val="000000">
                    <a:alpha val="100000"/>
                  </a:srgbClr>
                </a:solidFill>
                <a:latin typeface="华文楷体" panose="02010600040101010101" charset="-122"/>
                <a:ea typeface="华文楷体" panose="02010600040101010101" charset="-122"/>
                <a:cs typeface="华文楷体" panose="02010600040101010101" charset="-122"/>
              </a:rPr>
              <a:t>产生式？</a:t>
            </a:r>
            <a:endParaRPr lang="en-US" altLang="en-US" sz="2138" dirty="0"/>
          </a:p>
          <a:p>
            <a:pPr marL="468056" indent="-200363">
              <a:lnSpc>
                <a:spcPct val="102000"/>
              </a:lnSpc>
              <a:spcBef>
                <a:spcPts val="543"/>
              </a:spcBef>
              <a:tabLst>
                <a:tab pos="417015" algn="l"/>
              </a:tabLst>
            </a:pPr>
            <a:r>
              <a:rPr sz="1881" dirty="0">
                <a:solidFill>
                  <a:srgbClr val="000000">
                    <a:alpha val="100000"/>
                  </a:srgbClr>
                </a:solidFill>
                <a:latin typeface="Arial" panose="020B0604020202020204"/>
                <a:ea typeface="Arial" panose="020B0604020202020204"/>
                <a:cs typeface="Arial" panose="020B0604020202020204"/>
              </a:rPr>
              <a:t>	</a:t>
            </a:r>
            <a:r>
              <a:rPr sz="1881" spc="171" dirty="0">
                <a:solidFill>
                  <a:srgbClr val="000000">
                    <a:alpha val="100000"/>
                  </a:srgbClr>
                </a:solidFill>
                <a:latin typeface="Arial" panose="020B0604020202020204"/>
                <a:ea typeface="Arial" panose="020B0604020202020204"/>
                <a:cs typeface="Arial" panose="020B0604020202020204"/>
              </a:rPr>
              <a:t> </a:t>
            </a:r>
            <a:r>
              <a:rPr sz="1881" spc="-17" dirty="0">
                <a:solidFill>
                  <a:srgbClr val="000000">
                    <a:alpha val="100000"/>
                  </a:srgbClr>
                </a:solidFill>
                <a:latin typeface="华文楷体" panose="02010600040101010101" charset="-122"/>
                <a:ea typeface="华文楷体" panose="02010600040101010101" charset="-122"/>
                <a:cs typeface="华文楷体" panose="02010600040101010101" charset="-122"/>
              </a:rPr>
              <a:t>如果当前某</a:t>
            </a:r>
            <a:r>
              <a:rPr sz="1881" spc="-17" dirty="0">
                <a:ln w="5587" cap="flat" cmpd="sng">
                  <a:solidFill>
                    <a:srgbClr val="2D84F4">
                      <a:alpha val="100000"/>
                    </a:srgbClr>
                  </a:solidFill>
                  <a:prstDash val="solid"/>
                  <a:miter lim="1"/>
                </a:ln>
                <a:solidFill>
                  <a:srgbClr val="2D84F4">
                    <a:alpha val="100000"/>
                  </a:srgbClr>
                </a:solidFill>
                <a:latin typeface="华文楷体" panose="02010600040101010101" charset="-122"/>
                <a:ea typeface="华文楷体" panose="02010600040101010101" charset="-122"/>
                <a:cs typeface="华文楷体" panose="02010600040101010101" charset="-122"/>
              </a:rPr>
              <a:t>非终结符</a:t>
            </a:r>
            <a:r>
              <a:rPr sz="1881" b="1" i="1" spc="-17" dirty="0">
                <a:solidFill>
                  <a:srgbClr val="2D84F4">
                    <a:alpha val="100000"/>
                  </a:srgbClr>
                </a:solidFill>
                <a:latin typeface="Times New Roman" panose="02020603050405020304"/>
                <a:ea typeface="Times New Roman" panose="02020603050405020304"/>
                <a:cs typeface="Times New Roman" panose="02020603050405020304"/>
              </a:rPr>
              <a:t>A</a:t>
            </a:r>
            <a:r>
              <a:rPr sz="1881" spc="-17" dirty="0">
                <a:solidFill>
                  <a:srgbClr val="000000">
                    <a:alpha val="100000"/>
                  </a:srgbClr>
                </a:solidFill>
                <a:latin typeface="华文楷体" panose="02010600040101010101" charset="-122"/>
                <a:ea typeface="华文楷体" panose="02010600040101010101" charset="-122"/>
                <a:cs typeface="华文楷体" panose="02010600040101010101" charset="-122"/>
              </a:rPr>
              <a:t>与当前</a:t>
            </a:r>
            <a:r>
              <a:rPr sz="1881" spc="-17" dirty="0">
                <a:ln w="5587" cap="flat" cmpd="sng">
                  <a:solidFill>
                    <a:srgbClr val="2D84F4">
                      <a:alpha val="100000"/>
                    </a:srgbClr>
                  </a:solidFill>
                  <a:prstDash val="solid"/>
                  <a:miter lim="1"/>
                </a:ln>
                <a:solidFill>
                  <a:srgbClr val="2D84F4">
                    <a:alpha val="100000"/>
                  </a:srgbClr>
                </a:solidFill>
                <a:latin typeface="华文楷体" panose="02010600040101010101" charset="-122"/>
                <a:ea typeface="华文楷体" panose="02010600040101010101" charset="-122"/>
                <a:cs typeface="华文楷体" panose="02010600040101010101" charset="-122"/>
              </a:rPr>
              <a:t>输入符</a:t>
            </a:r>
            <a:r>
              <a:rPr sz="1881" b="1" i="1" spc="-17" dirty="0">
                <a:solidFill>
                  <a:srgbClr val="2D84F4">
                    <a:alpha val="100000"/>
                  </a:srgbClr>
                </a:solidFill>
                <a:latin typeface="Times New Roman" panose="02020603050405020304"/>
                <a:ea typeface="Times New Roman" panose="02020603050405020304"/>
                <a:cs typeface="Times New Roman" panose="02020603050405020304"/>
              </a:rPr>
              <a:t>a</a:t>
            </a:r>
            <a:r>
              <a:rPr sz="1881" spc="-222" dirty="0">
                <a:solidFill>
                  <a:srgbClr val="2D84F4">
                    <a:alpha val="100000"/>
                  </a:srgbClr>
                </a:solidFill>
                <a:latin typeface="Times New Roman" panose="02020603050405020304"/>
                <a:ea typeface="Times New Roman" panose="02020603050405020304"/>
                <a:cs typeface="Times New Roman" panose="02020603050405020304"/>
              </a:rPr>
              <a:t> </a:t>
            </a:r>
            <a:r>
              <a:rPr sz="1881" spc="-17" dirty="0">
                <a:solidFill>
                  <a:srgbClr val="000000">
                    <a:alpha val="100000"/>
                  </a:srgbClr>
                </a:solidFill>
                <a:latin typeface="华文楷体" panose="02010600040101010101" charset="-122"/>
                <a:ea typeface="华文楷体" panose="02010600040101010101" charset="-122"/>
                <a:cs typeface="华文楷体" panose="02010600040101010101" charset="-122"/>
              </a:rPr>
              <a:t>不匹配时，若</a:t>
            </a:r>
            <a:r>
              <a:rPr sz="1881" spc="-17" dirty="0">
                <a:ln w="5587" cap="flat" cmpd="sng">
                  <a:solidFill>
                    <a:srgbClr val="2D84F4">
                      <a:alpha val="100000"/>
                    </a:srgbClr>
                  </a:solidFill>
                  <a:prstDash val="solid"/>
                  <a:miter lim="1"/>
                </a:ln>
                <a:solidFill>
                  <a:srgbClr val="2D84F4">
                    <a:alpha val="100000"/>
                  </a:srgbClr>
                </a:solidFill>
                <a:latin typeface="华文楷体" panose="02010600040101010101" charset="-122"/>
                <a:ea typeface="华文楷体" panose="02010600040101010101" charset="-122"/>
                <a:cs typeface="华文楷体" panose="02010600040101010101" charset="-122"/>
              </a:rPr>
              <a:t>存在</a:t>
            </a:r>
            <a:r>
              <a:rPr sz="1881" dirty="0">
                <a:solidFill>
                  <a:srgbClr val="2D84F4">
                    <a:alpha val="100000"/>
                  </a:srgbClr>
                </a:solidFill>
                <a:latin typeface="华文楷体" panose="02010600040101010101" charset="-122"/>
                <a:ea typeface="华文楷体" panose="02010600040101010101" charset="-122"/>
                <a:cs typeface="华文楷体" panose="02010600040101010101" charset="-122"/>
              </a:rPr>
              <a:t>  </a:t>
            </a:r>
            <a:r>
              <a:rPr sz="1881" b="1" i="1" spc="-9" dirty="0">
                <a:solidFill>
                  <a:srgbClr val="2D84F4">
                    <a:alpha val="100000"/>
                  </a:srgbClr>
                </a:solidFill>
                <a:latin typeface="Times New Roman" panose="02020603050405020304"/>
                <a:ea typeface="Times New Roman" panose="02020603050405020304"/>
                <a:cs typeface="Times New Roman" panose="02020603050405020304"/>
              </a:rPr>
              <a:t>A</a:t>
            </a:r>
            <a:r>
              <a:rPr sz="1881" b="1" spc="-9" dirty="0">
                <a:solidFill>
                  <a:srgbClr val="2D84F4">
                    <a:alpha val="100000"/>
                  </a:srgbClr>
                </a:solidFill>
                <a:latin typeface="Times New Roman" panose="02020603050405020304"/>
                <a:ea typeface="Times New Roman" panose="02020603050405020304"/>
                <a:cs typeface="Times New Roman" panose="02020603050405020304"/>
              </a:rPr>
              <a:t>→</a:t>
            </a:r>
            <a:r>
              <a:rPr sz="1881" b="1" i="1" spc="-9" dirty="0">
                <a:solidFill>
                  <a:srgbClr val="2D84F4">
                    <a:alpha val="100000"/>
                  </a:srgbClr>
                </a:solidFill>
                <a:latin typeface="Times New Roman" panose="02020603050405020304"/>
                <a:ea typeface="Times New Roman" panose="02020603050405020304"/>
                <a:cs typeface="Times New Roman" panose="02020603050405020304"/>
              </a:rPr>
              <a:t>ε</a:t>
            </a:r>
            <a:r>
              <a:rPr sz="1881" spc="-17" dirty="0">
                <a:solidFill>
                  <a:srgbClr val="2D84F4">
                    <a:alpha val="100000"/>
                  </a:srgbClr>
                </a:solidFill>
                <a:latin typeface="Times New Roman" panose="02020603050405020304"/>
                <a:ea typeface="Times New Roman" panose="02020603050405020304"/>
                <a:cs typeface="Times New Roman" panose="02020603050405020304"/>
              </a:rPr>
              <a:t> </a:t>
            </a:r>
            <a:r>
              <a:rPr sz="1881" spc="-9" dirty="0">
                <a:solidFill>
                  <a:srgbClr val="000000">
                    <a:alpha val="100000"/>
                  </a:srgbClr>
                </a:solidFill>
                <a:latin typeface="华文楷体" panose="02010600040101010101" charset="-122"/>
                <a:ea typeface="华文楷体" panose="02010600040101010101" charset="-122"/>
                <a:cs typeface="华文楷体" panose="02010600040101010101" charset="-122"/>
              </a:rPr>
              <a:t>，可以通过检查</a:t>
            </a:r>
            <a:r>
              <a:rPr sz="1881" b="1" i="1" spc="-9" dirty="0">
                <a:solidFill>
                  <a:srgbClr val="000000">
                    <a:alpha val="100000"/>
                  </a:srgbClr>
                </a:solidFill>
                <a:latin typeface="Times New Roman" panose="02020603050405020304"/>
                <a:ea typeface="Times New Roman" panose="02020603050405020304"/>
                <a:cs typeface="Times New Roman" panose="02020603050405020304"/>
              </a:rPr>
              <a:t>a</a:t>
            </a:r>
            <a:r>
              <a:rPr sz="1881" spc="-9" dirty="0">
                <a:solidFill>
                  <a:srgbClr val="000000">
                    <a:alpha val="100000"/>
                  </a:srgbClr>
                </a:solidFill>
                <a:latin typeface="华文楷体" panose="02010600040101010101" charset="-122"/>
                <a:ea typeface="华文楷体" panose="02010600040101010101" charset="-122"/>
                <a:cs typeface="华文楷体" panose="02010600040101010101" charset="-122"/>
              </a:rPr>
              <a:t>是否可以出现在</a:t>
            </a:r>
            <a:r>
              <a:rPr sz="1881" spc="-120" dirty="0">
                <a:solidFill>
                  <a:srgbClr val="000000">
                    <a:alpha val="100000"/>
                  </a:srgbClr>
                </a:solidFill>
                <a:latin typeface="华文楷体" panose="02010600040101010101" charset="-122"/>
                <a:ea typeface="华文楷体" panose="02010600040101010101" charset="-122"/>
                <a:cs typeface="华文楷体" panose="02010600040101010101" charset="-122"/>
              </a:rPr>
              <a:t> </a:t>
            </a:r>
            <a:r>
              <a:rPr sz="1881" b="1" i="1" spc="-9" dirty="0">
                <a:solidFill>
                  <a:srgbClr val="2D84F4">
                    <a:alpha val="100000"/>
                  </a:srgbClr>
                </a:solidFill>
                <a:latin typeface="Times New Roman" panose="02020603050405020304"/>
                <a:ea typeface="Times New Roman" panose="02020603050405020304"/>
                <a:cs typeface="Times New Roman" panose="02020603050405020304"/>
              </a:rPr>
              <a:t>A</a:t>
            </a:r>
            <a:r>
              <a:rPr sz="1881" spc="-9" dirty="0">
                <a:ln w="5587" cap="flat" cmpd="sng">
                  <a:solidFill>
                    <a:srgbClr val="2D84F4">
                      <a:alpha val="100000"/>
                    </a:srgbClr>
                  </a:solidFill>
                  <a:prstDash val="solid"/>
                  <a:miter lim="1"/>
                </a:ln>
                <a:solidFill>
                  <a:srgbClr val="2D84F4">
                    <a:alpha val="100000"/>
                  </a:srgbClr>
                </a:solidFill>
                <a:latin typeface="华文楷体" panose="02010600040101010101" charset="-122"/>
                <a:ea typeface="华文楷体" panose="02010600040101010101" charset="-122"/>
                <a:cs typeface="华文楷体" panose="02010600040101010101" charset="-122"/>
              </a:rPr>
              <a:t>的后面</a:t>
            </a:r>
            <a:r>
              <a:rPr sz="1881" spc="-9" dirty="0">
                <a:solidFill>
                  <a:srgbClr val="000000">
                    <a:alpha val="100000"/>
                  </a:srgbClr>
                </a:solidFill>
                <a:latin typeface="华文楷体" panose="02010600040101010101" charset="-122"/>
                <a:ea typeface="华文楷体" panose="02010600040101010101" charset="-122"/>
                <a:cs typeface="华文楷体" panose="02010600040101010101" charset="-122"/>
              </a:rPr>
              <a:t>，来决定</a:t>
            </a:r>
            <a:r>
              <a:rPr sz="1881" dirty="0">
                <a:solidFill>
                  <a:srgbClr val="000000">
                    <a:alpha val="100000"/>
                  </a:srgbClr>
                </a:solidFill>
                <a:latin typeface="华文楷体" panose="02010600040101010101" charset="-122"/>
                <a:ea typeface="华文楷体" panose="02010600040101010101" charset="-122"/>
                <a:cs typeface="华文楷体" panose="02010600040101010101" charset="-122"/>
              </a:rPr>
              <a:t> </a:t>
            </a:r>
            <a:r>
              <a:rPr sz="1881" spc="-51" dirty="0">
                <a:ln w="5587" cap="flat" cmpd="sng">
                  <a:solidFill>
                    <a:srgbClr val="2D84F4">
                      <a:alpha val="100000"/>
                    </a:srgbClr>
                  </a:solidFill>
                  <a:prstDash val="solid"/>
                  <a:miter lim="1"/>
                </a:ln>
                <a:solidFill>
                  <a:srgbClr val="2D84F4">
                    <a:alpha val="100000"/>
                  </a:srgbClr>
                </a:solidFill>
                <a:latin typeface="华文楷体" panose="02010600040101010101" charset="-122"/>
                <a:ea typeface="华文楷体" panose="02010600040101010101" charset="-122"/>
                <a:cs typeface="华文楷体" panose="02010600040101010101" charset="-122"/>
              </a:rPr>
              <a:t>是否使用产生式</a:t>
            </a:r>
            <a:r>
              <a:rPr sz="1881" spc="-68" dirty="0">
                <a:solidFill>
                  <a:srgbClr val="2D84F4">
                    <a:alpha val="100000"/>
                  </a:srgbClr>
                </a:solidFill>
                <a:latin typeface="华文楷体" panose="02010600040101010101" charset="-122"/>
                <a:ea typeface="华文楷体" panose="02010600040101010101" charset="-122"/>
                <a:cs typeface="华文楷体" panose="02010600040101010101" charset="-122"/>
              </a:rPr>
              <a:t> </a:t>
            </a:r>
            <a:r>
              <a:rPr sz="1881" b="1" i="1" spc="-51" dirty="0">
                <a:solidFill>
                  <a:srgbClr val="2D84F4">
                    <a:alpha val="100000"/>
                  </a:srgbClr>
                </a:solidFill>
                <a:latin typeface="Times New Roman" panose="02020603050405020304"/>
                <a:ea typeface="Times New Roman" panose="02020603050405020304"/>
                <a:cs typeface="Times New Roman" panose="02020603050405020304"/>
              </a:rPr>
              <a:t>A</a:t>
            </a:r>
            <a:r>
              <a:rPr sz="1881" b="1" spc="-51" dirty="0">
                <a:solidFill>
                  <a:srgbClr val="2D84F4">
                    <a:alpha val="100000"/>
                  </a:srgbClr>
                </a:solidFill>
                <a:latin typeface="Times New Roman" panose="02020603050405020304"/>
                <a:ea typeface="Times New Roman" panose="02020603050405020304"/>
                <a:cs typeface="Times New Roman" panose="02020603050405020304"/>
              </a:rPr>
              <a:t>→</a:t>
            </a:r>
            <a:r>
              <a:rPr sz="1881" b="1" i="1" spc="-51" dirty="0">
                <a:solidFill>
                  <a:srgbClr val="2D84F4">
                    <a:alpha val="100000"/>
                  </a:srgbClr>
                </a:solidFill>
                <a:latin typeface="Times New Roman" panose="02020603050405020304"/>
                <a:ea typeface="Times New Roman" panose="02020603050405020304"/>
                <a:cs typeface="Times New Roman" panose="02020603050405020304"/>
              </a:rPr>
              <a:t>ε</a:t>
            </a:r>
            <a:r>
              <a:rPr sz="1881" spc="111" dirty="0">
                <a:solidFill>
                  <a:srgbClr val="2D84F4">
                    <a:alpha val="100000"/>
                  </a:srgbClr>
                </a:solidFill>
                <a:latin typeface="Times New Roman" panose="02020603050405020304"/>
                <a:ea typeface="Times New Roman" panose="02020603050405020304"/>
                <a:cs typeface="Times New Roman" panose="02020603050405020304"/>
              </a:rPr>
              <a:t>  </a:t>
            </a:r>
            <a:r>
              <a:rPr sz="1881" spc="-51" dirty="0">
                <a:solidFill>
                  <a:srgbClr val="000000">
                    <a:alpha val="100000"/>
                  </a:srgbClr>
                </a:solidFill>
                <a:latin typeface="华文楷体" panose="02010600040101010101" charset="-122"/>
                <a:ea typeface="华文楷体" panose="02010600040101010101" charset="-122"/>
                <a:cs typeface="华文楷体" panose="02010600040101010101" charset="-122"/>
              </a:rPr>
              <a:t>（若文法中无</a:t>
            </a:r>
            <a:r>
              <a:rPr sz="1881" spc="-34" dirty="0">
                <a:solidFill>
                  <a:srgbClr val="000000">
                    <a:alpha val="100000"/>
                  </a:srgbClr>
                </a:solidFill>
                <a:latin typeface="华文楷体" panose="02010600040101010101" charset="-122"/>
                <a:ea typeface="华文楷体" panose="02010600040101010101" charset="-122"/>
                <a:cs typeface="华文楷体" panose="02010600040101010101" charset="-122"/>
              </a:rPr>
              <a:t> </a:t>
            </a:r>
            <a:r>
              <a:rPr sz="1881" b="1" i="1" spc="-51" dirty="0">
                <a:solidFill>
                  <a:srgbClr val="000000">
                    <a:alpha val="100000"/>
                  </a:srgbClr>
                </a:solidFill>
                <a:latin typeface="Times New Roman" panose="02020603050405020304"/>
                <a:ea typeface="Times New Roman" panose="02020603050405020304"/>
                <a:cs typeface="Times New Roman" panose="02020603050405020304"/>
              </a:rPr>
              <a:t>A</a:t>
            </a:r>
            <a:r>
              <a:rPr sz="1881" b="1" spc="-51" dirty="0">
                <a:solidFill>
                  <a:srgbClr val="000000">
                    <a:alpha val="100000"/>
                  </a:srgbClr>
                </a:solidFill>
                <a:latin typeface="Times New Roman" panose="02020603050405020304"/>
                <a:ea typeface="Times New Roman" panose="02020603050405020304"/>
                <a:cs typeface="Times New Roman" panose="02020603050405020304"/>
              </a:rPr>
              <a:t>→</a:t>
            </a:r>
            <a:r>
              <a:rPr sz="1881" b="1" i="1" spc="-51" dirty="0">
                <a:solidFill>
                  <a:srgbClr val="000000">
                    <a:alpha val="100000"/>
                  </a:srgbClr>
                </a:solidFill>
                <a:latin typeface="Times New Roman" panose="02020603050405020304"/>
                <a:ea typeface="Times New Roman" panose="02020603050405020304"/>
                <a:cs typeface="Times New Roman" panose="02020603050405020304"/>
              </a:rPr>
              <a:t>ε</a:t>
            </a:r>
            <a:r>
              <a:rPr sz="1881" spc="325" dirty="0">
                <a:solidFill>
                  <a:srgbClr val="000000">
                    <a:alpha val="100000"/>
                  </a:srgbClr>
                </a:solidFill>
                <a:latin typeface="Times New Roman" panose="02020603050405020304"/>
                <a:ea typeface="Times New Roman" panose="02020603050405020304"/>
                <a:cs typeface="Times New Roman" panose="02020603050405020304"/>
              </a:rPr>
              <a:t> </a:t>
            </a:r>
            <a:r>
              <a:rPr sz="1881" spc="-51" dirty="0">
                <a:solidFill>
                  <a:srgbClr val="000000">
                    <a:alpha val="100000"/>
                  </a:srgbClr>
                </a:solidFill>
                <a:latin typeface="华文楷体" panose="02010600040101010101" charset="-122"/>
                <a:ea typeface="华文楷体" panose="02010600040101010101" charset="-122"/>
                <a:cs typeface="华文楷体" panose="02010600040101010101" charset="-122"/>
              </a:rPr>
              <a:t>，则应报错）</a:t>
            </a:r>
            <a:endParaRPr lang="en-US" altLang="en-US" sz="1881" dirty="0"/>
          </a:p>
        </p:txBody>
      </p:sp>
      <p:pic>
        <p:nvPicPr>
          <p:cNvPr id="307" name="picture 307"/>
          <p:cNvPicPr>
            <a:picLocks noChangeAspect="1"/>
          </p:cNvPicPr>
          <p:nvPr/>
        </p:nvPicPr>
        <p:blipFill>
          <a:blip r:embed="rId3"/>
          <a:stretch>
            <a:fillRect/>
          </a:stretch>
        </p:blipFill>
        <p:spPr>
          <a:xfrm rot="21600000">
            <a:off x="1767715" y="4907656"/>
            <a:ext cx="149698" cy="265438"/>
          </a:xfrm>
          <a:prstGeom prst="rect">
            <a:avLst/>
          </a:prstGeom>
        </p:spPr>
      </p:pic>
      <p:pic>
        <p:nvPicPr>
          <p:cNvPr id="308" name="picture 308"/>
          <p:cNvPicPr>
            <a:picLocks noChangeAspect="1"/>
          </p:cNvPicPr>
          <p:nvPr/>
        </p:nvPicPr>
        <p:blipFill>
          <a:blip r:embed="rId4"/>
          <a:stretch>
            <a:fillRect/>
          </a:stretch>
        </p:blipFill>
        <p:spPr>
          <a:xfrm rot="21600000">
            <a:off x="1511117" y="4519981"/>
            <a:ext cx="170093" cy="301601"/>
          </a:xfrm>
          <a:prstGeom prst="rect">
            <a:avLst/>
          </a:prstGeom>
        </p:spPr>
      </p:pic>
      <p:sp>
        <p:nvSpPr>
          <p:cNvPr id="309" name="textbox 309"/>
          <p:cNvSpPr/>
          <p:nvPr/>
        </p:nvSpPr>
        <p:spPr>
          <a:xfrm>
            <a:off x="1424511" y="1873674"/>
            <a:ext cx="1105533" cy="1907533"/>
          </a:xfrm>
          <a:prstGeom prst="rect">
            <a:avLst/>
          </a:prstGeom>
        </p:spPr>
        <p:txBody>
          <a:bodyPr vert="horz" wrap="square" lIns="0" tIns="0" rIns="0" bIns="0"/>
          <a:lstStyle/>
          <a:p>
            <a:pPr algn="l" rtl="0" eaLnBrk="0">
              <a:lnSpc>
                <a:spcPct val="98000"/>
              </a:lnSpc>
            </a:pPr>
            <a:endParaRPr lang="en-US" altLang="en-US" sz="100" dirty="0"/>
          </a:p>
          <a:p>
            <a:pPr marL="883985" indent="-873126">
              <a:lnSpc>
                <a:spcPct val="102000"/>
              </a:lnSpc>
              <a:tabLst>
                <a:tab pos="180272" algn="l"/>
              </a:tabLst>
            </a:pPr>
            <a:r>
              <a:rPr sz="2052" dirty="0">
                <a:solidFill>
                  <a:srgbClr val="000000">
                    <a:alpha val="100000"/>
                  </a:srgbClr>
                </a:solidFill>
                <a:latin typeface="Arial" panose="020B0604020202020204"/>
                <a:ea typeface="Arial" panose="020B0604020202020204"/>
                <a:cs typeface="Arial" panose="020B0604020202020204"/>
              </a:rPr>
              <a:t>	</a:t>
            </a:r>
            <a:r>
              <a:rPr sz="3249" spc="120" baseline="-1000" dirty="0">
                <a:solidFill>
                  <a:srgbClr val="000000">
                    <a:alpha val="100000"/>
                  </a:srgbClr>
                </a:solidFill>
                <a:latin typeface="华文楷体" panose="02010600040101010101" charset="-122"/>
                <a:ea typeface="华文楷体" panose="02010600040101010101" charset="-122"/>
                <a:cs typeface="华文楷体" panose="02010600040101010101" charset="-122"/>
              </a:rPr>
              <a:t>文法</a:t>
            </a:r>
            <a:r>
              <a:rPr sz="2052" spc="428" dirty="0">
                <a:solidFill>
                  <a:srgbClr val="000000">
                    <a:alpha val="100000"/>
                  </a:srgbClr>
                </a:solidFill>
                <a:latin typeface="华文楷体" panose="02010600040101010101" charset="-122"/>
                <a:ea typeface="华文楷体" panose="02010600040101010101" charset="-122"/>
                <a:cs typeface="华文楷体" panose="02010600040101010101" charset="-122"/>
              </a:rPr>
              <a:t> </a:t>
            </a:r>
            <a:r>
              <a:rPr sz="2565" spc="120" baseline="10000" dirty="0">
                <a:solidFill>
                  <a:srgbClr val="000000">
                    <a:alpha val="100000"/>
                  </a:srgbClr>
                </a:solidFill>
                <a:latin typeface="宋体" panose="02010600030101010101" pitchFamily="2" charset="-122"/>
                <a:cs typeface="宋体" panose="02010600030101010101" pitchFamily="2" charset="-122"/>
              </a:rPr>
              <a:t>①</a:t>
            </a:r>
            <a:r>
              <a:rPr sz="1625" dirty="0">
                <a:solidFill>
                  <a:srgbClr val="000000">
                    <a:alpha val="100000"/>
                  </a:srgbClr>
                </a:solidFill>
                <a:latin typeface="宋体" panose="02010600030101010101" pitchFamily="2" charset="-122"/>
                <a:cs typeface="宋体" panose="02010600030101010101" pitchFamily="2" charset="-122"/>
              </a:rPr>
              <a:t> </a:t>
            </a:r>
            <a:r>
              <a:rPr sz="2565" spc="-17" baseline="-1000" dirty="0">
                <a:solidFill>
                  <a:srgbClr val="000000">
                    <a:alpha val="100000"/>
                  </a:srgbClr>
                </a:solidFill>
                <a:latin typeface="宋体" panose="02010600030101010101" pitchFamily="2" charset="-122"/>
                <a:cs typeface="宋体" panose="02010600030101010101" pitchFamily="2" charset="-122"/>
              </a:rPr>
              <a:t>②</a:t>
            </a:r>
            <a:r>
              <a:rPr sz="1625" dirty="0">
                <a:solidFill>
                  <a:srgbClr val="000000">
                    <a:alpha val="100000"/>
                  </a:srgbClr>
                </a:solidFill>
                <a:latin typeface="宋体" panose="02010600030101010101" pitchFamily="2" charset="-122"/>
                <a:cs typeface="宋体" panose="02010600030101010101" pitchFamily="2" charset="-122"/>
              </a:rPr>
              <a:t> </a:t>
            </a:r>
            <a:r>
              <a:rPr sz="2565" spc="-17" baseline="-1000" dirty="0">
                <a:solidFill>
                  <a:srgbClr val="000000">
                    <a:alpha val="100000"/>
                  </a:srgbClr>
                </a:solidFill>
                <a:latin typeface="宋体" panose="02010600030101010101" pitchFamily="2" charset="-122"/>
                <a:cs typeface="宋体" panose="02010600030101010101" pitchFamily="2" charset="-122"/>
              </a:rPr>
              <a:t>③</a:t>
            </a:r>
            <a:r>
              <a:rPr sz="1625" dirty="0">
                <a:solidFill>
                  <a:srgbClr val="000000">
                    <a:alpha val="100000"/>
                  </a:srgbClr>
                </a:solidFill>
                <a:latin typeface="宋体" panose="02010600030101010101" pitchFamily="2" charset="-122"/>
                <a:cs typeface="宋体" panose="02010600030101010101" pitchFamily="2" charset="-122"/>
              </a:rPr>
              <a:t> </a:t>
            </a:r>
            <a:r>
              <a:rPr sz="2565" spc="-17" baseline="-1000" dirty="0">
                <a:solidFill>
                  <a:srgbClr val="000000">
                    <a:alpha val="100000"/>
                  </a:srgbClr>
                </a:solidFill>
                <a:latin typeface="宋体" panose="02010600030101010101" pitchFamily="2" charset="-122"/>
                <a:cs typeface="宋体" panose="02010600030101010101" pitchFamily="2" charset="-122"/>
              </a:rPr>
              <a:t>④</a:t>
            </a:r>
            <a:r>
              <a:rPr sz="1625" dirty="0">
                <a:solidFill>
                  <a:srgbClr val="000000">
                    <a:alpha val="100000"/>
                  </a:srgbClr>
                </a:solidFill>
                <a:latin typeface="宋体" panose="02010600030101010101" pitchFamily="2" charset="-122"/>
                <a:cs typeface="宋体" panose="02010600030101010101" pitchFamily="2" charset="-122"/>
              </a:rPr>
              <a:t> </a:t>
            </a:r>
            <a:r>
              <a:rPr sz="2565" spc="-17" baseline="-1000" dirty="0">
                <a:solidFill>
                  <a:srgbClr val="000000">
                    <a:alpha val="100000"/>
                  </a:srgbClr>
                </a:solidFill>
                <a:latin typeface="宋体" panose="02010600030101010101" pitchFamily="2" charset="-122"/>
                <a:cs typeface="宋体" panose="02010600030101010101" pitchFamily="2" charset="-122"/>
              </a:rPr>
              <a:t>⑤</a:t>
            </a:r>
            <a:r>
              <a:rPr sz="1625" dirty="0">
                <a:solidFill>
                  <a:srgbClr val="000000">
                    <a:alpha val="100000"/>
                  </a:srgbClr>
                </a:solidFill>
                <a:latin typeface="宋体" panose="02010600030101010101" pitchFamily="2" charset="-122"/>
                <a:cs typeface="宋体" panose="02010600030101010101" pitchFamily="2" charset="-122"/>
              </a:rPr>
              <a:t> </a:t>
            </a:r>
            <a:r>
              <a:rPr sz="2565" spc="-17" baseline="-1000" dirty="0">
                <a:solidFill>
                  <a:srgbClr val="000000">
                    <a:alpha val="100000"/>
                  </a:srgbClr>
                </a:solidFill>
                <a:latin typeface="宋体" panose="02010600030101010101" pitchFamily="2" charset="-122"/>
                <a:cs typeface="宋体" panose="02010600030101010101" pitchFamily="2" charset="-122"/>
              </a:rPr>
              <a:t>⑥</a:t>
            </a:r>
            <a:r>
              <a:rPr sz="1625" dirty="0">
                <a:solidFill>
                  <a:srgbClr val="000000">
                    <a:alpha val="100000"/>
                  </a:srgbClr>
                </a:solidFill>
                <a:latin typeface="宋体" panose="02010600030101010101" pitchFamily="2" charset="-122"/>
                <a:cs typeface="宋体" panose="02010600030101010101" pitchFamily="2" charset="-122"/>
              </a:rPr>
              <a:t> </a:t>
            </a:r>
            <a:r>
              <a:rPr sz="2565" spc="-17" baseline="-1000" dirty="0">
                <a:solidFill>
                  <a:srgbClr val="000000">
                    <a:alpha val="100000"/>
                  </a:srgbClr>
                </a:solidFill>
                <a:latin typeface="宋体" panose="02010600030101010101" pitchFamily="2" charset="-122"/>
                <a:cs typeface="宋体" panose="02010600030101010101" pitchFamily="2" charset="-122"/>
              </a:rPr>
              <a:t>⑦</a:t>
            </a:r>
            <a:endParaRPr lang="en-US" altLang="en-US" sz="1667" dirty="0"/>
          </a:p>
        </p:txBody>
      </p:sp>
      <p:pic>
        <p:nvPicPr>
          <p:cNvPr id="310" name="picture 310"/>
          <p:cNvPicPr>
            <a:picLocks noChangeAspect="1"/>
          </p:cNvPicPr>
          <p:nvPr/>
        </p:nvPicPr>
        <p:blipFill>
          <a:blip r:embed="rId5"/>
          <a:stretch>
            <a:fillRect/>
          </a:stretch>
        </p:blipFill>
        <p:spPr>
          <a:xfrm rot="21600000">
            <a:off x="1435370" y="1884533"/>
            <a:ext cx="170093" cy="301601"/>
          </a:xfrm>
          <a:prstGeom prst="rect">
            <a:avLst/>
          </a:prstGeom>
        </p:spPr>
      </p:pic>
      <p:sp>
        <p:nvSpPr>
          <p:cNvPr id="311" name="textbox 311"/>
          <p:cNvSpPr/>
          <p:nvPr/>
        </p:nvSpPr>
        <p:spPr>
          <a:xfrm>
            <a:off x="2630792" y="1924786"/>
            <a:ext cx="886707" cy="1847262"/>
          </a:xfrm>
          <a:prstGeom prst="rect">
            <a:avLst/>
          </a:prstGeom>
        </p:spPr>
        <p:txBody>
          <a:bodyPr vert="horz" wrap="square" lIns="0" tIns="0" rIns="0" bIns="0"/>
          <a:lstStyle/>
          <a:p>
            <a:pPr algn="l" rtl="0" eaLnBrk="0">
              <a:lnSpc>
                <a:spcPct val="89000"/>
              </a:lnSpc>
            </a:pPr>
            <a:endParaRPr lang="en-US" altLang="en-US" sz="100" dirty="0"/>
          </a:p>
          <a:p>
            <a:pPr indent="14118">
              <a:lnSpc>
                <a:spcPct val="79000"/>
              </a:lnSpc>
            </a:pPr>
            <a:r>
              <a:rPr sz="1625" b="1" i="1" spc="68" dirty="0">
                <a:solidFill>
                  <a:srgbClr val="000000">
                    <a:alpha val="100000"/>
                  </a:srgbClr>
                </a:solidFill>
                <a:latin typeface="Times New Roman" panose="02020603050405020304"/>
                <a:ea typeface="Times New Roman" panose="02020603050405020304"/>
                <a:cs typeface="Times New Roman" panose="02020603050405020304"/>
              </a:rPr>
              <a:t>S</a:t>
            </a:r>
            <a:r>
              <a:rPr sz="1625" spc="60" dirty="0">
                <a:solidFill>
                  <a:srgbClr val="000000">
                    <a:alpha val="100000"/>
                  </a:srgbClr>
                </a:solidFill>
                <a:latin typeface="Times New Roman" panose="02020603050405020304"/>
                <a:ea typeface="Times New Roman" panose="02020603050405020304"/>
                <a:cs typeface="Times New Roman" panose="02020603050405020304"/>
              </a:rPr>
              <a:t> </a:t>
            </a:r>
            <a:r>
              <a:rPr sz="1625" b="1" i="1" spc="68" dirty="0">
                <a:solidFill>
                  <a:srgbClr val="000000">
                    <a:alpha val="100000"/>
                  </a:srgbClr>
                </a:solidFill>
                <a:latin typeface="Times New Roman" panose="02020603050405020304"/>
                <a:ea typeface="Times New Roman" panose="02020603050405020304"/>
                <a:cs typeface="Times New Roman" panose="02020603050405020304"/>
              </a:rPr>
              <a:t>→</a:t>
            </a:r>
            <a:r>
              <a:rPr sz="1625" spc="60" dirty="0">
                <a:solidFill>
                  <a:srgbClr val="000000">
                    <a:alpha val="100000"/>
                  </a:srgbClr>
                </a:solidFill>
                <a:latin typeface="Times New Roman" panose="02020603050405020304"/>
                <a:ea typeface="Times New Roman" panose="02020603050405020304"/>
                <a:cs typeface="Times New Roman" panose="02020603050405020304"/>
              </a:rPr>
              <a:t> </a:t>
            </a:r>
            <a:r>
              <a:rPr sz="1625" b="1" i="1" spc="68" dirty="0">
                <a:solidFill>
                  <a:srgbClr val="000000">
                    <a:alpha val="100000"/>
                  </a:srgbClr>
                </a:solidFill>
                <a:latin typeface="Times New Roman" panose="02020603050405020304"/>
                <a:ea typeface="Times New Roman" panose="02020603050405020304"/>
                <a:cs typeface="Times New Roman" panose="02020603050405020304"/>
              </a:rPr>
              <a:t>aBC</a:t>
            </a:r>
            <a:endParaRPr lang="en-US" altLang="en-US" sz="1625" dirty="0"/>
          </a:p>
          <a:p>
            <a:pPr indent="13032">
              <a:lnSpc>
                <a:spcPct val="79000"/>
              </a:lnSpc>
              <a:spcBef>
                <a:spcPts val="594"/>
              </a:spcBef>
            </a:pPr>
            <a:r>
              <a:rPr sz="1625" b="1" i="1" spc="68" dirty="0">
                <a:solidFill>
                  <a:srgbClr val="000000">
                    <a:alpha val="100000"/>
                  </a:srgbClr>
                </a:solidFill>
                <a:latin typeface="Times New Roman" panose="02020603050405020304"/>
                <a:ea typeface="Times New Roman" panose="02020603050405020304"/>
                <a:cs typeface="Times New Roman" panose="02020603050405020304"/>
              </a:rPr>
              <a:t>B</a:t>
            </a:r>
            <a:r>
              <a:rPr sz="1625" spc="111" dirty="0">
                <a:solidFill>
                  <a:srgbClr val="000000">
                    <a:alpha val="100000"/>
                  </a:srgbClr>
                </a:solidFill>
                <a:latin typeface="Times New Roman" panose="02020603050405020304"/>
                <a:ea typeface="Times New Roman" panose="02020603050405020304"/>
                <a:cs typeface="Times New Roman" panose="02020603050405020304"/>
              </a:rPr>
              <a:t> </a:t>
            </a:r>
            <a:r>
              <a:rPr sz="1625" b="1" i="1" spc="68" dirty="0">
                <a:solidFill>
                  <a:srgbClr val="000000">
                    <a:alpha val="100000"/>
                  </a:srgbClr>
                </a:solidFill>
                <a:latin typeface="Times New Roman" panose="02020603050405020304"/>
                <a:ea typeface="Times New Roman" panose="02020603050405020304"/>
                <a:cs typeface="Times New Roman" panose="02020603050405020304"/>
              </a:rPr>
              <a:t>→</a:t>
            </a:r>
            <a:r>
              <a:rPr sz="1625" spc="34" dirty="0">
                <a:solidFill>
                  <a:srgbClr val="000000">
                    <a:alpha val="100000"/>
                  </a:srgbClr>
                </a:solidFill>
                <a:latin typeface="Times New Roman" panose="02020603050405020304"/>
                <a:ea typeface="Times New Roman" panose="02020603050405020304"/>
                <a:cs typeface="Times New Roman" panose="02020603050405020304"/>
              </a:rPr>
              <a:t> </a:t>
            </a:r>
            <a:r>
              <a:rPr sz="1625" b="1" i="1" spc="68" dirty="0">
                <a:solidFill>
                  <a:srgbClr val="000000">
                    <a:alpha val="100000"/>
                  </a:srgbClr>
                </a:solidFill>
                <a:latin typeface="Times New Roman" panose="02020603050405020304"/>
                <a:ea typeface="Times New Roman" panose="02020603050405020304"/>
                <a:cs typeface="Times New Roman" panose="02020603050405020304"/>
              </a:rPr>
              <a:t>bC</a:t>
            </a:r>
            <a:endParaRPr lang="en-US" altLang="en-US" sz="1625" dirty="0"/>
          </a:p>
          <a:p>
            <a:pPr indent="13032">
              <a:lnSpc>
                <a:spcPct val="79000"/>
              </a:lnSpc>
              <a:spcBef>
                <a:spcPts val="599"/>
              </a:spcBef>
            </a:pPr>
            <a:r>
              <a:rPr sz="1625" b="1" i="1" spc="43" dirty="0">
                <a:solidFill>
                  <a:srgbClr val="000000">
                    <a:alpha val="100000"/>
                  </a:srgbClr>
                </a:solidFill>
                <a:latin typeface="Times New Roman" panose="02020603050405020304"/>
                <a:ea typeface="Times New Roman" panose="02020603050405020304"/>
                <a:cs typeface="Times New Roman" panose="02020603050405020304"/>
              </a:rPr>
              <a:t>B</a:t>
            </a:r>
            <a:r>
              <a:rPr sz="1625" spc="103" dirty="0">
                <a:solidFill>
                  <a:srgbClr val="000000">
                    <a:alpha val="100000"/>
                  </a:srgbClr>
                </a:solidFill>
                <a:latin typeface="Times New Roman" panose="02020603050405020304"/>
                <a:ea typeface="Times New Roman" panose="02020603050405020304"/>
                <a:cs typeface="Times New Roman" panose="02020603050405020304"/>
              </a:rPr>
              <a:t> </a:t>
            </a:r>
            <a:r>
              <a:rPr sz="1625" b="1" i="1" spc="43" dirty="0">
                <a:solidFill>
                  <a:srgbClr val="000000">
                    <a:alpha val="100000"/>
                  </a:srgbClr>
                </a:solidFill>
                <a:latin typeface="Times New Roman" panose="02020603050405020304"/>
                <a:ea typeface="Times New Roman" panose="02020603050405020304"/>
                <a:cs typeface="Times New Roman" panose="02020603050405020304"/>
              </a:rPr>
              <a:t>→</a:t>
            </a:r>
            <a:r>
              <a:rPr sz="1625" spc="51" dirty="0">
                <a:solidFill>
                  <a:srgbClr val="000000">
                    <a:alpha val="100000"/>
                  </a:srgbClr>
                </a:solidFill>
                <a:latin typeface="Times New Roman" panose="02020603050405020304"/>
                <a:ea typeface="Times New Roman" panose="02020603050405020304"/>
                <a:cs typeface="Times New Roman" panose="02020603050405020304"/>
              </a:rPr>
              <a:t> </a:t>
            </a:r>
            <a:r>
              <a:rPr sz="1625" b="1" i="1" spc="43" dirty="0">
                <a:solidFill>
                  <a:srgbClr val="000000">
                    <a:alpha val="100000"/>
                  </a:srgbClr>
                </a:solidFill>
                <a:latin typeface="Times New Roman" panose="02020603050405020304"/>
                <a:ea typeface="Times New Roman" panose="02020603050405020304"/>
                <a:cs typeface="Times New Roman" panose="02020603050405020304"/>
              </a:rPr>
              <a:t>dB</a:t>
            </a:r>
            <a:endParaRPr lang="en-US" altLang="en-US" sz="1625" dirty="0"/>
          </a:p>
          <a:p>
            <a:pPr indent="13032">
              <a:lnSpc>
                <a:spcPct val="78000"/>
              </a:lnSpc>
              <a:spcBef>
                <a:spcPts val="620"/>
              </a:spcBef>
            </a:pPr>
            <a:r>
              <a:rPr sz="1625" b="1" i="1" spc="43" dirty="0">
                <a:solidFill>
                  <a:srgbClr val="000000">
                    <a:alpha val="100000"/>
                  </a:srgbClr>
                </a:solidFill>
                <a:latin typeface="Times New Roman" panose="02020603050405020304"/>
                <a:ea typeface="Times New Roman" panose="02020603050405020304"/>
                <a:cs typeface="Times New Roman" panose="02020603050405020304"/>
              </a:rPr>
              <a:t>B</a:t>
            </a:r>
            <a:r>
              <a:rPr sz="1625" spc="103" dirty="0">
                <a:solidFill>
                  <a:srgbClr val="000000">
                    <a:alpha val="100000"/>
                  </a:srgbClr>
                </a:solidFill>
                <a:latin typeface="Times New Roman" panose="02020603050405020304"/>
                <a:ea typeface="Times New Roman" panose="02020603050405020304"/>
                <a:cs typeface="Times New Roman" panose="02020603050405020304"/>
              </a:rPr>
              <a:t> </a:t>
            </a:r>
            <a:r>
              <a:rPr sz="1625" b="1" i="1" spc="43" dirty="0">
                <a:solidFill>
                  <a:srgbClr val="000000">
                    <a:alpha val="100000"/>
                  </a:srgbClr>
                </a:solidFill>
                <a:latin typeface="Times New Roman" panose="02020603050405020304"/>
                <a:ea typeface="Times New Roman" panose="02020603050405020304"/>
                <a:cs typeface="Times New Roman" panose="02020603050405020304"/>
              </a:rPr>
              <a:t>→</a:t>
            </a:r>
            <a:r>
              <a:rPr sz="1625" spc="34" dirty="0">
                <a:solidFill>
                  <a:srgbClr val="000000">
                    <a:alpha val="100000"/>
                  </a:srgbClr>
                </a:solidFill>
                <a:latin typeface="Times New Roman" panose="02020603050405020304"/>
                <a:ea typeface="Times New Roman" panose="02020603050405020304"/>
                <a:cs typeface="Times New Roman" panose="02020603050405020304"/>
              </a:rPr>
              <a:t> </a:t>
            </a:r>
            <a:r>
              <a:rPr sz="1625" b="1" i="1" spc="43" dirty="0">
                <a:solidFill>
                  <a:srgbClr val="000000">
                    <a:alpha val="100000"/>
                  </a:srgbClr>
                </a:solidFill>
                <a:latin typeface="Times New Roman" panose="02020603050405020304"/>
                <a:ea typeface="Times New Roman" panose="02020603050405020304"/>
                <a:cs typeface="Times New Roman" panose="02020603050405020304"/>
              </a:rPr>
              <a:t>ε</a:t>
            </a:r>
            <a:endParaRPr lang="en-US" altLang="en-US" sz="1625" dirty="0"/>
          </a:p>
          <a:p>
            <a:pPr indent="32579">
              <a:lnSpc>
                <a:spcPct val="79000"/>
              </a:lnSpc>
              <a:spcBef>
                <a:spcPts val="594"/>
              </a:spcBef>
            </a:pPr>
            <a:r>
              <a:rPr sz="1625" b="1" i="1" spc="17" dirty="0">
                <a:solidFill>
                  <a:srgbClr val="000000">
                    <a:alpha val="100000"/>
                  </a:srgbClr>
                </a:solidFill>
                <a:latin typeface="Times New Roman" panose="02020603050405020304"/>
                <a:ea typeface="Times New Roman" panose="02020603050405020304"/>
                <a:cs typeface="Times New Roman" panose="02020603050405020304"/>
              </a:rPr>
              <a:t>C</a:t>
            </a:r>
            <a:r>
              <a:rPr sz="1625" dirty="0">
                <a:solidFill>
                  <a:srgbClr val="000000">
                    <a:alpha val="100000"/>
                  </a:srgbClr>
                </a:solidFill>
                <a:latin typeface="Times New Roman" panose="02020603050405020304"/>
                <a:ea typeface="Times New Roman" panose="02020603050405020304"/>
                <a:cs typeface="Times New Roman" panose="02020603050405020304"/>
              </a:rPr>
              <a:t> </a:t>
            </a:r>
            <a:r>
              <a:rPr sz="1625" b="1" i="1" spc="17" dirty="0">
                <a:solidFill>
                  <a:srgbClr val="000000">
                    <a:alpha val="100000"/>
                  </a:srgbClr>
                </a:solidFill>
                <a:latin typeface="Times New Roman" panose="02020603050405020304"/>
                <a:ea typeface="Times New Roman" panose="02020603050405020304"/>
                <a:cs typeface="Times New Roman" panose="02020603050405020304"/>
              </a:rPr>
              <a:t>→</a:t>
            </a:r>
            <a:r>
              <a:rPr sz="1625" spc="68" dirty="0">
                <a:solidFill>
                  <a:srgbClr val="000000">
                    <a:alpha val="100000"/>
                  </a:srgbClr>
                </a:solidFill>
                <a:latin typeface="Times New Roman" panose="02020603050405020304"/>
                <a:ea typeface="Times New Roman" panose="02020603050405020304"/>
                <a:cs typeface="Times New Roman" panose="02020603050405020304"/>
              </a:rPr>
              <a:t> </a:t>
            </a:r>
            <a:r>
              <a:rPr sz="1625" b="1" i="1" spc="17" dirty="0">
                <a:solidFill>
                  <a:srgbClr val="000000">
                    <a:alpha val="100000"/>
                  </a:srgbClr>
                </a:solidFill>
                <a:latin typeface="Times New Roman" panose="02020603050405020304"/>
                <a:ea typeface="Times New Roman" panose="02020603050405020304"/>
                <a:cs typeface="Times New Roman" panose="02020603050405020304"/>
              </a:rPr>
              <a:t>c</a:t>
            </a:r>
            <a:endParaRPr lang="en-US" altLang="en-US" sz="1625" dirty="0"/>
          </a:p>
          <a:p>
            <a:pPr indent="32579">
              <a:lnSpc>
                <a:spcPct val="79000"/>
              </a:lnSpc>
              <a:spcBef>
                <a:spcPts val="599"/>
              </a:spcBef>
            </a:pPr>
            <a:r>
              <a:rPr sz="1625" b="1" i="1" spc="17" dirty="0">
                <a:solidFill>
                  <a:srgbClr val="000000">
                    <a:alpha val="100000"/>
                  </a:srgbClr>
                </a:solidFill>
                <a:latin typeface="Times New Roman" panose="02020603050405020304"/>
                <a:ea typeface="Times New Roman" panose="02020603050405020304"/>
                <a:cs typeface="Times New Roman" panose="02020603050405020304"/>
              </a:rPr>
              <a:t>C</a:t>
            </a:r>
            <a:r>
              <a:rPr sz="1625" spc="9" dirty="0">
                <a:solidFill>
                  <a:srgbClr val="000000">
                    <a:alpha val="100000"/>
                  </a:srgbClr>
                </a:solidFill>
                <a:latin typeface="Times New Roman" panose="02020603050405020304"/>
                <a:ea typeface="Times New Roman" panose="02020603050405020304"/>
                <a:cs typeface="Times New Roman" panose="02020603050405020304"/>
              </a:rPr>
              <a:t> </a:t>
            </a:r>
            <a:r>
              <a:rPr sz="1625" b="1" i="1" spc="17" dirty="0">
                <a:solidFill>
                  <a:srgbClr val="000000">
                    <a:alpha val="100000"/>
                  </a:srgbClr>
                </a:solidFill>
                <a:latin typeface="Times New Roman" panose="02020603050405020304"/>
                <a:ea typeface="Times New Roman" panose="02020603050405020304"/>
                <a:cs typeface="Times New Roman" panose="02020603050405020304"/>
              </a:rPr>
              <a:t>→</a:t>
            </a:r>
            <a:r>
              <a:rPr sz="1625" spc="51" dirty="0">
                <a:solidFill>
                  <a:srgbClr val="000000">
                    <a:alpha val="100000"/>
                  </a:srgbClr>
                </a:solidFill>
                <a:latin typeface="Times New Roman" panose="02020603050405020304"/>
                <a:ea typeface="Times New Roman" panose="02020603050405020304"/>
                <a:cs typeface="Times New Roman" panose="02020603050405020304"/>
              </a:rPr>
              <a:t> </a:t>
            </a:r>
            <a:r>
              <a:rPr sz="1625" b="1" i="1" spc="17" dirty="0">
                <a:solidFill>
                  <a:srgbClr val="000000">
                    <a:alpha val="100000"/>
                  </a:srgbClr>
                </a:solidFill>
                <a:latin typeface="Times New Roman" panose="02020603050405020304"/>
                <a:ea typeface="Times New Roman" panose="02020603050405020304"/>
                <a:cs typeface="Times New Roman" panose="02020603050405020304"/>
              </a:rPr>
              <a:t>a</a:t>
            </a:r>
            <a:endParaRPr lang="en-US" altLang="en-US" sz="1625" dirty="0"/>
          </a:p>
          <a:p>
            <a:pPr algn="l" rtl="0" eaLnBrk="0">
              <a:lnSpc>
                <a:spcPct val="100000"/>
              </a:lnSpc>
            </a:pPr>
            <a:endParaRPr lang="en-US" altLang="en-US" sz="513" dirty="0"/>
          </a:p>
          <a:p>
            <a:pPr indent="10860">
              <a:lnSpc>
                <a:spcPct val="78000"/>
              </a:lnSpc>
              <a:spcBef>
                <a:spcPts val="4"/>
              </a:spcBef>
            </a:pPr>
            <a:r>
              <a:rPr sz="1625" b="1" i="1" spc="43" dirty="0">
                <a:solidFill>
                  <a:srgbClr val="000000">
                    <a:alpha val="100000"/>
                  </a:srgbClr>
                </a:solidFill>
                <a:latin typeface="Times New Roman" panose="02020603050405020304"/>
                <a:ea typeface="Times New Roman" panose="02020603050405020304"/>
                <a:cs typeface="Times New Roman" panose="02020603050405020304"/>
              </a:rPr>
              <a:t>D</a:t>
            </a:r>
            <a:r>
              <a:rPr sz="1625" spc="103" dirty="0">
                <a:solidFill>
                  <a:srgbClr val="000000">
                    <a:alpha val="100000"/>
                  </a:srgbClr>
                </a:solidFill>
                <a:latin typeface="Times New Roman" panose="02020603050405020304"/>
                <a:ea typeface="Times New Roman" panose="02020603050405020304"/>
                <a:cs typeface="Times New Roman" panose="02020603050405020304"/>
              </a:rPr>
              <a:t> </a:t>
            </a:r>
            <a:r>
              <a:rPr sz="1625" b="1" i="1" spc="43" dirty="0">
                <a:solidFill>
                  <a:srgbClr val="000000">
                    <a:alpha val="100000"/>
                  </a:srgbClr>
                </a:solidFill>
                <a:latin typeface="Times New Roman" panose="02020603050405020304"/>
                <a:ea typeface="Times New Roman" panose="02020603050405020304"/>
                <a:cs typeface="Times New Roman" panose="02020603050405020304"/>
              </a:rPr>
              <a:t>→</a:t>
            </a:r>
            <a:r>
              <a:rPr sz="1625" spc="60" dirty="0">
                <a:solidFill>
                  <a:srgbClr val="000000">
                    <a:alpha val="100000"/>
                  </a:srgbClr>
                </a:solidFill>
                <a:latin typeface="Times New Roman" panose="02020603050405020304"/>
                <a:ea typeface="Times New Roman" panose="02020603050405020304"/>
                <a:cs typeface="Times New Roman" panose="02020603050405020304"/>
              </a:rPr>
              <a:t> </a:t>
            </a:r>
            <a:r>
              <a:rPr sz="1625" b="1" i="1" spc="43" dirty="0">
                <a:solidFill>
                  <a:srgbClr val="000000">
                    <a:alpha val="100000"/>
                  </a:srgbClr>
                </a:solidFill>
                <a:latin typeface="Times New Roman" panose="02020603050405020304"/>
                <a:ea typeface="Times New Roman" panose="02020603050405020304"/>
                <a:cs typeface="Times New Roman" panose="02020603050405020304"/>
              </a:rPr>
              <a:t>e</a:t>
            </a:r>
            <a:endParaRPr lang="en-US" altLang="en-US" sz="1625" dirty="0"/>
          </a:p>
        </p:txBody>
      </p:sp>
      <p:sp>
        <p:nvSpPr>
          <p:cNvPr id="312" name="textbox 312"/>
          <p:cNvSpPr/>
          <p:nvPr/>
        </p:nvSpPr>
        <p:spPr>
          <a:xfrm>
            <a:off x="4953041" y="1840142"/>
            <a:ext cx="802000" cy="1947172"/>
          </a:xfrm>
          <a:prstGeom prst="rect">
            <a:avLst/>
          </a:prstGeom>
        </p:spPr>
        <p:txBody>
          <a:bodyPr vert="horz" wrap="square" lIns="0" tIns="0" rIns="0" bIns="0"/>
          <a:lstStyle/>
          <a:p>
            <a:pPr algn="l" rtl="0" eaLnBrk="0">
              <a:lnSpc>
                <a:spcPct val="83000"/>
              </a:lnSpc>
            </a:pPr>
            <a:endParaRPr lang="en-US" altLang="en-US" sz="100" dirty="0"/>
          </a:p>
          <a:p>
            <a:pPr indent="46154">
              <a:lnSpc>
                <a:spcPts val="2865"/>
              </a:lnSpc>
            </a:pPr>
            <a:r>
              <a:rPr sz="2138" b="1" i="1" dirty="0">
                <a:solidFill>
                  <a:srgbClr val="000000">
                    <a:alpha val="100000"/>
                  </a:srgbClr>
                </a:solidFill>
                <a:latin typeface="Times New Roman" panose="02020603050405020304"/>
                <a:ea typeface="Times New Roman" panose="02020603050405020304"/>
                <a:cs typeface="Times New Roman" panose="02020603050405020304"/>
              </a:rPr>
              <a:t>a</a:t>
            </a:r>
            <a:r>
              <a:rPr sz="2138" spc="51" dirty="0">
                <a:solidFill>
                  <a:srgbClr val="000000">
                    <a:alpha val="100000"/>
                  </a:srgbClr>
                </a:solidFill>
                <a:latin typeface="Times New Roman" panose="02020603050405020304"/>
                <a:ea typeface="Times New Roman" panose="02020603050405020304"/>
                <a:cs typeface="Times New Roman" panose="02020603050405020304"/>
              </a:rPr>
              <a:t> </a:t>
            </a:r>
            <a:r>
              <a:rPr sz="2138" b="1" i="1" dirty="0">
                <a:solidFill>
                  <a:srgbClr val="000000">
                    <a:alpha val="100000"/>
                  </a:srgbClr>
                </a:solidFill>
                <a:latin typeface="Times New Roman" panose="02020603050405020304"/>
                <a:ea typeface="Times New Roman" panose="02020603050405020304"/>
                <a:cs typeface="Times New Roman" panose="02020603050405020304"/>
              </a:rPr>
              <a:t>d</a:t>
            </a:r>
            <a:r>
              <a:rPr sz="2138" spc="-60" dirty="0">
                <a:solidFill>
                  <a:srgbClr val="000000">
                    <a:alpha val="100000"/>
                  </a:srgbClr>
                </a:solidFill>
                <a:latin typeface="Times New Roman" panose="02020603050405020304"/>
                <a:ea typeface="Times New Roman" panose="02020603050405020304"/>
                <a:cs typeface="Times New Roman" panose="02020603050405020304"/>
              </a:rPr>
              <a:t> </a:t>
            </a:r>
            <a:r>
              <a:rPr sz="2138" b="1" i="1" dirty="0">
                <a:solidFill>
                  <a:srgbClr val="000000">
                    <a:alpha val="100000"/>
                  </a:srgbClr>
                </a:solidFill>
                <a:latin typeface="Times New Roman" panose="02020603050405020304"/>
                <a:ea typeface="Times New Roman" panose="02020603050405020304"/>
                <a:cs typeface="Times New Roman" panose="02020603050405020304"/>
              </a:rPr>
              <a:t>a</a:t>
            </a:r>
            <a:endParaRPr lang="en-US" altLang="en-US" sz="2138" dirty="0"/>
          </a:p>
          <a:p>
            <a:pPr algn="l" rtl="0" eaLnBrk="0">
              <a:lnSpc>
                <a:spcPct val="159000"/>
              </a:lnSpc>
            </a:pPr>
            <a:endParaRPr lang="en-US" altLang="en-US" sz="855" dirty="0"/>
          </a:p>
          <a:p>
            <a:pPr indent="269865">
              <a:lnSpc>
                <a:spcPct val="79000"/>
              </a:lnSpc>
              <a:spcBef>
                <a:spcPts val="496"/>
              </a:spcBef>
            </a:pPr>
            <a:r>
              <a:rPr sz="1625" b="1" i="1" spc="128" dirty="0">
                <a:solidFill>
                  <a:srgbClr val="000000">
                    <a:alpha val="100000"/>
                  </a:srgbClr>
                </a:solidFill>
                <a:latin typeface="Times New Roman" panose="02020603050405020304"/>
                <a:ea typeface="Times New Roman" panose="02020603050405020304"/>
                <a:cs typeface="Times New Roman" panose="02020603050405020304"/>
              </a:rPr>
              <a:t>S</a:t>
            </a:r>
            <a:endParaRPr lang="en-US" altLang="en-US" sz="1625" dirty="0"/>
          </a:p>
          <a:p>
            <a:pPr indent="10860">
              <a:lnSpc>
                <a:spcPts val="2091"/>
              </a:lnSpc>
              <a:spcBef>
                <a:spcPts val="21"/>
              </a:spcBef>
              <a:tabLst>
                <a:tab pos="208508" algn="l"/>
              </a:tabLst>
            </a:pPr>
            <a:r>
              <a:rPr sz="1625" dirty="0">
                <a:solidFill>
                  <a:srgbClr val="000000">
                    <a:alpha val="100000"/>
                  </a:srgbClr>
                </a:solidFill>
                <a:latin typeface="Arial" panose="020B0604020202020204"/>
                <a:ea typeface="Arial" panose="020B0604020202020204"/>
                <a:cs typeface="Arial" panose="020B0604020202020204"/>
              </a:rPr>
              <a:t>	</a:t>
            </a:r>
            <a:r>
              <a:rPr sz="1625" spc="86" dirty="0">
                <a:solidFill>
                  <a:srgbClr val="000000">
                    <a:alpha val="100000"/>
                  </a:srgbClr>
                </a:solidFill>
                <a:latin typeface="Arial" panose="020B0604020202020204"/>
                <a:ea typeface="Arial" panose="020B0604020202020204"/>
                <a:cs typeface="Arial" panose="020B0604020202020204"/>
              </a:rPr>
              <a:t> </a:t>
            </a:r>
            <a:r>
              <a:rPr sz="1625" b="1" i="1" spc="68" dirty="0">
                <a:solidFill>
                  <a:srgbClr val="000000">
                    <a:alpha val="100000"/>
                  </a:srgbClr>
                </a:solidFill>
                <a:latin typeface="Times New Roman" panose="02020603050405020304"/>
                <a:ea typeface="Times New Roman" panose="02020603050405020304"/>
                <a:cs typeface="Times New Roman" panose="02020603050405020304"/>
              </a:rPr>
              <a:t>aBC</a:t>
            </a:r>
            <a:endParaRPr lang="en-US" altLang="en-US" sz="1625" dirty="0"/>
          </a:p>
          <a:p>
            <a:pPr indent="10860">
              <a:lnSpc>
                <a:spcPts val="2091"/>
              </a:lnSpc>
              <a:spcBef>
                <a:spcPts val="26"/>
              </a:spcBef>
              <a:tabLst>
                <a:tab pos="208508" algn="l"/>
              </a:tabLst>
            </a:pPr>
            <a:r>
              <a:rPr sz="1625" dirty="0">
                <a:solidFill>
                  <a:srgbClr val="000000">
                    <a:alpha val="100000"/>
                  </a:srgbClr>
                </a:solidFill>
                <a:latin typeface="Arial" panose="020B0604020202020204"/>
                <a:ea typeface="Arial" panose="020B0604020202020204"/>
                <a:cs typeface="Arial" panose="020B0604020202020204"/>
              </a:rPr>
              <a:t>	</a:t>
            </a:r>
            <a:r>
              <a:rPr sz="1625" spc="94" dirty="0">
                <a:solidFill>
                  <a:srgbClr val="000000">
                    <a:alpha val="100000"/>
                  </a:srgbClr>
                </a:solidFill>
                <a:latin typeface="Arial" panose="020B0604020202020204"/>
                <a:ea typeface="Arial" panose="020B0604020202020204"/>
                <a:cs typeface="Arial" panose="020B0604020202020204"/>
              </a:rPr>
              <a:t> </a:t>
            </a:r>
            <a:r>
              <a:rPr sz="1625" b="1" i="1" spc="60" dirty="0">
                <a:solidFill>
                  <a:srgbClr val="000000">
                    <a:alpha val="100000"/>
                  </a:srgbClr>
                </a:solidFill>
                <a:latin typeface="Times New Roman" panose="02020603050405020304"/>
                <a:ea typeface="Times New Roman" panose="02020603050405020304"/>
                <a:cs typeface="Times New Roman" panose="02020603050405020304"/>
              </a:rPr>
              <a:t>adBC</a:t>
            </a:r>
            <a:endParaRPr lang="en-US" altLang="en-US" sz="1625" dirty="0"/>
          </a:p>
          <a:p>
            <a:pPr indent="10860">
              <a:lnSpc>
                <a:spcPts val="2082"/>
              </a:lnSpc>
              <a:spcBef>
                <a:spcPts val="30"/>
              </a:spcBef>
              <a:tabLst>
                <a:tab pos="208508" algn="l"/>
              </a:tabLst>
            </a:pPr>
            <a:r>
              <a:rPr sz="1625" dirty="0">
                <a:solidFill>
                  <a:srgbClr val="000000">
                    <a:alpha val="100000"/>
                  </a:srgbClr>
                </a:solidFill>
                <a:latin typeface="Arial" panose="020B0604020202020204"/>
                <a:ea typeface="Arial" panose="020B0604020202020204"/>
                <a:cs typeface="Arial" panose="020B0604020202020204"/>
              </a:rPr>
              <a:t>	</a:t>
            </a:r>
            <a:r>
              <a:rPr sz="1625" spc="103" dirty="0">
                <a:solidFill>
                  <a:srgbClr val="000000">
                    <a:alpha val="100000"/>
                  </a:srgbClr>
                </a:solidFill>
                <a:latin typeface="Arial" panose="020B0604020202020204"/>
                <a:ea typeface="Arial" panose="020B0604020202020204"/>
                <a:cs typeface="Arial" panose="020B0604020202020204"/>
              </a:rPr>
              <a:t> </a:t>
            </a:r>
            <a:r>
              <a:rPr sz="1625" b="1" i="1" spc="60" dirty="0">
                <a:solidFill>
                  <a:srgbClr val="000000">
                    <a:alpha val="100000"/>
                  </a:srgbClr>
                </a:solidFill>
                <a:latin typeface="Times New Roman" panose="02020603050405020304"/>
                <a:ea typeface="Times New Roman" panose="02020603050405020304"/>
                <a:cs typeface="Times New Roman" panose="02020603050405020304"/>
              </a:rPr>
              <a:t>adC</a:t>
            </a:r>
            <a:endParaRPr lang="en-US" altLang="en-US" sz="1625" dirty="0"/>
          </a:p>
          <a:p>
            <a:pPr indent="10860">
              <a:lnSpc>
                <a:spcPts val="2279"/>
              </a:lnSpc>
              <a:tabLst>
                <a:tab pos="208508" algn="l"/>
              </a:tabLst>
            </a:pPr>
            <a:r>
              <a:rPr sz="1625" dirty="0">
                <a:solidFill>
                  <a:srgbClr val="000000">
                    <a:alpha val="100000"/>
                  </a:srgbClr>
                </a:solidFill>
                <a:latin typeface="Arial" panose="020B0604020202020204"/>
                <a:ea typeface="Arial" panose="020B0604020202020204"/>
                <a:cs typeface="Arial" panose="020B0604020202020204"/>
              </a:rPr>
              <a:t>	</a:t>
            </a:r>
            <a:r>
              <a:rPr sz="1625" spc="94" dirty="0">
                <a:solidFill>
                  <a:srgbClr val="000000">
                    <a:alpha val="100000"/>
                  </a:srgbClr>
                </a:solidFill>
                <a:latin typeface="Arial" panose="020B0604020202020204"/>
                <a:ea typeface="Arial" panose="020B0604020202020204"/>
                <a:cs typeface="Arial" panose="020B0604020202020204"/>
              </a:rPr>
              <a:t> </a:t>
            </a:r>
            <a:r>
              <a:rPr sz="1625" b="1" i="1" spc="26" dirty="0">
                <a:solidFill>
                  <a:srgbClr val="000000">
                    <a:alpha val="100000"/>
                  </a:srgbClr>
                </a:solidFill>
                <a:latin typeface="Times New Roman" panose="02020603050405020304"/>
                <a:ea typeface="Times New Roman" panose="02020603050405020304"/>
                <a:cs typeface="Times New Roman" panose="02020603050405020304"/>
              </a:rPr>
              <a:t>ada</a:t>
            </a:r>
            <a:endParaRPr lang="en-US" altLang="en-US" sz="1625" dirty="0"/>
          </a:p>
        </p:txBody>
      </p:sp>
      <p:pic>
        <p:nvPicPr>
          <p:cNvPr id="313" name="picture 313"/>
          <p:cNvPicPr>
            <a:picLocks noChangeAspect="1"/>
          </p:cNvPicPr>
          <p:nvPr/>
        </p:nvPicPr>
        <p:blipFill>
          <a:blip r:embed="rId6"/>
          <a:stretch>
            <a:fillRect/>
          </a:stretch>
        </p:blipFill>
        <p:spPr>
          <a:xfrm rot="21600000">
            <a:off x="4963901" y="3492732"/>
            <a:ext cx="198102" cy="264629"/>
          </a:xfrm>
          <a:prstGeom prst="rect">
            <a:avLst/>
          </a:prstGeom>
        </p:spPr>
      </p:pic>
      <p:pic>
        <p:nvPicPr>
          <p:cNvPr id="314" name="picture 314"/>
          <p:cNvPicPr>
            <a:picLocks noChangeAspect="1"/>
          </p:cNvPicPr>
          <p:nvPr/>
        </p:nvPicPr>
        <p:blipFill>
          <a:blip r:embed="rId7"/>
          <a:stretch>
            <a:fillRect/>
          </a:stretch>
        </p:blipFill>
        <p:spPr>
          <a:xfrm rot="21600000">
            <a:off x="4963901" y="3222380"/>
            <a:ext cx="198102" cy="264520"/>
          </a:xfrm>
          <a:prstGeom prst="rect">
            <a:avLst/>
          </a:prstGeom>
        </p:spPr>
      </p:pic>
      <p:pic>
        <p:nvPicPr>
          <p:cNvPr id="315" name="picture 315"/>
          <p:cNvPicPr>
            <a:picLocks noChangeAspect="1"/>
          </p:cNvPicPr>
          <p:nvPr/>
        </p:nvPicPr>
        <p:blipFill>
          <a:blip r:embed="rId8"/>
          <a:stretch>
            <a:fillRect/>
          </a:stretch>
        </p:blipFill>
        <p:spPr>
          <a:xfrm rot="21600000">
            <a:off x="4963901" y="2952630"/>
            <a:ext cx="198102" cy="265800"/>
          </a:xfrm>
          <a:prstGeom prst="rect">
            <a:avLst/>
          </a:prstGeom>
        </p:spPr>
      </p:pic>
      <p:pic>
        <p:nvPicPr>
          <p:cNvPr id="316" name="picture 316"/>
          <p:cNvPicPr>
            <a:picLocks noChangeAspect="1"/>
          </p:cNvPicPr>
          <p:nvPr/>
        </p:nvPicPr>
        <p:blipFill>
          <a:blip r:embed="rId9"/>
          <a:stretch>
            <a:fillRect/>
          </a:stretch>
        </p:blipFill>
        <p:spPr>
          <a:xfrm rot="21600000">
            <a:off x="4963901" y="2683531"/>
            <a:ext cx="198102" cy="265800"/>
          </a:xfrm>
          <a:prstGeom prst="rect">
            <a:avLst/>
          </a:prstGeom>
        </p:spPr>
      </p:pic>
      <p:sp>
        <p:nvSpPr>
          <p:cNvPr id="317" name="textbox 317"/>
          <p:cNvSpPr/>
          <p:nvPr/>
        </p:nvSpPr>
        <p:spPr>
          <a:xfrm>
            <a:off x="6287535" y="1849264"/>
            <a:ext cx="802000" cy="1650154"/>
          </a:xfrm>
          <a:prstGeom prst="rect">
            <a:avLst/>
          </a:prstGeom>
        </p:spPr>
        <p:txBody>
          <a:bodyPr vert="horz" wrap="square" lIns="0" tIns="0" rIns="0" bIns="0"/>
          <a:lstStyle/>
          <a:p>
            <a:pPr algn="l" rtl="0" eaLnBrk="0">
              <a:lnSpc>
                <a:spcPct val="83000"/>
              </a:lnSpc>
            </a:pPr>
            <a:endParaRPr lang="en-US" altLang="en-US" sz="100" dirty="0"/>
          </a:p>
          <a:p>
            <a:pPr indent="24434">
              <a:lnSpc>
                <a:spcPts val="2865"/>
              </a:lnSpc>
            </a:pPr>
            <a:r>
              <a:rPr sz="2138" b="1" i="1" dirty="0">
                <a:solidFill>
                  <a:srgbClr val="000000">
                    <a:alpha val="100000"/>
                  </a:srgbClr>
                </a:solidFill>
                <a:latin typeface="Times New Roman" panose="02020603050405020304"/>
                <a:ea typeface="Times New Roman" panose="02020603050405020304"/>
                <a:cs typeface="Times New Roman" panose="02020603050405020304"/>
              </a:rPr>
              <a:t>a</a:t>
            </a:r>
            <a:r>
              <a:rPr sz="2138" spc="51" dirty="0">
                <a:solidFill>
                  <a:srgbClr val="000000">
                    <a:alpha val="100000"/>
                  </a:srgbClr>
                </a:solidFill>
                <a:latin typeface="Times New Roman" panose="02020603050405020304"/>
                <a:ea typeface="Times New Roman" panose="02020603050405020304"/>
                <a:cs typeface="Times New Roman" panose="02020603050405020304"/>
              </a:rPr>
              <a:t> </a:t>
            </a:r>
            <a:r>
              <a:rPr sz="2138" b="1" i="1" dirty="0">
                <a:solidFill>
                  <a:srgbClr val="000000">
                    <a:alpha val="100000"/>
                  </a:srgbClr>
                </a:solidFill>
                <a:latin typeface="Times New Roman" panose="02020603050405020304"/>
                <a:ea typeface="Times New Roman" panose="02020603050405020304"/>
                <a:cs typeface="Times New Roman" panose="02020603050405020304"/>
              </a:rPr>
              <a:t>d</a:t>
            </a:r>
            <a:r>
              <a:rPr sz="2138" spc="-51" dirty="0">
                <a:solidFill>
                  <a:srgbClr val="000000">
                    <a:alpha val="100000"/>
                  </a:srgbClr>
                </a:solidFill>
                <a:latin typeface="Times New Roman" panose="02020603050405020304"/>
                <a:ea typeface="Times New Roman" panose="02020603050405020304"/>
                <a:cs typeface="Times New Roman" panose="02020603050405020304"/>
              </a:rPr>
              <a:t> </a:t>
            </a:r>
            <a:r>
              <a:rPr sz="2138" b="1" i="1" dirty="0">
                <a:solidFill>
                  <a:srgbClr val="000000">
                    <a:alpha val="100000"/>
                  </a:srgbClr>
                </a:solidFill>
                <a:latin typeface="Times New Roman" panose="02020603050405020304"/>
                <a:ea typeface="Times New Roman" panose="02020603050405020304"/>
                <a:cs typeface="Times New Roman" panose="02020603050405020304"/>
              </a:rPr>
              <a:t>e</a:t>
            </a:r>
            <a:endParaRPr lang="en-US" altLang="en-US" sz="2138" dirty="0"/>
          </a:p>
          <a:p>
            <a:pPr algn="l" rtl="0" eaLnBrk="0">
              <a:lnSpc>
                <a:spcPct val="152000"/>
              </a:lnSpc>
            </a:pPr>
            <a:endParaRPr lang="en-US" altLang="en-US" sz="855" dirty="0"/>
          </a:p>
          <a:p>
            <a:pPr indent="242716">
              <a:lnSpc>
                <a:spcPct val="79000"/>
              </a:lnSpc>
              <a:spcBef>
                <a:spcPts val="496"/>
              </a:spcBef>
            </a:pPr>
            <a:r>
              <a:rPr sz="1625" b="1" i="1" spc="128" dirty="0">
                <a:solidFill>
                  <a:srgbClr val="000000">
                    <a:alpha val="100000"/>
                  </a:srgbClr>
                </a:solidFill>
                <a:latin typeface="Times New Roman" panose="02020603050405020304"/>
                <a:ea typeface="Times New Roman" panose="02020603050405020304"/>
                <a:cs typeface="Times New Roman" panose="02020603050405020304"/>
              </a:rPr>
              <a:t>S</a:t>
            </a:r>
            <a:endParaRPr lang="en-US" altLang="en-US" sz="1625" dirty="0"/>
          </a:p>
          <a:p>
            <a:pPr indent="10860">
              <a:lnSpc>
                <a:spcPts val="2091"/>
              </a:lnSpc>
              <a:spcBef>
                <a:spcPts val="21"/>
              </a:spcBef>
              <a:tabLst>
                <a:tab pos="208508" algn="l"/>
              </a:tabLst>
            </a:pPr>
            <a:r>
              <a:rPr sz="1625" dirty="0">
                <a:solidFill>
                  <a:srgbClr val="000000">
                    <a:alpha val="100000"/>
                  </a:srgbClr>
                </a:solidFill>
                <a:latin typeface="Arial" panose="020B0604020202020204"/>
                <a:ea typeface="Arial" panose="020B0604020202020204"/>
                <a:cs typeface="Arial" panose="020B0604020202020204"/>
              </a:rPr>
              <a:t>	</a:t>
            </a:r>
            <a:r>
              <a:rPr sz="1625" spc="86" dirty="0">
                <a:solidFill>
                  <a:srgbClr val="000000">
                    <a:alpha val="100000"/>
                  </a:srgbClr>
                </a:solidFill>
                <a:latin typeface="Arial" panose="020B0604020202020204"/>
                <a:ea typeface="Arial" panose="020B0604020202020204"/>
                <a:cs typeface="Arial" panose="020B0604020202020204"/>
              </a:rPr>
              <a:t> </a:t>
            </a:r>
            <a:r>
              <a:rPr sz="1625" b="1" i="1" spc="68" dirty="0">
                <a:solidFill>
                  <a:srgbClr val="000000">
                    <a:alpha val="100000"/>
                  </a:srgbClr>
                </a:solidFill>
                <a:latin typeface="Times New Roman" panose="02020603050405020304"/>
                <a:ea typeface="Times New Roman" panose="02020603050405020304"/>
                <a:cs typeface="Times New Roman" panose="02020603050405020304"/>
              </a:rPr>
              <a:t>aBC</a:t>
            </a:r>
            <a:endParaRPr lang="en-US" altLang="en-US" sz="1625" dirty="0"/>
          </a:p>
          <a:p>
            <a:pPr indent="10860">
              <a:lnSpc>
                <a:spcPts val="2091"/>
              </a:lnSpc>
              <a:spcBef>
                <a:spcPts val="26"/>
              </a:spcBef>
              <a:tabLst>
                <a:tab pos="208508" algn="l"/>
              </a:tabLst>
            </a:pPr>
            <a:r>
              <a:rPr sz="1625" dirty="0">
                <a:solidFill>
                  <a:srgbClr val="000000">
                    <a:alpha val="100000"/>
                  </a:srgbClr>
                </a:solidFill>
                <a:latin typeface="Arial" panose="020B0604020202020204"/>
                <a:ea typeface="Arial" panose="020B0604020202020204"/>
                <a:cs typeface="Arial" panose="020B0604020202020204"/>
              </a:rPr>
              <a:t>	</a:t>
            </a:r>
            <a:r>
              <a:rPr sz="1625" spc="94" dirty="0">
                <a:solidFill>
                  <a:srgbClr val="000000">
                    <a:alpha val="100000"/>
                  </a:srgbClr>
                </a:solidFill>
                <a:latin typeface="Arial" panose="020B0604020202020204"/>
                <a:ea typeface="Arial" panose="020B0604020202020204"/>
                <a:cs typeface="Arial" panose="020B0604020202020204"/>
              </a:rPr>
              <a:t> </a:t>
            </a:r>
            <a:r>
              <a:rPr sz="1625" b="1" i="1" spc="60" dirty="0">
                <a:solidFill>
                  <a:srgbClr val="000000">
                    <a:alpha val="100000"/>
                  </a:srgbClr>
                </a:solidFill>
                <a:latin typeface="Times New Roman" panose="02020603050405020304"/>
                <a:ea typeface="Times New Roman" panose="02020603050405020304"/>
                <a:cs typeface="Times New Roman" panose="02020603050405020304"/>
              </a:rPr>
              <a:t>adBC</a:t>
            </a:r>
            <a:endParaRPr lang="en-US" altLang="en-US" sz="1625" dirty="0"/>
          </a:p>
          <a:p>
            <a:pPr indent="10860">
              <a:lnSpc>
                <a:spcPts val="2091"/>
              </a:lnSpc>
              <a:spcBef>
                <a:spcPts val="30"/>
              </a:spcBef>
              <a:tabLst>
                <a:tab pos="208508" algn="l"/>
              </a:tabLst>
            </a:pPr>
            <a:r>
              <a:rPr sz="1625" dirty="0">
                <a:solidFill>
                  <a:srgbClr val="000000">
                    <a:alpha val="100000"/>
                  </a:srgbClr>
                </a:solidFill>
                <a:latin typeface="Arial" panose="020B0604020202020204"/>
                <a:ea typeface="Arial" panose="020B0604020202020204"/>
                <a:cs typeface="Arial" panose="020B0604020202020204"/>
              </a:rPr>
              <a:t>	</a:t>
            </a:r>
            <a:r>
              <a:rPr sz="1625" spc="103" dirty="0">
                <a:solidFill>
                  <a:srgbClr val="000000">
                    <a:alpha val="100000"/>
                  </a:srgbClr>
                </a:solidFill>
                <a:latin typeface="Arial" panose="020B0604020202020204"/>
                <a:ea typeface="Arial" panose="020B0604020202020204"/>
                <a:cs typeface="Arial" panose="020B0604020202020204"/>
              </a:rPr>
              <a:t> </a:t>
            </a:r>
            <a:r>
              <a:rPr sz="1625" b="1" i="1" spc="60" dirty="0">
                <a:solidFill>
                  <a:srgbClr val="000000">
                    <a:alpha val="100000"/>
                  </a:srgbClr>
                </a:solidFill>
                <a:latin typeface="Times New Roman" panose="02020603050405020304"/>
                <a:ea typeface="Times New Roman" panose="02020603050405020304"/>
                <a:cs typeface="Times New Roman" panose="02020603050405020304"/>
              </a:rPr>
              <a:t>adC</a:t>
            </a:r>
            <a:endParaRPr lang="en-US" altLang="en-US" sz="1625" dirty="0"/>
          </a:p>
        </p:txBody>
      </p:sp>
      <p:pic>
        <p:nvPicPr>
          <p:cNvPr id="318" name="picture 318"/>
          <p:cNvPicPr>
            <a:picLocks noChangeAspect="1"/>
          </p:cNvPicPr>
          <p:nvPr/>
        </p:nvPicPr>
        <p:blipFill>
          <a:blip r:embed="rId10"/>
          <a:stretch>
            <a:fillRect/>
          </a:stretch>
        </p:blipFill>
        <p:spPr>
          <a:xfrm rot="21600000">
            <a:off x="6298395" y="3222364"/>
            <a:ext cx="198103" cy="265800"/>
          </a:xfrm>
          <a:prstGeom prst="rect">
            <a:avLst/>
          </a:prstGeom>
        </p:spPr>
      </p:pic>
      <p:pic>
        <p:nvPicPr>
          <p:cNvPr id="319" name="picture 319"/>
          <p:cNvPicPr>
            <a:picLocks noChangeAspect="1"/>
          </p:cNvPicPr>
          <p:nvPr/>
        </p:nvPicPr>
        <p:blipFill>
          <a:blip r:embed="rId11"/>
          <a:stretch>
            <a:fillRect/>
          </a:stretch>
        </p:blipFill>
        <p:spPr>
          <a:xfrm rot="21600000">
            <a:off x="6298395" y="2952615"/>
            <a:ext cx="198103" cy="265800"/>
          </a:xfrm>
          <a:prstGeom prst="rect">
            <a:avLst/>
          </a:prstGeom>
        </p:spPr>
      </p:pic>
      <p:pic>
        <p:nvPicPr>
          <p:cNvPr id="320" name="picture 320"/>
          <p:cNvPicPr>
            <a:picLocks noChangeAspect="1"/>
          </p:cNvPicPr>
          <p:nvPr/>
        </p:nvPicPr>
        <p:blipFill>
          <a:blip r:embed="rId12"/>
          <a:stretch>
            <a:fillRect/>
          </a:stretch>
        </p:blipFill>
        <p:spPr>
          <a:xfrm rot="21600000">
            <a:off x="6298395" y="2683516"/>
            <a:ext cx="198103" cy="265800"/>
          </a:xfrm>
          <a:prstGeom prst="rect">
            <a:avLst/>
          </a:prstGeom>
        </p:spPr>
      </p:pic>
      <p:graphicFrame>
        <p:nvGraphicFramePr>
          <p:cNvPr id="321" name="table 321"/>
          <p:cNvGraphicFramePr>
            <a:graphicFrameLocks noGrp="1"/>
          </p:cNvGraphicFramePr>
          <p:nvPr>
            <p:extLst>
              <p:ext uri="{D42A27DB-BD31-4B8C-83A1-F6EECF244321}">
                <p14:modId xmlns:p14="http://schemas.microsoft.com/office/powerpoint/2010/main" val="3573205755"/>
              </p:ext>
            </p:extLst>
          </p:nvPr>
        </p:nvGraphicFramePr>
        <p:xfrm>
          <a:off x="1977277" y="6221600"/>
          <a:ext cx="4394923" cy="339725"/>
        </p:xfrm>
        <a:graphic>
          <a:graphicData uri="http://schemas.openxmlformats.org/drawingml/2006/table">
            <a:tbl>
              <a:tblPr/>
              <a:tblGrid>
                <a:gridCol w="4394923">
                  <a:extLst>
                    <a:ext uri="{9D8B030D-6E8A-4147-A177-3AD203B41FA5}">
                      <a16:colId xmlns:a16="http://schemas.microsoft.com/office/drawing/2014/main" val="20000"/>
                    </a:ext>
                  </a:extLst>
                </a:gridCol>
              </a:tblGrid>
              <a:tr h="306791">
                <a:tc>
                  <a:txBody>
                    <a:bodyPr/>
                    <a:lstStyle/>
                    <a:p>
                      <a:pPr algn="l" rtl="0" eaLnBrk="0">
                        <a:lnSpc>
                          <a:spcPct val="116000"/>
                        </a:lnSpc>
                      </a:pPr>
                      <a:endParaRPr lang="en-US" altLang="en-US" sz="500" dirty="0"/>
                    </a:p>
                    <a:p>
                      <a:pPr indent="121285" algn="l" rtl="0" eaLnBrk="0">
                        <a:lnSpc>
                          <a:spcPct val="79000"/>
                        </a:lnSpc>
                        <a:spcBef>
                          <a:spcPts val="5"/>
                        </a:spcBef>
                      </a:pPr>
                      <a:r>
                        <a:rPr sz="1800" spc="-130" dirty="0" err="1">
                          <a:solidFill>
                            <a:srgbClr val="000000">
                              <a:alpha val="100000"/>
                            </a:srgbClr>
                          </a:solidFill>
                          <a:latin typeface="华文楷体" panose="02010600040101010101" charset="-122"/>
                          <a:ea typeface="华文楷体" panose="02010600040101010101" charset="-122"/>
                          <a:cs typeface="华文楷体" panose="02010600040101010101" charset="-122"/>
                        </a:rPr>
                        <a:t>可以紧跟</a:t>
                      </a:r>
                      <a:r>
                        <a:rPr sz="2000" i="1" spc="-130" dirty="0" err="1">
                          <a:solidFill>
                            <a:srgbClr val="000000">
                              <a:alpha val="100000"/>
                            </a:srgbClr>
                          </a:solidFill>
                          <a:latin typeface="华文楷体" panose="02010600040101010101" charset="-122"/>
                          <a:ea typeface="华文楷体" panose="02010600040101010101" charset="-122"/>
                          <a:cs typeface="华文楷体" panose="02010600040101010101" charset="-122"/>
                        </a:rPr>
                        <a:t>B</a:t>
                      </a:r>
                      <a:r>
                        <a:rPr sz="1800" spc="-130" dirty="0" err="1">
                          <a:solidFill>
                            <a:srgbClr val="000000">
                              <a:alpha val="100000"/>
                            </a:srgbClr>
                          </a:solidFill>
                          <a:latin typeface="华文楷体" panose="02010600040101010101" charset="-122"/>
                          <a:ea typeface="华文楷体" panose="02010600040101010101" charset="-122"/>
                          <a:cs typeface="华文楷体" panose="02010600040101010101" charset="-122"/>
                        </a:rPr>
                        <a:t>后面出现的终结符</a:t>
                      </a:r>
                      <a:r>
                        <a:rPr sz="1800" spc="-130" dirty="0">
                          <a:solidFill>
                            <a:srgbClr val="000000">
                              <a:alpha val="100000"/>
                            </a:srgbClr>
                          </a:solidFill>
                          <a:latin typeface="华文楷体" panose="02010600040101010101" charset="-122"/>
                          <a:ea typeface="华文楷体" panose="02010600040101010101" charset="-122"/>
                          <a:cs typeface="华文楷体" panose="02010600040101010101" charset="-122"/>
                        </a:rPr>
                        <a:t>：</a:t>
                      </a:r>
                      <a:r>
                        <a:rPr sz="1800" spc="200" dirty="0">
                          <a:solidFill>
                            <a:srgbClr val="000000">
                              <a:alpha val="100000"/>
                            </a:srgbClr>
                          </a:solidFill>
                          <a:latin typeface="华文楷体" panose="02010600040101010101" charset="-122"/>
                          <a:ea typeface="华文楷体" panose="02010600040101010101" charset="-122"/>
                          <a:cs typeface="华文楷体" panose="02010600040101010101" charset="-122"/>
                        </a:rPr>
                        <a:t>  </a:t>
                      </a:r>
                      <a:r>
                        <a:rPr sz="1800" b="1" i="1" spc="-130" dirty="0">
                          <a:solidFill>
                            <a:srgbClr val="000000">
                              <a:alpha val="100000"/>
                            </a:srgbClr>
                          </a:solidFill>
                          <a:latin typeface="Times New Roman" panose="02020603050405020304"/>
                          <a:ea typeface="Times New Roman" panose="02020603050405020304"/>
                          <a:cs typeface="Times New Roman" panose="02020603050405020304"/>
                        </a:rPr>
                        <a:t>c</a:t>
                      </a:r>
                      <a:r>
                        <a:rPr sz="1800" spc="-270" dirty="0">
                          <a:solidFill>
                            <a:srgbClr val="000000">
                              <a:alpha val="100000"/>
                            </a:srgbClr>
                          </a:solidFill>
                          <a:latin typeface="Times New Roman" panose="02020603050405020304"/>
                          <a:ea typeface="Times New Roman" panose="02020603050405020304"/>
                          <a:cs typeface="Times New Roman" panose="02020603050405020304"/>
                        </a:rPr>
                        <a:t> </a:t>
                      </a:r>
                      <a:r>
                        <a:rPr sz="1800" spc="-130" dirty="0">
                          <a:solidFill>
                            <a:srgbClr val="000000">
                              <a:alpha val="100000"/>
                            </a:srgbClr>
                          </a:solidFill>
                          <a:latin typeface="华文楷体" panose="02010600040101010101" charset="-122"/>
                          <a:ea typeface="华文楷体" panose="02010600040101010101" charset="-122"/>
                          <a:cs typeface="华文楷体" panose="02010600040101010101" charset="-122"/>
                        </a:rPr>
                        <a:t>、</a:t>
                      </a:r>
                      <a:r>
                        <a:rPr sz="1800" spc="-410" dirty="0">
                          <a:solidFill>
                            <a:srgbClr val="000000">
                              <a:alpha val="100000"/>
                            </a:srgbClr>
                          </a:solidFill>
                          <a:latin typeface="华文楷体" panose="02010600040101010101" charset="-122"/>
                          <a:ea typeface="华文楷体" panose="02010600040101010101" charset="-122"/>
                          <a:cs typeface="华文楷体" panose="02010600040101010101" charset="-122"/>
                        </a:rPr>
                        <a:t> </a:t>
                      </a:r>
                      <a:r>
                        <a:rPr sz="1800" b="1" i="1" spc="-130" dirty="0">
                          <a:solidFill>
                            <a:srgbClr val="000000">
                              <a:alpha val="100000"/>
                            </a:srgbClr>
                          </a:solidFill>
                          <a:latin typeface="Times New Roman" panose="02020603050405020304"/>
                          <a:ea typeface="Times New Roman" panose="02020603050405020304"/>
                          <a:cs typeface="Times New Roman" panose="02020603050405020304"/>
                        </a:rPr>
                        <a:t>a</a:t>
                      </a:r>
                      <a:endParaRPr lang="en-US" altLang="en-US" sz="1800" dirty="0"/>
                    </a:p>
                  </a:txBody>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9D98C"/>
                    </a:solidFill>
                  </a:tcPr>
                </a:tc>
                <a:extLst>
                  <a:ext uri="{0D108BD9-81ED-4DB2-BD59-A6C34878D82A}">
                    <a16:rowId xmlns:a16="http://schemas.microsoft.com/office/drawing/2014/main" val="10000"/>
                  </a:ext>
                </a:extLst>
              </a:tr>
            </a:tbl>
          </a:graphicData>
        </a:graphic>
      </p:graphicFrame>
      <p:sp>
        <p:nvSpPr>
          <p:cNvPr id="322" name="textbox 322"/>
          <p:cNvSpPr/>
          <p:nvPr/>
        </p:nvSpPr>
        <p:spPr>
          <a:xfrm>
            <a:off x="3963111" y="1876280"/>
            <a:ext cx="776480" cy="1108248"/>
          </a:xfrm>
          <a:prstGeom prst="rect">
            <a:avLst/>
          </a:prstGeom>
        </p:spPr>
        <p:txBody>
          <a:bodyPr vert="horz" wrap="square" lIns="0" tIns="0" rIns="0" bIns="0"/>
          <a:lstStyle/>
          <a:p>
            <a:pPr algn="l" rtl="0" eaLnBrk="0">
              <a:lnSpc>
                <a:spcPct val="83000"/>
              </a:lnSpc>
            </a:pPr>
            <a:endParaRPr lang="en-US" altLang="en-US" sz="100" dirty="0"/>
          </a:p>
          <a:p>
            <a:pPr indent="10860">
              <a:lnSpc>
                <a:spcPts val="2634"/>
              </a:lnSpc>
              <a:tabLst>
                <a:tab pos="180272" algn="l"/>
              </a:tabLst>
            </a:pPr>
            <a:r>
              <a:rPr sz="2138" dirty="0">
                <a:solidFill>
                  <a:srgbClr val="000000">
                    <a:alpha val="100000"/>
                  </a:srgbClr>
                </a:solidFill>
                <a:latin typeface="Arial" panose="020B0604020202020204"/>
                <a:ea typeface="Arial" panose="020B0604020202020204"/>
                <a:cs typeface="Arial" panose="020B0604020202020204"/>
              </a:rPr>
              <a:t>	</a:t>
            </a:r>
            <a:r>
              <a:rPr sz="2138" spc="162" dirty="0">
                <a:solidFill>
                  <a:srgbClr val="000000">
                    <a:alpha val="100000"/>
                  </a:srgbClr>
                </a:solidFill>
                <a:latin typeface="华文楷体" panose="02010600040101010101" charset="-122"/>
                <a:ea typeface="华文楷体" panose="02010600040101010101" charset="-122"/>
                <a:cs typeface="华文楷体" panose="02010600040101010101" charset="-122"/>
              </a:rPr>
              <a:t>输入</a:t>
            </a:r>
            <a:endParaRPr lang="en-US" altLang="en-US" sz="2138" dirty="0"/>
          </a:p>
          <a:p>
            <a:pPr algn="l" rtl="0" eaLnBrk="0">
              <a:lnSpc>
                <a:spcPct val="133000"/>
              </a:lnSpc>
            </a:pPr>
            <a:endParaRPr lang="en-US" altLang="en-US" sz="855" dirty="0"/>
          </a:p>
          <a:p>
            <a:pPr algn="l" rtl="0" eaLnBrk="0">
              <a:lnSpc>
                <a:spcPct val="133000"/>
              </a:lnSpc>
            </a:pPr>
            <a:endParaRPr lang="en-US" altLang="en-US" sz="855" dirty="0"/>
          </a:p>
          <a:p>
            <a:pPr algn="l" rtl="0" eaLnBrk="0">
              <a:lnSpc>
                <a:spcPct val="105000"/>
              </a:lnSpc>
            </a:pPr>
            <a:endParaRPr lang="en-US" altLang="en-US" sz="513" dirty="0"/>
          </a:p>
          <a:p>
            <a:pPr indent="10860">
              <a:lnSpc>
                <a:spcPct val="99000"/>
              </a:lnSpc>
              <a:spcBef>
                <a:spcPts val="4"/>
              </a:spcBef>
              <a:tabLst>
                <a:tab pos="180272" algn="l"/>
              </a:tabLst>
            </a:pPr>
            <a:r>
              <a:rPr sz="2138" dirty="0">
                <a:solidFill>
                  <a:srgbClr val="000000">
                    <a:alpha val="100000"/>
                  </a:srgbClr>
                </a:solidFill>
                <a:latin typeface="Arial" panose="020B0604020202020204"/>
                <a:ea typeface="Arial" panose="020B0604020202020204"/>
                <a:cs typeface="Arial" panose="020B0604020202020204"/>
              </a:rPr>
              <a:t>	</a:t>
            </a:r>
            <a:r>
              <a:rPr sz="2138" spc="162" dirty="0">
                <a:solidFill>
                  <a:srgbClr val="000000">
                    <a:alpha val="100000"/>
                  </a:srgbClr>
                </a:solidFill>
                <a:latin typeface="华文楷体" panose="02010600040101010101" charset="-122"/>
                <a:ea typeface="华文楷体" panose="02010600040101010101" charset="-122"/>
                <a:cs typeface="华文楷体" panose="02010600040101010101" charset="-122"/>
              </a:rPr>
              <a:t>推导</a:t>
            </a:r>
            <a:endParaRPr lang="en-US" altLang="en-US" sz="2138" dirty="0"/>
          </a:p>
        </p:txBody>
      </p:sp>
      <p:pic>
        <p:nvPicPr>
          <p:cNvPr id="323" name="picture 323"/>
          <p:cNvPicPr>
            <a:picLocks noChangeAspect="1"/>
          </p:cNvPicPr>
          <p:nvPr/>
        </p:nvPicPr>
        <p:blipFill>
          <a:blip r:embed="rId13"/>
          <a:stretch>
            <a:fillRect/>
          </a:stretch>
        </p:blipFill>
        <p:spPr>
          <a:xfrm rot="21600000">
            <a:off x="3973971" y="2650818"/>
            <a:ext cx="170092" cy="301601"/>
          </a:xfrm>
          <a:prstGeom prst="rect">
            <a:avLst/>
          </a:prstGeom>
        </p:spPr>
      </p:pic>
      <p:pic>
        <p:nvPicPr>
          <p:cNvPr id="324" name="picture 324"/>
          <p:cNvPicPr>
            <a:picLocks noChangeAspect="1"/>
          </p:cNvPicPr>
          <p:nvPr/>
        </p:nvPicPr>
        <p:blipFill>
          <a:blip r:embed="rId13"/>
          <a:stretch>
            <a:fillRect/>
          </a:stretch>
        </p:blipFill>
        <p:spPr>
          <a:xfrm rot="21600000">
            <a:off x="3973971" y="1887140"/>
            <a:ext cx="170092" cy="301601"/>
          </a:xfrm>
          <a:prstGeom prst="rect">
            <a:avLst/>
          </a:prstGeom>
        </p:spPr>
      </p:pic>
      <p:sp>
        <p:nvSpPr>
          <p:cNvPr id="326" name="textbox 326"/>
          <p:cNvSpPr/>
          <p:nvPr/>
        </p:nvSpPr>
        <p:spPr>
          <a:xfrm>
            <a:off x="1424328" y="828366"/>
            <a:ext cx="342628" cy="373579"/>
          </a:xfrm>
          <a:prstGeom prst="rect">
            <a:avLst/>
          </a:prstGeom>
        </p:spPr>
        <p:txBody>
          <a:bodyPr vert="horz" wrap="square" lIns="0" tIns="0" rIns="0" bIns="0"/>
          <a:lstStyle/>
          <a:p>
            <a:pPr algn="l" rtl="0" eaLnBrk="0">
              <a:lnSpc>
                <a:spcPct val="82000"/>
              </a:lnSpc>
            </a:pPr>
            <a:endParaRPr lang="en-US" altLang="en-US" sz="100" dirty="0"/>
          </a:p>
          <a:p>
            <a:pPr indent="10860">
              <a:lnSpc>
                <a:spcPct val="90000"/>
              </a:lnSpc>
            </a:pPr>
            <a:r>
              <a:rPr sz="2565" b="1" dirty="0">
                <a:solidFill>
                  <a:srgbClr val="000000">
                    <a:alpha val="100000"/>
                  </a:srgbClr>
                </a:solidFill>
                <a:latin typeface="微软雅黑" panose="020B0503020204020204" charset="-122"/>
                <a:ea typeface="微软雅黑" panose="020B0503020204020204" charset="-122"/>
                <a:cs typeface="微软雅黑" panose="020B0503020204020204" charset="-122"/>
              </a:rPr>
              <a:t>例</a:t>
            </a:r>
            <a:endParaRPr lang="en-US" altLang="en-US" sz="2565" dirty="0"/>
          </a:p>
        </p:txBody>
      </p:sp>
      <p:pic>
        <p:nvPicPr>
          <p:cNvPr id="3" name="图片 2">
            <a:extLst>
              <a:ext uri="{FF2B5EF4-FFF2-40B4-BE49-F238E27FC236}">
                <a16:creationId xmlns:a16="http://schemas.microsoft.com/office/drawing/2014/main" id="{C9C13F2E-C63E-4031-9A9A-D075A528FF53}"/>
              </a:ext>
            </a:extLst>
          </p:cNvPr>
          <p:cNvPicPr>
            <a:picLocks noChangeAspect="1"/>
          </p:cNvPicPr>
          <p:nvPr/>
        </p:nvPicPr>
        <p:blipFill>
          <a:blip r:embed="rId14"/>
          <a:stretch>
            <a:fillRect/>
          </a:stretch>
        </p:blipFill>
        <p:spPr>
          <a:xfrm>
            <a:off x="1520416" y="4887563"/>
            <a:ext cx="6346501" cy="983682"/>
          </a:xfrm>
          <a:prstGeom prst="rect">
            <a:avLst/>
          </a:prstGeom>
        </p:spPr>
      </p:pic>
    </p:spTree>
    <p:extLst>
      <p:ext uri="{BB962C8B-B14F-4D97-AF65-F5344CB8AC3E}">
        <p14:creationId xmlns:p14="http://schemas.microsoft.com/office/powerpoint/2010/main" val="3016312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1"/>
                                        </p:tgtEl>
                                        <p:attrNameLst>
                                          <p:attrName>style.visibility</p:attrName>
                                        </p:attrNameLst>
                                      </p:cBhvr>
                                      <p:to>
                                        <p:strVal val="visible"/>
                                      </p:to>
                                    </p:set>
                                    <p:animEffect transition="in" filter="fade">
                                      <p:cBhvr>
                                        <p:cTn id="12" dur="500"/>
                                        <p:tgtEl>
                                          <p:spTgt spid="3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textbox 327"/>
          <p:cNvSpPr/>
          <p:nvPr/>
        </p:nvSpPr>
        <p:spPr>
          <a:xfrm>
            <a:off x="662570" y="1410373"/>
            <a:ext cx="7439545" cy="1659929"/>
          </a:xfrm>
          <a:prstGeom prst="rect">
            <a:avLst/>
          </a:prstGeom>
        </p:spPr>
        <p:txBody>
          <a:bodyPr vert="horz" wrap="square" lIns="0" tIns="0" rIns="0" bIns="0"/>
          <a:lstStyle/>
          <a:p>
            <a:pPr algn="l" rtl="0" eaLnBrk="0">
              <a:lnSpc>
                <a:spcPct val="102000"/>
              </a:lnSpc>
            </a:pPr>
            <a:endParaRPr lang="en-US" altLang="en-US" sz="428" dirty="0"/>
          </a:p>
          <a:p>
            <a:pPr indent="739550">
              <a:lnSpc>
                <a:spcPct val="91000"/>
              </a:lnSpc>
              <a:spcBef>
                <a:spcPts val="0"/>
              </a:spcBef>
            </a:pPr>
            <a:r>
              <a:rPr lang="zh-CN" altLang="en-US" sz="2565" b="1" spc="222"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p>
          <a:p>
            <a:pPr indent="739550">
              <a:lnSpc>
                <a:spcPct val="91000"/>
              </a:lnSpc>
              <a:spcBef>
                <a:spcPts val="0"/>
              </a:spcBef>
            </a:pPr>
            <a:endParaRPr lang="en-US" altLang="en-US" sz="2565" dirty="0"/>
          </a:p>
          <a:p>
            <a:pPr indent="487604">
              <a:lnSpc>
                <a:spcPts val="2270"/>
              </a:lnSpc>
              <a:spcBef>
                <a:spcPts val="137"/>
              </a:spcBef>
              <a:tabLst>
                <a:tab pos="636926" algn="l"/>
              </a:tabLst>
            </a:pPr>
            <a:r>
              <a:rPr sz="1881" dirty="0">
                <a:solidFill>
                  <a:srgbClr val="000000">
                    <a:alpha val="100000"/>
                  </a:srgbClr>
                </a:solidFill>
                <a:latin typeface="Arial" panose="020B0604020202020204"/>
                <a:ea typeface="Arial" panose="020B0604020202020204"/>
                <a:cs typeface="Arial" panose="020B0604020202020204"/>
              </a:rPr>
              <a:t>	</a:t>
            </a:r>
            <a:r>
              <a:rPr sz="1881" spc="274" dirty="0">
                <a:solidFill>
                  <a:srgbClr val="000000">
                    <a:alpha val="100000"/>
                  </a:srgbClr>
                </a:solidFill>
                <a:latin typeface="Arial" panose="020B0604020202020204"/>
                <a:ea typeface="Arial" panose="020B0604020202020204"/>
                <a:cs typeface="Arial" panose="020B0604020202020204"/>
              </a:rPr>
              <a:t> </a:t>
            </a:r>
            <a:r>
              <a:rPr sz="1881" spc="-26" dirty="0">
                <a:solidFill>
                  <a:srgbClr val="000000">
                    <a:alpha val="100000"/>
                  </a:srgbClr>
                </a:solidFill>
                <a:latin typeface="华文楷体" panose="02010600040101010101" charset="-122"/>
                <a:ea typeface="华文楷体" panose="02010600040101010101" charset="-122"/>
                <a:cs typeface="华文楷体" panose="02010600040101010101" charset="-122"/>
              </a:rPr>
              <a:t>非终结符</a:t>
            </a:r>
            <a:r>
              <a:rPr sz="1881" b="1" i="1" spc="-26" dirty="0">
                <a:solidFill>
                  <a:srgbClr val="000000">
                    <a:alpha val="100000"/>
                  </a:srgbClr>
                </a:solidFill>
                <a:latin typeface="Times New Roman" panose="02020603050405020304"/>
                <a:ea typeface="Times New Roman" panose="02020603050405020304"/>
                <a:cs typeface="Times New Roman" panose="02020603050405020304"/>
              </a:rPr>
              <a:t>A</a:t>
            </a:r>
            <a:r>
              <a:rPr sz="1881" spc="-26" dirty="0">
                <a:solidFill>
                  <a:srgbClr val="000000">
                    <a:alpha val="100000"/>
                  </a:srgbClr>
                </a:solidFill>
                <a:latin typeface="华文楷体" panose="02010600040101010101" charset="-122"/>
                <a:ea typeface="华文楷体" panose="02010600040101010101" charset="-122"/>
                <a:cs typeface="华文楷体" panose="02010600040101010101" charset="-122"/>
              </a:rPr>
              <a:t>的后继符号集</a:t>
            </a:r>
            <a:endParaRPr lang="en-US" altLang="en-US" sz="1881" dirty="0"/>
          </a:p>
          <a:p>
            <a:pPr marL="700998" indent="44525">
              <a:lnSpc>
                <a:spcPct val="117000"/>
              </a:lnSpc>
              <a:spcBef>
                <a:spcPts val="522"/>
              </a:spcBef>
              <a:tabLst>
                <a:tab pos="880184" algn="l"/>
              </a:tabLst>
            </a:pPr>
            <a:r>
              <a:rPr sz="1625" dirty="0">
                <a:solidFill>
                  <a:srgbClr val="000000">
                    <a:alpha val="100000"/>
                  </a:srgbClr>
                </a:solidFill>
                <a:latin typeface="Arial" panose="020B0604020202020204"/>
                <a:ea typeface="Arial" panose="020B0604020202020204"/>
                <a:cs typeface="Arial" panose="020B0604020202020204"/>
              </a:rPr>
              <a:t>	</a:t>
            </a:r>
            <a:r>
              <a:rPr sz="1625" spc="624" dirty="0">
                <a:solidFill>
                  <a:srgbClr val="000000">
                    <a:alpha val="100000"/>
                  </a:srgbClr>
                </a:solidFill>
                <a:latin typeface="Arial" panose="020B0604020202020204"/>
                <a:ea typeface="Arial" panose="020B0604020202020204"/>
                <a:cs typeface="Arial" panose="020B0604020202020204"/>
              </a:rPr>
              <a:t> </a:t>
            </a:r>
            <a:r>
              <a:rPr sz="2565" spc="17" baseline="-1000" dirty="0">
                <a:solidFill>
                  <a:srgbClr val="000000">
                    <a:alpha val="100000"/>
                  </a:srgbClr>
                </a:solidFill>
                <a:latin typeface="华文楷体" panose="02010600040101010101" charset="-122"/>
                <a:ea typeface="华文楷体" panose="02010600040101010101" charset="-122"/>
                <a:cs typeface="华文楷体" panose="02010600040101010101" charset="-122"/>
              </a:rPr>
              <a:t>可能在某个句型中紧跟在</a:t>
            </a:r>
            <a:r>
              <a:rPr sz="2565" b="1" spc="17" baseline="-1000" dirty="0">
                <a:solidFill>
                  <a:srgbClr val="000000">
                    <a:alpha val="100000"/>
                  </a:srgbClr>
                </a:solidFill>
                <a:latin typeface="Times New Roman" panose="02020603050405020304"/>
                <a:ea typeface="Times New Roman" panose="02020603050405020304"/>
                <a:cs typeface="Times New Roman" panose="02020603050405020304"/>
              </a:rPr>
              <a:t>A</a:t>
            </a:r>
            <a:r>
              <a:rPr sz="2565" spc="17" baseline="-1000" dirty="0">
                <a:solidFill>
                  <a:srgbClr val="000000">
                    <a:alpha val="100000"/>
                  </a:srgbClr>
                </a:solidFill>
                <a:latin typeface="华文楷体" panose="02010600040101010101" charset="-122"/>
                <a:ea typeface="华文楷体" panose="02010600040101010101" charset="-122"/>
                <a:cs typeface="华文楷体" panose="02010600040101010101" charset="-122"/>
              </a:rPr>
              <a:t>后边的终结符</a:t>
            </a:r>
            <a:r>
              <a:rPr sz="2565" b="1" spc="17" baseline="-1000" dirty="0">
                <a:solidFill>
                  <a:srgbClr val="000000">
                    <a:alpha val="100000"/>
                  </a:srgbClr>
                </a:solidFill>
                <a:latin typeface="Times New Roman" panose="02020603050405020304"/>
                <a:ea typeface="Times New Roman" panose="02020603050405020304"/>
                <a:cs typeface="Times New Roman" panose="02020603050405020304"/>
              </a:rPr>
              <a:t>a</a:t>
            </a:r>
            <a:r>
              <a:rPr sz="1625" spc="-162" dirty="0">
                <a:solidFill>
                  <a:srgbClr val="000000">
                    <a:alpha val="100000"/>
                  </a:srgbClr>
                </a:solidFill>
                <a:latin typeface="Times New Roman" panose="02020603050405020304"/>
                <a:ea typeface="Times New Roman" panose="02020603050405020304"/>
                <a:cs typeface="Times New Roman" panose="02020603050405020304"/>
              </a:rPr>
              <a:t> </a:t>
            </a:r>
            <a:r>
              <a:rPr sz="2565" spc="17" baseline="-1000" dirty="0">
                <a:solidFill>
                  <a:srgbClr val="000000">
                    <a:alpha val="100000"/>
                  </a:srgbClr>
                </a:solidFill>
                <a:latin typeface="华文楷体" panose="02010600040101010101" charset="-122"/>
                <a:ea typeface="华文楷体" panose="02010600040101010101" charset="-122"/>
                <a:cs typeface="华文楷体" panose="02010600040101010101" charset="-122"/>
              </a:rPr>
              <a:t>的集合，记为</a:t>
            </a:r>
            <a:r>
              <a:rPr sz="2565" b="1" i="1" spc="17" baseline="-1000" dirty="0">
                <a:solidFill>
                  <a:srgbClr val="2D84F4">
                    <a:alpha val="100000"/>
                  </a:srgbClr>
                </a:solidFill>
                <a:latin typeface="Times New Roman" panose="02020603050405020304"/>
                <a:ea typeface="Times New Roman" panose="02020603050405020304"/>
                <a:cs typeface="Times New Roman" panose="02020603050405020304"/>
              </a:rPr>
              <a:t>FOLLOW</a:t>
            </a:r>
            <a:r>
              <a:rPr sz="2565" b="1" spc="17" baseline="-1000" dirty="0">
                <a:solidFill>
                  <a:srgbClr val="2D84F4">
                    <a:alpha val="100000"/>
                  </a:srgbClr>
                </a:solidFill>
                <a:latin typeface="Times New Roman" panose="02020603050405020304"/>
                <a:ea typeface="Times New Roman" panose="02020603050405020304"/>
                <a:cs typeface="Times New Roman" panose="02020603050405020304"/>
              </a:rPr>
              <a:t>(</a:t>
            </a:r>
            <a:r>
              <a:rPr sz="2565" b="1" i="1" spc="17" baseline="-1000" dirty="0">
                <a:solidFill>
                  <a:srgbClr val="2D84F4">
                    <a:alpha val="100000"/>
                  </a:srgbClr>
                </a:solidFill>
                <a:latin typeface="Times New Roman" panose="02020603050405020304"/>
                <a:ea typeface="Times New Roman" panose="02020603050405020304"/>
                <a:cs typeface="Times New Roman" panose="02020603050405020304"/>
              </a:rPr>
              <a:t>A</a:t>
            </a:r>
            <a:r>
              <a:rPr sz="2565" b="1" spc="17" baseline="-1000" dirty="0">
                <a:solidFill>
                  <a:srgbClr val="2D84F4">
                    <a:alpha val="100000"/>
                  </a:srgbClr>
                </a:solidFill>
                <a:latin typeface="Times New Roman" panose="02020603050405020304"/>
                <a:ea typeface="Times New Roman" panose="02020603050405020304"/>
                <a:cs typeface="Times New Roman" panose="02020603050405020304"/>
              </a:rPr>
              <a:t>)</a:t>
            </a:r>
            <a:r>
              <a:rPr sz="1625" dirty="0">
                <a:solidFill>
                  <a:srgbClr val="2D84F4">
                    <a:alpha val="100000"/>
                  </a:srgbClr>
                </a:solidFill>
                <a:latin typeface="Times New Roman" panose="02020603050405020304"/>
                <a:ea typeface="Times New Roman" panose="02020603050405020304"/>
                <a:cs typeface="Times New Roman" panose="02020603050405020304"/>
              </a:rPr>
              <a:t> </a:t>
            </a:r>
            <a:r>
              <a:rPr sz="2565" b="1" i="1" spc="-9" baseline="-1000" dirty="0">
                <a:solidFill>
                  <a:srgbClr val="000000">
                    <a:alpha val="100000"/>
                  </a:srgbClr>
                </a:solidFill>
                <a:latin typeface="Times New Roman" panose="02020603050405020304"/>
                <a:ea typeface="Times New Roman" panose="02020603050405020304"/>
                <a:cs typeface="Times New Roman" panose="02020603050405020304"/>
              </a:rPr>
              <a:t>FOLLOW</a:t>
            </a:r>
            <a:r>
              <a:rPr sz="2565" b="1" spc="-9" baseline="-1000" dirty="0">
                <a:solidFill>
                  <a:srgbClr val="000000">
                    <a:alpha val="100000"/>
                  </a:srgbClr>
                </a:solidFill>
                <a:latin typeface="Times New Roman" panose="02020603050405020304"/>
                <a:ea typeface="Times New Roman" panose="02020603050405020304"/>
                <a:cs typeface="Times New Roman" panose="02020603050405020304"/>
              </a:rPr>
              <a:t>(</a:t>
            </a:r>
            <a:r>
              <a:rPr sz="2565" b="1" i="1" spc="-9" baseline="-1000" dirty="0">
                <a:solidFill>
                  <a:srgbClr val="000000">
                    <a:alpha val="100000"/>
                  </a:srgbClr>
                </a:solidFill>
                <a:latin typeface="Times New Roman" panose="02020603050405020304"/>
                <a:ea typeface="Times New Roman" panose="02020603050405020304"/>
                <a:cs typeface="Times New Roman" panose="02020603050405020304"/>
              </a:rPr>
              <a:t>A</a:t>
            </a:r>
            <a:r>
              <a:rPr sz="2565" b="1" spc="-9" baseline="-1000" dirty="0">
                <a:solidFill>
                  <a:srgbClr val="000000">
                    <a:alpha val="100000"/>
                  </a:srgbClr>
                </a:solidFill>
                <a:latin typeface="Times New Roman" panose="02020603050405020304"/>
                <a:ea typeface="Times New Roman" panose="02020603050405020304"/>
                <a:cs typeface="Times New Roman" panose="02020603050405020304"/>
              </a:rPr>
              <a:t>)={</a:t>
            </a:r>
            <a:r>
              <a:rPr sz="2565" b="1" i="1" spc="-9" baseline="-1000" dirty="0">
                <a:solidFill>
                  <a:srgbClr val="000000">
                    <a:alpha val="100000"/>
                  </a:srgbClr>
                </a:solidFill>
                <a:latin typeface="Times New Roman" panose="02020603050405020304"/>
                <a:ea typeface="Times New Roman" panose="02020603050405020304"/>
                <a:cs typeface="Times New Roman" panose="02020603050405020304"/>
              </a:rPr>
              <a:t>a</a:t>
            </a:r>
            <a:r>
              <a:rPr sz="2565" b="1" spc="-9" baseline="-1000" dirty="0">
                <a:solidFill>
                  <a:srgbClr val="000000">
                    <a:alpha val="100000"/>
                  </a:srgbClr>
                </a:solidFill>
                <a:latin typeface="Times New Roman" panose="02020603050405020304"/>
                <a:ea typeface="Times New Roman" panose="02020603050405020304"/>
                <a:cs typeface="Times New Roman" panose="02020603050405020304"/>
              </a:rPr>
              <a:t>|</a:t>
            </a:r>
            <a:r>
              <a:rPr sz="1625" spc="197" dirty="0">
                <a:solidFill>
                  <a:srgbClr val="000000">
                    <a:alpha val="100000"/>
                  </a:srgbClr>
                </a:solidFill>
                <a:latin typeface="Times New Roman" panose="02020603050405020304"/>
                <a:ea typeface="Times New Roman" panose="02020603050405020304"/>
                <a:cs typeface="Times New Roman" panose="02020603050405020304"/>
              </a:rPr>
              <a:t> </a:t>
            </a:r>
            <a:r>
              <a:rPr sz="2565" b="1" i="1" spc="-9" baseline="-1000" dirty="0">
                <a:solidFill>
                  <a:srgbClr val="000000">
                    <a:alpha val="100000"/>
                  </a:srgbClr>
                </a:solidFill>
                <a:latin typeface="Times New Roman" panose="02020603050405020304"/>
                <a:ea typeface="Times New Roman" panose="02020603050405020304"/>
                <a:cs typeface="Times New Roman" panose="02020603050405020304"/>
              </a:rPr>
              <a:t>S</a:t>
            </a:r>
            <a:r>
              <a:rPr sz="1625" spc="17" dirty="0">
                <a:solidFill>
                  <a:srgbClr val="000000">
                    <a:alpha val="100000"/>
                  </a:srgbClr>
                </a:solidFill>
                <a:latin typeface="Times New Roman" panose="02020603050405020304"/>
                <a:ea typeface="Times New Roman" panose="02020603050405020304"/>
                <a:cs typeface="Times New Roman" panose="02020603050405020304"/>
              </a:rPr>
              <a:t>     </a:t>
            </a:r>
            <a:r>
              <a:rPr sz="1710" b="1" spc="-9" baseline="31000" dirty="0">
                <a:solidFill>
                  <a:srgbClr val="000000">
                    <a:alpha val="100000"/>
                  </a:srgbClr>
                </a:solidFill>
                <a:latin typeface="Times New Roman" panose="02020603050405020304"/>
                <a:ea typeface="Times New Roman" panose="02020603050405020304"/>
                <a:cs typeface="Times New Roman" panose="02020603050405020304"/>
              </a:rPr>
              <a:t>*</a:t>
            </a:r>
            <a:r>
              <a:rPr sz="1112" spc="214" dirty="0">
                <a:solidFill>
                  <a:srgbClr val="000000">
                    <a:alpha val="100000"/>
                  </a:srgbClr>
                </a:solidFill>
                <a:latin typeface="Times New Roman" panose="02020603050405020304"/>
                <a:ea typeface="Times New Roman" panose="02020603050405020304"/>
                <a:cs typeface="Times New Roman" panose="02020603050405020304"/>
              </a:rPr>
              <a:t> </a:t>
            </a:r>
            <a:r>
              <a:rPr sz="2565" b="1" i="1" spc="-9" baseline="-1000" dirty="0">
                <a:solidFill>
                  <a:srgbClr val="000000">
                    <a:alpha val="100000"/>
                  </a:srgbClr>
                </a:solidFill>
                <a:latin typeface="Times New Roman" panose="02020603050405020304"/>
                <a:ea typeface="Times New Roman" panose="02020603050405020304"/>
                <a:cs typeface="Times New Roman" panose="02020603050405020304"/>
              </a:rPr>
              <a:t>αA</a:t>
            </a:r>
            <a:r>
              <a:rPr sz="2565" b="1" i="1" spc="-9" baseline="-1000" dirty="0">
                <a:solidFill>
                  <a:srgbClr val="2D84F4">
                    <a:alpha val="100000"/>
                  </a:srgbClr>
                </a:solidFill>
                <a:latin typeface="Times New Roman" panose="02020603050405020304"/>
                <a:ea typeface="Times New Roman" panose="02020603050405020304"/>
                <a:cs typeface="Times New Roman" panose="02020603050405020304"/>
              </a:rPr>
              <a:t>a</a:t>
            </a:r>
            <a:r>
              <a:rPr sz="2565" b="1" i="1" spc="-9" baseline="-1000" dirty="0">
                <a:solidFill>
                  <a:srgbClr val="000000">
                    <a:alpha val="100000"/>
                  </a:srgbClr>
                </a:solidFill>
                <a:latin typeface="Times New Roman" panose="02020603050405020304"/>
                <a:ea typeface="Times New Roman" panose="02020603050405020304"/>
                <a:cs typeface="Times New Roman" panose="02020603050405020304"/>
              </a:rPr>
              <a:t>β</a:t>
            </a:r>
            <a:r>
              <a:rPr sz="2565" b="1" spc="-9" baseline="-1000" dirty="0">
                <a:solidFill>
                  <a:srgbClr val="000000">
                    <a:alpha val="100000"/>
                  </a:srgbClr>
                </a:solidFill>
                <a:latin typeface="Times New Roman" panose="02020603050405020304"/>
                <a:ea typeface="Times New Roman" panose="02020603050405020304"/>
                <a:cs typeface="Times New Roman" panose="02020603050405020304"/>
              </a:rPr>
              <a:t>,</a:t>
            </a:r>
            <a:r>
              <a:rPr sz="1625" spc="60" dirty="0">
                <a:solidFill>
                  <a:srgbClr val="000000">
                    <a:alpha val="100000"/>
                  </a:srgbClr>
                </a:solidFill>
                <a:latin typeface="Times New Roman" panose="02020603050405020304"/>
                <a:ea typeface="Times New Roman" panose="02020603050405020304"/>
                <a:cs typeface="Times New Roman" panose="02020603050405020304"/>
              </a:rPr>
              <a:t> </a:t>
            </a:r>
            <a:r>
              <a:rPr sz="2565" b="1" i="1" spc="-9" baseline="-1000" dirty="0">
                <a:solidFill>
                  <a:srgbClr val="000000">
                    <a:alpha val="100000"/>
                  </a:srgbClr>
                </a:solidFill>
                <a:latin typeface="Times New Roman" panose="02020603050405020304"/>
                <a:ea typeface="Times New Roman" panose="02020603050405020304"/>
                <a:cs typeface="Times New Roman" panose="02020603050405020304"/>
              </a:rPr>
              <a:t>a</a:t>
            </a:r>
            <a:r>
              <a:rPr sz="1625" spc="-86" dirty="0">
                <a:solidFill>
                  <a:srgbClr val="000000">
                    <a:alpha val="100000"/>
                  </a:srgbClr>
                </a:solidFill>
                <a:latin typeface="Times New Roman" panose="02020603050405020304"/>
                <a:ea typeface="Times New Roman" panose="02020603050405020304"/>
                <a:cs typeface="Times New Roman" panose="02020603050405020304"/>
              </a:rPr>
              <a:t> </a:t>
            </a:r>
            <a:r>
              <a:rPr sz="2565" spc="-9" baseline="-1000" dirty="0">
                <a:solidFill>
                  <a:srgbClr val="000000">
                    <a:alpha val="100000"/>
                  </a:srgbClr>
                </a:solidFill>
                <a:latin typeface="宋体" panose="02010600030101010101" pitchFamily="2" charset="-122"/>
                <a:cs typeface="宋体" panose="02010600030101010101" pitchFamily="2" charset="-122"/>
              </a:rPr>
              <a:t>∈</a:t>
            </a:r>
            <a:r>
              <a:rPr sz="1625" spc="-599" dirty="0">
                <a:solidFill>
                  <a:srgbClr val="000000">
                    <a:alpha val="100000"/>
                  </a:srgbClr>
                </a:solidFill>
                <a:latin typeface="宋体" panose="02010600030101010101" pitchFamily="2" charset="-122"/>
                <a:cs typeface="宋体" panose="02010600030101010101" pitchFamily="2" charset="-122"/>
              </a:rPr>
              <a:t> </a:t>
            </a:r>
            <a:r>
              <a:rPr sz="2565" b="1" i="1" spc="-9" baseline="-1000" dirty="0">
                <a:solidFill>
                  <a:srgbClr val="000000">
                    <a:alpha val="100000"/>
                  </a:srgbClr>
                </a:solidFill>
                <a:latin typeface="Times New Roman" panose="02020603050405020304"/>
                <a:ea typeface="Times New Roman" panose="02020603050405020304"/>
                <a:cs typeface="Times New Roman" panose="02020603050405020304"/>
              </a:rPr>
              <a:t>V</a:t>
            </a:r>
            <a:r>
              <a:rPr sz="1710" b="1" i="1" spc="-9" baseline="-23000" dirty="0">
                <a:solidFill>
                  <a:srgbClr val="000000">
                    <a:alpha val="100000"/>
                  </a:srgbClr>
                </a:solidFill>
                <a:latin typeface="Times New Roman" panose="02020603050405020304"/>
                <a:ea typeface="Times New Roman" panose="02020603050405020304"/>
                <a:cs typeface="Times New Roman" panose="02020603050405020304"/>
              </a:rPr>
              <a:t>T</a:t>
            </a:r>
            <a:r>
              <a:rPr sz="2565" spc="-9" baseline="-1000" dirty="0">
                <a:solidFill>
                  <a:srgbClr val="000000">
                    <a:alpha val="100000"/>
                  </a:srgbClr>
                </a:solidFill>
                <a:latin typeface="宋体" panose="02010600030101010101" pitchFamily="2" charset="-122"/>
                <a:cs typeface="宋体" panose="02010600030101010101" pitchFamily="2" charset="-122"/>
              </a:rPr>
              <a:t>，</a:t>
            </a:r>
            <a:r>
              <a:rPr sz="2565" b="1" i="1" spc="-9" baseline="-1000" dirty="0">
                <a:solidFill>
                  <a:srgbClr val="000000">
                    <a:alpha val="100000"/>
                  </a:srgbClr>
                </a:solidFill>
                <a:latin typeface="Times New Roman" panose="02020603050405020304"/>
                <a:ea typeface="Times New Roman" panose="02020603050405020304"/>
                <a:cs typeface="Times New Roman" panose="02020603050405020304"/>
              </a:rPr>
              <a:t>α,β</a:t>
            </a:r>
            <a:r>
              <a:rPr sz="2565" spc="-9" baseline="-1000" dirty="0">
                <a:solidFill>
                  <a:srgbClr val="000000">
                    <a:alpha val="100000"/>
                  </a:srgbClr>
                </a:solidFill>
                <a:latin typeface="宋体" panose="02010600030101010101" pitchFamily="2" charset="-122"/>
                <a:cs typeface="宋体" panose="02010600030101010101" pitchFamily="2" charset="-122"/>
              </a:rPr>
              <a:t>∈</a:t>
            </a:r>
            <a:r>
              <a:rPr sz="2565" b="1" spc="-9" baseline="-1000" dirty="0">
                <a:solidFill>
                  <a:srgbClr val="000000">
                    <a:alpha val="100000"/>
                  </a:srgbClr>
                </a:solidFill>
                <a:latin typeface="Times New Roman" panose="02020603050405020304"/>
                <a:ea typeface="Times New Roman" panose="02020603050405020304"/>
                <a:cs typeface="Times New Roman" panose="02020603050405020304"/>
              </a:rPr>
              <a:t>(</a:t>
            </a:r>
            <a:r>
              <a:rPr sz="2565" b="1" i="1" spc="-9" baseline="-1000" dirty="0">
                <a:solidFill>
                  <a:srgbClr val="000000">
                    <a:alpha val="100000"/>
                  </a:srgbClr>
                </a:solidFill>
                <a:latin typeface="Times New Roman" panose="02020603050405020304"/>
                <a:ea typeface="Times New Roman" panose="02020603050405020304"/>
                <a:cs typeface="Times New Roman" panose="02020603050405020304"/>
              </a:rPr>
              <a:t>V</a:t>
            </a:r>
            <a:r>
              <a:rPr sz="1710" b="1" i="1" spc="-9" baseline="-23000" dirty="0">
                <a:solidFill>
                  <a:srgbClr val="000000">
                    <a:alpha val="100000"/>
                  </a:srgbClr>
                </a:solidFill>
                <a:latin typeface="Times New Roman" panose="02020603050405020304"/>
                <a:ea typeface="Times New Roman" panose="02020603050405020304"/>
                <a:cs typeface="Times New Roman" panose="02020603050405020304"/>
              </a:rPr>
              <a:t>T</a:t>
            </a:r>
            <a:r>
              <a:rPr sz="1112" spc="17" dirty="0">
                <a:solidFill>
                  <a:srgbClr val="000000">
                    <a:alpha val="100000"/>
                  </a:srgbClr>
                </a:solidFill>
                <a:latin typeface="Times New Roman" panose="02020603050405020304"/>
                <a:ea typeface="Times New Roman" panose="02020603050405020304"/>
                <a:cs typeface="Times New Roman" panose="02020603050405020304"/>
              </a:rPr>
              <a:t> </a:t>
            </a:r>
            <a:r>
              <a:rPr sz="2565" spc="-9" baseline="-1000" dirty="0">
                <a:solidFill>
                  <a:srgbClr val="000000">
                    <a:alpha val="100000"/>
                  </a:srgbClr>
                </a:solidFill>
                <a:latin typeface="宋体" panose="02010600030101010101" pitchFamily="2" charset="-122"/>
                <a:cs typeface="宋体" panose="02010600030101010101" pitchFamily="2" charset="-122"/>
              </a:rPr>
              <a:t>∪</a:t>
            </a:r>
            <a:r>
              <a:rPr sz="1625" spc="-599" dirty="0">
                <a:solidFill>
                  <a:srgbClr val="000000">
                    <a:alpha val="100000"/>
                  </a:srgbClr>
                </a:solidFill>
                <a:latin typeface="宋体" panose="02010600030101010101" pitchFamily="2" charset="-122"/>
                <a:cs typeface="宋体" panose="02010600030101010101" pitchFamily="2" charset="-122"/>
              </a:rPr>
              <a:t> </a:t>
            </a:r>
            <a:r>
              <a:rPr sz="2565" b="1" i="1" spc="-9" baseline="-1000" dirty="0">
                <a:solidFill>
                  <a:srgbClr val="000000">
                    <a:alpha val="100000"/>
                  </a:srgbClr>
                </a:solidFill>
                <a:latin typeface="Times New Roman" panose="02020603050405020304"/>
                <a:ea typeface="Times New Roman" panose="02020603050405020304"/>
                <a:cs typeface="Times New Roman" panose="02020603050405020304"/>
              </a:rPr>
              <a:t>V</a:t>
            </a:r>
            <a:r>
              <a:rPr sz="1710" b="1" i="1" spc="-9" baseline="-23000" dirty="0">
                <a:solidFill>
                  <a:srgbClr val="000000">
                    <a:alpha val="100000"/>
                  </a:srgbClr>
                </a:solidFill>
                <a:latin typeface="Times New Roman" panose="02020603050405020304"/>
                <a:ea typeface="Times New Roman" panose="02020603050405020304"/>
                <a:cs typeface="Times New Roman" panose="02020603050405020304"/>
              </a:rPr>
              <a:t>N</a:t>
            </a:r>
            <a:r>
              <a:rPr sz="2565" b="1" spc="-9" baseline="-1000" dirty="0">
                <a:solidFill>
                  <a:srgbClr val="000000">
                    <a:alpha val="100000"/>
                  </a:srgbClr>
                </a:solidFill>
                <a:latin typeface="Times New Roman" panose="02020603050405020304"/>
                <a:ea typeface="Times New Roman" panose="02020603050405020304"/>
                <a:cs typeface="Times New Roman" panose="02020603050405020304"/>
              </a:rPr>
              <a:t>)</a:t>
            </a:r>
            <a:r>
              <a:rPr sz="1710" b="1" spc="-9" baseline="31000" dirty="0">
                <a:solidFill>
                  <a:srgbClr val="000000">
                    <a:alpha val="100000"/>
                  </a:srgbClr>
                </a:solidFill>
                <a:latin typeface="Times New Roman" panose="02020603050405020304"/>
                <a:ea typeface="Times New Roman" panose="02020603050405020304"/>
                <a:cs typeface="Times New Roman" panose="02020603050405020304"/>
              </a:rPr>
              <a:t>*</a:t>
            </a:r>
            <a:r>
              <a:rPr sz="2565" b="1" spc="-9" baseline="-1000" dirty="0">
                <a:solidFill>
                  <a:srgbClr val="000000">
                    <a:alpha val="100000"/>
                  </a:srgbClr>
                </a:solidFill>
                <a:latin typeface="Times New Roman" panose="02020603050405020304"/>
                <a:ea typeface="Times New Roman" panose="02020603050405020304"/>
                <a:cs typeface="Times New Roman" panose="02020603050405020304"/>
              </a:rPr>
              <a:t>}</a:t>
            </a:r>
            <a:endParaRPr lang="en-US" altLang="en-US" sz="1667" dirty="0"/>
          </a:p>
        </p:txBody>
      </p:sp>
      <p:pic>
        <p:nvPicPr>
          <p:cNvPr id="328" name="picture 328"/>
          <p:cNvPicPr>
            <a:picLocks noChangeAspect="1"/>
          </p:cNvPicPr>
          <p:nvPr/>
        </p:nvPicPr>
        <p:blipFill>
          <a:blip r:embed="rId2"/>
          <a:stretch>
            <a:fillRect/>
          </a:stretch>
        </p:blipFill>
        <p:spPr>
          <a:xfrm rot="21600000">
            <a:off x="4555108" y="2996952"/>
            <a:ext cx="198102" cy="265800"/>
          </a:xfrm>
          <a:prstGeom prst="rect">
            <a:avLst/>
          </a:prstGeom>
        </p:spPr>
      </p:pic>
      <p:pic>
        <p:nvPicPr>
          <p:cNvPr id="329" name="picture 329"/>
          <p:cNvPicPr>
            <a:picLocks noChangeAspect="1"/>
          </p:cNvPicPr>
          <p:nvPr/>
        </p:nvPicPr>
        <p:blipFill>
          <a:blip r:embed="rId3"/>
          <a:stretch>
            <a:fillRect/>
          </a:stretch>
        </p:blipFill>
        <p:spPr>
          <a:xfrm rot="21600000">
            <a:off x="1468988" y="2618625"/>
            <a:ext cx="135829" cy="240848"/>
          </a:xfrm>
          <a:prstGeom prst="rect">
            <a:avLst/>
          </a:prstGeom>
        </p:spPr>
      </p:pic>
      <p:pic>
        <p:nvPicPr>
          <p:cNvPr id="330" name="picture 330"/>
          <p:cNvPicPr>
            <a:picLocks noChangeAspect="1"/>
          </p:cNvPicPr>
          <p:nvPr/>
        </p:nvPicPr>
        <p:blipFill>
          <a:blip r:embed="rId4"/>
          <a:stretch>
            <a:fillRect/>
          </a:stretch>
        </p:blipFill>
        <p:spPr>
          <a:xfrm rot="21600000">
            <a:off x="1211517" y="2237727"/>
            <a:ext cx="149698" cy="265438"/>
          </a:xfrm>
          <a:prstGeom prst="rect">
            <a:avLst/>
          </a:prstGeom>
        </p:spPr>
      </p:pic>
      <p:pic>
        <p:nvPicPr>
          <p:cNvPr id="338" name="picture 338"/>
          <p:cNvPicPr>
            <a:picLocks noChangeAspect="1"/>
          </p:cNvPicPr>
          <p:nvPr/>
        </p:nvPicPr>
        <p:blipFill>
          <a:blip r:embed="rId5"/>
          <a:stretch>
            <a:fillRect/>
          </a:stretch>
        </p:blipFill>
        <p:spPr>
          <a:xfrm rot="21600000">
            <a:off x="662570" y="1397066"/>
            <a:ext cx="646379" cy="75585"/>
          </a:xfrm>
          <a:prstGeom prst="rect">
            <a:avLst/>
          </a:prstGeom>
        </p:spPr>
      </p:pic>
      <p:sp>
        <p:nvSpPr>
          <p:cNvPr id="17" name="文本框 16">
            <a:extLst>
              <a:ext uri="{FF2B5EF4-FFF2-40B4-BE49-F238E27FC236}">
                <a16:creationId xmlns:a16="http://schemas.microsoft.com/office/drawing/2014/main" id="{53DD875C-B5CA-4B72-853B-EDCFBF30FB27}"/>
              </a:ext>
            </a:extLst>
          </p:cNvPr>
          <p:cNvSpPr txBox="1"/>
          <p:nvPr/>
        </p:nvSpPr>
        <p:spPr>
          <a:xfrm>
            <a:off x="539552" y="769340"/>
            <a:ext cx="5382344" cy="484428"/>
          </a:xfrm>
          <a:prstGeom prst="rect">
            <a:avLst/>
          </a:prstGeom>
          <a:noFill/>
        </p:spPr>
        <p:txBody>
          <a:bodyPr wrap="square">
            <a:spAutoFit/>
          </a:bodyPr>
          <a:lstStyle/>
          <a:p>
            <a:pPr indent="739550">
              <a:lnSpc>
                <a:spcPct val="91000"/>
              </a:lnSpc>
              <a:spcBef>
                <a:spcPts val="0"/>
              </a:spcBef>
            </a:pPr>
            <a:r>
              <a:rPr lang="zh-CN" altLang="en-US" sz="2800" b="1" spc="222" dirty="0">
                <a:solidFill>
                  <a:srgbClr val="000000">
                    <a:alpha val="100000"/>
                  </a:srgbClr>
                </a:solidFill>
                <a:latin typeface="微软雅黑" panose="020B0503020204020204" charset="-122"/>
                <a:ea typeface="微软雅黑" panose="020B0503020204020204" charset="-122"/>
                <a:cs typeface="微软雅黑" panose="020B0503020204020204" charset="-122"/>
              </a:rPr>
              <a:t>非终结符的后继符号集</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日期占位符 3">
            <a:extLst>
              <a:ext uri="{FF2B5EF4-FFF2-40B4-BE49-F238E27FC236}">
                <a16:creationId xmlns:a16="http://schemas.microsoft.com/office/drawing/2014/main" id="{F7D35F82-875A-4E93-8792-DBE08D72A8A7}"/>
              </a:ext>
            </a:extLst>
          </p:cNvPr>
          <p:cNvSpPr>
            <a:spLocks noGrp="1"/>
          </p:cNvSpPr>
          <p:nvPr>
            <p:ph type="dt" sz="quarter" idx="10"/>
          </p:nvPr>
        </p:nvSpPr>
        <p:spPr bwMode="auto">
          <a:xfrm>
            <a:off x="457200" y="6245225"/>
            <a:ext cx="2133600" cy="476250"/>
          </a:xfrm>
          <a:ln>
            <a:miter lim="800000"/>
          </a:ln>
        </p:spPr>
        <p:txBody>
          <a:bodyPr vert="horz" wrap="square" lIns="91440" tIns="45720" rIns="91440" bIns="45720" numCol="1" anchor="t" anchorCtr="0" compatLnSpc="1"/>
          <a:lstStyle/>
          <a:p>
            <a:pPr>
              <a:buFontTx/>
              <a:buNone/>
              <a:defRPr/>
            </a:pPr>
            <a:fld id="{42F1DA8D-00E3-4B76-A3DC-138549CEBEB9}" type="datetime1">
              <a:rPr lang="zh-CN" altLang="en-US" noProof="0" smtClean="0">
                <a:latin typeface="+mn-lt"/>
              </a:rPr>
              <a:pPr>
                <a:buFontTx/>
                <a:buNone/>
                <a:defRPr/>
              </a:pPr>
              <a:t>2022/4/27</a:t>
            </a:fld>
            <a:endParaRPr lang="en-US" altLang="zh-CN" noProof="0">
              <a:latin typeface="+mn-lt"/>
            </a:endParaRPr>
          </a:p>
        </p:txBody>
      </p:sp>
      <p:sp>
        <p:nvSpPr>
          <p:cNvPr id="11267" name="灯片编号占位符 5">
            <a:extLst>
              <a:ext uri="{FF2B5EF4-FFF2-40B4-BE49-F238E27FC236}">
                <a16:creationId xmlns:a16="http://schemas.microsoft.com/office/drawing/2014/main" id="{DD0D52F7-9A0A-4C90-9A03-005ABADF57A2}"/>
              </a:ext>
            </a:extLst>
          </p:cNvPr>
          <p:cNvSpPr>
            <a:spLocks noGrp="1" noChangeArrowheads="1"/>
          </p:cNvSpPr>
          <p:nvPr>
            <p:ph type="sldNum" sz="quarter" idx="12"/>
          </p:nvPr>
        </p:nvSpPr>
        <p:spPr bwMode="auto">
          <a:xfrm>
            <a:off x="6553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 typeface="Arial" panose="020B0604020202020204" pitchFamily="34" charset="0"/>
              <a:buNone/>
            </a:pPr>
            <a:fld id="{2747C1DE-5AC1-4CFF-8324-7BAE81FC49EF}" type="slidenum">
              <a:rPr lang="en-US" altLang="zh-CN" sz="1400" b="0" smtClean="0">
                <a:latin typeface="Arial" panose="020B0604020202020204" pitchFamily="34" charset="0"/>
                <a:ea typeface="宋体" panose="02010600030101010101" pitchFamily="2" charset="-122"/>
              </a:rPr>
              <a:pPr>
                <a:spcBef>
                  <a:spcPct val="0"/>
                </a:spcBef>
                <a:buClrTx/>
                <a:buSzTx/>
                <a:buFont typeface="Arial" panose="020B0604020202020204" pitchFamily="34" charset="0"/>
                <a:buNone/>
              </a:pPr>
              <a:t>5</a:t>
            </a:fld>
            <a:endParaRPr lang="en-US" altLang="zh-CN" sz="1400" b="0">
              <a:latin typeface="Arial" panose="020B0604020202020204" pitchFamily="34" charset="0"/>
              <a:ea typeface="宋体" panose="02010600030101010101" pitchFamily="2" charset="-122"/>
            </a:endParaRPr>
          </a:p>
        </p:txBody>
      </p:sp>
      <p:sp>
        <p:nvSpPr>
          <p:cNvPr id="11268" name="Rectangle 2">
            <a:extLst>
              <a:ext uri="{FF2B5EF4-FFF2-40B4-BE49-F238E27FC236}">
                <a16:creationId xmlns:a16="http://schemas.microsoft.com/office/drawing/2014/main" id="{68F73541-5D82-4DB2-B6E9-879024CFD71A}"/>
              </a:ext>
            </a:extLst>
          </p:cNvPr>
          <p:cNvSpPr>
            <a:spLocks noGrp="1" noChangeArrowheads="1"/>
          </p:cNvSpPr>
          <p:nvPr>
            <p:ph type="title" idx="4294967295"/>
          </p:nvPr>
        </p:nvSpPr>
        <p:spPr>
          <a:xfrm>
            <a:off x="1189038" y="404813"/>
            <a:ext cx="5111750" cy="762000"/>
          </a:xfrm>
        </p:spPr>
        <p:txBody>
          <a:bodyPr lIns="92075" tIns="46038" rIns="92075" bIns="46038" anchor="ctr"/>
          <a:lstStyle/>
          <a:p>
            <a:pPr eaLnBrk="1" hangingPunct="1"/>
            <a:r>
              <a:rPr lang="en-US" altLang="zh-CN">
                <a:latin typeface="Times New Roman" panose="02020603050405020304" pitchFamily="18" charset="0"/>
              </a:rPr>
              <a:t>4.1 </a:t>
            </a:r>
            <a:r>
              <a:rPr lang="zh-CN" altLang="en-US">
                <a:latin typeface="Times New Roman" panose="02020603050405020304" pitchFamily="18" charset="0"/>
              </a:rPr>
              <a:t>语法分析概述</a:t>
            </a:r>
          </a:p>
        </p:txBody>
      </p:sp>
      <p:sp>
        <p:nvSpPr>
          <p:cNvPr id="11269" name="Rectangle 4">
            <a:extLst>
              <a:ext uri="{FF2B5EF4-FFF2-40B4-BE49-F238E27FC236}">
                <a16:creationId xmlns:a16="http://schemas.microsoft.com/office/drawing/2014/main" id="{AC04311E-8AD7-456A-B10A-77EECF9B7509}"/>
              </a:ext>
            </a:extLst>
          </p:cNvPr>
          <p:cNvSpPr>
            <a:spLocks noChangeArrowheads="1"/>
          </p:cNvSpPr>
          <p:nvPr/>
        </p:nvSpPr>
        <p:spPr bwMode="auto">
          <a:xfrm>
            <a:off x="1792288" y="1268413"/>
            <a:ext cx="8180387"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198438">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lnSpc>
                <a:spcPct val="110000"/>
              </a:lnSpc>
              <a:buClrTx/>
              <a:buSzTx/>
              <a:buFont typeface="Arial" panose="020B0604020202020204" pitchFamily="34" charset="0"/>
              <a:buNone/>
            </a:pPr>
            <a:endParaRPr lang="en-US" altLang="zh-CN">
              <a:latin typeface="楷体_GB2312" pitchFamily="49" charset="-122"/>
            </a:endParaRPr>
          </a:p>
          <a:p>
            <a:pPr lvl="1" eaLnBrk="1" hangingPunct="1">
              <a:lnSpc>
                <a:spcPct val="110000"/>
              </a:lnSpc>
              <a:buClrTx/>
              <a:buSzTx/>
              <a:buFont typeface="Arial" panose="020B0604020202020204" pitchFamily="34" charset="0"/>
              <a:buNone/>
            </a:pPr>
            <a:r>
              <a:rPr lang="en-US" altLang="zh-CN" sz="2400">
                <a:latin typeface="楷体_GB2312" pitchFamily="49" charset="-122"/>
              </a:rPr>
              <a:t>                     </a:t>
            </a:r>
            <a:r>
              <a:rPr lang="zh-CN" altLang="en-US" sz="2400">
                <a:latin typeface="楷体_GB2312" pitchFamily="49" charset="-122"/>
              </a:rPr>
              <a:t>递归子程序法</a:t>
            </a:r>
          </a:p>
          <a:p>
            <a:pPr lvl="1" eaLnBrk="1" hangingPunct="1">
              <a:lnSpc>
                <a:spcPct val="110000"/>
              </a:lnSpc>
              <a:buClrTx/>
              <a:buSzTx/>
              <a:buFont typeface="Arial" panose="020B0604020202020204" pitchFamily="34" charset="0"/>
              <a:buChar char="–"/>
            </a:pPr>
            <a:r>
              <a:rPr lang="zh-CN" altLang="en-US" sz="2400">
                <a:latin typeface="楷体_GB2312" pitchFamily="49" charset="-122"/>
              </a:rPr>
              <a:t>自顶向下			</a:t>
            </a:r>
          </a:p>
          <a:p>
            <a:pPr lvl="1" eaLnBrk="1" hangingPunct="1">
              <a:lnSpc>
                <a:spcPct val="110000"/>
              </a:lnSpc>
              <a:buClrTx/>
              <a:buSzTx/>
              <a:buFont typeface="Arial" panose="020B0604020202020204" pitchFamily="34" charset="0"/>
              <a:buNone/>
            </a:pPr>
            <a:r>
              <a:rPr lang="zh-CN" altLang="en-US" sz="2400">
                <a:latin typeface="楷体_GB2312" pitchFamily="49" charset="-122"/>
              </a:rPr>
              <a:t>                      预测分析法</a:t>
            </a:r>
            <a:r>
              <a:rPr lang="en-US" altLang="zh-CN" sz="2400">
                <a:latin typeface="楷体_GB2312" pitchFamily="49" charset="-122"/>
              </a:rPr>
              <a:t>(LL(1))</a:t>
            </a:r>
          </a:p>
          <a:p>
            <a:pPr lvl="1" eaLnBrk="1" hangingPunct="1">
              <a:lnSpc>
                <a:spcPct val="110000"/>
              </a:lnSpc>
              <a:buClrTx/>
              <a:buSzTx/>
              <a:buFont typeface="Arial" panose="020B0604020202020204" pitchFamily="34" charset="0"/>
              <a:buNone/>
            </a:pPr>
            <a:r>
              <a:rPr lang="en-US" altLang="zh-CN" sz="2400">
                <a:latin typeface="楷体_GB2312" pitchFamily="49" charset="-122"/>
              </a:rPr>
              <a:t>                      </a:t>
            </a:r>
            <a:r>
              <a:rPr lang="zh-CN" altLang="en-US" sz="2400">
                <a:latin typeface="楷体_GB2312" pitchFamily="49" charset="-122"/>
              </a:rPr>
              <a:t>算符优先分析法</a:t>
            </a:r>
          </a:p>
          <a:p>
            <a:pPr lvl="1" eaLnBrk="1" hangingPunct="1">
              <a:lnSpc>
                <a:spcPct val="110000"/>
              </a:lnSpc>
              <a:buClrTx/>
              <a:buSzTx/>
              <a:buFont typeface="Arial" panose="020B0604020202020204" pitchFamily="34" charset="0"/>
              <a:buChar char="–"/>
            </a:pPr>
            <a:r>
              <a:rPr lang="zh-CN" altLang="en-US" sz="2400">
                <a:latin typeface="楷体_GB2312" pitchFamily="49" charset="-122"/>
              </a:rPr>
              <a:t>自底向上</a:t>
            </a:r>
          </a:p>
          <a:p>
            <a:pPr eaLnBrk="1" hangingPunct="1">
              <a:lnSpc>
                <a:spcPct val="90000"/>
              </a:lnSpc>
              <a:buClrTx/>
              <a:buSzTx/>
              <a:buFont typeface="Arial" panose="020B0604020202020204" pitchFamily="34" charset="0"/>
              <a:buNone/>
            </a:pPr>
            <a:r>
              <a:rPr lang="zh-CN" altLang="en-US" sz="2400">
                <a:latin typeface="楷体_GB2312" pitchFamily="49" charset="-122"/>
              </a:rPr>
              <a:t>                         </a:t>
            </a:r>
            <a:r>
              <a:rPr lang="en-US" altLang="zh-CN" sz="2400">
                <a:latin typeface="楷体_GB2312" pitchFamily="49" charset="-122"/>
              </a:rPr>
              <a:t>LR(0)</a:t>
            </a:r>
            <a:r>
              <a:rPr lang="zh-CN" altLang="en-US" sz="2400">
                <a:latin typeface="楷体_GB2312" pitchFamily="49" charset="-122"/>
              </a:rPr>
              <a:t>、</a:t>
            </a:r>
            <a:r>
              <a:rPr lang="en-US" altLang="zh-CN" sz="2400">
                <a:latin typeface="楷体_GB2312" pitchFamily="49" charset="-122"/>
              </a:rPr>
              <a:t>SLR(1)</a:t>
            </a:r>
            <a:r>
              <a:rPr lang="zh-CN" altLang="en-US" sz="2400">
                <a:latin typeface="楷体_GB2312" pitchFamily="49" charset="-122"/>
              </a:rPr>
              <a:t>、</a:t>
            </a:r>
            <a:r>
              <a:rPr lang="en-US" altLang="zh-CN" sz="2400">
                <a:latin typeface="楷体_GB2312" pitchFamily="49" charset="-122"/>
              </a:rPr>
              <a:t>LR(1)</a:t>
            </a:r>
            <a:r>
              <a:rPr lang="zh-CN" altLang="en-US" sz="2400">
                <a:latin typeface="楷体_GB2312" pitchFamily="49" charset="-122"/>
              </a:rPr>
              <a:t>、</a:t>
            </a:r>
            <a:r>
              <a:rPr lang="en-US" altLang="zh-CN" sz="2400">
                <a:latin typeface="楷体_GB2312" pitchFamily="49" charset="-122"/>
              </a:rPr>
              <a:t>LALR(1)</a:t>
            </a:r>
          </a:p>
          <a:p>
            <a:pPr eaLnBrk="1" hangingPunct="1">
              <a:lnSpc>
                <a:spcPct val="90000"/>
              </a:lnSpc>
              <a:buClrTx/>
              <a:buSzTx/>
              <a:buFont typeface="Arial" panose="020B0604020202020204" pitchFamily="34" charset="0"/>
              <a:buNone/>
            </a:pPr>
            <a:r>
              <a:rPr lang="en-US" altLang="zh-CN" sz="2400">
                <a:latin typeface="楷体_GB2312" pitchFamily="49" charset="-122"/>
              </a:rPr>
              <a:t>					</a:t>
            </a:r>
          </a:p>
        </p:txBody>
      </p:sp>
      <p:sp>
        <p:nvSpPr>
          <p:cNvPr id="11270" name="AutoShape 5">
            <a:extLst>
              <a:ext uri="{FF2B5EF4-FFF2-40B4-BE49-F238E27FC236}">
                <a16:creationId xmlns:a16="http://schemas.microsoft.com/office/drawing/2014/main" id="{C7EBD587-7DE9-46D4-800E-E8639BCB0DA2}"/>
              </a:ext>
            </a:extLst>
          </p:cNvPr>
          <p:cNvSpPr>
            <a:spLocks/>
          </p:cNvSpPr>
          <p:nvPr/>
        </p:nvSpPr>
        <p:spPr bwMode="auto">
          <a:xfrm>
            <a:off x="3546475" y="2060575"/>
            <a:ext cx="304800" cy="1066800"/>
          </a:xfrm>
          <a:prstGeom prst="leftBrace">
            <a:avLst>
              <a:gd name="adj1" fmla="val 29134"/>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11271" name="AutoShape 6">
            <a:extLst>
              <a:ext uri="{FF2B5EF4-FFF2-40B4-BE49-F238E27FC236}">
                <a16:creationId xmlns:a16="http://schemas.microsoft.com/office/drawing/2014/main" id="{B773240B-DB0D-4CF3-AC29-73AFF6EB1314}"/>
              </a:ext>
            </a:extLst>
          </p:cNvPr>
          <p:cNvSpPr>
            <a:spLocks/>
          </p:cNvSpPr>
          <p:nvPr/>
        </p:nvSpPr>
        <p:spPr bwMode="auto">
          <a:xfrm>
            <a:off x="3619500" y="3514725"/>
            <a:ext cx="304800" cy="1066800"/>
          </a:xfrm>
          <a:prstGeom prst="leftBrace">
            <a:avLst>
              <a:gd name="adj1" fmla="val 29134"/>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sp>
        <p:nvSpPr>
          <p:cNvPr id="11272" name="Text Box 7">
            <a:extLst>
              <a:ext uri="{FF2B5EF4-FFF2-40B4-BE49-F238E27FC236}">
                <a16:creationId xmlns:a16="http://schemas.microsoft.com/office/drawing/2014/main" id="{4BD2FEBB-8B18-4AD2-A5BA-5E623E5DA489}"/>
              </a:ext>
            </a:extLst>
          </p:cNvPr>
          <p:cNvSpPr txBox="1">
            <a:spLocks noChangeArrowheads="1"/>
          </p:cNvSpPr>
          <p:nvPr/>
        </p:nvSpPr>
        <p:spPr bwMode="auto">
          <a:xfrm>
            <a:off x="1638300" y="2586038"/>
            <a:ext cx="19812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nSpc>
                <a:spcPct val="110000"/>
              </a:lnSpc>
              <a:spcBef>
                <a:spcPct val="50000"/>
              </a:spcBef>
              <a:buSzPct val="75000"/>
              <a:buFont typeface="Monotype Sorts" pitchFamily="2" charset="2"/>
              <a:buNone/>
            </a:pPr>
            <a:r>
              <a:rPr lang="en-US" altLang="zh-CN" sz="2800">
                <a:solidFill>
                  <a:srgbClr val="0000FF"/>
                </a:solidFill>
                <a:latin typeface="宋体" panose="02010600030101010101" pitchFamily="2" charset="-122"/>
                <a:ea typeface="宋体" panose="02010600030101010101" pitchFamily="2" charset="-122"/>
              </a:rPr>
              <a:t>Top Down</a:t>
            </a:r>
          </a:p>
        </p:txBody>
      </p:sp>
      <p:sp>
        <p:nvSpPr>
          <p:cNvPr id="11273" name="Text Box 8">
            <a:extLst>
              <a:ext uri="{FF2B5EF4-FFF2-40B4-BE49-F238E27FC236}">
                <a16:creationId xmlns:a16="http://schemas.microsoft.com/office/drawing/2014/main" id="{FD55C1FF-0510-429D-99E3-620F07D93570}"/>
              </a:ext>
            </a:extLst>
          </p:cNvPr>
          <p:cNvSpPr txBox="1">
            <a:spLocks noChangeArrowheads="1"/>
          </p:cNvSpPr>
          <p:nvPr/>
        </p:nvSpPr>
        <p:spPr bwMode="auto">
          <a:xfrm>
            <a:off x="1870075" y="4019550"/>
            <a:ext cx="19812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nSpc>
                <a:spcPct val="110000"/>
              </a:lnSpc>
              <a:spcBef>
                <a:spcPct val="50000"/>
              </a:spcBef>
              <a:buSzPct val="75000"/>
              <a:buFont typeface="Monotype Sorts" pitchFamily="2" charset="2"/>
              <a:buNone/>
            </a:pPr>
            <a:r>
              <a:rPr lang="en-US" altLang="zh-CN" sz="2800">
                <a:solidFill>
                  <a:srgbClr val="0000FF"/>
                </a:solidFill>
                <a:latin typeface="宋体" panose="02010600030101010101" pitchFamily="2" charset="-122"/>
                <a:ea typeface="宋体" panose="02010600030101010101" pitchFamily="2" charset="-122"/>
              </a:rPr>
              <a:t>Bottom Up</a:t>
            </a:r>
          </a:p>
        </p:txBody>
      </p:sp>
      <p:sp>
        <p:nvSpPr>
          <p:cNvPr id="11274" name="AutoShape 9">
            <a:extLst>
              <a:ext uri="{FF2B5EF4-FFF2-40B4-BE49-F238E27FC236}">
                <a16:creationId xmlns:a16="http://schemas.microsoft.com/office/drawing/2014/main" id="{626865B9-1DFF-48D5-B729-F244D1381F7E}"/>
              </a:ext>
            </a:extLst>
          </p:cNvPr>
          <p:cNvSpPr>
            <a:spLocks noChangeArrowheads="1"/>
          </p:cNvSpPr>
          <p:nvPr/>
        </p:nvSpPr>
        <p:spPr bwMode="auto">
          <a:xfrm>
            <a:off x="0" y="1700213"/>
            <a:ext cx="3563938" cy="533400"/>
          </a:xfrm>
          <a:prstGeom prst="wedgeEllipseCallout">
            <a:avLst>
              <a:gd name="adj1" fmla="val 25815"/>
              <a:gd name="adj2" fmla="val 75000"/>
            </a:avLst>
          </a:prstGeom>
          <a:solidFill>
            <a:schemeClr val="accent1"/>
          </a:solidFill>
          <a:ln w="9525">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 typeface="Arial" panose="020B0604020202020204" pitchFamily="34" charset="0"/>
              <a:buNone/>
            </a:pPr>
            <a:r>
              <a:rPr lang="zh-CN" altLang="en-US" sz="1800">
                <a:ea typeface="宋体" panose="02010600030101010101" pitchFamily="2" charset="-122"/>
              </a:rPr>
              <a:t>从文法产生语言的角度</a:t>
            </a:r>
          </a:p>
        </p:txBody>
      </p:sp>
      <p:sp>
        <p:nvSpPr>
          <p:cNvPr id="11275" name="AutoShape 10">
            <a:extLst>
              <a:ext uri="{FF2B5EF4-FFF2-40B4-BE49-F238E27FC236}">
                <a16:creationId xmlns:a16="http://schemas.microsoft.com/office/drawing/2014/main" id="{2AAA5F52-2E1D-4186-ACB7-E167F4294BFB}"/>
              </a:ext>
            </a:extLst>
          </p:cNvPr>
          <p:cNvSpPr>
            <a:spLocks noChangeArrowheads="1"/>
          </p:cNvSpPr>
          <p:nvPr/>
        </p:nvSpPr>
        <p:spPr bwMode="auto">
          <a:xfrm>
            <a:off x="57150" y="3111500"/>
            <a:ext cx="3867150" cy="533400"/>
          </a:xfrm>
          <a:prstGeom prst="wedgeEllipseCallout">
            <a:avLst>
              <a:gd name="adj1" fmla="val 23546"/>
              <a:gd name="adj2" fmla="val 80954"/>
            </a:avLst>
          </a:prstGeom>
          <a:solidFill>
            <a:schemeClr val="accent1"/>
          </a:solidFill>
          <a:ln w="9525">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 typeface="Arial" panose="020B0604020202020204" pitchFamily="34" charset="0"/>
              <a:buNone/>
            </a:pPr>
            <a:r>
              <a:rPr lang="zh-CN" altLang="en-US" sz="1800">
                <a:ea typeface="宋体" panose="02010600030101010101" pitchFamily="2" charset="-122"/>
              </a:rPr>
              <a:t>从自动机识别语言的角度</a:t>
            </a:r>
          </a:p>
        </p:txBody>
      </p:sp>
      <p:sp>
        <p:nvSpPr>
          <p:cNvPr id="11276" name="AutoShape 11">
            <a:extLst>
              <a:ext uri="{FF2B5EF4-FFF2-40B4-BE49-F238E27FC236}">
                <a16:creationId xmlns:a16="http://schemas.microsoft.com/office/drawing/2014/main" id="{F51DC1A6-8D2A-4811-9D7C-9A8D742EA770}"/>
              </a:ext>
            </a:extLst>
          </p:cNvPr>
          <p:cNvSpPr>
            <a:spLocks noChangeArrowheads="1"/>
          </p:cNvSpPr>
          <p:nvPr/>
        </p:nvSpPr>
        <p:spPr bwMode="auto">
          <a:xfrm>
            <a:off x="6300788" y="765175"/>
            <a:ext cx="2663825" cy="1368425"/>
          </a:xfrm>
          <a:prstGeom prst="wedgeEllipseCallout">
            <a:avLst>
              <a:gd name="adj1" fmla="val -61861"/>
              <a:gd name="adj2" fmla="val 70069"/>
            </a:avLst>
          </a:prstGeom>
          <a:solidFill>
            <a:srgbClr val="FF9900"/>
          </a:solidFill>
          <a:ln w="9525">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 typeface="Arial" panose="020B0604020202020204" pitchFamily="34" charset="0"/>
              <a:buNone/>
            </a:pPr>
            <a:r>
              <a:rPr lang="zh-CN" altLang="en-US" sz="2000"/>
              <a:t>从根开始，逐步为某语句构造一棵语法树</a:t>
            </a:r>
          </a:p>
        </p:txBody>
      </p:sp>
      <p:sp>
        <p:nvSpPr>
          <p:cNvPr id="11277" name="AutoShape 12">
            <a:extLst>
              <a:ext uri="{FF2B5EF4-FFF2-40B4-BE49-F238E27FC236}">
                <a16:creationId xmlns:a16="http://schemas.microsoft.com/office/drawing/2014/main" id="{6599E261-4633-4C91-BF50-AAEF562BC72B}"/>
              </a:ext>
            </a:extLst>
          </p:cNvPr>
          <p:cNvSpPr>
            <a:spLocks noChangeArrowheads="1"/>
          </p:cNvSpPr>
          <p:nvPr/>
        </p:nvSpPr>
        <p:spPr bwMode="auto">
          <a:xfrm>
            <a:off x="6732588" y="2259013"/>
            <a:ext cx="2519362" cy="1263650"/>
          </a:xfrm>
          <a:prstGeom prst="wedgeEllipseCallout">
            <a:avLst>
              <a:gd name="adj1" fmla="val -75458"/>
              <a:gd name="adj2" fmla="val 76130"/>
            </a:avLst>
          </a:prstGeom>
          <a:solidFill>
            <a:srgbClr val="FF9900"/>
          </a:solidFill>
          <a:ln w="9525">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 typeface="Arial" panose="020B0604020202020204" pitchFamily="34" charset="0"/>
              <a:buNone/>
            </a:pPr>
            <a:r>
              <a:rPr lang="zh-CN" altLang="en-US" sz="2000"/>
              <a:t>相反，将一句子归约为开始符号</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textbox 327"/>
          <p:cNvSpPr/>
          <p:nvPr/>
        </p:nvSpPr>
        <p:spPr>
          <a:xfrm>
            <a:off x="651710" y="1384903"/>
            <a:ext cx="7439545" cy="1659929"/>
          </a:xfrm>
          <a:prstGeom prst="rect">
            <a:avLst/>
          </a:prstGeom>
        </p:spPr>
        <p:txBody>
          <a:bodyPr vert="horz" wrap="square" lIns="0" tIns="0" rIns="0" bIns="0"/>
          <a:lstStyle/>
          <a:p>
            <a:pPr algn="l" rtl="0" eaLnBrk="0">
              <a:lnSpc>
                <a:spcPct val="102000"/>
              </a:lnSpc>
            </a:pPr>
            <a:endParaRPr lang="en-US" altLang="en-US" sz="428" dirty="0"/>
          </a:p>
          <a:p>
            <a:pPr indent="739550">
              <a:lnSpc>
                <a:spcPct val="91000"/>
              </a:lnSpc>
              <a:spcBef>
                <a:spcPts val="0"/>
              </a:spcBef>
            </a:pPr>
            <a:r>
              <a:rPr lang="en-US" sz="2565" b="1" spc="222"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endParaRPr lang="en-US" altLang="en-US" sz="2565" dirty="0"/>
          </a:p>
          <a:p>
            <a:pPr indent="487604">
              <a:lnSpc>
                <a:spcPts val="2270"/>
              </a:lnSpc>
              <a:spcBef>
                <a:spcPts val="137"/>
              </a:spcBef>
              <a:tabLst>
                <a:tab pos="636926" algn="l"/>
              </a:tabLst>
            </a:pPr>
            <a:r>
              <a:rPr sz="1881" dirty="0">
                <a:solidFill>
                  <a:srgbClr val="000000">
                    <a:alpha val="100000"/>
                  </a:srgbClr>
                </a:solidFill>
                <a:latin typeface="Arial" panose="020B0604020202020204"/>
                <a:ea typeface="Arial" panose="020B0604020202020204"/>
                <a:cs typeface="Arial" panose="020B0604020202020204"/>
              </a:rPr>
              <a:t>	</a:t>
            </a:r>
            <a:r>
              <a:rPr sz="1881" spc="274" dirty="0">
                <a:solidFill>
                  <a:srgbClr val="000000">
                    <a:alpha val="100000"/>
                  </a:srgbClr>
                </a:solidFill>
                <a:latin typeface="Arial" panose="020B0604020202020204"/>
                <a:ea typeface="Arial" panose="020B0604020202020204"/>
                <a:cs typeface="Arial" panose="020B0604020202020204"/>
              </a:rPr>
              <a:t> </a:t>
            </a:r>
            <a:r>
              <a:rPr sz="1881" spc="-26" dirty="0">
                <a:solidFill>
                  <a:srgbClr val="000000">
                    <a:alpha val="100000"/>
                  </a:srgbClr>
                </a:solidFill>
                <a:latin typeface="华文楷体" panose="02010600040101010101" charset="-122"/>
                <a:ea typeface="华文楷体" panose="02010600040101010101" charset="-122"/>
                <a:cs typeface="华文楷体" panose="02010600040101010101" charset="-122"/>
              </a:rPr>
              <a:t>非终结符</a:t>
            </a:r>
            <a:r>
              <a:rPr sz="1881" b="1" i="1" spc="-26" dirty="0">
                <a:solidFill>
                  <a:srgbClr val="000000">
                    <a:alpha val="100000"/>
                  </a:srgbClr>
                </a:solidFill>
                <a:latin typeface="Times New Roman" panose="02020603050405020304"/>
                <a:ea typeface="Times New Roman" panose="02020603050405020304"/>
                <a:cs typeface="Times New Roman" panose="02020603050405020304"/>
              </a:rPr>
              <a:t>A</a:t>
            </a:r>
            <a:r>
              <a:rPr sz="1881" spc="-26" dirty="0">
                <a:solidFill>
                  <a:srgbClr val="000000">
                    <a:alpha val="100000"/>
                  </a:srgbClr>
                </a:solidFill>
                <a:latin typeface="华文楷体" panose="02010600040101010101" charset="-122"/>
                <a:ea typeface="华文楷体" panose="02010600040101010101" charset="-122"/>
                <a:cs typeface="华文楷体" panose="02010600040101010101" charset="-122"/>
              </a:rPr>
              <a:t>的后继符号集</a:t>
            </a:r>
            <a:endParaRPr lang="en-US" altLang="en-US" sz="1881" dirty="0"/>
          </a:p>
          <a:p>
            <a:pPr marL="700998" indent="44525">
              <a:lnSpc>
                <a:spcPct val="117000"/>
              </a:lnSpc>
              <a:spcBef>
                <a:spcPts val="522"/>
              </a:spcBef>
              <a:tabLst>
                <a:tab pos="880184" algn="l"/>
              </a:tabLst>
            </a:pPr>
            <a:r>
              <a:rPr sz="1625" dirty="0">
                <a:solidFill>
                  <a:srgbClr val="000000">
                    <a:alpha val="100000"/>
                  </a:srgbClr>
                </a:solidFill>
                <a:latin typeface="Arial" panose="020B0604020202020204"/>
                <a:ea typeface="Arial" panose="020B0604020202020204"/>
                <a:cs typeface="Arial" panose="020B0604020202020204"/>
              </a:rPr>
              <a:t>	</a:t>
            </a:r>
            <a:r>
              <a:rPr sz="1625" spc="624" dirty="0">
                <a:solidFill>
                  <a:srgbClr val="000000">
                    <a:alpha val="100000"/>
                  </a:srgbClr>
                </a:solidFill>
                <a:latin typeface="Arial" panose="020B0604020202020204"/>
                <a:ea typeface="Arial" panose="020B0604020202020204"/>
                <a:cs typeface="Arial" panose="020B0604020202020204"/>
              </a:rPr>
              <a:t> </a:t>
            </a:r>
            <a:r>
              <a:rPr sz="2565" spc="17" baseline="-1000" dirty="0">
                <a:solidFill>
                  <a:srgbClr val="000000">
                    <a:alpha val="100000"/>
                  </a:srgbClr>
                </a:solidFill>
                <a:latin typeface="华文楷体" panose="02010600040101010101" charset="-122"/>
                <a:ea typeface="华文楷体" panose="02010600040101010101" charset="-122"/>
                <a:cs typeface="华文楷体" panose="02010600040101010101" charset="-122"/>
              </a:rPr>
              <a:t>可能在某个句型中紧跟在</a:t>
            </a:r>
            <a:r>
              <a:rPr sz="2565" b="1" spc="17" baseline="-1000" dirty="0">
                <a:solidFill>
                  <a:srgbClr val="000000">
                    <a:alpha val="100000"/>
                  </a:srgbClr>
                </a:solidFill>
                <a:latin typeface="Times New Roman" panose="02020603050405020304"/>
                <a:ea typeface="Times New Roman" panose="02020603050405020304"/>
                <a:cs typeface="Times New Roman" panose="02020603050405020304"/>
              </a:rPr>
              <a:t>A</a:t>
            </a:r>
            <a:r>
              <a:rPr sz="2565" spc="17" baseline="-1000" dirty="0">
                <a:solidFill>
                  <a:srgbClr val="000000">
                    <a:alpha val="100000"/>
                  </a:srgbClr>
                </a:solidFill>
                <a:latin typeface="华文楷体" panose="02010600040101010101" charset="-122"/>
                <a:ea typeface="华文楷体" panose="02010600040101010101" charset="-122"/>
                <a:cs typeface="华文楷体" panose="02010600040101010101" charset="-122"/>
              </a:rPr>
              <a:t>后边的终结符</a:t>
            </a:r>
            <a:r>
              <a:rPr sz="2565" b="1" spc="17" baseline="-1000" dirty="0">
                <a:solidFill>
                  <a:srgbClr val="000000">
                    <a:alpha val="100000"/>
                  </a:srgbClr>
                </a:solidFill>
                <a:latin typeface="Times New Roman" panose="02020603050405020304"/>
                <a:ea typeface="Times New Roman" panose="02020603050405020304"/>
                <a:cs typeface="Times New Roman" panose="02020603050405020304"/>
              </a:rPr>
              <a:t>a</a:t>
            </a:r>
            <a:r>
              <a:rPr sz="1625" spc="-162" dirty="0">
                <a:solidFill>
                  <a:srgbClr val="000000">
                    <a:alpha val="100000"/>
                  </a:srgbClr>
                </a:solidFill>
                <a:latin typeface="Times New Roman" panose="02020603050405020304"/>
                <a:ea typeface="Times New Roman" panose="02020603050405020304"/>
                <a:cs typeface="Times New Roman" panose="02020603050405020304"/>
              </a:rPr>
              <a:t> </a:t>
            </a:r>
            <a:r>
              <a:rPr sz="2565" spc="17" baseline="-1000" dirty="0">
                <a:solidFill>
                  <a:srgbClr val="000000">
                    <a:alpha val="100000"/>
                  </a:srgbClr>
                </a:solidFill>
                <a:latin typeface="华文楷体" panose="02010600040101010101" charset="-122"/>
                <a:ea typeface="华文楷体" panose="02010600040101010101" charset="-122"/>
                <a:cs typeface="华文楷体" panose="02010600040101010101" charset="-122"/>
              </a:rPr>
              <a:t>的集合，记为</a:t>
            </a:r>
            <a:r>
              <a:rPr sz="2565" b="1" i="1" spc="17" baseline="-1000" dirty="0">
                <a:solidFill>
                  <a:srgbClr val="2D84F4">
                    <a:alpha val="100000"/>
                  </a:srgbClr>
                </a:solidFill>
                <a:latin typeface="Times New Roman" panose="02020603050405020304"/>
                <a:ea typeface="Times New Roman" panose="02020603050405020304"/>
                <a:cs typeface="Times New Roman" panose="02020603050405020304"/>
              </a:rPr>
              <a:t>FOLLOW</a:t>
            </a:r>
            <a:r>
              <a:rPr sz="2565" b="1" spc="17" baseline="-1000" dirty="0">
                <a:solidFill>
                  <a:srgbClr val="2D84F4">
                    <a:alpha val="100000"/>
                  </a:srgbClr>
                </a:solidFill>
                <a:latin typeface="Times New Roman" panose="02020603050405020304"/>
                <a:ea typeface="Times New Roman" panose="02020603050405020304"/>
                <a:cs typeface="Times New Roman" panose="02020603050405020304"/>
              </a:rPr>
              <a:t>(</a:t>
            </a:r>
            <a:r>
              <a:rPr sz="2565" b="1" i="1" spc="17" baseline="-1000" dirty="0">
                <a:solidFill>
                  <a:srgbClr val="2D84F4">
                    <a:alpha val="100000"/>
                  </a:srgbClr>
                </a:solidFill>
                <a:latin typeface="Times New Roman" panose="02020603050405020304"/>
                <a:ea typeface="Times New Roman" panose="02020603050405020304"/>
                <a:cs typeface="Times New Roman" panose="02020603050405020304"/>
              </a:rPr>
              <a:t>A</a:t>
            </a:r>
            <a:r>
              <a:rPr sz="2565" b="1" spc="17" baseline="-1000" dirty="0">
                <a:solidFill>
                  <a:srgbClr val="2D84F4">
                    <a:alpha val="100000"/>
                  </a:srgbClr>
                </a:solidFill>
                <a:latin typeface="Times New Roman" panose="02020603050405020304"/>
                <a:ea typeface="Times New Roman" panose="02020603050405020304"/>
                <a:cs typeface="Times New Roman" panose="02020603050405020304"/>
              </a:rPr>
              <a:t>)</a:t>
            </a:r>
            <a:r>
              <a:rPr sz="1625" dirty="0">
                <a:solidFill>
                  <a:srgbClr val="2D84F4">
                    <a:alpha val="100000"/>
                  </a:srgbClr>
                </a:solidFill>
                <a:latin typeface="Times New Roman" panose="02020603050405020304"/>
                <a:ea typeface="Times New Roman" panose="02020603050405020304"/>
                <a:cs typeface="Times New Roman" panose="02020603050405020304"/>
              </a:rPr>
              <a:t> </a:t>
            </a:r>
            <a:endParaRPr lang="en-US" sz="1625" dirty="0">
              <a:solidFill>
                <a:srgbClr val="2D84F4">
                  <a:alpha val="100000"/>
                </a:srgbClr>
              </a:solidFill>
              <a:latin typeface="Times New Roman" panose="02020603050405020304"/>
              <a:ea typeface="Times New Roman" panose="02020603050405020304"/>
              <a:cs typeface="Times New Roman" panose="02020603050405020304"/>
            </a:endParaRPr>
          </a:p>
          <a:p>
            <a:pPr marL="700998" indent="44525">
              <a:lnSpc>
                <a:spcPct val="117000"/>
              </a:lnSpc>
              <a:spcBef>
                <a:spcPts val="522"/>
              </a:spcBef>
              <a:tabLst>
                <a:tab pos="880184" algn="l"/>
              </a:tabLst>
            </a:pPr>
            <a:r>
              <a:rPr sz="2565" b="1" i="1" spc="-9" baseline="-1000" dirty="0">
                <a:solidFill>
                  <a:srgbClr val="000000">
                    <a:alpha val="100000"/>
                  </a:srgbClr>
                </a:solidFill>
                <a:latin typeface="Times New Roman" panose="02020603050405020304"/>
                <a:ea typeface="Times New Roman" panose="02020603050405020304"/>
                <a:cs typeface="Times New Roman" panose="02020603050405020304"/>
              </a:rPr>
              <a:t>FOLLOW</a:t>
            </a:r>
            <a:r>
              <a:rPr sz="2565" b="1" spc="-9" baseline="-1000" dirty="0">
                <a:solidFill>
                  <a:srgbClr val="000000">
                    <a:alpha val="100000"/>
                  </a:srgbClr>
                </a:solidFill>
                <a:latin typeface="Times New Roman" panose="02020603050405020304"/>
                <a:ea typeface="Times New Roman" panose="02020603050405020304"/>
                <a:cs typeface="Times New Roman" panose="02020603050405020304"/>
              </a:rPr>
              <a:t>(</a:t>
            </a:r>
            <a:r>
              <a:rPr sz="2565" b="1" i="1" spc="-9" baseline="-1000" dirty="0">
                <a:solidFill>
                  <a:srgbClr val="000000">
                    <a:alpha val="100000"/>
                  </a:srgbClr>
                </a:solidFill>
                <a:latin typeface="Times New Roman" panose="02020603050405020304"/>
                <a:ea typeface="Times New Roman" panose="02020603050405020304"/>
                <a:cs typeface="Times New Roman" panose="02020603050405020304"/>
              </a:rPr>
              <a:t>A</a:t>
            </a:r>
            <a:r>
              <a:rPr sz="2565" b="1" spc="-9" baseline="-1000" dirty="0">
                <a:solidFill>
                  <a:srgbClr val="000000">
                    <a:alpha val="100000"/>
                  </a:srgbClr>
                </a:solidFill>
                <a:latin typeface="Times New Roman" panose="02020603050405020304"/>
                <a:ea typeface="Times New Roman" panose="02020603050405020304"/>
                <a:cs typeface="Times New Roman" panose="02020603050405020304"/>
              </a:rPr>
              <a:t>)={</a:t>
            </a:r>
            <a:r>
              <a:rPr sz="2565" b="1" i="1" spc="-9" baseline="-1000" dirty="0">
                <a:solidFill>
                  <a:srgbClr val="000000">
                    <a:alpha val="100000"/>
                  </a:srgbClr>
                </a:solidFill>
                <a:latin typeface="Times New Roman" panose="02020603050405020304"/>
                <a:ea typeface="Times New Roman" panose="02020603050405020304"/>
                <a:cs typeface="Times New Roman" panose="02020603050405020304"/>
              </a:rPr>
              <a:t>a</a:t>
            </a:r>
            <a:r>
              <a:rPr sz="2565" b="1" spc="-9" baseline="-1000" dirty="0">
                <a:solidFill>
                  <a:srgbClr val="000000">
                    <a:alpha val="100000"/>
                  </a:srgbClr>
                </a:solidFill>
                <a:latin typeface="Times New Roman" panose="02020603050405020304"/>
                <a:ea typeface="Times New Roman" panose="02020603050405020304"/>
                <a:cs typeface="Times New Roman" panose="02020603050405020304"/>
              </a:rPr>
              <a:t>|</a:t>
            </a:r>
            <a:r>
              <a:rPr sz="1625" spc="197" dirty="0">
                <a:solidFill>
                  <a:srgbClr val="000000">
                    <a:alpha val="100000"/>
                  </a:srgbClr>
                </a:solidFill>
                <a:latin typeface="Times New Roman" panose="02020603050405020304"/>
                <a:ea typeface="Times New Roman" panose="02020603050405020304"/>
                <a:cs typeface="Times New Roman" panose="02020603050405020304"/>
              </a:rPr>
              <a:t> </a:t>
            </a:r>
            <a:r>
              <a:rPr sz="2565" b="1" i="1" spc="-9" baseline="-1000" dirty="0">
                <a:solidFill>
                  <a:srgbClr val="000000">
                    <a:alpha val="100000"/>
                  </a:srgbClr>
                </a:solidFill>
                <a:latin typeface="Times New Roman" panose="02020603050405020304"/>
                <a:ea typeface="Times New Roman" panose="02020603050405020304"/>
                <a:cs typeface="Times New Roman" panose="02020603050405020304"/>
              </a:rPr>
              <a:t>S</a:t>
            </a:r>
            <a:r>
              <a:rPr sz="1625" spc="17" dirty="0">
                <a:solidFill>
                  <a:srgbClr val="000000">
                    <a:alpha val="100000"/>
                  </a:srgbClr>
                </a:solidFill>
                <a:latin typeface="Times New Roman" panose="02020603050405020304"/>
                <a:ea typeface="Times New Roman" panose="02020603050405020304"/>
                <a:cs typeface="Times New Roman" panose="02020603050405020304"/>
              </a:rPr>
              <a:t>     </a:t>
            </a:r>
            <a:r>
              <a:rPr sz="1710" b="1" spc="-9" baseline="31000" dirty="0">
                <a:solidFill>
                  <a:srgbClr val="000000">
                    <a:alpha val="100000"/>
                  </a:srgbClr>
                </a:solidFill>
                <a:latin typeface="Times New Roman" panose="02020603050405020304"/>
                <a:ea typeface="Times New Roman" panose="02020603050405020304"/>
                <a:cs typeface="Times New Roman" panose="02020603050405020304"/>
              </a:rPr>
              <a:t>*</a:t>
            </a:r>
            <a:r>
              <a:rPr sz="1112" spc="214" dirty="0">
                <a:solidFill>
                  <a:srgbClr val="000000">
                    <a:alpha val="100000"/>
                  </a:srgbClr>
                </a:solidFill>
                <a:latin typeface="Times New Roman" panose="02020603050405020304"/>
                <a:ea typeface="Times New Roman" panose="02020603050405020304"/>
                <a:cs typeface="Times New Roman" panose="02020603050405020304"/>
              </a:rPr>
              <a:t> </a:t>
            </a:r>
            <a:r>
              <a:rPr sz="2565" b="1" i="1" spc="-9" baseline="-1000" dirty="0">
                <a:solidFill>
                  <a:srgbClr val="000000">
                    <a:alpha val="100000"/>
                  </a:srgbClr>
                </a:solidFill>
                <a:latin typeface="Times New Roman" panose="02020603050405020304"/>
                <a:ea typeface="Times New Roman" panose="02020603050405020304"/>
                <a:cs typeface="Times New Roman" panose="02020603050405020304"/>
              </a:rPr>
              <a:t>αA</a:t>
            </a:r>
            <a:r>
              <a:rPr sz="2565" b="1" i="1" spc="-9" baseline="-1000" dirty="0">
                <a:solidFill>
                  <a:srgbClr val="2D84F4">
                    <a:alpha val="100000"/>
                  </a:srgbClr>
                </a:solidFill>
                <a:latin typeface="Times New Roman" panose="02020603050405020304"/>
                <a:ea typeface="Times New Roman" panose="02020603050405020304"/>
                <a:cs typeface="Times New Roman" panose="02020603050405020304"/>
              </a:rPr>
              <a:t>a</a:t>
            </a:r>
            <a:r>
              <a:rPr sz="2565" b="1" i="1" spc="-9" baseline="-1000" dirty="0">
                <a:solidFill>
                  <a:srgbClr val="000000">
                    <a:alpha val="100000"/>
                  </a:srgbClr>
                </a:solidFill>
                <a:latin typeface="Times New Roman" panose="02020603050405020304"/>
                <a:ea typeface="Times New Roman" panose="02020603050405020304"/>
                <a:cs typeface="Times New Roman" panose="02020603050405020304"/>
              </a:rPr>
              <a:t>β</a:t>
            </a:r>
            <a:r>
              <a:rPr sz="2565" b="1" spc="-9" baseline="-1000" dirty="0">
                <a:solidFill>
                  <a:srgbClr val="000000">
                    <a:alpha val="100000"/>
                  </a:srgbClr>
                </a:solidFill>
                <a:latin typeface="Times New Roman" panose="02020603050405020304"/>
                <a:ea typeface="Times New Roman" panose="02020603050405020304"/>
                <a:cs typeface="Times New Roman" panose="02020603050405020304"/>
              </a:rPr>
              <a:t>,</a:t>
            </a:r>
            <a:r>
              <a:rPr sz="1625" spc="60" dirty="0">
                <a:solidFill>
                  <a:srgbClr val="000000">
                    <a:alpha val="100000"/>
                  </a:srgbClr>
                </a:solidFill>
                <a:latin typeface="Times New Roman" panose="02020603050405020304"/>
                <a:ea typeface="Times New Roman" panose="02020603050405020304"/>
                <a:cs typeface="Times New Roman" panose="02020603050405020304"/>
              </a:rPr>
              <a:t> </a:t>
            </a:r>
            <a:r>
              <a:rPr sz="2565" b="1" i="1" spc="-9" baseline="-1000" dirty="0">
                <a:solidFill>
                  <a:srgbClr val="000000">
                    <a:alpha val="100000"/>
                  </a:srgbClr>
                </a:solidFill>
                <a:latin typeface="Times New Roman" panose="02020603050405020304"/>
                <a:ea typeface="Times New Roman" panose="02020603050405020304"/>
                <a:cs typeface="Times New Roman" panose="02020603050405020304"/>
              </a:rPr>
              <a:t>a</a:t>
            </a:r>
            <a:r>
              <a:rPr sz="1625" spc="-86" dirty="0">
                <a:solidFill>
                  <a:srgbClr val="000000">
                    <a:alpha val="100000"/>
                  </a:srgbClr>
                </a:solidFill>
                <a:latin typeface="Times New Roman" panose="02020603050405020304"/>
                <a:ea typeface="Times New Roman" panose="02020603050405020304"/>
                <a:cs typeface="Times New Roman" panose="02020603050405020304"/>
              </a:rPr>
              <a:t> </a:t>
            </a:r>
            <a:r>
              <a:rPr sz="2565" spc="-9" baseline="-1000" dirty="0">
                <a:solidFill>
                  <a:srgbClr val="000000">
                    <a:alpha val="100000"/>
                  </a:srgbClr>
                </a:solidFill>
                <a:latin typeface="宋体" panose="02010600030101010101" pitchFamily="2" charset="-122"/>
                <a:cs typeface="宋体" panose="02010600030101010101" pitchFamily="2" charset="-122"/>
              </a:rPr>
              <a:t>∈</a:t>
            </a:r>
            <a:r>
              <a:rPr sz="1625" spc="-599" dirty="0">
                <a:solidFill>
                  <a:srgbClr val="000000">
                    <a:alpha val="100000"/>
                  </a:srgbClr>
                </a:solidFill>
                <a:latin typeface="宋体" panose="02010600030101010101" pitchFamily="2" charset="-122"/>
                <a:cs typeface="宋体" panose="02010600030101010101" pitchFamily="2" charset="-122"/>
              </a:rPr>
              <a:t> </a:t>
            </a:r>
            <a:r>
              <a:rPr sz="2565" b="1" i="1" spc="-9" baseline="-1000" dirty="0">
                <a:solidFill>
                  <a:srgbClr val="000000">
                    <a:alpha val="100000"/>
                  </a:srgbClr>
                </a:solidFill>
                <a:latin typeface="Times New Roman" panose="02020603050405020304"/>
                <a:ea typeface="Times New Roman" panose="02020603050405020304"/>
                <a:cs typeface="Times New Roman" panose="02020603050405020304"/>
              </a:rPr>
              <a:t>V</a:t>
            </a:r>
            <a:r>
              <a:rPr sz="1710" b="1" i="1" spc="-9" baseline="-23000" dirty="0">
                <a:solidFill>
                  <a:srgbClr val="000000">
                    <a:alpha val="100000"/>
                  </a:srgbClr>
                </a:solidFill>
                <a:latin typeface="Times New Roman" panose="02020603050405020304"/>
                <a:ea typeface="Times New Roman" panose="02020603050405020304"/>
                <a:cs typeface="Times New Roman" panose="02020603050405020304"/>
              </a:rPr>
              <a:t>T</a:t>
            </a:r>
            <a:r>
              <a:rPr sz="2565" spc="-9" baseline="-1000" dirty="0">
                <a:solidFill>
                  <a:srgbClr val="000000">
                    <a:alpha val="100000"/>
                  </a:srgbClr>
                </a:solidFill>
                <a:latin typeface="宋体" panose="02010600030101010101" pitchFamily="2" charset="-122"/>
                <a:cs typeface="宋体" panose="02010600030101010101" pitchFamily="2" charset="-122"/>
              </a:rPr>
              <a:t>，</a:t>
            </a:r>
            <a:r>
              <a:rPr sz="2565" b="1" i="1" spc="-9" baseline="-1000" dirty="0">
                <a:solidFill>
                  <a:srgbClr val="000000">
                    <a:alpha val="100000"/>
                  </a:srgbClr>
                </a:solidFill>
                <a:latin typeface="Times New Roman" panose="02020603050405020304"/>
                <a:ea typeface="Times New Roman" panose="02020603050405020304"/>
                <a:cs typeface="Times New Roman" panose="02020603050405020304"/>
              </a:rPr>
              <a:t>α,β</a:t>
            </a:r>
            <a:r>
              <a:rPr sz="2565" spc="-9" baseline="-1000" dirty="0">
                <a:solidFill>
                  <a:srgbClr val="000000">
                    <a:alpha val="100000"/>
                  </a:srgbClr>
                </a:solidFill>
                <a:latin typeface="宋体" panose="02010600030101010101" pitchFamily="2" charset="-122"/>
                <a:cs typeface="宋体" panose="02010600030101010101" pitchFamily="2" charset="-122"/>
              </a:rPr>
              <a:t>∈</a:t>
            </a:r>
            <a:r>
              <a:rPr sz="2565" b="1" spc="-9" baseline="-1000" dirty="0">
                <a:solidFill>
                  <a:srgbClr val="000000">
                    <a:alpha val="100000"/>
                  </a:srgbClr>
                </a:solidFill>
                <a:latin typeface="Times New Roman" panose="02020603050405020304"/>
                <a:ea typeface="Times New Roman" panose="02020603050405020304"/>
                <a:cs typeface="Times New Roman" panose="02020603050405020304"/>
              </a:rPr>
              <a:t>(</a:t>
            </a:r>
            <a:r>
              <a:rPr sz="2565" b="1" i="1" spc="-9" baseline="-1000" dirty="0">
                <a:solidFill>
                  <a:srgbClr val="000000">
                    <a:alpha val="100000"/>
                  </a:srgbClr>
                </a:solidFill>
                <a:latin typeface="Times New Roman" panose="02020603050405020304"/>
                <a:ea typeface="Times New Roman" panose="02020603050405020304"/>
                <a:cs typeface="Times New Roman" panose="02020603050405020304"/>
              </a:rPr>
              <a:t>V</a:t>
            </a:r>
            <a:r>
              <a:rPr sz="1710" b="1" i="1" spc="-9" baseline="-23000" dirty="0">
                <a:solidFill>
                  <a:srgbClr val="000000">
                    <a:alpha val="100000"/>
                  </a:srgbClr>
                </a:solidFill>
                <a:latin typeface="Times New Roman" panose="02020603050405020304"/>
                <a:ea typeface="Times New Roman" panose="02020603050405020304"/>
                <a:cs typeface="Times New Roman" panose="02020603050405020304"/>
              </a:rPr>
              <a:t>T</a:t>
            </a:r>
            <a:r>
              <a:rPr sz="1112" spc="17" dirty="0">
                <a:solidFill>
                  <a:srgbClr val="000000">
                    <a:alpha val="100000"/>
                  </a:srgbClr>
                </a:solidFill>
                <a:latin typeface="Times New Roman" panose="02020603050405020304"/>
                <a:ea typeface="Times New Roman" panose="02020603050405020304"/>
                <a:cs typeface="Times New Roman" panose="02020603050405020304"/>
              </a:rPr>
              <a:t> </a:t>
            </a:r>
            <a:r>
              <a:rPr sz="2565" spc="-9" baseline="-1000" dirty="0">
                <a:solidFill>
                  <a:srgbClr val="000000">
                    <a:alpha val="100000"/>
                  </a:srgbClr>
                </a:solidFill>
                <a:latin typeface="宋体" panose="02010600030101010101" pitchFamily="2" charset="-122"/>
                <a:cs typeface="宋体" panose="02010600030101010101" pitchFamily="2" charset="-122"/>
              </a:rPr>
              <a:t>∪</a:t>
            </a:r>
            <a:r>
              <a:rPr sz="1625" spc="-599" dirty="0">
                <a:solidFill>
                  <a:srgbClr val="000000">
                    <a:alpha val="100000"/>
                  </a:srgbClr>
                </a:solidFill>
                <a:latin typeface="宋体" panose="02010600030101010101" pitchFamily="2" charset="-122"/>
                <a:cs typeface="宋体" panose="02010600030101010101" pitchFamily="2" charset="-122"/>
              </a:rPr>
              <a:t> </a:t>
            </a:r>
            <a:r>
              <a:rPr sz="2565" b="1" i="1" spc="-9" baseline="-1000" dirty="0">
                <a:solidFill>
                  <a:srgbClr val="000000">
                    <a:alpha val="100000"/>
                  </a:srgbClr>
                </a:solidFill>
                <a:latin typeface="Times New Roman" panose="02020603050405020304"/>
                <a:ea typeface="Times New Roman" panose="02020603050405020304"/>
                <a:cs typeface="Times New Roman" panose="02020603050405020304"/>
              </a:rPr>
              <a:t>V</a:t>
            </a:r>
            <a:r>
              <a:rPr sz="1710" b="1" i="1" spc="-9" baseline="-23000" dirty="0">
                <a:solidFill>
                  <a:srgbClr val="000000">
                    <a:alpha val="100000"/>
                  </a:srgbClr>
                </a:solidFill>
                <a:latin typeface="Times New Roman" panose="02020603050405020304"/>
                <a:ea typeface="Times New Roman" panose="02020603050405020304"/>
                <a:cs typeface="Times New Roman" panose="02020603050405020304"/>
              </a:rPr>
              <a:t>N</a:t>
            </a:r>
            <a:r>
              <a:rPr sz="2565" b="1" spc="-9" baseline="-1000" dirty="0">
                <a:solidFill>
                  <a:srgbClr val="000000">
                    <a:alpha val="100000"/>
                  </a:srgbClr>
                </a:solidFill>
                <a:latin typeface="Times New Roman" panose="02020603050405020304"/>
                <a:ea typeface="Times New Roman" panose="02020603050405020304"/>
                <a:cs typeface="Times New Roman" panose="02020603050405020304"/>
              </a:rPr>
              <a:t>)</a:t>
            </a:r>
            <a:r>
              <a:rPr sz="1710" b="1" spc="-9" baseline="31000" dirty="0">
                <a:solidFill>
                  <a:srgbClr val="000000">
                    <a:alpha val="100000"/>
                  </a:srgbClr>
                </a:solidFill>
                <a:latin typeface="Times New Roman" panose="02020603050405020304"/>
                <a:ea typeface="Times New Roman" panose="02020603050405020304"/>
                <a:cs typeface="Times New Roman" panose="02020603050405020304"/>
              </a:rPr>
              <a:t>*</a:t>
            </a:r>
            <a:r>
              <a:rPr sz="2565" b="1" spc="-9" baseline="-1000" dirty="0">
                <a:solidFill>
                  <a:srgbClr val="000000">
                    <a:alpha val="100000"/>
                  </a:srgbClr>
                </a:solidFill>
                <a:latin typeface="Times New Roman" panose="02020603050405020304"/>
                <a:ea typeface="Times New Roman" panose="02020603050405020304"/>
                <a:cs typeface="Times New Roman" panose="02020603050405020304"/>
              </a:rPr>
              <a:t>}</a:t>
            </a:r>
            <a:endParaRPr lang="en-US" altLang="en-US" sz="1667" dirty="0"/>
          </a:p>
          <a:p>
            <a:pPr indent="741722">
              <a:lnSpc>
                <a:spcPct val="77000"/>
              </a:lnSpc>
              <a:spcBef>
                <a:spcPts val="308"/>
              </a:spcBef>
            </a:pPr>
            <a:endParaRPr lang="en-US" altLang="en-US" sz="1881" dirty="0"/>
          </a:p>
        </p:txBody>
      </p:sp>
      <p:pic>
        <p:nvPicPr>
          <p:cNvPr id="328" name="picture 328"/>
          <p:cNvPicPr>
            <a:picLocks noChangeAspect="1"/>
          </p:cNvPicPr>
          <p:nvPr/>
        </p:nvPicPr>
        <p:blipFill>
          <a:blip r:embed="rId2"/>
          <a:stretch>
            <a:fillRect/>
          </a:stretch>
        </p:blipFill>
        <p:spPr>
          <a:xfrm rot="21600000">
            <a:off x="3275856" y="2955499"/>
            <a:ext cx="198102" cy="265800"/>
          </a:xfrm>
          <a:prstGeom prst="rect">
            <a:avLst/>
          </a:prstGeom>
        </p:spPr>
      </p:pic>
      <p:pic>
        <p:nvPicPr>
          <p:cNvPr id="329" name="picture 329"/>
          <p:cNvPicPr>
            <a:picLocks noChangeAspect="1"/>
          </p:cNvPicPr>
          <p:nvPr/>
        </p:nvPicPr>
        <p:blipFill>
          <a:blip r:embed="rId3"/>
          <a:stretch>
            <a:fillRect/>
          </a:stretch>
        </p:blipFill>
        <p:spPr>
          <a:xfrm rot="21600000">
            <a:off x="1396890" y="2205452"/>
            <a:ext cx="135829" cy="240848"/>
          </a:xfrm>
          <a:prstGeom prst="rect">
            <a:avLst/>
          </a:prstGeom>
        </p:spPr>
      </p:pic>
      <p:pic>
        <p:nvPicPr>
          <p:cNvPr id="330" name="picture 330"/>
          <p:cNvPicPr>
            <a:picLocks noChangeAspect="1"/>
          </p:cNvPicPr>
          <p:nvPr/>
        </p:nvPicPr>
        <p:blipFill>
          <a:blip r:embed="rId4"/>
          <a:stretch>
            <a:fillRect/>
          </a:stretch>
        </p:blipFill>
        <p:spPr>
          <a:xfrm rot="21600000">
            <a:off x="1139419" y="1824554"/>
            <a:ext cx="149698" cy="265438"/>
          </a:xfrm>
          <a:prstGeom prst="rect">
            <a:avLst/>
          </a:prstGeom>
        </p:spPr>
      </p:pic>
      <p:graphicFrame>
        <p:nvGraphicFramePr>
          <p:cNvPr id="334" name="table 334"/>
          <p:cNvGraphicFramePr>
            <a:graphicFrameLocks noGrp="1"/>
          </p:cNvGraphicFramePr>
          <p:nvPr>
            <p:extLst>
              <p:ext uri="{D42A27DB-BD31-4B8C-83A1-F6EECF244321}">
                <p14:modId xmlns:p14="http://schemas.microsoft.com/office/powerpoint/2010/main" val="910135734"/>
              </p:ext>
            </p:extLst>
          </p:nvPr>
        </p:nvGraphicFramePr>
        <p:xfrm>
          <a:off x="1139419" y="3573016"/>
          <a:ext cx="6561829" cy="727610"/>
        </p:xfrm>
        <a:graphic>
          <a:graphicData uri="http://schemas.openxmlformats.org/drawingml/2006/table">
            <a:tbl>
              <a:tblPr/>
              <a:tblGrid>
                <a:gridCol w="6561829">
                  <a:extLst>
                    <a:ext uri="{9D8B030D-6E8A-4147-A177-3AD203B41FA5}">
                      <a16:colId xmlns:a16="http://schemas.microsoft.com/office/drawing/2014/main" val="20000"/>
                    </a:ext>
                  </a:extLst>
                </a:gridCol>
              </a:tblGrid>
              <a:tr h="727610">
                <a:tc>
                  <a:txBody>
                    <a:bodyPr/>
                    <a:lstStyle/>
                    <a:p>
                      <a:pPr algn="l" rtl="0" eaLnBrk="0">
                        <a:lnSpc>
                          <a:spcPct val="100000"/>
                        </a:lnSpc>
                      </a:pPr>
                      <a:endParaRPr lang="en-US" altLang="en-US" sz="700" dirty="0"/>
                    </a:p>
                    <a:p>
                      <a:pPr indent="107315" algn="l" rtl="0" eaLnBrk="0">
                        <a:lnSpc>
                          <a:spcPct val="84000"/>
                        </a:lnSpc>
                        <a:spcBef>
                          <a:spcPts val="5"/>
                        </a:spcBef>
                      </a:pPr>
                      <a:r>
                        <a:rPr sz="1900" spc="-90" dirty="0">
                          <a:solidFill>
                            <a:srgbClr val="000000">
                              <a:alpha val="100000"/>
                            </a:srgbClr>
                          </a:solidFill>
                          <a:latin typeface="华文楷体" panose="02010600040101010101" charset="-122"/>
                          <a:ea typeface="华文楷体" panose="02010600040101010101" charset="-122"/>
                          <a:cs typeface="华文楷体" panose="02010600040101010101" charset="-122"/>
                        </a:rPr>
                        <a:t>如果</a:t>
                      </a:r>
                      <a:r>
                        <a:rPr sz="1900" spc="-70" dirty="0">
                          <a:solidFill>
                            <a:srgbClr val="000000">
                              <a:alpha val="100000"/>
                            </a:srgbClr>
                          </a:solidFill>
                          <a:latin typeface="华文楷体" panose="02010600040101010101" charset="-122"/>
                          <a:ea typeface="华文楷体" panose="02010600040101010101" charset="-122"/>
                          <a:cs typeface="华文楷体" panose="02010600040101010101" charset="-122"/>
                        </a:rPr>
                        <a:t> </a:t>
                      </a:r>
                      <a:r>
                        <a:rPr sz="1900" b="1" i="1" spc="-90" dirty="0" err="1">
                          <a:solidFill>
                            <a:srgbClr val="000000">
                              <a:alpha val="100000"/>
                            </a:srgbClr>
                          </a:solidFill>
                          <a:latin typeface="Times New Roman" panose="02020603050405020304"/>
                          <a:ea typeface="Times New Roman" panose="02020603050405020304"/>
                          <a:cs typeface="Times New Roman" panose="02020603050405020304"/>
                        </a:rPr>
                        <a:t>A</a:t>
                      </a:r>
                      <a:r>
                        <a:rPr sz="1900" spc="-90" dirty="0" err="1">
                          <a:solidFill>
                            <a:srgbClr val="000000">
                              <a:alpha val="100000"/>
                            </a:srgbClr>
                          </a:solidFill>
                          <a:latin typeface="华文楷体" panose="02010600040101010101" charset="-122"/>
                          <a:ea typeface="华文楷体" panose="02010600040101010101" charset="-122"/>
                          <a:cs typeface="华文楷体" panose="02010600040101010101" charset="-122"/>
                        </a:rPr>
                        <a:t>是某个句型的的最右符号</a:t>
                      </a:r>
                      <a:r>
                        <a:rPr lang="zh-CN" altLang="en-US" sz="1900" spc="-90" dirty="0">
                          <a:solidFill>
                            <a:srgbClr val="000000">
                              <a:alpha val="100000"/>
                            </a:srgbClr>
                          </a:solidFill>
                          <a:latin typeface="华文楷体" panose="02010600040101010101" charset="-122"/>
                          <a:ea typeface="华文楷体" panose="02010600040101010101" charset="-122"/>
                          <a:cs typeface="华文楷体" panose="02010600040101010101" charset="-122"/>
                        </a:rPr>
                        <a:t>，</a:t>
                      </a:r>
                      <a:r>
                        <a:rPr sz="1900" spc="-20" dirty="0" err="1">
                          <a:solidFill>
                            <a:srgbClr val="000000">
                              <a:alpha val="100000"/>
                            </a:srgbClr>
                          </a:solidFill>
                          <a:latin typeface="华文楷体" panose="02010600040101010101" charset="-122"/>
                          <a:ea typeface="华文楷体" panose="02010600040101010101" charset="-122"/>
                          <a:cs typeface="华文楷体" panose="02010600040101010101" charset="-122"/>
                        </a:rPr>
                        <a:t>则将结束符</a:t>
                      </a:r>
                      <a:r>
                        <a:rPr sz="1900" spc="-20" dirty="0">
                          <a:solidFill>
                            <a:srgbClr val="000000">
                              <a:alpha val="100000"/>
                            </a:srgbClr>
                          </a:solidFill>
                          <a:latin typeface="华文楷体" panose="02010600040101010101" charset="-122"/>
                          <a:ea typeface="华文楷体" panose="02010600040101010101" charset="-122"/>
                          <a:cs typeface="华文楷体" panose="02010600040101010101" charset="-122"/>
                        </a:rPr>
                        <a:t>“</a:t>
                      </a:r>
                      <a:r>
                        <a:rPr sz="1900" b="1" spc="-20" dirty="0">
                          <a:solidFill>
                            <a:srgbClr val="000000">
                              <a:alpha val="100000"/>
                            </a:srgbClr>
                          </a:solidFill>
                          <a:latin typeface="Times New Roman" panose="02020603050405020304"/>
                          <a:ea typeface="Times New Roman" panose="02020603050405020304"/>
                          <a:cs typeface="Times New Roman" panose="02020603050405020304"/>
                        </a:rPr>
                        <a:t>$</a:t>
                      </a:r>
                      <a:r>
                        <a:rPr sz="1900" spc="-20" dirty="0">
                          <a:solidFill>
                            <a:srgbClr val="000000">
                              <a:alpha val="100000"/>
                            </a:srgbClr>
                          </a:solidFill>
                          <a:latin typeface="华文楷体" panose="02010600040101010101" charset="-122"/>
                          <a:ea typeface="华文楷体" panose="02010600040101010101" charset="-122"/>
                          <a:cs typeface="华文楷体" panose="02010600040101010101" charset="-122"/>
                        </a:rPr>
                        <a:t>”添加到</a:t>
                      </a:r>
                      <a:r>
                        <a:rPr sz="1900" b="1" i="1" spc="-20" dirty="0">
                          <a:solidFill>
                            <a:srgbClr val="000000">
                              <a:alpha val="100000"/>
                            </a:srgbClr>
                          </a:solidFill>
                          <a:latin typeface="Times New Roman" panose="02020603050405020304"/>
                          <a:ea typeface="Times New Roman" panose="02020603050405020304"/>
                          <a:cs typeface="Times New Roman" panose="02020603050405020304"/>
                        </a:rPr>
                        <a:t>FOLLOW</a:t>
                      </a:r>
                      <a:r>
                        <a:rPr sz="1900" b="1" spc="-20" dirty="0">
                          <a:solidFill>
                            <a:srgbClr val="000000">
                              <a:alpha val="100000"/>
                            </a:srgbClr>
                          </a:solidFill>
                          <a:latin typeface="Times New Roman" panose="02020603050405020304"/>
                          <a:ea typeface="Times New Roman" panose="02020603050405020304"/>
                          <a:cs typeface="Times New Roman" panose="02020603050405020304"/>
                        </a:rPr>
                        <a:t>(</a:t>
                      </a:r>
                      <a:r>
                        <a:rPr sz="1900" b="1" i="1" spc="-20" dirty="0">
                          <a:solidFill>
                            <a:srgbClr val="000000">
                              <a:alpha val="100000"/>
                            </a:srgbClr>
                          </a:solidFill>
                          <a:latin typeface="Times New Roman" panose="02020603050405020304"/>
                          <a:ea typeface="Times New Roman" panose="02020603050405020304"/>
                          <a:cs typeface="Times New Roman" panose="02020603050405020304"/>
                        </a:rPr>
                        <a:t>A</a:t>
                      </a:r>
                      <a:r>
                        <a:rPr sz="1900" b="1" spc="-20" dirty="0">
                          <a:solidFill>
                            <a:srgbClr val="000000">
                              <a:alpha val="100000"/>
                            </a:srgbClr>
                          </a:solidFill>
                          <a:latin typeface="Times New Roman" panose="02020603050405020304"/>
                          <a:ea typeface="Times New Roman" panose="02020603050405020304"/>
                          <a:cs typeface="Times New Roman" panose="02020603050405020304"/>
                        </a:rPr>
                        <a:t>)</a:t>
                      </a:r>
                      <a:r>
                        <a:rPr sz="1900" spc="10" dirty="0">
                          <a:solidFill>
                            <a:srgbClr val="000000">
                              <a:alpha val="100000"/>
                            </a:srgbClr>
                          </a:solidFill>
                          <a:latin typeface="Times New Roman" panose="02020603050405020304"/>
                          <a:ea typeface="Times New Roman" panose="02020603050405020304"/>
                          <a:cs typeface="Times New Roman" panose="02020603050405020304"/>
                        </a:rPr>
                        <a:t> </a:t>
                      </a:r>
                      <a:r>
                        <a:rPr sz="1900" spc="-20" dirty="0">
                          <a:solidFill>
                            <a:srgbClr val="000000">
                              <a:alpha val="100000"/>
                            </a:srgbClr>
                          </a:solidFill>
                          <a:latin typeface="华文楷体" panose="02010600040101010101" charset="-122"/>
                          <a:ea typeface="华文楷体" panose="02010600040101010101" charset="-122"/>
                          <a:cs typeface="华文楷体" panose="02010600040101010101" charset="-122"/>
                        </a:rPr>
                        <a:t>中</a:t>
                      </a:r>
                      <a:endParaRPr lang="en-US" altLang="en-US" sz="1900" dirty="0"/>
                    </a:p>
                  </a:txBody>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9D98C"/>
                    </a:solidFill>
                  </a:tcPr>
                </a:tc>
                <a:extLst>
                  <a:ext uri="{0D108BD9-81ED-4DB2-BD59-A6C34878D82A}">
                    <a16:rowId xmlns:a16="http://schemas.microsoft.com/office/drawing/2014/main" val="10000"/>
                  </a:ext>
                </a:extLst>
              </a:tr>
            </a:tbl>
          </a:graphicData>
        </a:graphic>
      </p:graphicFrame>
      <p:pic>
        <p:nvPicPr>
          <p:cNvPr id="338" name="picture 338"/>
          <p:cNvPicPr>
            <a:picLocks noChangeAspect="1"/>
          </p:cNvPicPr>
          <p:nvPr/>
        </p:nvPicPr>
        <p:blipFill>
          <a:blip r:embed="rId5"/>
          <a:stretch>
            <a:fillRect/>
          </a:stretch>
        </p:blipFill>
        <p:spPr>
          <a:xfrm rot="21600000">
            <a:off x="662570" y="1397066"/>
            <a:ext cx="646379" cy="75585"/>
          </a:xfrm>
          <a:prstGeom prst="rect">
            <a:avLst/>
          </a:prstGeom>
        </p:spPr>
      </p:pic>
      <p:sp>
        <p:nvSpPr>
          <p:cNvPr id="15" name="文本框 14">
            <a:extLst>
              <a:ext uri="{FF2B5EF4-FFF2-40B4-BE49-F238E27FC236}">
                <a16:creationId xmlns:a16="http://schemas.microsoft.com/office/drawing/2014/main" id="{2EFC322A-DBC1-4731-84EB-497674727633}"/>
              </a:ext>
            </a:extLst>
          </p:cNvPr>
          <p:cNvSpPr txBox="1"/>
          <p:nvPr/>
        </p:nvSpPr>
        <p:spPr>
          <a:xfrm>
            <a:off x="568232" y="724008"/>
            <a:ext cx="5415248" cy="484428"/>
          </a:xfrm>
          <a:prstGeom prst="rect">
            <a:avLst/>
          </a:prstGeom>
          <a:noFill/>
        </p:spPr>
        <p:txBody>
          <a:bodyPr wrap="square">
            <a:spAutoFit/>
          </a:bodyPr>
          <a:lstStyle/>
          <a:p>
            <a:pPr indent="739550">
              <a:lnSpc>
                <a:spcPct val="91000"/>
              </a:lnSpc>
              <a:spcBef>
                <a:spcPts val="0"/>
              </a:spcBef>
            </a:pPr>
            <a:r>
              <a:rPr lang="zh-CN" altLang="en-US" sz="2800" b="1" spc="222" dirty="0">
                <a:solidFill>
                  <a:srgbClr val="000000">
                    <a:alpha val="100000"/>
                  </a:srgbClr>
                </a:solidFill>
                <a:latin typeface="微软雅黑" panose="020B0503020204020204" charset="-122"/>
                <a:ea typeface="微软雅黑" panose="020B0503020204020204" charset="-122"/>
                <a:cs typeface="微软雅黑" panose="020B0503020204020204" charset="-122"/>
              </a:rPr>
              <a:t>非终结符的后继符号集</a:t>
            </a:r>
            <a:endParaRPr lang="zh-CN" altLang="en-US" sz="2800" dirty="0"/>
          </a:p>
        </p:txBody>
      </p:sp>
    </p:spTree>
    <p:extLst>
      <p:ext uri="{BB962C8B-B14F-4D97-AF65-F5344CB8AC3E}">
        <p14:creationId xmlns:p14="http://schemas.microsoft.com/office/powerpoint/2010/main" val="6975788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textbox 327"/>
          <p:cNvSpPr/>
          <p:nvPr/>
        </p:nvSpPr>
        <p:spPr>
          <a:xfrm>
            <a:off x="651710" y="1384903"/>
            <a:ext cx="7439545" cy="1659929"/>
          </a:xfrm>
          <a:prstGeom prst="rect">
            <a:avLst/>
          </a:prstGeom>
        </p:spPr>
        <p:txBody>
          <a:bodyPr vert="horz" wrap="square" lIns="0" tIns="0" rIns="0" bIns="0"/>
          <a:lstStyle/>
          <a:p>
            <a:pPr algn="l" rtl="0" eaLnBrk="0">
              <a:lnSpc>
                <a:spcPct val="102000"/>
              </a:lnSpc>
            </a:pPr>
            <a:endParaRPr lang="en-US" altLang="en-US" sz="428" dirty="0"/>
          </a:p>
          <a:p>
            <a:pPr indent="739550">
              <a:lnSpc>
                <a:spcPct val="91000"/>
              </a:lnSpc>
              <a:spcBef>
                <a:spcPts val="0"/>
              </a:spcBef>
            </a:pPr>
            <a:r>
              <a:rPr lang="zh-CN" altLang="en-US" sz="2565" b="1" spc="222"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endParaRPr lang="zh-CN" altLang="en-US" sz="2565" dirty="0"/>
          </a:p>
          <a:p>
            <a:pPr indent="487604">
              <a:lnSpc>
                <a:spcPts val="2270"/>
              </a:lnSpc>
              <a:spcBef>
                <a:spcPts val="137"/>
              </a:spcBef>
              <a:tabLst>
                <a:tab pos="636926" algn="l"/>
              </a:tabLst>
            </a:pPr>
            <a:r>
              <a:rPr sz="1881" dirty="0">
                <a:solidFill>
                  <a:srgbClr val="000000">
                    <a:alpha val="100000"/>
                  </a:srgbClr>
                </a:solidFill>
                <a:latin typeface="Arial" panose="020B0604020202020204"/>
                <a:ea typeface="Arial" panose="020B0604020202020204"/>
                <a:cs typeface="Arial" panose="020B0604020202020204"/>
              </a:rPr>
              <a:t>	</a:t>
            </a:r>
            <a:r>
              <a:rPr sz="1881" spc="274" dirty="0">
                <a:solidFill>
                  <a:srgbClr val="000000">
                    <a:alpha val="100000"/>
                  </a:srgbClr>
                </a:solidFill>
                <a:latin typeface="Arial" panose="020B0604020202020204"/>
                <a:ea typeface="Arial" panose="020B0604020202020204"/>
                <a:cs typeface="Arial" panose="020B0604020202020204"/>
              </a:rPr>
              <a:t> </a:t>
            </a:r>
            <a:r>
              <a:rPr sz="1881" spc="-26" dirty="0">
                <a:solidFill>
                  <a:srgbClr val="000000">
                    <a:alpha val="100000"/>
                  </a:srgbClr>
                </a:solidFill>
                <a:latin typeface="华文楷体" panose="02010600040101010101" charset="-122"/>
                <a:ea typeface="华文楷体" panose="02010600040101010101" charset="-122"/>
                <a:cs typeface="华文楷体" panose="02010600040101010101" charset="-122"/>
              </a:rPr>
              <a:t>非终结符</a:t>
            </a:r>
            <a:r>
              <a:rPr sz="1881" b="1" i="1" spc="-26" dirty="0">
                <a:solidFill>
                  <a:srgbClr val="000000">
                    <a:alpha val="100000"/>
                  </a:srgbClr>
                </a:solidFill>
                <a:latin typeface="Times New Roman" panose="02020603050405020304"/>
                <a:ea typeface="Times New Roman" panose="02020603050405020304"/>
                <a:cs typeface="Times New Roman" panose="02020603050405020304"/>
              </a:rPr>
              <a:t>A</a:t>
            </a:r>
            <a:r>
              <a:rPr sz="1881" spc="-26" dirty="0">
                <a:solidFill>
                  <a:srgbClr val="000000">
                    <a:alpha val="100000"/>
                  </a:srgbClr>
                </a:solidFill>
                <a:latin typeface="华文楷体" panose="02010600040101010101" charset="-122"/>
                <a:ea typeface="华文楷体" panose="02010600040101010101" charset="-122"/>
                <a:cs typeface="华文楷体" panose="02010600040101010101" charset="-122"/>
              </a:rPr>
              <a:t>的后继符号集</a:t>
            </a:r>
            <a:endParaRPr lang="en-US" altLang="en-US" sz="1881" dirty="0"/>
          </a:p>
          <a:p>
            <a:pPr marL="700998" indent="44525">
              <a:lnSpc>
                <a:spcPct val="117000"/>
              </a:lnSpc>
              <a:spcBef>
                <a:spcPts val="522"/>
              </a:spcBef>
              <a:tabLst>
                <a:tab pos="880184" algn="l"/>
              </a:tabLst>
            </a:pPr>
            <a:r>
              <a:rPr sz="1625" dirty="0">
                <a:solidFill>
                  <a:srgbClr val="000000">
                    <a:alpha val="100000"/>
                  </a:srgbClr>
                </a:solidFill>
                <a:latin typeface="Arial" panose="020B0604020202020204"/>
                <a:ea typeface="Arial" panose="020B0604020202020204"/>
                <a:cs typeface="Arial" panose="020B0604020202020204"/>
              </a:rPr>
              <a:t>	</a:t>
            </a:r>
            <a:r>
              <a:rPr sz="1625" spc="624" dirty="0">
                <a:solidFill>
                  <a:srgbClr val="000000">
                    <a:alpha val="100000"/>
                  </a:srgbClr>
                </a:solidFill>
                <a:latin typeface="Arial" panose="020B0604020202020204"/>
                <a:ea typeface="Arial" panose="020B0604020202020204"/>
                <a:cs typeface="Arial" panose="020B0604020202020204"/>
              </a:rPr>
              <a:t> </a:t>
            </a:r>
            <a:r>
              <a:rPr sz="2565" spc="17" baseline="-1000" dirty="0">
                <a:solidFill>
                  <a:srgbClr val="000000">
                    <a:alpha val="100000"/>
                  </a:srgbClr>
                </a:solidFill>
                <a:latin typeface="华文楷体" panose="02010600040101010101" charset="-122"/>
                <a:ea typeface="华文楷体" panose="02010600040101010101" charset="-122"/>
                <a:cs typeface="华文楷体" panose="02010600040101010101" charset="-122"/>
              </a:rPr>
              <a:t>可能在某个句型中紧跟在</a:t>
            </a:r>
            <a:r>
              <a:rPr sz="2565" b="1" spc="17" baseline="-1000" dirty="0">
                <a:solidFill>
                  <a:srgbClr val="000000">
                    <a:alpha val="100000"/>
                  </a:srgbClr>
                </a:solidFill>
                <a:latin typeface="Times New Roman" panose="02020603050405020304"/>
                <a:ea typeface="Times New Roman" panose="02020603050405020304"/>
                <a:cs typeface="Times New Roman" panose="02020603050405020304"/>
              </a:rPr>
              <a:t>A</a:t>
            </a:r>
            <a:r>
              <a:rPr sz="2565" spc="17" baseline="-1000" dirty="0">
                <a:solidFill>
                  <a:srgbClr val="000000">
                    <a:alpha val="100000"/>
                  </a:srgbClr>
                </a:solidFill>
                <a:latin typeface="华文楷体" panose="02010600040101010101" charset="-122"/>
                <a:ea typeface="华文楷体" panose="02010600040101010101" charset="-122"/>
                <a:cs typeface="华文楷体" panose="02010600040101010101" charset="-122"/>
              </a:rPr>
              <a:t>后边的终结符</a:t>
            </a:r>
            <a:r>
              <a:rPr sz="2565" b="1" spc="17" baseline="-1000" dirty="0">
                <a:solidFill>
                  <a:srgbClr val="000000">
                    <a:alpha val="100000"/>
                  </a:srgbClr>
                </a:solidFill>
                <a:latin typeface="Times New Roman" panose="02020603050405020304"/>
                <a:ea typeface="Times New Roman" panose="02020603050405020304"/>
                <a:cs typeface="Times New Roman" panose="02020603050405020304"/>
              </a:rPr>
              <a:t>a</a:t>
            </a:r>
            <a:r>
              <a:rPr sz="1625" spc="-162" dirty="0">
                <a:solidFill>
                  <a:srgbClr val="000000">
                    <a:alpha val="100000"/>
                  </a:srgbClr>
                </a:solidFill>
                <a:latin typeface="Times New Roman" panose="02020603050405020304"/>
                <a:ea typeface="Times New Roman" panose="02020603050405020304"/>
                <a:cs typeface="Times New Roman" panose="02020603050405020304"/>
              </a:rPr>
              <a:t> </a:t>
            </a:r>
            <a:r>
              <a:rPr sz="2565" spc="17" baseline="-1000" dirty="0">
                <a:solidFill>
                  <a:srgbClr val="000000">
                    <a:alpha val="100000"/>
                  </a:srgbClr>
                </a:solidFill>
                <a:latin typeface="华文楷体" panose="02010600040101010101" charset="-122"/>
                <a:ea typeface="华文楷体" panose="02010600040101010101" charset="-122"/>
                <a:cs typeface="华文楷体" panose="02010600040101010101" charset="-122"/>
              </a:rPr>
              <a:t>的集合，记为</a:t>
            </a:r>
            <a:r>
              <a:rPr sz="2565" b="1" i="1" spc="17" baseline="-1000" dirty="0">
                <a:solidFill>
                  <a:srgbClr val="2D84F4">
                    <a:alpha val="100000"/>
                  </a:srgbClr>
                </a:solidFill>
                <a:latin typeface="Times New Roman" panose="02020603050405020304"/>
                <a:ea typeface="Times New Roman" panose="02020603050405020304"/>
                <a:cs typeface="Times New Roman" panose="02020603050405020304"/>
              </a:rPr>
              <a:t>FOLLOW</a:t>
            </a:r>
            <a:r>
              <a:rPr sz="2565" b="1" spc="17" baseline="-1000" dirty="0">
                <a:solidFill>
                  <a:srgbClr val="2D84F4">
                    <a:alpha val="100000"/>
                  </a:srgbClr>
                </a:solidFill>
                <a:latin typeface="Times New Roman" panose="02020603050405020304"/>
                <a:ea typeface="Times New Roman" panose="02020603050405020304"/>
                <a:cs typeface="Times New Roman" panose="02020603050405020304"/>
              </a:rPr>
              <a:t>(</a:t>
            </a:r>
            <a:r>
              <a:rPr sz="2565" b="1" i="1" spc="17" baseline="-1000" dirty="0">
                <a:solidFill>
                  <a:srgbClr val="2D84F4">
                    <a:alpha val="100000"/>
                  </a:srgbClr>
                </a:solidFill>
                <a:latin typeface="Times New Roman" panose="02020603050405020304"/>
                <a:ea typeface="Times New Roman" panose="02020603050405020304"/>
                <a:cs typeface="Times New Roman" panose="02020603050405020304"/>
              </a:rPr>
              <a:t>A</a:t>
            </a:r>
            <a:r>
              <a:rPr sz="2565" b="1" spc="17" baseline="-1000" dirty="0">
                <a:solidFill>
                  <a:srgbClr val="2D84F4">
                    <a:alpha val="100000"/>
                  </a:srgbClr>
                </a:solidFill>
                <a:latin typeface="Times New Roman" panose="02020603050405020304"/>
                <a:ea typeface="Times New Roman" panose="02020603050405020304"/>
                <a:cs typeface="Times New Roman" panose="02020603050405020304"/>
              </a:rPr>
              <a:t>)</a:t>
            </a:r>
            <a:r>
              <a:rPr sz="1625" dirty="0">
                <a:solidFill>
                  <a:srgbClr val="2D84F4">
                    <a:alpha val="100000"/>
                  </a:srgbClr>
                </a:solidFill>
                <a:latin typeface="Times New Roman" panose="02020603050405020304"/>
                <a:ea typeface="Times New Roman" panose="02020603050405020304"/>
                <a:cs typeface="Times New Roman" panose="02020603050405020304"/>
              </a:rPr>
              <a:t> </a:t>
            </a:r>
            <a:r>
              <a:rPr sz="2565" b="1" i="1" spc="-9" baseline="-1000" dirty="0">
                <a:solidFill>
                  <a:srgbClr val="000000">
                    <a:alpha val="100000"/>
                  </a:srgbClr>
                </a:solidFill>
                <a:latin typeface="Times New Roman" panose="02020603050405020304"/>
                <a:ea typeface="Times New Roman" panose="02020603050405020304"/>
                <a:cs typeface="Times New Roman" panose="02020603050405020304"/>
              </a:rPr>
              <a:t>FOLLOW</a:t>
            </a:r>
            <a:r>
              <a:rPr sz="2565" b="1" spc="-9" baseline="-1000" dirty="0">
                <a:solidFill>
                  <a:srgbClr val="000000">
                    <a:alpha val="100000"/>
                  </a:srgbClr>
                </a:solidFill>
                <a:latin typeface="Times New Roman" panose="02020603050405020304"/>
                <a:ea typeface="Times New Roman" panose="02020603050405020304"/>
                <a:cs typeface="Times New Roman" panose="02020603050405020304"/>
              </a:rPr>
              <a:t>(</a:t>
            </a:r>
            <a:r>
              <a:rPr sz="2565" b="1" i="1" spc="-9" baseline="-1000" dirty="0">
                <a:solidFill>
                  <a:srgbClr val="000000">
                    <a:alpha val="100000"/>
                  </a:srgbClr>
                </a:solidFill>
                <a:latin typeface="Times New Roman" panose="02020603050405020304"/>
                <a:ea typeface="Times New Roman" panose="02020603050405020304"/>
                <a:cs typeface="Times New Roman" panose="02020603050405020304"/>
              </a:rPr>
              <a:t>A</a:t>
            </a:r>
            <a:r>
              <a:rPr sz="2565" b="1" spc="-9" baseline="-1000" dirty="0">
                <a:solidFill>
                  <a:srgbClr val="000000">
                    <a:alpha val="100000"/>
                  </a:srgbClr>
                </a:solidFill>
                <a:latin typeface="Times New Roman" panose="02020603050405020304"/>
                <a:ea typeface="Times New Roman" panose="02020603050405020304"/>
                <a:cs typeface="Times New Roman" panose="02020603050405020304"/>
              </a:rPr>
              <a:t>)={</a:t>
            </a:r>
            <a:r>
              <a:rPr sz="2565" b="1" i="1" spc="-9" baseline="-1000" dirty="0">
                <a:solidFill>
                  <a:srgbClr val="000000">
                    <a:alpha val="100000"/>
                  </a:srgbClr>
                </a:solidFill>
                <a:latin typeface="Times New Roman" panose="02020603050405020304"/>
                <a:ea typeface="Times New Roman" panose="02020603050405020304"/>
                <a:cs typeface="Times New Roman" panose="02020603050405020304"/>
              </a:rPr>
              <a:t>a</a:t>
            </a:r>
            <a:r>
              <a:rPr sz="2565" b="1" spc="-9" baseline="-1000" dirty="0">
                <a:solidFill>
                  <a:srgbClr val="000000">
                    <a:alpha val="100000"/>
                  </a:srgbClr>
                </a:solidFill>
                <a:latin typeface="Times New Roman" panose="02020603050405020304"/>
                <a:ea typeface="Times New Roman" panose="02020603050405020304"/>
                <a:cs typeface="Times New Roman" panose="02020603050405020304"/>
              </a:rPr>
              <a:t>|</a:t>
            </a:r>
            <a:r>
              <a:rPr sz="1625" spc="197" dirty="0">
                <a:solidFill>
                  <a:srgbClr val="000000">
                    <a:alpha val="100000"/>
                  </a:srgbClr>
                </a:solidFill>
                <a:latin typeface="Times New Roman" panose="02020603050405020304"/>
                <a:ea typeface="Times New Roman" panose="02020603050405020304"/>
                <a:cs typeface="Times New Roman" panose="02020603050405020304"/>
              </a:rPr>
              <a:t> </a:t>
            </a:r>
            <a:r>
              <a:rPr sz="2565" b="1" i="1" spc="-9" baseline="-1000" dirty="0">
                <a:solidFill>
                  <a:srgbClr val="000000">
                    <a:alpha val="100000"/>
                  </a:srgbClr>
                </a:solidFill>
                <a:latin typeface="Times New Roman" panose="02020603050405020304"/>
                <a:ea typeface="Times New Roman" panose="02020603050405020304"/>
                <a:cs typeface="Times New Roman" panose="02020603050405020304"/>
              </a:rPr>
              <a:t>S</a:t>
            </a:r>
            <a:r>
              <a:rPr sz="1625" spc="17" dirty="0">
                <a:solidFill>
                  <a:srgbClr val="000000">
                    <a:alpha val="100000"/>
                  </a:srgbClr>
                </a:solidFill>
                <a:latin typeface="Times New Roman" panose="02020603050405020304"/>
                <a:ea typeface="Times New Roman" panose="02020603050405020304"/>
                <a:cs typeface="Times New Roman" panose="02020603050405020304"/>
              </a:rPr>
              <a:t>     </a:t>
            </a:r>
            <a:r>
              <a:rPr sz="1710" b="1" spc="-9" baseline="31000" dirty="0">
                <a:solidFill>
                  <a:srgbClr val="000000">
                    <a:alpha val="100000"/>
                  </a:srgbClr>
                </a:solidFill>
                <a:latin typeface="Times New Roman" panose="02020603050405020304"/>
                <a:ea typeface="Times New Roman" panose="02020603050405020304"/>
                <a:cs typeface="Times New Roman" panose="02020603050405020304"/>
              </a:rPr>
              <a:t>*</a:t>
            </a:r>
            <a:r>
              <a:rPr sz="1112" spc="214" dirty="0">
                <a:solidFill>
                  <a:srgbClr val="000000">
                    <a:alpha val="100000"/>
                  </a:srgbClr>
                </a:solidFill>
                <a:latin typeface="Times New Roman" panose="02020603050405020304"/>
                <a:ea typeface="Times New Roman" panose="02020603050405020304"/>
                <a:cs typeface="Times New Roman" panose="02020603050405020304"/>
              </a:rPr>
              <a:t> </a:t>
            </a:r>
            <a:r>
              <a:rPr sz="2565" b="1" i="1" spc="-9" baseline="-1000" dirty="0">
                <a:solidFill>
                  <a:srgbClr val="000000">
                    <a:alpha val="100000"/>
                  </a:srgbClr>
                </a:solidFill>
                <a:latin typeface="Times New Roman" panose="02020603050405020304"/>
                <a:ea typeface="Times New Roman" panose="02020603050405020304"/>
                <a:cs typeface="Times New Roman" panose="02020603050405020304"/>
              </a:rPr>
              <a:t>αA</a:t>
            </a:r>
            <a:r>
              <a:rPr sz="2565" b="1" i="1" spc="-9" baseline="-1000" dirty="0">
                <a:solidFill>
                  <a:srgbClr val="2D84F4">
                    <a:alpha val="100000"/>
                  </a:srgbClr>
                </a:solidFill>
                <a:latin typeface="Times New Roman" panose="02020603050405020304"/>
                <a:ea typeface="Times New Roman" panose="02020603050405020304"/>
                <a:cs typeface="Times New Roman" panose="02020603050405020304"/>
              </a:rPr>
              <a:t>a</a:t>
            </a:r>
            <a:r>
              <a:rPr sz="2565" b="1" i="1" spc="-9" baseline="-1000" dirty="0">
                <a:solidFill>
                  <a:srgbClr val="000000">
                    <a:alpha val="100000"/>
                  </a:srgbClr>
                </a:solidFill>
                <a:latin typeface="Times New Roman" panose="02020603050405020304"/>
                <a:ea typeface="Times New Roman" panose="02020603050405020304"/>
                <a:cs typeface="Times New Roman" panose="02020603050405020304"/>
              </a:rPr>
              <a:t>β</a:t>
            </a:r>
            <a:r>
              <a:rPr sz="2565" b="1" spc="-9" baseline="-1000" dirty="0">
                <a:solidFill>
                  <a:srgbClr val="000000">
                    <a:alpha val="100000"/>
                  </a:srgbClr>
                </a:solidFill>
                <a:latin typeface="Times New Roman" panose="02020603050405020304"/>
                <a:ea typeface="Times New Roman" panose="02020603050405020304"/>
                <a:cs typeface="Times New Roman" panose="02020603050405020304"/>
              </a:rPr>
              <a:t>,</a:t>
            </a:r>
            <a:r>
              <a:rPr sz="1625" spc="60" dirty="0">
                <a:solidFill>
                  <a:srgbClr val="000000">
                    <a:alpha val="100000"/>
                  </a:srgbClr>
                </a:solidFill>
                <a:latin typeface="Times New Roman" panose="02020603050405020304"/>
                <a:ea typeface="Times New Roman" panose="02020603050405020304"/>
                <a:cs typeface="Times New Roman" panose="02020603050405020304"/>
              </a:rPr>
              <a:t> </a:t>
            </a:r>
            <a:r>
              <a:rPr sz="2565" b="1" i="1" spc="-9" baseline="-1000" dirty="0">
                <a:solidFill>
                  <a:srgbClr val="000000">
                    <a:alpha val="100000"/>
                  </a:srgbClr>
                </a:solidFill>
                <a:latin typeface="Times New Roman" panose="02020603050405020304"/>
                <a:ea typeface="Times New Roman" panose="02020603050405020304"/>
                <a:cs typeface="Times New Roman" panose="02020603050405020304"/>
              </a:rPr>
              <a:t>a</a:t>
            </a:r>
            <a:r>
              <a:rPr sz="1625" spc="-86" dirty="0">
                <a:solidFill>
                  <a:srgbClr val="000000">
                    <a:alpha val="100000"/>
                  </a:srgbClr>
                </a:solidFill>
                <a:latin typeface="Times New Roman" panose="02020603050405020304"/>
                <a:ea typeface="Times New Roman" panose="02020603050405020304"/>
                <a:cs typeface="Times New Roman" panose="02020603050405020304"/>
              </a:rPr>
              <a:t> </a:t>
            </a:r>
            <a:r>
              <a:rPr sz="2565" spc="-9" baseline="-1000" dirty="0">
                <a:solidFill>
                  <a:srgbClr val="000000">
                    <a:alpha val="100000"/>
                  </a:srgbClr>
                </a:solidFill>
                <a:latin typeface="宋体" panose="02010600030101010101" pitchFamily="2" charset="-122"/>
                <a:cs typeface="宋体" panose="02010600030101010101" pitchFamily="2" charset="-122"/>
              </a:rPr>
              <a:t>∈</a:t>
            </a:r>
            <a:r>
              <a:rPr sz="1625" spc="-599" dirty="0">
                <a:solidFill>
                  <a:srgbClr val="000000">
                    <a:alpha val="100000"/>
                  </a:srgbClr>
                </a:solidFill>
                <a:latin typeface="宋体" panose="02010600030101010101" pitchFamily="2" charset="-122"/>
                <a:cs typeface="宋体" panose="02010600030101010101" pitchFamily="2" charset="-122"/>
              </a:rPr>
              <a:t> </a:t>
            </a:r>
            <a:r>
              <a:rPr sz="2565" b="1" i="1" spc="-9" baseline="-1000" dirty="0">
                <a:solidFill>
                  <a:srgbClr val="000000">
                    <a:alpha val="100000"/>
                  </a:srgbClr>
                </a:solidFill>
                <a:latin typeface="Times New Roman" panose="02020603050405020304"/>
                <a:ea typeface="Times New Roman" panose="02020603050405020304"/>
                <a:cs typeface="Times New Roman" panose="02020603050405020304"/>
              </a:rPr>
              <a:t>V</a:t>
            </a:r>
            <a:r>
              <a:rPr sz="1710" b="1" i="1" spc="-9" baseline="-23000" dirty="0">
                <a:solidFill>
                  <a:srgbClr val="000000">
                    <a:alpha val="100000"/>
                  </a:srgbClr>
                </a:solidFill>
                <a:latin typeface="Times New Roman" panose="02020603050405020304"/>
                <a:ea typeface="Times New Roman" panose="02020603050405020304"/>
                <a:cs typeface="Times New Roman" panose="02020603050405020304"/>
              </a:rPr>
              <a:t>T</a:t>
            </a:r>
            <a:r>
              <a:rPr sz="2565" spc="-9" baseline="-1000" dirty="0">
                <a:solidFill>
                  <a:srgbClr val="000000">
                    <a:alpha val="100000"/>
                  </a:srgbClr>
                </a:solidFill>
                <a:latin typeface="宋体" panose="02010600030101010101" pitchFamily="2" charset="-122"/>
                <a:cs typeface="宋体" panose="02010600030101010101" pitchFamily="2" charset="-122"/>
              </a:rPr>
              <a:t>，</a:t>
            </a:r>
            <a:r>
              <a:rPr sz="2565" b="1" i="1" spc="-9" baseline="-1000" dirty="0">
                <a:solidFill>
                  <a:srgbClr val="000000">
                    <a:alpha val="100000"/>
                  </a:srgbClr>
                </a:solidFill>
                <a:latin typeface="Times New Roman" panose="02020603050405020304"/>
                <a:ea typeface="Times New Roman" panose="02020603050405020304"/>
                <a:cs typeface="Times New Roman" panose="02020603050405020304"/>
              </a:rPr>
              <a:t>α,β</a:t>
            </a:r>
            <a:r>
              <a:rPr sz="2565" spc="-9" baseline="-1000" dirty="0">
                <a:solidFill>
                  <a:srgbClr val="000000">
                    <a:alpha val="100000"/>
                  </a:srgbClr>
                </a:solidFill>
                <a:latin typeface="宋体" panose="02010600030101010101" pitchFamily="2" charset="-122"/>
                <a:cs typeface="宋体" panose="02010600030101010101" pitchFamily="2" charset="-122"/>
              </a:rPr>
              <a:t>∈</a:t>
            </a:r>
            <a:r>
              <a:rPr sz="2565" b="1" spc="-9" baseline="-1000" dirty="0">
                <a:solidFill>
                  <a:srgbClr val="000000">
                    <a:alpha val="100000"/>
                  </a:srgbClr>
                </a:solidFill>
                <a:latin typeface="Times New Roman" panose="02020603050405020304"/>
                <a:ea typeface="Times New Roman" panose="02020603050405020304"/>
                <a:cs typeface="Times New Roman" panose="02020603050405020304"/>
              </a:rPr>
              <a:t>(</a:t>
            </a:r>
            <a:r>
              <a:rPr sz="2565" b="1" i="1" spc="-9" baseline="-1000" dirty="0">
                <a:solidFill>
                  <a:srgbClr val="000000">
                    <a:alpha val="100000"/>
                  </a:srgbClr>
                </a:solidFill>
                <a:latin typeface="Times New Roman" panose="02020603050405020304"/>
                <a:ea typeface="Times New Roman" panose="02020603050405020304"/>
                <a:cs typeface="Times New Roman" panose="02020603050405020304"/>
              </a:rPr>
              <a:t>V</a:t>
            </a:r>
            <a:r>
              <a:rPr sz="1710" b="1" i="1" spc="-9" baseline="-23000" dirty="0">
                <a:solidFill>
                  <a:srgbClr val="000000">
                    <a:alpha val="100000"/>
                  </a:srgbClr>
                </a:solidFill>
                <a:latin typeface="Times New Roman" panose="02020603050405020304"/>
                <a:ea typeface="Times New Roman" panose="02020603050405020304"/>
                <a:cs typeface="Times New Roman" panose="02020603050405020304"/>
              </a:rPr>
              <a:t>T</a:t>
            </a:r>
            <a:r>
              <a:rPr sz="1112" spc="17" dirty="0">
                <a:solidFill>
                  <a:srgbClr val="000000">
                    <a:alpha val="100000"/>
                  </a:srgbClr>
                </a:solidFill>
                <a:latin typeface="Times New Roman" panose="02020603050405020304"/>
                <a:ea typeface="Times New Roman" panose="02020603050405020304"/>
                <a:cs typeface="Times New Roman" panose="02020603050405020304"/>
              </a:rPr>
              <a:t> </a:t>
            </a:r>
            <a:r>
              <a:rPr sz="2565" spc="-9" baseline="-1000" dirty="0">
                <a:solidFill>
                  <a:srgbClr val="000000">
                    <a:alpha val="100000"/>
                  </a:srgbClr>
                </a:solidFill>
                <a:latin typeface="宋体" panose="02010600030101010101" pitchFamily="2" charset="-122"/>
                <a:cs typeface="宋体" panose="02010600030101010101" pitchFamily="2" charset="-122"/>
              </a:rPr>
              <a:t>∪</a:t>
            </a:r>
            <a:r>
              <a:rPr sz="1625" spc="-599" dirty="0">
                <a:solidFill>
                  <a:srgbClr val="000000">
                    <a:alpha val="100000"/>
                  </a:srgbClr>
                </a:solidFill>
                <a:latin typeface="宋体" panose="02010600030101010101" pitchFamily="2" charset="-122"/>
                <a:cs typeface="宋体" panose="02010600030101010101" pitchFamily="2" charset="-122"/>
              </a:rPr>
              <a:t> </a:t>
            </a:r>
            <a:r>
              <a:rPr sz="2565" b="1" i="1" spc="-9" baseline="-1000" dirty="0">
                <a:solidFill>
                  <a:srgbClr val="000000">
                    <a:alpha val="100000"/>
                  </a:srgbClr>
                </a:solidFill>
                <a:latin typeface="Times New Roman" panose="02020603050405020304"/>
                <a:ea typeface="Times New Roman" panose="02020603050405020304"/>
                <a:cs typeface="Times New Roman" panose="02020603050405020304"/>
              </a:rPr>
              <a:t>V</a:t>
            </a:r>
            <a:r>
              <a:rPr sz="1710" b="1" i="1" spc="-9" baseline="-23000" dirty="0">
                <a:solidFill>
                  <a:srgbClr val="000000">
                    <a:alpha val="100000"/>
                  </a:srgbClr>
                </a:solidFill>
                <a:latin typeface="Times New Roman" panose="02020603050405020304"/>
                <a:ea typeface="Times New Roman" panose="02020603050405020304"/>
                <a:cs typeface="Times New Roman" panose="02020603050405020304"/>
              </a:rPr>
              <a:t>N</a:t>
            </a:r>
            <a:r>
              <a:rPr sz="2565" b="1" spc="-9" baseline="-1000" dirty="0">
                <a:solidFill>
                  <a:srgbClr val="000000">
                    <a:alpha val="100000"/>
                  </a:srgbClr>
                </a:solidFill>
                <a:latin typeface="Times New Roman" panose="02020603050405020304"/>
                <a:ea typeface="Times New Roman" panose="02020603050405020304"/>
                <a:cs typeface="Times New Roman" panose="02020603050405020304"/>
              </a:rPr>
              <a:t>)</a:t>
            </a:r>
            <a:r>
              <a:rPr sz="1710" b="1" spc="-9" baseline="31000" dirty="0">
                <a:solidFill>
                  <a:srgbClr val="000000">
                    <a:alpha val="100000"/>
                  </a:srgbClr>
                </a:solidFill>
                <a:latin typeface="Times New Roman" panose="02020603050405020304"/>
                <a:ea typeface="Times New Roman" panose="02020603050405020304"/>
                <a:cs typeface="Times New Roman" panose="02020603050405020304"/>
              </a:rPr>
              <a:t>*</a:t>
            </a:r>
            <a:r>
              <a:rPr sz="2565" b="1" spc="-9" baseline="-1000" dirty="0">
                <a:solidFill>
                  <a:srgbClr val="000000">
                    <a:alpha val="100000"/>
                  </a:srgbClr>
                </a:solidFill>
                <a:latin typeface="Times New Roman" panose="02020603050405020304"/>
                <a:ea typeface="Times New Roman" panose="02020603050405020304"/>
                <a:cs typeface="Times New Roman" panose="02020603050405020304"/>
              </a:rPr>
              <a:t>}</a:t>
            </a:r>
            <a:endParaRPr lang="en-US" altLang="en-US" sz="1667" dirty="0"/>
          </a:p>
          <a:p>
            <a:pPr indent="741722">
              <a:lnSpc>
                <a:spcPct val="77000"/>
              </a:lnSpc>
              <a:spcBef>
                <a:spcPts val="308"/>
              </a:spcBef>
            </a:pPr>
            <a:endParaRPr lang="en-US" altLang="en-US" sz="1881" dirty="0"/>
          </a:p>
        </p:txBody>
      </p:sp>
      <p:pic>
        <p:nvPicPr>
          <p:cNvPr id="328" name="picture 328"/>
          <p:cNvPicPr>
            <a:picLocks noChangeAspect="1"/>
          </p:cNvPicPr>
          <p:nvPr/>
        </p:nvPicPr>
        <p:blipFill>
          <a:blip r:embed="rId2"/>
          <a:stretch>
            <a:fillRect/>
          </a:stretch>
        </p:blipFill>
        <p:spPr>
          <a:xfrm rot="21600000">
            <a:off x="4567141" y="2636912"/>
            <a:ext cx="198102" cy="265800"/>
          </a:xfrm>
          <a:prstGeom prst="rect">
            <a:avLst/>
          </a:prstGeom>
        </p:spPr>
      </p:pic>
      <p:pic>
        <p:nvPicPr>
          <p:cNvPr id="329" name="picture 329"/>
          <p:cNvPicPr>
            <a:picLocks noChangeAspect="1"/>
          </p:cNvPicPr>
          <p:nvPr/>
        </p:nvPicPr>
        <p:blipFill>
          <a:blip r:embed="rId3"/>
          <a:stretch>
            <a:fillRect/>
          </a:stretch>
        </p:blipFill>
        <p:spPr>
          <a:xfrm rot="21600000">
            <a:off x="1396890" y="2205452"/>
            <a:ext cx="135829" cy="240848"/>
          </a:xfrm>
          <a:prstGeom prst="rect">
            <a:avLst/>
          </a:prstGeom>
        </p:spPr>
      </p:pic>
      <p:pic>
        <p:nvPicPr>
          <p:cNvPr id="330" name="picture 330"/>
          <p:cNvPicPr>
            <a:picLocks noChangeAspect="1"/>
          </p:cNvPicPr>
          <p:nvPr/>
        </p:nvPicPr>
        <p:blipFill>
          <a:blip r:embed="rId4"/>
          <a:stretch>
            <a:fillRect/>
          </a:stretch>
        </p:blipFill>
        <p:spPr>
          <a:xfrm rot="21600000">
            <a:off x="1139419" y="1824554"/>
            <a:ext cx="149698" cy="265438"/>
          </a:xfrm>
          <a:prstGeom prst="rect">
            <a:avLst/>
          </a:prstGeom>
        </p:spPr>
      </p:pic>
      <p:sp>
        <p:nvSpPr>
          <p:cNvPr id="332" name="textbox 332"/>
          <p:cNvSpPr/>
          <p:nvPr/>
        </p:nvSpPr>
        <p:spPr>
          <a:xfrm>
            <a:off x="1753712" y="3576424"/>
            <a:ext cx="1592055" cy="2047626"/>
          </a:xfrm>
          <a:prstGeom prst="rect">
            <a:avLst/>
          </a:prstGeom>
        </p:spPr>
        <p:txBody>
          <a:bodyPr vert="horz" wrap="square" lIns="0" tIns="0" rIns="0" bIns="0"/>
          <a:lstStyle/>
          <a:p>
            <a:pPr algn="l" rtl="0" eaLnBrk="0">
              <a:lnSpc>
                <a:spcPct val="92000"/>
              </a:lnSpc>
            </a:pPr>
            <a:endParaRPr lang="en-US" altLang="en-US" sz="100" dirty="0"/>
          </a:p>
          <a:p>
            <a:pPr indent="10860">
              <a:lnSpc>
                <a:spcPct val="76000"/>
              </a:lnSpc>
            </a:pPr>
            <a:r>
              <a:rPr sz="1881" b="1" dirty="0">
                <a:solidFill>
                  <a:srgbClr val="000000">
                    <a:alpha val="100000"/>
                  </a:srgbClr>
                </a:solidFill>
                <a:latin typeface="Times New Roman" panose="02020603050405020304"/>
                <a:ea typeface="Times New Roman" panose="02020603050405020304"/>
                <a:cs typeface="Times New Roman" panose="02020603050405020304"/>
              </a:rPr>
              <a:t>(1)</a:t>
            </a:r>
            <a:r>
              <a:rPr sz="1881" spc="-17" dirty="0">
                <a:solidFill>
                  <a:srgbClr val="000000">
                    <a:alpha val="100000"/>
                  </a:srgbClr>
                </a:solidFill>
                <a:latin typeface="Times New Roman" panose="02020603050405020304"/>
                <a:ea typeface="Times New Roman" panose="02020603050405020304"/>
                <a:cs typeface="Times New Roman" panose="02020603050405020304"/>
              </a:rPr>
              <a:t> </a:t>
            </a:r>
            <a:r>
              <a:rPr sz="1881" b="1" i="1" dirty="0">
                <a:solidFill>
                  <a:srgbClr val="000000">
                    <a:alpha val="100000"/>
                  </a:srgbClr>
                </a:solidFill>
                <a:latin typeface="Times New Roman" panose="02020603050405020304"/>
                <a:ea typeface="Times New Roman" panose="02020603050405020304"/>
                <a:cs typeface="Times New Roman" panose="02020603050405020304"/>
              </a:rPr>
              <a:t>S</a:t>
            </a:r>
            <a:r>
              <a:rPr sz="1881" spc="17" dirty="0">
                <a:solidFill>
                  <a:srgbClr val="000000">
                    <a:alpha val="100000"/>
                  </a:srgbClr>
                </a:solidFill>
                <a:latin typeface="Times New Roman" panose="02020603050405020304"/>
                <a:ea typeface="Times New Roman" panose="02020603050405020304"/>
                <a:cs typeface="Times New Roman" panose="02020603050405020304"/>
              </a:rPr>
              <a:t> </a:t>
            </a:r>
            <a:r>
              <a:rPr sz="1881" b="1" dirty="0">
                <a:solidFill>
                  <a:srgbClr val="000000">
                    <a:alpha val="100000"/>
                  </a:srgbClr>
                </a:solidFill>
                <a:latin typeface="Times New Roman" panose="02020603050405020304"/>
                <a:ea typeface="Times New Roman" panose="02020603050405020304"/>
                <a:cs typeface="Times New Roman" panose="02020603050405020304"/>
              </a:rPr>
              <a:t>→</a:t>
            </a:r>
            <a:r>
              <a:rPr sz="1881" spc="43" dirty="0">
                <a:solidFill>
                  <a:srgbClr val="000000">
                    <a:alpha val="100000"/>
                  </a:srgbClr>
                </a:solidFill>
                <a:latin typeface="Times New Roman" panose="02020603050405020304"/>
                <a:ea typeface="Times New Roman" panose="02020603050405020304"/>
                <a:cs typeface="Times New Roman" panose="02020603050405020304"/>
              </a:rPr>
              <a:t> </a:t>
            </a:r>
            <a:r>
              <a:rPr sz="1881" b="1" i="1" dirty="0">
                <a:solidFill>
                  <a:srgbClr val="000000">
                    <a:alpha val="100000"/>
                  </a:srgbClr>
                </a:solidFill>
                <a:latin typeface="Times New Roman" panose="02020603050405020304"/>
                <a:ea typeface="Times New Roman" panose="02020603050405020304"/>
                <a:cs typeface="Times New Roman" panose="02020603050405020304"/>
              </a:rPr>
              <a:t>aBC</a:t>
            </a:r>
            <a:endParaRPr lang="en-US" altLang="en-US" sz="1881" dirty="0"/>
          </a:p>
          <a:p>
            <a:pPr indent="10860">
              <a:lnSpc>
                <a:spcPts val="2523"/>
              </a:lnSpc>
              <a:spcBef>
                <a:spcPts val="449"/>
              </a:spcBef>
            </a:pPr>
            <a:r>
              <a:rPr sz="1881" b="1" spc="-9" dirty="0">
                <a:solidFill>
                  <a:srgbClr val="000000">
                    <a:alpha val="100000"/>
                  </a:srgbClr>
                </a:solidFill>
                <a:latin typeface="Times New Roman" panose="02020603050405020304"/>
                <a:ea typeface="Times New Roman" panose="02020603050405020304"/>
                <a:cs typeface="Times New Roman" panose="02020603050405020304"/>
              </a:rPr>
              <a:t>(2)</a:t>
            </a:r>
            <a:r>
              <a:rPr sz="1881" spc="9" dirty="0">
                <a:solidFill>
                  <a:srgbClr val="000000">
                    <a:alpha val="100000"/>
                  </a:srgbClr>
                </a:solidFill>
                <a:latin typeface="Times New Roman" panose="02020603050405020304"/>
                <a:ea typeface="Times New Roman" panose="02020603050405020304"/>
                <a:cs typeface="Times New Roman" panose="02020603050405020304"/>
              </a:rPr>
              <a:t> </a:t>
            </a:r>
            <a:r>
              <a:rPr sz="1881" b="1" i="1" spc="-9" dirty="0">
                <a:solidFill>
                  <a:srgbClr val="000000">
                    <a:alpha val="100000"/>
                  </a:srgbClr>
                </a:solidFill>
                <a:latin typeface="Times New Roman" panose="02020603050405020304"/>
                <a:ea typeface="Times New Roman" panose="02020603050405020304"/>
                <a:cs typeface="Times New Roman" panose="02020603050405020304"/>
              </a:rPr>
              <a:t>B</a:t>
            </a:r>
            <a:r>
              <a:rPr sz="1881" spc="68" dirty="0">
                <a:solidFill>
                  <a:srgbClr val="000000">
                    <a:alpha val="100000"/>
                  </a:srgbClr>
                </a:solidFill>
                <a:latin typeface="Times New Roman" panose="02020603050405020304"/>
                <a:ea typeface="Times New Roman" panose="02020603050405020304"/>
                <a:cs typeface="Times New Roman" panose="02020603050405020304"/>
              </a:rPr>
              <a:t> </a:t>
            </a:r>
            <a:r>
              <a:rPr sz="1881" b="1" spc="-9" dirty="0">
                <a:solidFill>
                  <a:srgbClr val="000000">
                    <a:alpha val="100000"/>
                  </a:srgbClr>
                </a:solidFill>
                <a:latin typeface="Times New Roman" panose="02020603050405020304"/>
                <a:ea typeface="Times New Roman" panose="02020603050405020304"/>
                <a:cs typeface="Times New Roman" panose="02020603050405020304"/>
              </a:rPr>
              <a:t>→</a:t>
            </a:r>
            <a:r>
              <a:rPr sz="1881" spc="17" dirty="0">
                <a:solidFill>
                  <a:srgbClr val="000000">
                    <a:alpha val="100000"/>
                  </a:srgbClr>
                </a:solidFill>
                <a:latin typeface="Times New Roman" panose="02020603050405020304"/>
                <a:ea typeface="Times New Roman" panose="02020603050405020304"/>
                <a:cs typeface="Times New Roman" panose="02020603050405020304"/>
              </a:rPr>
              <a:t> </a:t>
            </a:r>
            <a:r>
              <a:rPr sz="1881" b="1" i="1" spc="-9" dirty="0">
                <a:solidFill>
                  <a:srgbClr val="000000">
                    <a:alpha val="100000"/>
                  </a:srgbClr>
                </a:solidFill>
                <a:latin typeface="Times New Roman" panose="02020603050405020304"/>
                <a:ea typeface="Times New Roman" panose="02020603050405020304"/>
                <a:cs typeface="Times New Roman" panose="02020603050405020304"/>
              </a:rPr>
              <a:t>bC</a:t>
            </a:r>
            <a:r>
              <a:rPr sz="1881" dirty="0">
                <a:solidFill>
                  <a:srgbClr val="000000">
                    <a:alpha val="100000"/>
                  </a:srgbClr>
                </a:solidFill>
                <a:latin typeface="Times New Roman" panose="02020603050405020304"/>
                <a:ea typeface="Times New Roman" panose="02020603050405020304"/>
                <a:cs typeface="Times New Roman" panose="02020603050405020304"/>
              </a:rPr>
              <a:t>        </a:t>
            </a:r>
            <a:endParaRPr lang="en-US" altLang="en-US" sz="1881" dirty="0"/>
          </a:p>
          <a:p>
            <a:pPr indent="10860">
              <a:lnSpc>
                <a:spcPts val="2523"/>
              </a:lnSpc>
              <a:spcBef>
                <a:spcPts val="325"/>
              </a:spcBef>
            </a:pPr>
            <a:r>
              <a:rPr sz="1881" b="1" spc="-26" dirty="0">
                <a:solidFill>
                  <a:srgbClr val="000000">
                    <a:alpha val="100000"/>
                  </a:srgbClr>
                </a:solidFill>
                <a:latin typeface="Times New Roman" panose="02020603050405020304"/>
                <a:ea typeface="Times New Roman" panose="02020603050405020304"/>
                <a:cs typeface="Times New Roman" panose="02020603050405020304"/>
              </a:rPr>
              <a:t>(3)</a:t>
            </a:r>
            <a:r>
              <a:rPr sz="1881" spc="9" dirty="0">
                <a:solidFill>
                  <a:srgbClr val="000000">
                    <a:alpha val="100000"/>
                  </a:srgbClr>
                </a:solidFill>
                <a:latin typeface="Times New Roman" panose="02020603050405020304"/>
                <a:ea typeface="Times New Roman" panose="02020603050405020304"/>
                <a:cs typeface="Times New Roman" panose="02020603050405020304"/>
              </a:rPr>
              <a:t> </a:t>
            </a:r>
            <a:r>
              <a:rPr sz="1881" b="1" i="1" spc="-26" dirty="0">
                <a:solidFill>
                  <a:srgbClr val="000000">
                    <a:alpha val="100000"/>
                  </a:srgbClr>
                </a:solidFill>
                <a:latin typeface="Times New Roman" panose="02020603050405020304"/>
                <a:ea typeface="Times New Roman" panose="02020603050405020304"/>
                <a:cs typeface="Times New Roman" panose="02020603050405020304"/>
              </a:rPr>
              <a:t>B</a:t>
            </a:r>
            <a:r>
              <a:rPr sz="1881" spc="60" dirty="0">
                <a:solidFill>
                  <a:srgbClr val="000000">
                    <a:alpha val="100000"/>
                  </a:srgbClr>
                </a:solidFill>
                <a:latin typeface="Times New Roman" panose="02020603050405020304"/>
                <a:ea typeface="Times New Roman" panose="02020603050405020304"/>
                <a:cs typeface="Times New Roman" panose="02020603050405020304"/>
              </a:rPr>
              <a:t> </a:t>
            </a:r>
            <a:r>
              <a:rPr sz="1881" b="1" spc="-26" dirty="0">
                <a:solidFill>
                  <a:srgbClr val="000000">
                    <a:alpha val="100000"/>
                  </a:srgbClr>
                </a:solidFill>
                <a:latin typeface="Times New Roman" panose="02020603050405020304"/>
                <a:ea typeface="Times New Roman" panose="02020603050405020304"/>
                <a:cs typeface="Times New Roman" panose="02020603050405020304"/>
              </a:rPr>
              <a:t>→</a:t>
            </a:r>
            <a:r>
              <a:rPr sz="1881" spc="43" dirty="0">
                <a:solidFill>
                  <a:srgbClr val="000000">
                    <a:alpha val="100000"/>
                  </a:srgbClr>
                </a:solidFill>
                <a:latin typeface="Times New Roman" panose="02020603050405020304"/>
                <a:ea typeface="Times New Roman" panose="02020603050405020304"/>
                <a:cs typeface="Times New Roman" panose="02020603050405020304"/>
              </a:rPr>
              <a:t> </a:t>
            </a:r>
            <a:r>
              <a:rPr sz="1881" b="1" i="1" spc="-26" dirty="0">
                <a:solidFill>
                  <a:srgbClr val="000000">
                    <a:alpha val="100000"/>
                  </a:srgbClr>
                </a:solidFill>
                <a:latin typeface="Times New Roman" panose="02020603050405020304"/>
                <a:ea typeface="Times New Roman" panose="02020603050405020304"/>
                <a:cs typeface="Times New Roman" panose="02020603050405020304"/>
              </a:rPr>
              <a:t>dB</a:t>
            </a:r>
            <a:r>
              <a:rPr sz="1881" dirty="0">
                <a:solidFill>
                  <a:srgbClr val="000000">
                    <a:alpha val="100000"/>
                  </a:srgbClr>
                </a:solidFill>
                <a:latin typeface="Times New Roman" panose="02020603050405020304"/>
                <a:ea typeface="Times New Roman" panose="02020603050405020304"/>
                <a:cs typeface="Times New Roman" panose="02020603050405020304"/>
              </a:rPr>
              <a:t>        </a:t>
            </a:r>
            <a:endParaRPr lang="en-US" altLang="en-US" sz="1881" dirty="0"/>
          </a:p>
          <a:p>
            <a:pPr indent="10860">
              <a:lnSpc>
                <a:spcPct val="76000"/>
              </a:lnSpc>
              <a:spcBef>
                <a:spcPts val="1005"/>
              </a:spcBef>
            </a:pPr>
            <a:r>
              <a:rPr sz="1881" b="1" spc="-26" dirty="0">
                <a:solidFill>
                  <a:srgbClr val="000000">
                    <a:alpha val="100000"/>
                  </a:srgbClr>
                </a:solidFill>
                <a:latin typeface="Times New Roman" panose="02020603050405020304"/>
                <a:ea typeface="Times New Roman" panose="02020603050405020304"/>
                <a:cs typeface="Times New Roman" panose="02020603050405020304"/>
              </a:rPr>
              <a:t>(4)</a:t>
            </a:r>
            <a:r>
              <a:rPr sz="1881" spc="9" dirty="0">
                <a:solidFill>
                  <a:srgbClr val="000000">
                    <a:alpha val="100000"/>
                  </a:srgbClr>
                </a:solidFill>
                <a:latin typeface="Times New Roman" panose="02020603050405020304"/>
                <a:ea typeface="Times New Roman" panose="02020603050405020304"/>
                <a:cs typeface="Times New Roman" panose="02020603050405020304"/>
              </a:rPr>
              <a:t> </a:t>
            </a:r>
            <a:r>
              <a:rPr sz="1881" b="1" i="1" spc="-26" dirty="0">
                <a:solidFill>
                  <a:srgbClr val="000000">
                    <a:alpha val="100000"/>
                  </a:srgbClr>
                </a:solidFill>
                <a:latin typeface="Times New Roman" panose="02020603050405020304"/>
                <a:ea typeface="Times New Roman" panose="02020603050405020304"/>
                <a:cs typeface="Times New Roman" panose="02020603050405020304"/>
              </a:rPr>
              <a:t>B</a:t>
            </a:r>
            <a:r>
              <a:rPr sz="1881" spc="60" dirty="0">
                <a:solidFill>
                  <a:srgbClr val="000000">
                    <a:alpha val="100000"/>
                  </a:srgbClr>
                </a:solidFill>
                <a:latin typeface="Times New Roman" panose="02020603050405020304"/>
                <a:ea typeface="Times New Roman" panose="02020603050405020304"/>
                <a:cs typeface="Times New Roman" panose="02020603050405020304"/>
              </a:rPr>
              <a:t> </a:t>
            </a:r>
            <a:r>
              <a:rPr sz="1881" b="1" spc="-26" dirty="0">
                <a:solidFill>
                  <a:srgbClr val="000000">
                    <a:alpha val="100000"/>
                  </a:srgbClr>
                </a:solidFill>
                <a:latin typeface="Times New Roman" panose="02020603050405020304"/>
                <a:ea typeface="Times New Roman" panose="02020603050405020304"/>
                <a:cs typeface="Times New Roman" panose="02020603050405020304"/>
              </a:rPr>
              <a:t>→</a:t>
            </a:r>
            <a:r>
              <a:rPr sz="1881" spc="17" dirty="0">
                <a:solidFill>
                  <a:srgbClr val="000000">
                    <a:alpha val="100000"/>
                  </a:srgbClr>
                </a:solidFill>
                <a:latin typeface="Times New Roman" panose="02020603050405020304"/>
                <a:ea typeface="Times New Roman" panose="02020603050405020304"/>
                <a:cs typeface="Times New Roman" panose="02020603050405020304"/>
              </a:rPr>
              <a:t> </a:t>
            </a:r>
            <a:r>
              <a:rPr sz="1881" b="1" i="1" spc="-26" dirty="0">
                <a:solidFill>
                  <a:srgbClr val="000000">
                    <a:alpha val="100000"/>
                  </a:srgbClr>
                </a:solidFill>
                <a:latin typeface="Times New Roman" panose="02020603050405020304"/>
                <a:ea typeface="Times New Roman" panose="02020603050405020304"/>
                <a:cs typeface="Times New Roman" panose="02020603050405020304"/>
              </a:rPr>
              <a:t>ε</a:t>
            </a:r>
            <a:r>
              <a:rPr sz="1881" dirty="0">
                <a:solidFill>
                  <a:srgbClr val="000000">
                    <a:alpha val="100000"/>
                  </a:srgbClr>
                </a:solidFill>
                <a:latin typeface="Times New Roman" panose="02020603050405020304"/>
                <a:ea typeface="Times New Roman" panose="02020603050405020304"/>
                <a:cs typeface="Times New Roman" panose="02020603050405020304"/>
              </a:rPr>
              <a:t>  </a:t>
            </a:r>
            <a:endParaRPr lang="en-US" altLang="en-US" sz="1881" dirty="0"/>
          </a:p>
          <a:p>
            <a:pPr indent="10860">
              <a:lnSpc>
                <a:spcPct val="76000"/>
              </a:lnSpc>
              <a:spcBef>
                <a:spcPts val="1129"/>
              </a:spcBef>
            </a:pPr>
            <a:r>
              <a:rPr sz="1881" b="1" spc="-34" dirty="0">
                <a:solidFill>
                  <a:srgbClr val="000000">
                    <a:alpha val="100000"/>
                  </a:srgbClr>
                </a:solidFill>
                <a:latin typeface="Times New Roman" panose="02020603050405020304"/>
                <a:ea typeface="Times New Roman" panose="02020603050405020304"/>
                <a:cs typeface="Times New Roman" panose="02020603050405020304"/>
              </a:rPr>
              <a:t>(5)</a:t>
            </a:r>
            <a:r>
              <a:rPr sz="1881" spc="162" dirty="0">
                <a:solidFill>
                  <a:srgbClr val="000000">
                    <a:alpha val="100000"/>
                  </a:srgbClr>
                </a:solidFill>
                <a:latin typeface="Times New Roman" panose="02020603050405020304"/>
                <a:ea typeface="Times New Roman" panose="02020603050405020304"/>
                <a:cs typeface="Times New Roman" panose="02020603050405020304"/>
              </a:rPr>
              <a:t> </a:t>
            </a:r>
            <a:r>
              <a:rPr sz="1881" b="1" i="1" spc="-34" dirty="0">
                <a:solidFill>
                  <a:srgbClr val="000000">
                    <a:alpha val="100000"/>
                  </a:srgbClr>
                </a:solidFill>
                <a:latin typeface="Times New Roman" panose="02020603050405020304"/>
                <a:ea typeface="Times New Roman" panose="02020603050405020304"/>
                <a:cs typeface="Times New Roman" panose="02020603050405020304"/>
              </a:rPr>
              <a:t>C</a:t>
            </a:r>
            <a:r>
              <a:rPr sz="1881" spc="-34" dirty="0">
                <a:solidFill>
                  <a:srgbClr val="000000">
                    <a:alpha val="100000"/>
                  </a:srgbClr>
                </a:solidFill>
                <a:latin typeface="Times New Roman" panose="02020603050405020304"/>
                <a:ea typeface="Times New Roman" panose="02020603050405020304"/>
                <a:cs typeface="Times New Roman" panose="02020603050405020304"/>
              </a:rPr>
              <a:t> </a:t>
            </a:r>
            <a:r>
              <a:rPr sz="1881" b="1" spc="-34" dirty="0">
                <a:solidFill>
                  <a:srgbClr val="000000">
                    <a:alpha val="100000"/>
                  </a:srgbClr>
                </a:solidFill>
                <a:latin typeface="Times New Roman" panose="02020603050405020304"/>
                <a:ea typeface="Times New Roman" panose="02020603050405020304"/>
                <a:cs typeface="Times New Roman" panose="02020603050405020304"/>
              </a:rPr>
              <a:t>→</a:t>
            </a:r>
            <a:r>
              <a:rPr sz="1881" spc="51" dirty="0">
                <a:solidFill>
                  <a:srgbClr val="000000">
                    <a:alpha val="100000"/>
                  </a:srgbClr>
                </a:solidFill>
                <a:latin typeface="Times New Roman" panose="02020603050405020304"/>
                <a:ea typeface="Times New Roman" panose="02020603050405020304"/>
                <a:cs typeface="Times New Roman" panose="02020603050405020304"/>
              </a:rPr>
              <a:t> </a:t>
            </a:r>
            <a:r>
              <a:rPr sz="1881" b="1" i="1" spc="-34" dirty="0">
                <a:solidFill>
                  <a:srgbClr val="000000">
                    <a:alpha val="100000"/>
                  </a:srgbClr>
                </a:solidFill>
                <a:latin typeface="Times New Roman" panose="02020603050405020304"/>
                <a:ea typeface="Times New Roman" panose="02020603050405020304"/>
                <a:cs typeface="Times New Roman" panose="02020603050405020304"/>
              </a:rPr>
              <a:t>c</a:t>
            </a:r>
            <a:endParaRPr lang="en-US" altLang="en-US" sz="1881" dirty="0"/>
          </a:p>
          <a:p>
            <a:pPr algn="l" rtl="0" eaLnBrk="0">
              <a:lnSpc>
                <a:spcPct val="100000"/>
              </a:lnSpc>
            </a:pPr>
            <a:endParaRPr lang="en-US" altLang="en-US" sz="941" dirty="0"/>
          </a:p>
          <a:p>
            <a:pPr indent="10860">
              <a:lnSpc>
                <a:spcPct val="76000"/>
              </a:lnSpc>
              <a:spcBef>
                <a:spcPts val="4"/>
              </a:spcBef>
            </a:pPr>
            <a:r>
              <a:rPr sz="1881" b="1" spc="-34" dirty="0">
                <a:solidFill>
                  <a:srgbClr val="000000">
                    <a:alpha val="100000"/>
                  </a:srgbClr>
                </a:solidFill>
                <a:latin typeface="Times New Roman" panose="02020603050405020304"/>
                <a:ea typeface="Times New Roman" panose="02020603050405020304"/>
                <a:cs typeface="Times New Roman" panose="02020603050405020304"/>
              </a:rPr>
              <a:t>(6)</a:t>
            </a:r>
            <a:r>
              <a:rPr sz="1881" spc="162" dirty="0">
                <a:solidFill>
                  <a:srgbClr val="000000">
                    <a:alpha val="100000"/>
                  </a:srgbClr>
                </a:solidFill>
                <a:latin typeface="Times New Roman" panose="02020603050405020304"/>
                <a:ea typeface="Times New Roman" panose="02020603050405020304"/>
                <a:cs typeface="Times New Roman" panose="02020603050405020304"/>
              </a:rPr>
              <a:t> </a:t>
            </a:r>
            <a:r>
              <a:rPr sz="1881" b="1" i="1" spc="-34" dirty="0">
                <a:solidFill>
                  <a:srgbClr val="000000">
                    <a:alpha val="100000"/>
                  </a:srgbClr>
                </a:solidFill>
                <a:latin typeface="Times New Roman" panose="02020603050405020304"/>
                <a:ea typeface="Times New Roman" panose="02020603050405020304"/>
                <a:cs typeface="Times New Roman" panose="02020603050405020304"/>
              </a:rPr>
              <a:t>C</a:t>
            </a:r>
            <a:r>
              <a:rPr sz="1881" spc="-34" dirty="0">
                <a:solidFill>
                  <a:srgbClr val="000000">
                    <a:alpha val="100000"/>
                  </a:srgbClr>
                </a:solidFill>
                <a:latin typeface="Times New Roman" panose="02020603050405020304"/>
                <a:ea typeface="Times New Roman" panose="02020603050405020304"/>
                <a:cs typeface="Times New Roman" panose="02020603050405020304"/>
              </a:rPr>
              <a:t> </a:t>
            </a:r>
            <a:r>
              <a:rPr sz="1881" b="1" spc="-34" dirty="0">
                <a:solidFill>
                  <a:srgbClr val="000000">
                    <a:alpha val="100000"/>
                  </a:srgbClr>
                </a:solidFill>
                <a:latin typeface="Times New Roman" panose="02020603050405020304"/>
                <a:ea typeface="Times New Roman" panose="02020603050405020304"/>
                <a:cs typeface="Times New Roman" panose="02020603050405020304"/>
              </a:rPr>
              <a:t>→</a:t>
            </a:r>
            <a:r>
              <a:rPr sz="1881" spc="43" dirty="0">
                <a:solidFill>
                  <a:srgbClr val="000000">
                    <a:alpha val="100000"/>
                  </a:srgbClr>
                </a:solidFill>
                <a:latin typeface="Times New Roman" panose="02020603050405020304"/>
                <a:ea typeface="Times New Roman" panose="02020603050405020304"/>
                <a:cs typeface="Times New Roman" panose="02020603050405020304"/>
              </a:rPr>
              <a:t> </a:t>
            </a:r>
            <a:r>
              <a:rPr sz="1881" b="1" i="1" spc="-34" dirty="0">
                <a:solidFill>
                  <a:srgbClr val="000000">
                    <a:alpha val="100000"/>
                  </a:srgbClr>
                </a:solidFill>
                <a:latin typeface="Times New Roman" panose="02020603050405020304"/>
                <a:ea typeface="Times New Roman" panose="02020603050405020304"/>
                <a:cs typeface="Times New Roman" panose="02020603050405020304"/>
              </a:rPr>
              <a:t>a</a:t>
            </a:r>
            <a:endParaRPr lang="en-US" altLang="en-US" sz="1881" dirty="0"/>
          </a:p>
        </p:txBody>
      </p:sp>
      <p:graphicFrame>
        <p:nvGraphicFramePr>
          <p:cNvPr id="334" name="table 334"/>
          <p:cNvGraphicFramePr>
            <a:graphicFrameLocks noGrp="1"/>
          </p:cNvGraphicFramePr>
          <p:nvPr>
            <p:extLst>
              <p:ext uri="{D42A27DB-BD31-4B8C-83A1-F6EECF244321}">
                <p14:modId xmlns:p14="http://schemas.microsoft.com/office/powerpoint/2010/main" val="1767787301"/>
              </p:ext>
            </p:extLst>
          </p:nvPr>
        </p:nvGraphicFramePr>
        <p:xfrm>
          <a:off x="5796136" y="3048465"/>
          <a:ext cx="3024336" cy="1328329"/>
        </p:xfrm>
        <a:graphic>
          <a:graphicData uri="http://schemas.openxmlformats.org/drawingml/2006/table">
            <a:tbl>
              <a:tblPr/>
              <a:tblGrid>
                <a:gridCol w="3024336">
                  <a:extLst>
                    <a:ext uri="{9D8B030D-6E8A-4147-A177-3AD203B41FA5}">
                      <a16:colId xmlns:a16="http://schemas.microsoft.com/office/drawing/2014/main" val="20000"/>
                    </a:ext>
                  </a:extLst>
                </a:gridCol>
              </a:tblGrid>
              <a:tr h="1328329">
                <a:tc>
                  <a:txBody>
                    <a:bodyPr/>
                    <a:lstStyle/>
                    <a:p>
                      <a:pPr algn="l" rtl="0" eaLnBrk="0">
                        <a:lnSpc>
                          <a:spcPct val="100000"/>
                        </a:lnSpc>
                      </a:pPr>
                      <a:endParaRPr lang="en-US" altLang="en-US" sz="700" dirty="0"/>
                    </a:p>
                    <a:p>
                      <a:pPr indent="107315" algn="l" rtl="0" eaLnBrk="0">
                        <a:lnSpc>
                          <a:spcPct val="84000"/>
                        </a:lnSpc>
                        <a:spcBef>
                          <a:spcPts val="5"/>
                        </a:spcBef>
                      </a:pPr>
                      <a:r>
                        <a:rPr sz="1900" spc="-90" dirty="0">
                          <a:solidFill>
                            <a:srgbClr val="000000">
                              <a:alpha val="100000"/>
                            </a:srgbClr>
                          </a:solidFill>
                          <a:latin typeface="华文楷体" panose="02010600040101010101" charset="-122"/>
                          <a:ea typeface="华文楷体" panose="02010600040101010101" charset="-122"/>
                          <a:cs typeface="华文楷体" panose="02010600040101010101" charset="-122"/>
                        </a:rPr>
                        <a:t>如果</a:t>
                      </a:r>
                      <a:r>
                        <a:rPr sz="1900" spc="-70" dirty="0">
                          <a:solidFill>
                            <a:srgbClr val="000000">
                              <a:alpha val="100000"/>
                            </a:srgbClr>
                          </a:solidFill>
                          <a:latin typeface="华文楷体" panose="02010600040101010101" charset="-122"/>
                          <a:ea typeface="华文楷体" panose="02010600040101010101" charset="-122"/>
                          <a:cs typeface="华文楷体" panose="02010600040101010101" charset="-122"/>
                        </a:rPr>
                        <a:t> </a:t>
                      </a:r>
                      <a:r>
                        <a:rPr sz="1900" b="1" i="1" spc="-90" dirty="0">
                          <a:solidFill>
                            <a:srgbClr val="000000">
                              <a:alpha val="100000"/>
                            </a:srgbClr>
                          </a:solidFill>
                          <a:latin typeface="Times New Roman" panose="02020603050405020304"/>
                          <a:ea typeface="Times New Roman" panose="02020603050405020304"/>
                          <a:cs typeface="Times New Roman" panose="02020603050405020304"/>
                        </a:rPr>
                        <a:t>A</a:t>
                      </a:r>
                      <a:r>
                        <a:rPr sz="1900" spc="-90" dirty="0">
                          <a:solidFill>
                            <a:srgbClr val="000000">
                              <a:alpha val="100000"/>
                            </a:srgbClr>
                          </a:solidFill>
                          <a:latin typeface="华文楷体" panose="02010600040101010101" charset="-122"/>
                          <a:ea typeface="华文楷体" panose="02010600040101010101" charset="-122"/>
                          <a:cs typeface="华文楷体" panose="02010600040101010101" charset="-122"/>
                        </a:rPr>
                        <a:t>是某个句型的的最右符号，</a:t>
                      </a:r>
                      <a:endParaRPr lang="en-US" altLang="en-US" sz="1900" dirty="0"/>
                    </a:p>
                    <a:p>
                      <a:pPr indent="130175" algn="l" rtl="0" eaLnBrk="0">
                        <a:lnSpc>
                          <a:spcPts val="2935"/>
                        </a:lnSpc>
                        <a:spcBef>
                          <a:spcPts val="215"/>
                        </a:spcBef>
                      </a:pPr>
                      <a:r>
                        <a:rPr sz="1900" spc="-20" dirty="0">
                          <a:solidFill>
                            <a:srgbClr val="000000">
                              <a:alpha val="100000"/>
                            </a:srgbClr>
                          </a:solidFill>
                          <a:latin typeface="华文楷体" panose="02010600040101010101" charset="-122"/>
                          <a:ea typeface="华文楷体" panose="02010600040101010101" charset="-122"/>
                          <a:cs typeface="华文楷体" panose="02010600040101010101" charset="-122"/>
                        </a:rPr>
                        <a:t>则将结束符“</a:t>
                      </a:r>
                      <a:r>
                        <a:rPr sz="1900" b="1" spc="-20" dirty="0">
                          <a:solidFill>
                            <a:srgbClr val="000000">
                              <a:alpha val="100000"/>
                            </a:srgbClr>
                          </a:solidFill>
                          <a:latin typeface="Times New Roman" panose="02020603050405020304"/>
                          <a:ea typeface="Times New Roman" panose="02020603050405020304"/>
                          <a:cs typeface="Times New Roman" panose="02020603050405020304"/>
                        </a:rPr>
                        <a:t>$</a:t>
                      </a:r>
                      <a:r>
                        <a:rPr sz="1900" spc="-20" dirty="0">
                          <a:solidFill>
                            <a:srgbClr val="000000">
                              <a:alpha val="100000"/>
                            </a:srgbClr>
                          </a:solidFill>
                          <a:latin typeface="华文楷体" panose="02010600040101010101" charset="-122"/>
                          <a:ea typeface="华文楷体" panose="02010600040101010101" charset="-122"/>
                          <a:cs typeface="华文楷体" panose="02010600040101010101" charset="-122"/>
                        </a:rPr>
                        <a:t>”添加到</a:t>
                      </a:r>
                      <a:r>
                        <a:rPr sz="1900" b="1" i="1" spc="-20" dirty="0">
                          <a:solidFill>
                            <a:srgbClr val="000000">
                              <a:alpha val="100000"/>
                            </a:srgbClr>
                          </a:solidFill>
                          <a:latin typeface="Times New Roman" panose="02020603050405020304"/>
                          <a:ea typeface="Times New Roman" panose="02020603050405020304"/>
                          <a:cs typeface="Times New Roman" panose="02020603050405020304"/>
                        </a:rPr>
                        <a:t>FOLLOW</a:t>
                      </a:r>
                      <a:r>
                        <a:rPr sz="1900" b="1" spc="-20" dirty="0">
                          <a:solidFill>
                            <a:srgbClr val="000000">
                              <a:alpha val="100000"/>
                            </a:srgbClr>
                          </a:solidFill>
                          <a:latin typeface="Times New Roman" panose="02020603050405020304"/>
                          <a:ea typeface="Times New Roman" panose="02020603050405020304"/>
                          <a:cs typeface="Times New Roman" panose="02020603050405020304"/>
                        </a:rPr>
                        <a:t>(</a:t>
                      </a:r>
                      <a:r>
                        <a:rPr sz="1900" b="1" i="1" spc="-20" dirty="0">
                          <a:solidFill>
                            <a:srgbClr val="000000">
                              <a:alpha val="100000"/>
                            </a:srgbClr>
                          </a:solidFill>
                          <a:latin typeface="Times New Roman" panose="02020603050405020304"/>
                          <a:ea typeface="Times New Roman" panose="02020603050405020304"/>
                          <a:cs typeface="Times New Roman" panose="02020603050405020304"/>
                        </a:rPr>
                        <a:t>A</a:t>
                      </a:r>
                      <a:r>
                        <a:rPr sz="1900" b="1" spc="-20" dirty="0">
                          <a:solidFill>
                            <a:srgbClr val="000000">
                              <a:alpha val="100000"/>
                            </a:srgbClr>
                          </a:solidFill>
                          <a:latin typeface="Times New Roman" panose="02020603050405020304"/>
                          <a:ea typeface="Times New Roman" panose="02020603050405020304"/>
                          <a:cs typeface="Times New Roman" panose="02020603050405020304"/>
                        </a:rPr>
                        <a:t>)</a:t>
                      </a:r>
                      <a:r>
                        <a:rPr sz="1900" spc="10" dirty="0">
                          <a:solidFill>
                            <a:srgbClr val="000000">
                              <a:alpha val="100000"/>
                            </a:srgbClr>
                          </a:solidFill>
                          <a:latin typeface="Times New Roman" panose="02020603050405020304"/>
                          <a:ea typeface="Times New Roman" panose="02020603050405020304"/>
                          <a:cs typeface="Times New Roman" panose="02020603050405020304"/>
                        </a:rPr>
                        <a:t> </a:t>
                      </a:r>
                      <a:r>
                        <a:rPr sz="1900" spc="-20" dirty="0">
                          <a:solidFill>
                            <a:srgbClr val="000000">
                              <a:alpha val="100000"/>
                            </a:srgbClr>
                          </a:solidFill>
                          <a:latin typeface="华文楷体" panose="02010600040101010101" charset="-122"/>
                          <a:ea typeface="华文楷体" panose="02010600040101010101" charset="-122"/>
                          <a:cs typeface="华文楷体" panose="02010600040101010101" charset="-122"/>
                        </a:rPr>
                        <a:t>中</a:t>
                      </a:r>
                      <a:endParaRPr lang="en-US" altLang="en-US" sz="1900" dirty="0"/>
                    </a:p>
                  </a:txBody>
                  <a:tcPr marL="0" marR="0" marT="0" marB="0">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9D98C"/>
                    </a:solidFill>
                  </a:tcPr>
                </a:tc>
                <a:extLst>
                  <a:ext uri="{0D108BD9-81ED-4DB2-BD59-A6C34878D82A}">
                    <a16:rowId xmlns:a16="http://schemas.microsoft.com/office/drawing/2014/main" val="10000"/>
                  </a:ext>
                </a:extLst>
              </a:tr>
            </a:tbl>
          </a:graphicData>
        </a:graphic>
      </p:graphicFrame>
      <p:sp>
        <p:nvSpPr>
          <p:cNvPr id="335" name="textbox 335"/>
          <p:cNvSpPr/>
          <p:nvPr/>
        </p:nvSpPr>
        <p:spPr>
          <a:xfrm>
            <a:off x="1753712" y="5860912"/>
            <a:ext cx="2079663" cy="340999"/>
          </a:xfrm>
          <a:prstGeom prst="rect">
            <a:avLst/>
          </a:prstGeom>
        </p:spPr>
        <p:txBody>
          <a:bodyPr vert="horz" wrap="square" lIns="0" tIns="0" rIns="0" bIns="0"/>
          <a:lstStyle/>
          <a:p>
            <a:pPr algn="l" rtl="0" eaLnBrk="0">
              <a:lnSpc>
                <a:spcPct val="83000"/>
              </a:lnSpc>
            </a:pPr>
            <a:endParaRPr lang="en-US" altLang="en-US" sz="100" dirty="0"/>
          </a:p>
          <a:p>
            <a:pPr indent="10860">
              <a:lnSpc>
                <a:spcPts val="2510"/>
              </a:lnSpc>
            </a:pPr>
            <a:r>
              <a:rPr sz="1881" b="1" i="1" spc="-9" dirty="0">
                <a:solidFill>
                  <a:srgbClr val="000000">
                    <a:alpha val="100000"/>
                  </a:srgbClr>
                </a:solidFill>
                <a:latin typeface="Times New Roman" panose="02020603050405020304"/>
                <a:ea typeface="Times New Roman" panose="02020603050405020304"/>
                <a:cs typeface="Times New Roman" panose="02020603050405020304"/>
              </a:rPr>
              <a:t>FOLLOW</a:t>
            </a:r>
            <a:r>
              <a:rPr sz="1881" b="1" spc="-9" dirty="0">
                <a:solidFill>
                  <a:srgbClr val="000000">
                    <a:alpha val="100000"/>
                  </a:srgbClr>
                </a:solidFill>
                <a:latin typeface="Times New Roman" panose="02020603050405020304"/>
                <a:ea typeface="Times New Roman" panose="02020603050405020304"/>
                <a:cs typeface="Times New Roman" panose="02020603050405020304"/>
              </a:rPr>
              <a:t>(</a:t>
            </a:r>
            <a:r>
              <a:rPr sz="1881" b="1" i="1" spc="-9" dirty="0">
                <a:solidFill>
                  <a:srgbClr val="000000">
                    <a:alpha val="100000"/>
                  </a:srgbClr>
                </a:solidFill>
                <a:latin typeface="Times New Roman" panose="02020603050405020304"/>
                <a:ea typeface="Times New Roman" panose="02020603050405020304"/>
                <a:cs typeface="Times New Roman" panose="02020603050405020304"/>
              </a:rPr>
              <a:t>B</a:t>
            </a:r>
            <a:r>
              <a:rPr sz="1881" b="1" spc="-9" dirty="0">
                <a:solidFill>
                  <a:srgbClr val="000000">
                    <a:alpha val="100000"/>
                  </a:srgbClr>
                </a:solidFill>
                <a:latin typeface="Times New Roman" panose="02020603050405020304"/>
                <a:ea typeface="Times New Roman" panose="02020603050405020304"/>
                <a:cs typeface="Times New Roman" panose="02020603050405020304"/>
              </a:rPr>
              <a:t>)</a:t>
            </a:r>
            <a:r>
              <a:rPr sz="1881" spc="68" dirty="0">
                <a:solidFill>
                  <a:srgbClr val="000000">
                    <a:alpha val="100000"/>
                  </a:srgbClr>
                </a:solidFill>
                <a:latin typeface="Times New Roman" panose="02020603050405020304"/>
                <a:ea typeface="Times New Roman" panose="02020603050405020304"/>
                <a:cs typeface="Times New Roman" panose="02020603050405020304"/>
              </a:rPr>
              <a:t> </a:t>
            </a:r>
            <a:r>
              <a:rPr sz="1881" b="1" spc="-9" dirty="0">
                <a:solidFill>
                  <a:srgbClr val="000000">
                    <a:alpha val="100000"/>
                  </a:srgbClr>
                </a:solidFill>
                <a:latin typeface="Times New Roman" panose="02020603050405020304"/>
                <a:ea typeface="Times New Roman" panose="02020603050405020304"/>
                <a:cs typeface="Times New Roman" panose="02020603050405020304"/>
              </a:rPr>
              <a:t>=</a:t>
            </a:r>
            <a:r>
              <a:rPr lang="en-US" sz="1881" b="1" spc="-9" dirty="0">
                <a:solidFill>
                  <a:srgbClr val="000000">
                    <a:alpha val="100000"/>
                  </a:srgbClr>
                </a:solidFill>
                <a:latin typeface="Times New Roman" panose="02020603050405020304"/>
                <a:ea typeface="Times New Roman" panose="02020603050405020304"/>
                <a:cs typeface="Times New Roman" panose="02020603050405020304"/>
              </a:rPr>
              <a:t> </a:t>
            </a:r>
            <a:r>
              <a:rPr lang="en-US" sz="1881" b="1" spc="-9" dirty="0">
                <a:solidFill>
                  <a:srgbClr val="FF0000"/>
                </a:solidFill>
                <a:latin typeface="Times New Roman" panose="02020603050405020304"/>
                <a:ea typeface="Times New Roman" panose="02020603050405020304"/>
                <a:cs typeface="Times New Roman" panose="02020603050405020304"/>
              </a:rPr>
              <a:t>??</a:t>
            </a:r>
            <a:endParaRPr lang="en-US" altLang="en-US" sz="1881" dirty="0">
              <a:solidFill>
                <a:srgbClr val="FF0000"/>
              </a:solidFill>
            </a:endParaRPr>
          </a:p>
        </p:txBody>
      </p:sp>
      <p:pic>
        <p:nvPicPr>
          <p:cNvPr id="338" name="picture 338"/>
          <p:cNvPicPr>
            <a:picLocks noChangeAspect="1"/>
          </p:cNvPicPr>
          <p:nvPr/>
        </p:nvPicPr>
        <p:blipFill>
          <a:blip r:embed="rId5"/>
          <a:stretch>
            <a:fillRect/>
          </a:stretch>
        </p:blipFill>
        <p:spPr>
          <a:xfrm rot="21600000">
            <a:off x="662570" y="1397066"/>
            <a:ext cx="646379" cy="75585"/>
          </a:xfrm>
          <a:prstGeom prst="rect">
            <a:avLst/>
          </a:prstGeom>
        </p:spPr>
      </p:pic>
      <p:sp>
        <p:nvSpPr>
          <p:cNvPr id="17" name="文本框 16">
            <a:extLst>
              <a:ext uri="{FF2B5EF4-FFF2-40B4-BE49-F238E27FC236}">
                <a16:creationId xmlns:a16="http://schemas.microsoft.com/office/drawing/2014/main" id="{C49115FE-F2C5-4897-861F-C63601E20AC2}"/>
              </a:ext>
            </a:extLst>
          </p:cNvPr>
          <p:cNvSpPr txBox="1"/>
          <p:nvPr/>
        </p:nvSpPr>
        <p:spPr>
          <a:xfrm>
            <a:off x="3275856" y="5715459"/>
            <a:ext cx="1026657" cy="523220"/>
          </a:xfrm>
          <a:prstGeom prst="rect">
            <a:avLst/>
          </a:prstGeom>
          <a:solidFill>
            <a:schemeClr val="bg1"/>
          </a:solidFill>
        </p:spPr>
        <p:txBody>
          <a:bodyPr wrap="square">
            <a:spAutoFit/>
          </a:bodyPr>
          <a:lstStyle/>
          <a:p>
            <a:r>
              <a:rPr lang="en-US" altLang="zh-CN" sz="2800" b="1" spc="-9" dirty="0">
                <a:solidFill>
                  <a:srgbClr val="000000">
                    <a:alpha val="100000"/>
                  </a:srgbClr>
                </a:solidFill>
                <a:latin typeface="Times New Roman" panose="02020603050405020304"/>
                <a:ea typeface="Times New Roman" panose="02020603050405020304"/>
                <a:cs typeface="Times New Roman" panose="02020603050405020304"/>
              </a:rPr>
              <a:t>{</a:t>
            </a:r>
            <a:r>
              <a:rPr lang="en-US" altLang="zh-CN" sz="2800" b="1" i="1" spc="-9" dirty="0" err="1">
                <a:solidFill>
                  <a:srgbClr val="000000">
                    <a:alpha val="100000"/>
                  </a:srgbClr>
                </a:solidFill>
                <a:latin typeface="Times New Roman" panose="02020603050405020304"/>
                <a:ea typeface="Times New Roman" panose="02020603050405020304"/>
                <a:cs typeface="Times New Roman" panose="02020603050405020304"/>
              </a:rPr>
              <a:t>a</a:t>
            </a:r>
            <a:r>
              <a:rPr lang="en-US" altLang="zh-CN" sz="2800" b="1" spc="-9" dirty="0" err="1">
                <a:solidFill>
                  <a:srgbClr val="000000">
                    <a:alpha val="100000"/>
                  </a:srgbClr>
                </a:solidFill>
                <a:latin typeface="Times New Roman" panose="02020603050405020304"/>
                <a:ea typeface="Times New Roman" panose="02020603050405020304"/>
                <a:cs typeface="Times New Roman" panose="02020603050405020304"/>
              </a:rPr>
              <a:t>,</a:t>
            </a:r>
            <a:r>
              <a:rPr lang="en-US" altLang="zh-CN" sz="2800" b="1" i="1" spc="-9" dirty="0" err="1">
                <a:solidFill>
                  <a:srgbClr val="000000">
                    <a:alpha val="100000"/>
                  </a:srgbClr>
                </a:solidFill>
                <a:latin typeface="Times New Roman" panose="02020603050405020304"/>
                <a:ea typeface="Times New Roman" panose="02020603050405020304"/>
                <a:cs typeface="Times New Roman" panose="02020603050405020304"/>
              </a:rPr>
              <a:t>c</a:t>
            </a:r>
            <a:r>
              <a:rPr lang="en-US" altLang="zh-CN" sz="2800" b="1" spc="-9" dirty="0">
                <a:solidFill>
                  <a:srgbClr val="000000">
                    <a:alpha val="100000"/>
                  </a:srgbClr>
                </a:solidFill>
                <a:latin typeface="Times New Roman" panose="02020603050405020304"/>
                <a:ea typeface="Times New Roman" panose="02020603050405020304"/>
                <a:cs typeface="Times New Roman" panose="02020603050405020304"/>
              </a:rPr>
              <a:t>}</a:t>
            </a:r>
            <a:endParaRPr lang="zh-CN" altLang="en-US" dirty="0"/>
          </a:p>
        </p:txBody>
      </p:sp>
      <p:grpSp>
        <p:nvGrpSpPr>
          <p:cNvPr id="5" name="组合 4">
            <a:extLst>
              <a:ext uri="{FF2B5EF4-FFF2-40B4-BE49-F238E27FC236}">
                <a16:creationId xmlns:a16="http://schemas.microsoft.com/office/drawing/2014/main" id="{1B0C4475-A3C0-4D86-9662-AC528EF7330B}"/>
              </a:ext>
            </a:extLst>
          </p:cNvPr>
          <p:cNvGrpSpPr/>
          <p:nvPr/>
        </p:nvGrpSpPr>
        <p:grpSpPr>
          <a:xfrm>
            <a:off x="3015181" y="3688559"/>
            <a:ext cx="1529037" cy="1240285"/>
            <a:chOff x="3015181" y="3688559"/>
            <a:chExt cx="1529037" cy="1240285"/>
          </a:xfrm>
        </p:grpSpPr>
        <p:pic>
          <p:nvPicPr>
            <p:cNvPr id="333" name="picture 333"/>
            <p:cNvPicPr>
              <a:picLocks noChangeAspect="1"/>
            </p:cNvPicPr>
            <p:nvPr/>
          </p:nvPicPr>
          <p:blipFill>
            <a:blip r:embed="rId6"/>
            <a:stretch>
              <a:fillRect/>
            </a:stretch>
          </p:blipFill>
          <p:spPr>
            <a:xfrm rot="21600000">
              <a:off x="3020948" y="4736140"/>
              <a:ext cx="555156" cy="65159"/>
            </a:xfrm>
            <a:prstGeom prst="rect">
              <a:avLst/>
            </a:prstGeom>
          </p:spPr>
        </p:pic>
        <p:sp>
          <p:nvSpPr>
            <p:cNvPr id="336" name="textbox 336"/>
            <p:cNvSpPr/>
            <p:nvPr/>
          </p:nvSpPr>
          <p:spPr>
            <a:xfrm>
              <a:off x="3639172" y="3688559"/>
              <a:ext cx="499010" cy="907341"/>
            </a:xfrm>
            <a:prstGeom prst="rect">
              <a:avLst/>
            </a:prstGeom>
          </p:spPr>
          <p:txBody>
            <a:bodyPr vert="horz" wrap="square" lIns="0" tIns="0" rIns="0" bIns="0"/>
            <a:lstStyle/>
            <a:p>
              <a:pPr algn="l" rtl="0" eaLnBrk="0">
                <a:lnSpc>
                  <a:spcPct val="87000"/>
                </a:lnSpc>
              </a:pPr>
              <a:endParaRPr lang="en-US" altLang="en-US" sz="100" dirty="0"/>
            </a:p>
            <a:p>
              <a:pPr indent="27149">
                <a:lnSpc>
                  <a:spcPct val="81000"/>
                </a:lnSpc>
              </a:pPr>
              <a:r>
                <a:rPr sz="1881" spc="-43" dirty="0">
                  <a:ln w="5587" cap="flat" cmpd="sng">
                    <a:solidFill>
                      <a:srgbClr val="2D84F4">
                        <a:alpha val="100000"/>
                      </a:srgbClr>
                    </a:solidFill>
                    <a:prstDash val="solid"/>
                    <a:miter lim="1"/>
                  </a:ln>
                  <a:solidFill>
                    <a:srgbClr val="2D84F4">
                      <a:alpha val="100000"/>
                    </a:srgbClr>
                  </a:solidFill>
                  <a:latin typeface="华文楷体" panose="02010600040101010101" charset="-122"/>
                  <a:ea typeface="华文楷体" panose="02010600040101010101" charset="-122"/>
                  <a:cs typeface="华文楷体" panose="02010600040101010101" charset="-122"/>
                </a:rPr>
                <a:t>输入</a:t>
              </a:r>
              <a:endParaRPr lang="en-US" altLang="en-US" sz="1881" dirty="0"/>
            </a:p>
            <a:p>
              <a:pPr indent="10860">
                <a:lnSpc>
                  <a:spcPts val="2523"/>
                </a:lnSpc>
                <a:spcBef>
                  <a:spcPts val="56"/>
                </a:spcBef>
              </a:pPr>
              <a:r>
                <a:rPr sz="1881" b="1" i="1" dirty="0">
                  <a:solidFill>
                    <a:srgbClr val="2D84F4">
                      <a:alpha val="100000"/>
                    </a:srgbClr>
                  </a:solidFill>
                  <a:latin typeface="Times New Roman" panose="02020603050405020304"/>
                  <a:ea typeface="Times New Roman" panose="02020603050405020304"/>
                  <a:cs typeface="Times New Roman" panose="02020603050405020304"/>
                </a:rPr>
                <a:t>b</a:t>
              </a:r>
              <a:endParaRPr lang="en-US" altLang="en-US" sz="1881" dirty="0"/>
            </a:p>
            <a:p>
              <a:pPr indent="13575">
                <a:lnSpc>
                  <a:spcPts val="2565"/>
                </a:lnSpc>
              </a:pPr>
              <a:r>
                <a:rPr sz="1881" b="1" i="1" spc="43" dirty="0">
                  <a:solidFill>
                    <a:srgbClr val="2D84F4">
                      <a:alpha val="100000"/>
                    </a:srgbClr>
                  </a:solidFill>
                  <a:latin typeface="Times New Roman" panose="02020603050405020304"/>
                  <a:ea typeface="Times New Roman" panose="02020603050405020304"/>
                  <a:cs typeface="Times New Roman" panose="02020603050405020304"/>
                </a:rPr>
                <a:t>d</a:t>
              </a:r>
              <a:endParaRPr lang="en-US" altLang="en-US" sz="1881" dirty="0"/>
            </a:p>
          </p:txBody>
        </p:sp>
        <p:sp>
          <p:nvSpPr>
            <p:cNvPr id="337" name="textbox 337"/>
            <p:cNvSpPr/>
            <p:nvPr/>
          </p:nvSpPr>
          <p:spPr>
            <a:xfrm>
              <a:off x="3606607" y="4587845"/>
              <a:ext cx="937611" cy="340999"/>
            </a:xfrm>
            <a:prstGeom prst="rect">
              <a:avLst/>
            </a:prstGeom>
          </p:spPr>
          <p:txBody>
            <a:bodyPr vert="horz" wrap="square" lIns="0" tIns="0" rIns="0" bIns="0"/>
            <a:lstStyle/>
            <a:p>
              <a:pPr algn="l" rtl="0" eaLnBrk="0">
                <a:lnSpc>
                  <a:spcPct val="83000"/>
                </a:lnSpc>
              </a:pPr>
              <a:endParaRPr lang="en-US" altLang="en-US" sz="100" dirty="0"/>
            </a:p>
            <a:p>
              <a:pPr indent="10860">
                <a:lnSpc>
                  <a:spcPts val="2510"/>
                </a:lnSpc>
              </a:pPr>
              <a:r>
                <a:rPr sz="1881" b="1" spc="-51" dirty="0">
                  <a:solidFill>
                    <a:srgbClr val="2D84F4">
                      <a:alpha val="100000"/>
                    </a:srgbClr>
                  </a:solidFill>
                  <a:latin typeface="Times New Roman" panose="02020603050405020304"/>
                  <a:ea typeface="Times New Roman" panose="02020603050405020304"/>
                  <a:cs typeface="Times New Roman" panose="02020603050405020304"/>
                </a:rPr>
                <a:t>{</a:t>
              </a:r>
              <a:r>
                <a:rPr sz="1881" spc="51" dirty="0">
                  <a:solidFill>
                    <a:srgbClr val="2D84F4">
                      <a:alpha val="100000"/>
                    </a:srgbClr>
                  </a:solidFill>
                  <a:latin typeface="Times New Roman" panose="02020603050405020304"/>
                  <a:ea typeface="Times New Roman" panose="02020603050405020304"/>
                  <a:cs typeface="Times New Roman" panose="02020603050405020304"/>
                </a:rPr>
                <a:t> </a:t>
              </a:r>
              <a:r>
                <a:rPr sz="1881" b="1" i="1" spc="-51" dirty="0">
                  <a:solidFill>
                    <a:srgbClr val="2D84F4">
                      <a:alpha val="100000"/>
                    </a:srgbClr>
                  </a:solidFill>
                  <a:latin typeface="Times New Roman" panose="02020603050405020304"/>
                  <a:ea typeface="Times New Roman" panose="02020603050405020304"/>
                  <a:cs typeface="Times New Roman" panose="02020603050405020304"/>
                </a:rPr>
                <a:t>a</a:t>
              </a:r>
              <a:r>
                <a:rPr sz="1881" b="1" spc="-51" dirty="0">
                  <a:solidFill>
                    <a:srgbClr val="2D84F4">
                      <a:alpha val="100000"/>
                    </a:srgbClr>
                  </a:solidFill>
                  <a:latin typeface="Times New Roman" panose="02020603050405020304"/>
                  <a:ea typeface="Times New Roman" panose="02020603050405020304"/>
                  <a:cs typeface="Times New Roman" panose="02020603050405020304"/>
                </a:rPr>
                <a:t>,</a:t>
              </a:r>
              <a:r>
                <a:rPr sz="1881" spc="43" dirty="0">
                  <a:solidFill>
                    <a:srgbClr val="2D84F4">
                      <a:alpha val="100000"/>
                    </a:srgbClr>
                  </a:solidFill>
                  <a:latin typeface="Times New Roman" panose="02020603050405020304"/>
                  <a:ea typeface="Times New Roman" panose="02020603050405020304"/>
                  <a:cs typeface="Times New Roman" panose="02020603050405020304"/>
                </a:rPr>
                <a:t> </a:t>
              </a:r>
              <a:r>
                <a:rPr sz="1881" b="1" i="1" spc="-51" dirty="0">
                  <a:solidFill>
                    <a:srgbClr val="2D84F4">
                      <a:alpha val="100000"/>
                    </a:srgbClr>
                  </a:solidFill>
                  <a:latin typeface="Times New Roman" panose="02020603050405020304"/>
                  <a:ea typeface="Times New Roman" panose="02020603050405020304"/>
                  <a:cs typeface="Times New Roman" panose="02020603050405020304"/>
                </a:rPr>
                <a:t>c</a:t>
              </a:r>
              <a:r>
                <a:rPr sz="1881" spc="86" dirty="0">
                  <a:solidFill>
                    <a:srgbClr val="2D84F4">
                      <a:alpha val="100000"/>
                    </a:srgbClr>
                  </a:solidFill>
                  <a:latin typeface="Times New Roman" panose="02020603050405020304"/>
                  <a:ea typeface="Times New Roman" panose="02020603050405020304"/>
                  <a:cs typeface="Times New Roman" panose="02020603050405020304"/>
                </a:rPr>
                <a:t> </a:t>
              </a:r>
              <a:r>
                <a:rPr sz="1881" b="1" spc="-51" dirty="0">
                  <a:solidFill>
                    <a:srgbClr val="2D84F4">
                      <a:alpha val="100000"/>
                    </a:srgbClr>
                  </a:solidFill>
                  <a:latin typeface="Times New Roman" panose="02020603050405020304"/>
                  <a:ea typeface="Times New Roman" panose="02020603050405020304"/>
                  <a:cs typeface="Times New Roman" panose="02020603050405020304"/>
                </a:rPr>
                <a:t>}</a:t>
              </a:r>
              <a:endParaRPr lang="en-US" altLang="en-US" sz="1881" dirty="0"/>
            </a:p>
          </p:txBody>
        </p:sp>
        <p:pic>
          <p:nvPicPr>
            <p:cNvPr id="18" name="picture 333">
              <a:extLst>
                <a:ext uri="{FF2B5EF4-FFF2-40B4-BE49-F238E27FC236}">
                  <a16:creationId xmlns:a16="http://schemas.microsoft.com/office/drawing/2014/main" id="{79067772-9E64-47AB-AB97-393392B4FC94}"/>
                </a:ext>
              </a:extLst>
            </p:cNvPr>
            <p:cNvPicPr>
              <a:picLocks noChangeAspect="1"/>
            </p:cNvPicPr>
            <p:nvPr/>
          </p:nvPicPr>
          <p:blipFill>
            <a:blip r:embed="rId6"/>
            <a:stretch>
              <a:fillRect/>
            </a:stretch>
          </p:blipFill>
          <p:spPr>
            <a:xfrm rot="21600000">
              <a:off x="3015181" y="4374025"/>
              <a:ext cx="555156" cy="65159"/>
            </a:xfrm>
            <a:prstGeom prst="rect">
              <a:avLst/>
            </a:prstGeom>
          </p:spPr>
        </p:pic>
        <p:pic>
          <p:nvPicPr>
            <p:cNvPr id="19" name="picture 333">
              <a:extLst>
                <a:ext uri="{FF2B5EF4-FFF2-40B4-BE49-F238E27FC236}">
                  <a16:creationId xmlns:a16="http://schemas.microsoft.com/office/drawing/2014/main" id="{3EB57735-80FF-4D67-8EF8-B0ECAB249DC0}"/>
                </a:ext>
              </a:extLst>
            </p:cNvPr>
            <p:cNvPicPr>
              <a:picLocks noChangeAspect="1"/>
            </p:cNvPicPr>
            <p:nvPr/>
          </p:nvPicPr>
          <p:blipFill>
            <a:blip r:embed="rId6"/>
            <a:stretch>
              <a:fillRect/>
            </a:stretch>
          </p:blipFill>
          <p:spPr>
            <a:xfrm rot="21600000">
              <a:off x="3015181" y="4043070"/>
              <a:ext cx="555156" cy="65159"/>
            </a:xfrm>
            <a:prstGeom prst="rect">
              <a:avLst/>
            </a:prstGeom>
          </p:spPr>
        </p:pic>
      </p:grpSp>
      <p:sp>
        <p:nvSpPr>
          <p:cNvPr id="22" name="文本框 21">
            <a:extLst>
              <a:ext uri="{FF2B5EF4-FFF2-40B4-BE49-F238E27FC236}">
                <a16:creationId xmlns:a16="http://schemas.microsoft.com/office/drawing/2014/main" id="{722431F4-4DDE-41EC-8FD6-2FB60A497A63}"/>
              </a:ext>
            </a:extLst>
          </p:cNvPr>
          <p:cNvSpPr txBox="1"/>
          <p:nvPr/>
        </p:nvSpPr>
        <p:spPr>
          <a:xfrm>
            <a:off x="755576" y="753325"/>
            <a:ext cx="5454352" cy="484428"/>
          </a:xfrm>
          <a:prstGeom prst="rect">
            <a:avLst/>
          </a:prstGeom>
          <a:noFill/>
        </p:spPr>
        <p:txBody>
          <a:bodyPr wrap="square">
            <a:spAutoFit/>
          </a:bodyPr>
          <a:lstStyle/>
          <a:p>
            <a:pPr indent="739550">
              <a:lnSpc>
                <a:spcPct val="91000"/>
              </a:lnSpc>
              <a:spcBef>
                <a:spcPts val="0"/>
              </a:spcBef>
            </a:pPr>
            <a:r>
              <a:rPr lang="zh-CN" altLang="en-US" sz="2800" b="1" spc="222" dirty="0">
                <a:solidFill>
                  <a:srgbClr val="000000">
                    <a:alpha val="100000"/>
                  </a:srgbClr>
                </a:solidFill>
                <a:latin typeface="微软雅黑" panose="020B0503020204020204" charset="-122"/>
                <a:ea typeface="微软雅黑" panose="020B0503020204020204" charset="-122"/>
                <a:cs typeface="微软雅黑" panose="020B0503020204020204" charset="-122"/>
              </a:rPr>
              <a:t>非终结符的后继符号集</a:t>
            </a:r>
            <a:endParaRPr lang="zh-CN" altLang="en-US" sz="2800" dirty="0"/>
          </a:p>
        </p:txBody>
      </p:sp>
    </p:spTree>
    <p:extLst>
      <p:ext uri="{BB962C8B-B14F-4D97-AF65-F5344CB8AC3E}">
        <p14:creationId xmlns:p14="http://schemas.microsoft.com/office/powerpoint/2010/main" val="4007636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textbox 339"/>
          <p:cNvSpPr/>
          <p:nvPr/>
        </p:nvSpPr>
        <p:spPr>
          <a:xfrm>
            <a:off x="651711" y="1384903"/>
            <a:ext cx="7537826" cy="3438231"/>
          </a:xfrm>
          <a:prstGeom prst="rect">
            <a:avLst/>
          </a:prstGeom>
        </p:spPr>
        <p:txBody>
          <a:bodyPr vert="horz" wrap="square" lIns="0" tIns="0" rIns="0" bIns="0"/>
          <a:lstStyle/>
          <a:p>
            <a:pPr algn="l" rtl="0" eaLnBrk="0">
              <a:lnSpc>
                <a:spcPct val="102000"/>
              </a:lnSpc>
            </a:pPr>
            <a:endParaRPr lang="en-US" altLang="en-US" sz="428" dirty="0"/>
          </a:p>
          <a:p>
            <a:pPr indent="739007">
              <a:lnSpc>
                <a:spcPct val="91000"/>
              </a:lnSpc>
              <a:spcBef>
                <a:spcPts val="0"/>
              </a:spcBef>
            </a:pPr>
            <a:r>
              <a:rPr sz="2565" b="1" spc="214" dirty="0">
                <a:solidFill>
                  <a:srgbClr val="000000">
                    <a:alpha val="100000"/>
                  </a:srgbClr>
                </a:solidFill>
                <a:latin typeface="微软雅黑" panose="020B0503020204020204" charset="-122"/>
                <a:ea typeface="微软雅黑" panose="020B0503020204020204" charset="-122"/>
                <a:cs typeface="微软雅黑" panose="020B0503020204020204" charset="-122"/>
              </a:rPr>
              <a:t>产生式的可选集</a:t>
            </a:r>
            <a:endParaRPr lang="en-US" altLang="en-US" sz="2565" dirty="0"/>
          </a:p>
          <a:p>
            <a:pPr algn="l" rtl="0" eaLnBrk="0">
              <a:lnSpc>
                <a:spcPct val="111000"/>
              </a:lnSpc>
            </a:pPr>
            <a:endParaRPr lang="en-US" altLang="en-US" sz="855" dirty="0"/>
          </a:p>
          <a:p>
            <a:pPr marL="700455" indent="-221539">
              <a:lnSpc>
                <a:spcPct val="110000"/>
              </a:lnSpc>
              <a:spcBef>
                <a:spcPts val="646"/>
              </a:spcBef>
              <a:tabLst>
                <a:tab pos="648328" algn="l"/>
              </a:tabLst>
            </a:pPr>
            <a:r>
              <a:rPr sz="2138" dirty="0">
                <a:solidFill>
                  <a:srgbClr val="000000">
                    <a:alpha val="100000"/>
                  </a:srgbClr>
                </a:solidFill>
                <a:latin typeface="Arial" panose="020B0604020202020204"/>
                <a:ea typeface="Arial" panose="020B0604020202020204"/>
                <a:cs typeface="Arial" panose="020B0604020202020204"/>
              </a:rPr>
              <a:t>	</a:t>
            </a:r>
            <a:r>
              <a:rPr sz="2138" dirty="0">
                <a:solidFill>
                  <a:srgbClr val="000000">
                    <a:alpha val="100000"/>
                  </a:srgbClr>
                </a:solidFill>
                <a:latin typeface="华文楷体" panose="02010600040101010101" charset="-122"/>
                <a:ea typeface="华文楷体" panose="02010600040101010101" charset="-122"/>
                <a:cs typeface="华文楷体" panose="02010600040101010101" charset="-122"/>
              </a:rPr>
              <a:t>产生式</a:t>
            </a:r>
            <a:r>
              <a:rPr sz="2138" b="1" i="1" dirty="0">
                <a:solidFill>
                  <a:srgbClr val="000000">
                    <a:alpha val="100000"/>
                  </a:srgbClr>
                </a:solidFill>
                <a:latin typeface="Times New Roman" panose="02020603050405020304"/>
                <a:ea typeface="Times New Roman" panose="02020603050405020304"/>
                <a:cs typeface="Times New Roman" panose="02020603050405020304"/>
              </a:rPr>
              <a:t>A</a:t>
            </a:r>
            <a:r>
              <a:rPr sz="2138" b="1" dirty="0">
                <a:solidFill>
                  <a:srgbClr val="000000">
                    <a:alpha val="100000"/>
                  </a:srgbClr>
                </a:solidFill>
                <a:latin typeface="Times New Roman" panose="02020603050405020304"/>
                <a:ea typeface="Times New Roman" panose="02020603050405020304"/>
                <a:cs typeface="Times New Roman" panose="02020603050405020304"/>
              </a:rPr>
              <a:t>→</a:t>
            </a:r>
            <a:r>
              <a:rPr sz="2138" b="1" i="1" dirty="0">
                <a:solidFill>
                  <a:srgbClr val="000000">
                    <a:alpha val="100000"/>
                  </a:srgbClr>
                </a:solidFill>
                <a:latin typeface="Times New Roman" panose="02020603050405020304"/>
                <a:ea typeface="Times New Roman" panose="02020603050405020304"/>
                <a:cs typeface="Times New Roman" panose="02020603050405020304"/>
              </a:rPr>
              <a:t>β</a:t>
            </a:r>
            <a:r>
              <a:rPr sz="2138" spc="-205" dirty="0">
                <a:solidFill>
                  <a:srgbClr val="000000">
                    <a:alpha val="100000"/>
                  </a:srgbClr>
                </a:solidFill>
                <a:latin typeface="Times New Roman" panose="02020603050405020304"/>
                <a:ea typeface="Times New Roman" panose="02020603050405020304"/>
                <a:cs typeface="Times New Roman" panose="02020603050405020304"/>
              </a:rPr>
              <a:t> </a:t>
            </a:r>
            <a:r>
              <a:rPr sz="2138" dirty="0">
                <a:solidFill>
                  <a:srgbClr val="000000">
                    <a:alpha val="100000"/>
                  </a:srgbClr>
                </a:solidFill>
                <a:latin typeface="华文楷体" panose="02010600040101010101" charset="-122"/>
                <a:ea typeface="华文楷体" panose="02010600040101010101" charset="-122"/>
                <a:cs typeface="华文楷体" panose="02010600040101010101" charset="-122"/>
              </a:rPr>
              <a:t>的可选集是指可以选用该产生式进行推导时对 应的输入符号的集合，记为</a:t>
            </a:r>
            <a:r>
              <a:rPr sz="2138" b="1" i="1" dirty="0">
                <a:solidFill>
                  <a:srgbClr val="000000">
                    <a:alpha val="100000"/>
                  </a:srgbClr>
                </a:solidFill>
                <a:latin typeface="Times New Roman" panose="02020603050405020304"/>
                <a:ea typeface="Times New Roman" panose="02020603050405020304"/>
                <a:cs typeface="Times New Roman" panose="02020603050405020304"/>
              </a:rPr>
              <a:t>SELECT</a:t>
            </a:r>
            <a:r>
              <a:rPr sz="2138" b="1" dirty="0">
                <a:solidFill>
                  <a:srgbClr val="000000">
                    <a:alpha val="100000"/>
                  </a:srgbClr>
                </a:solidFill>
                <a:latin typeface="Times New Roman" panose="02020603050405020304"/>
                <a:ea typeface="Times New Roman" panose="02020603050405020304"/>
                <a:cs typeface="Times New Roman" panose="02020603050405020304"/>
              </a:rPr>
              <a:t>(</a:t>
            </a:r>
            <a:r>
              <a:rPr sz="2138" spc="-60" dirty="0">
                <a:solidFill>
                  <a:srgbClr val="000000">
                    <a:alpha val="100000"/>
                  </a:srgbClr>
                </a:solidFill>
                <a:latin typeface="Times New Roman" panose="02020603050405020304"/>
                <a:ea typeface="Times New Roman" panose="02020603050405020304"/>
                <a:cs typeface="Times New Roman" panose="02020603050405020304"/>
              </a:rPr>
              <a:t> </a:t>
            </a:r>
            <a:r>
              <a:rPr sz="2138" b="1" i="1" dirty="0">
                <a:solidFill>
                  <a:srgbClr val="000000">
                    <a:alpha val="100000"/>
                  </a:srgbClr>
                </a:solidFill>
                <a:latin typeface="Times New Roman" panose="02020603050405020304"/>
                <a:ea typeface="Times New Roman" panose="02020603050405020304"/>
                <a:cs typeface="Times New Roman" panose="02020603050405020304"/>
              </a:rPr>
              <a:t>A</a:t>
            </a:r>
            <a:r>
              <a:rPr sz="2138" b="1" dirty="0">
                <a:solidFill>
                  <a:srgbClr val="000000">
                    <a:alpha val="100000"/>
                  </a:srgbClr>
                </a:solidFill>
                <a:latin typeface="Times New Roman" panose="02020603050405020304"/>
                <a:ea typeface="Times New Roman" panose="02020603050405020304"/>
                <a:cs typeface="Times New Roman" panose="02020603050405020304"/>
              </a:rPr>
              <a:t>→</a:t>
            </a:r>
            <a:r>
              <a:rPr sz="2138" b="1" i="1" dirty="0">
                <a:solidFill>
                  <a:srgbClr val="000000">
                    <a:alpha val="100000"/>
                  </a:srgbClr>
                </a:solidFill>
                <a:latin typeface="Times New Roman" panose="02020603050405020304"/>
                <a:ea typeface="Times New Roman" panose="02020603050405020304"/>
                <a:cs typeface="Times New Roman" panose="02020603050405020304"/>
              </a:rPr>
              <a:t>β</a:t>
            </a:r>
            <a:r>
              <a:rPr sz="2138" spc="-34" dirty="0">
                <a:solidFill>
                  <a:srgbClr val="000000">
                    <a:alpha val="100000"/>
                  </a:srgbClr>
                </a:solidFill>
                <a:latin typeface="Times New Roman" panose="02020603050405020304"/>
                <a:ea typeface="Times New Roman" panose="02020603050405020304"/>
                <a:cs typeface="Times New Roman" panose="02020603050405020304"/>
              </a:rPr>
              <a:t> </a:t>
            </a:r>
            <a:r>
              <a:rPr sz="2138" b="1" dirty="0">
                <a:solidFill>
                  <a:srgbClr val="000000">
                    <a:alpha val="100000"/>
                  </a:srgbClr>
                </a:solidFill>
                <a:latin typeface="Times New Roman" panose="02020603050405020304"/>
                <a:ea typeface="Times New Roman" panose="02020603050405020304"/>
                <a:cs typeface="Times New Roman" panose="02020603050405020304"/>
              </a:rPr>
              <a:t>)</a:t>
            </a:r>
            <a:endParaRPr lang="en-US" altLang="en-US" sz="2138" dirty="0"/>
          </a:p>
          <a:p>
            <a:pPr indent="737921">
              <a:lnSpc>
                <a:spcPts val="2865"/>
              </a:lnSpc>
              <a:spcBef>
                <a:spcPts val="333"/>
              </a:spcBef>
              <a:tabLst>
                <a:tab pos="907334" algn="l"/>
              </a:tabLst>
            </a:pPr>
            <a:r>
              <a:rPr sz="2138" dirty="0">
                <a:solidFill>
                  <a:srgbClr val="000000">
                    <a:alpha val="100000"/>
                  </a:srgbClr>
                </a:solidFill>
                <a:latin typeface="Arial" panose="020B0604020202020204"/>
                <a:ea typeface="Arial" panose="020B0604020202020204"/>
                <a:cs typeface="Arial" panose="020B0604020202020204"/>
              </a:rPr>
              <a:t>	</a:t>
            </a:r>
            <a:r>
              <a:rPr sz="2138" spc="-257" dirty="0">
                <a:solidFill>
                  <a:srgbClr val="000000">
                    <a:alpha val="100000"/>
                  </a:srgbClr>
                </a:solidFill>
                <a:latin typeface="Arial" panose="020B0604020202020204"/>
                <a:ea typeface="Arial" panose="020B0604020202020204"/>
                <a:cs typeface="Arial" panose="020B0604020202020204"/>
              </a:rPr>
              <a:t> </a:t>
            </a:r>
            <a:r>
              <a:rPr sz="2138" b="1" i="1" spc="-9" dirty="0">
                <a:solidFill>
                  <a:srgbClr val="000000">
                    <a:alpha val="100000"/>
                  </a:srgbClr>
                </a:solidFill>
                <a:latin typeface="Times New Roman" panose="02020603050405020304"/>
                <a:ea typeface="Times New Roman" panose="02020603050405020304"/>
                <a:cs typeface="Times New Roman" panose="02020603050405020304"/>
              </a:rPr>
              <a:t>SELECT</a:t>
            </a:r>
            <a:r>
              <a:rPr sz="2138" b="1" spc="-9" dirty="0">
                <a:solidFill>
                  <a:srgbClr val="000000">
                    <a:alpha val="100000"/>
                  </a:srgbClr>
                </a:solidFill>
                <a:latin typeface="Times New Roman" panose="02020603050405020304"/>
                <a:ea typeface="Times New Roman" panose="02020603050405020304"/>
                <a:cs typeface="Times New Roman" panose="02020603050405020304"/>
              </a:rPr>
              <a:t>(</a:t>
            </a:r>
            <a:r>
              <a:rPr sz="2138" spc="-128" dirty="0">
                <a:solidFill>
                  <a:srgbClr val="000000">
                    <a:alpha val="100000"/>
                  </a:srgbClr>
                </a:solidFill>
                <a:latin typeface="Times New Roman" panose="02020603050405020304"/>
                <a:ea typeface="Times New Roman" panose="02020603050405020304"/>
                <a:cs typeface="Times New Roman" panose="02020603050405020304"/>
              </a:rPr>
              <a:t> </a:t>
            </a:r>
            <a:r>
              <a:rPr sz="2138" b="1" i="1" spc="-9" dirty="0">
                <a:solidFill>
                  <a:srgbClr val="000000">
                    <a:alpha val="100000"/>
                  </a:srgbClr>
                </a:solidFill>
                <a:latin typeface="Times New Roman" panose="02020603050405020304"/>
                <a:ea typeface="Times New Roman" panose="02020603050405020304"/>
                <a:cs typeface="Times New Roman" panose="02020603050405020304"/>
              </a:rPr>
              <a:t>A</a:t>
            </a:r>
            <a:r>
              <a:rPr sz="2138" b="1" spc="-9" dirty="0">
                <a:solidFill>
                  <a:srgbClr val="000000">
                    <a:alpha val="100000"/>
                  </a:srgbClr>
                </a:solidFill>
                <a:latin typeface="Times New Roman" panose="02020603050405020304"/>
                <a:ea typeface="Times New Roman" panose="02020603050405020304"/>
                <a:cs typeface="Times New Roman" panose="02020603050405020304"/>
              </a:rPr>
              <a:t>→</a:t>
            </a:r>
            <a:r>
              <a:rPr sz="2138" b="1" i="1" spc="-9" dirty="0">
                <a:solidFill>
                  <a:srgbClr val="000000">
                    <a:alpha val="100000"/>
                  </a:srgbClr>
                </a:solidFill>
                <a:latin typeface="Times New Roman" panose="02020603050405020304"/>
                <a:ea typeface="Times New Roman" panose="02020603050405020304"/>
                <a:cs typeface="Times New Roman" panose="02020603050405020304"/>
              </a:rPr>
              <a:t>aβ</a:t>
            </a:r>
            <a:r>
              <a:rPr sz="2138" spc="-34" dirty="0">
                <a:solidFill>
                  <a:srgbClr val="000000">
                    <a:alpha val="100000"/>
                  </a:srgbClr>
                </a:solidFill>
                <a:latin typeface="Times New Roman" panose="02020603050405020304"/>
                <a:ea typeface="Times New Roman" panose="02020603050405020304"/>
                <a:cs typeface="Times New Roman" panose="02020603050405020304"/>
              </a:rPr>
              <a:t> </a:t>
            </a:r>
            <a:r>
              <a:rPr sz="2138" b="1" spc="-9" dirty="0">
                <a:solidFill>
                  <a:srgbClr val="000000">
                    <a:alpha val="100000"/>
                  </a:srgbClr>
                </a:solidFill>
                <a:latin typeface="Times New Roman" panose="02020603050405020304"/>
                <a:ea typeface="Times New Roman" panose="02020603050405020304"/>
                <a:cs typeface="Times New Roman" panose="02020603050405020304"/>
              </a:rPr>
              <a:t>)</a:t>
            </a:r>
            <a:r>
              <a:rPr sz="2138" spc="43" dirty="0">
                <a:solidFill>
                  <a:srgbClr val="000000">
                    <a:alpha val="100000"/>
                  </a:srgbClr>
                </a:solidFill>
                <a:latin typeface="Times New Roman" panose="02020603050405020304"/>
                <a:ea typeface="Times New Roman" panose="02020603050405020304"/>
                <a:cs typeface="Times New Roman" panose="02020603050405020304"/>
              </a:rPr>
              <a:t> </a:t>
            </a:r>
            <a:r>
              <a:rPr sz="2138" b="1" spc="-9" dirty="0">
                <a:solidFill>
                  <a:srgbClr val="000000">
                    <a:alpha val="100000"/>
                  </a:srgbClr>
                </a:solidFill>
                <a:latin typeface="Times New Roman" panose="02020603050405020304"/>
                <a:ea typeface="Times New Roman" panose="02020603050405020304"/>
                <a:cs typeface="Times New Roman" panose="02020603050405020304"/>
              </a:rPr>
              <a:t>=</a:t>
            </a:r>
            <a:r>
              <a:rPr sz="2138" spc="180" dirty="0">
                <a:solidFill>
                  <a:srgbClr val="000000">
                    <a:alpha val="100000"/>
                  </a:srgbClr>
                </a:solidFill>
                <a:latin typeface="Times New Roman" panose="02020603050405020304"/>
                <a:ea typeface="Times New Roman" panose="02020603050405020304"/>
                <a:cs typeface="Times New Roman" panose="02020603050405020304"/>
              </a:rPr>
              <a:t> </a:t>
            </a:r>
            <a:r>
              <a:rPr sz="2138" b="1" spc="-9" dirty="0">
                <a:solidFill>
                  <a:srgbClr val="000000">
                    <a:alpha val="100000"/>
                  </a:srgbClr>
                </a:solidFill>
                <a:latin typeface="Times New Roman" panose="02020603050405020304"/>
                <a:ea typeface="Times New Roman" panose="02020603050405020304"/>
                <a:cs typeface="Times New Roman" panose="02020603050405020304"/>
              </a:rPr>
              <a:t>{</a:t>
            </a:r>
            <a:r>
              <a:rPr sz="2138" spc="43" dirty="0">
                <a:solidFill>
                  <a:srgbClr val="000000">
                    <a:alpha val="100000"/>
                  </a:srgbClr>
                </a:solidFill>
                <a:latin typeface="Times New Roman" panose="02020603050405020304"/>
                <a:ea typeface="Times New Roman" panose="02020603050405020304"/>
                <a:cs typeface="Times New Roman" panose="02020603050405020304"/>
              </a:rPr>
              <a:t> </a:t>
            </a:r>
            <a:r>
              <a:rPr sz="2138" b="1" i="1" spc="-9" dirty="0">
                <a:solidFill>
                  <a:srgbClr val="000000">
                    <a:alpha val="100000"/>
                  </a:srgbClr>
                </a:solidFill>
                <a:latin typeface="Times New Roman" panose="02020603050405020304"/>
                <a:ea typeface="Times New Roman" panose="02020603050405020304"/>
                <a:cs typeface="Times New Roman" panose="02020603050405020304"/>
              </a:rPr>
              <a:t>a</a:t>
            </a:r>
            <a:r>
              <a:rPr sz="2138" spc="94" dirty="0">
                <a:solidFill>
                  <a:srgbClr val="000000">
                    <a:alpha val="100000"/>
                  </a:srgbClr>
                </a:solidFill>
                <a:latin typeface="Times New Roman" panose="02020603050405020304"/>
                <a:ea typeface="Times New Roman" panose="02020603050405020304"/>
                <a:cs typeface="Times New Roman" panose="02020603050405020304"/>
              </a:rPr>
              <a:t> </a:t>
            </a:r>
            <a:r>
              <a:rPr sz="2138" b="1" spc="-9" dirty="0">
                <a:solidFill>
                  <a:srgbClr val="000000">
                    <a:alpha val="100000"/>
                  </a:srgbClr>
                </a:solidFill>
                <a:latin typeface="Times New Roman" panose="02020603050405020304"/>
                <a:ea typeface="Times New Roman" panose="02020603050405020304"/>
                <a:cs typeface="Times New Roman" panose="02020603050405020304"/>
              </a:rPr>
              <a:t>}</a:t>
            </a:r>
            <a:endParaRPr lang="en-US" altLang="en-US" sz="2138" dirty="0"/>
          </a:p>
          <a:p>
            <a:pPr indent="737921">
              <a:lnSpc>
                <a:spcPts val="3249"/>
              </a:lnSpc>
              <a:tabLst>
                <a:tab pos="907334" algn="l"/>
              </a:tabLst>
            </a:pPr>
            <a:r>
              <a:rPr sz="2138" dirty="0">
                <a:solidFill>
                  <a:srgbClr val="000000">
                    <a:alpha val="100000"/>
                  </a:srgbClr>
                </a:solidFill>
                <a:latin typeface="Arial" panose="020B0604020202020204"/>
                <a:ea typeface="Arial" panose="020B0604020202020204"/>
                <a:cs typeface="Arial" panose="020B0604020202020204"/>
              </a:rPr>
              <a:t>	</a:t>
            </a:r>
            <a:r>
              <a:rPr sz="2138" spc="-222" dirty="0">
                <a:solidFill>
                  <a:srgbClr val="000000">
                    <a:alpha val="100000"/>
                  </a:srgbClr>
                </a:solidFill>
                <a:latin typeface="Arial" panose="020B0604020202020204"/>
                <a:ea typeface="Arial" panose="020B0604020202020204"/>
                <a:cs typeface="Arial" panose="020B0604020202020204"/>
              </a:rPr>
              <a:t> </a:t>
            </a:r>
            <a:r>
              <a:rPr sz="2138" b="1" i="1" spc="9" dirty="0">
                <a:solidFill>
                  <a:srgbClr val="000000">
                    <a:alpha val="100000"/>
                  </a:srgbClr>
                </a:solidFill>
                <a:latin typeface="Times New Roman" panose="02020603050405020304"/>
                <a:ea typeface="Times New Roman" panose="02020603050405020304"/>
                <a:cs typeface="Times New Roman" panose="02020603050405020304"/>
              </a:rPr>
              <a:t>SELECT</a:t>
            </a:r>
            <a:r>
              <a:rPr sz="2138" b="1" spc="9" dirty="0">
                <a:solidFill>
                  <a:srgbClr val="000000">
                    <a:alpha val="100000"/>
                  </a:srgbClr>
                </a:solidFill>
                <a:latin typeface="Times New Roman" panose="02020603050405020304"/>
                <a:ea typeface="Times New Roman" panose="02020603050405020304"/>
                <a:cs typeface="Times New Roman" panose="02020603050405020304"/>
              </a:rPr>
              <a:t>(</a:t>
            </a:r>
            <a:r>
              <a:rPr sz="2138" spc="-128" dirty="0">
                <a:solidFill>
                  <a:srgbClr val="000000">
                    <a:alpha val="100000"/>
                  </a:srgbClr>
                </a:solidFill>
                <a:latin typeface="Times New Roman" panose="02020603050405020304"/>
                <a:ea typeface="Times New Roman" panose="02020603050405020304"/>
                <a:cs typeface="Times New Roman" panose="02020603050405020304"/>
              </a:rPr>
              <a:t> </a:t>
            </a:r>
            <a:r>
              <a:rPr sz="2138" b="1" i="1" spc="9" dirty="0">
                <a:solidFill>
                  <a:srgbClr val="000000">
                    <a:alpha val="100000"/>
                  </a:srgbClr>
                </a:solidFill>
                <a:latin typeface="Times New Roman" panose="02020603050405020304"/>
                <a:ea typeface="Times New Roman" panose="02020603050405020304"/>
                <a:cs typeface="Times New Roman" panose="02020603050405020304"/>
              </a:rPr>
              <a:t>A</a:t>
            </a:r>
            <a:r>
              <a:rPr sz="2138" b="1" spc="9" dirty="0">
                <a:solidFill>
                  <a:srgbClr val="000000">
                    <a:alpha val="100000"/>
                  </a:srgbClr>
                </a:solidFill>
                <a:latin typeface="Times New Roman" panose="02020603050405020304"/>
                <a:ea typeface="Times New Roman" panose="02020603050405020304"/>
                <a:cs typeface="Times New Roman" panose="02020603050405020304"/>
              </a:rPr>
              <a:t>→</a:t>
            </a:r>
            <a:r>
              <a:rPr sz="2138" b="1" i="1" spc="9" dirty="0">
                <a:solidFill>
                  <a:srgbClr val="000000">
                    <a:alpha val="100000"/>
                  </a:srgbClr>
                </a:solidFill>
                <a:latin typeface="Times New Roman" panose="02020603050405020304"/>
                <a:ea typeface="Times New Roman" panose="02020603050405020304"/>
                <a:cs typeface="Times New Roman" panose="02020603050405020304"/>
              </a:rPr>
              <a:t>ε</a:t>
            </a:r>
            <a:r>
              <a:rPr sz="2138" spc="9" dirty="0">
                <a:solidFill>
                  <a:srgbClr val="000000">
                    <a:alpha val="100000"/>
                  </a:srgbClr>
                </a:solidFill>
                <a:latin typeface="Times New Roman" panose="02020603050405020304"/>
                <a:ea typeface="Times New Roman" panose="02020603050405020304"/>
                <a:cs typeface="Times New Roman" panose="02020603050405020304"/>
              </a:rPr>
              <a:t> </a:t>
            </a:r>
            <a:r>
              <a:rPr sz="2138" b="1" spc="9" dirty="0">
                <a:solidFill>
                  <a:srgbClr val="000000">
                    <a:alpha val="100000"/>
                  </a:srgbClr>
                </a:solidFill>
                <a:latin typeface="Times New Roman" panose="02020603050405020304"/>
                <a:ea typeface="Times New Roman" panose="02020603050405020304"/>
                <a:cs typeface="Times New Roman" panose="02020603050405020304"/>
              </a:rPr>
              <a:t>)=</a:t>
            </a:r>
            <a:r>
              <a:rPr sz="2138" b="1" i="1" spc="9" dirty="0">
                <a:solidFill>
                  <a:srgbClr val="000000">
                    <a:alpha val="100000"/>
                  </a:srgbClr>
                </a:solidFill>
                <a:latin typeface="Times New Roman" panose="02020603050405020304"/>
                <a:ea typeface="Times New Roman" panose="02020603050405020304"/>
                <a:cs typeface="Times New Roman" panose="02020603050405020304"/>
              </a:rPr>
              <a:t>FOLLOW</a:t>
            </a:r>
            <a:r>
              <a:rPr sz="2138" b="1" spc="9" dirty="0">
                <a:solidFill>
                  <a:srgbClr val="000000">
                    <a:alpha val="100000"/>
                  </a:srgbClr>
                </a:solidFill>
                <a:latin typeface="Times New Roman" panose="02020603050405020304"/>
                <a:ea typeface="Times New Roman" panose="02020603050405020304"/>
                <a:cs typeface="Times New Roman" panose="02020603050405020304"/>
              </a:rPr>
              <a:t>(</a:t>
            </a:r>
            <a:r>
              <a:rPr sz="2138" spc="-137" dirty="0">
                <a:solidFill>
                  <a:srgbClr val="000000">
                    <a:alpha val="100000"/>
                  </a:srgbClr>
                </a:solidFill>
                <a:latin typeface="Times New Roman" panose="02020603050405020304"/>
                <a:ea typeface="Times New Roman" panose="02020603050405020304"/>
                <a:cs typeface="Times New Roman" panose="02020603050405020304"/>
              </a:rPr>
              <a:t> </a:t>
            </a:r>
            <a:r>
              <a:rPr sz="2138" b="1" i="1" spc="9" dirty="0">
                <a:solidFill>
                  <a:srgbClr val="000000">
                    <a:alpha val="100000"/>
                  </a:srgbClr>
                </a:solidFill>
                <a:latin typeface="Times New Roman" panose="02020603050405020304"/>
                <a:ea typeface="Times New Roman" panose="02020603050405020304"/>
                <a:cs typeface="Times New Roman" panose="02020603050405020304"/>
              </a:rPr>
              <a:t>A</a:t>
            </a:r>
            <a:r>
              <a:rPr sz="2138" spc="-94" dirty="0">
                <a:solidFill>
                  <a:srgbClr val="000000">
                    <a:alpha val="100000"/>
                  </a:srgbClr>
                </a:solidFill>
                <a:latin typeface="Times New Roman" panose="02020603050405020304"/>
                <a:ea typeface="Times New Roman" panose="02020603050405020304"/>
                <a:cs typeface="Times New Roman" panose="02020603050405020304"/>
              </a:rPr>
              <a:t> </a:t>
            </a:r>
            <a:r>
              <a:rPr sz="2138" b="1" spc="9" dirty="0">
                <a:solidFill>
                  <a:srgbClr val="000000">
                    <a:alpha val="100000"/>
                  </a:srgbClr>
                </a:solidFill>
                <a:latin typeface="Times New Roman" panose="02020603050405020304"/>
                <a:ea typeface="Times New Roman" panose="02020603050405020304"/>
                <a:cs typeface="Times New Roman" panose="02020603050405020304"/>
              </a:rPr>
              <a:t>)</a:t>
            </a:r>
            <a:endParaRPr lang="en-US" altLang="en-US" sz="2138" dirty="0"/>
          </a:p>
        </p:txBody>
      </p:sp>
      <p:pic>
        <p:nvPicPr>
          <p:cNvPr id="343" name="picture 343"/>
          <p:cNvPicPr>
            <a:picLocks noChangeAspect="1"/>
          </p:cNvPicPr>
          <p:nvPr/>
        </p:nvPicPr>
        <p:blipFill>
          <a:blip r:embed="rId2"/>
          <a:stretch>
            <a:fillRect/>
          </a:stretch>
        </p:blipFill>
        <p:spPr>
          <a:xfrm rot="21600000">
            <a:off x="1389750" y="3241161"/>
            <a:ext cx="170093" cy="301601"/>
          </a:xfrm>
          <a:prstGeom prst="rect">
            <a:avLst/>
          </a:prstGeom>
        </p:spPr>
      </p:pic>
      <p:pic>
        <p:nvPicPr>
          <p:cNvPr id="344" name="picture 344"/>
          <p:cNvPicPr>
            <a:picLocks noChangeAspect="1"/>
          </p:cNvPicPr>
          <p:nvPr/>
        </p:nvPicPr>
        <p:blipFill>
          <a:blip r:embed="rId2"/>
          <a:stretch>
            <a:fillRect/>
          </a:stretch>
        </p:blipFill>
        <p:spPr>
          <a:xfrm rot="21600000">
            <a:off x="1389750" y="2828700"/>
            <a:ext cx="170093" cy="301601"/>
          </a:xfrm>
          <a:prstGeom prst="rect">
            <a:avLst/>
          </a:prstGeom>
        </p:spPr>
      </p:pic>
      <p:pic>
        <p:nvPicPr>
          <p:cNvPr id="345" name="picture 345"/>
          <p:cNvPicPr>
            <a:picLocks noChangeAspect="1"/>
          </p:cNvPicPr>
          <p:nvPr/>
        </p:nvPicPr>
        <p:blipFill>
          <a:blip r:embed="rId2"/>
          <a:stretch>
            <a:fillRect/>
          </a:stretch>
        </p:blipFill>
        <p:spPr>
          <a:xfrm rot="21600000">
            <a:off x="1130426" y="2068282"/>
            <a:ext cx="170093" cy="301601"/>
          </a:xfrm>
          <a:prstGeom prst="rect">
            <a:avLst/>
          </a:prstGeom>
        </p:spPr>
      </p:pic>
      <p:pic>
        <p:nvPicPr>
          <p:cNvPr id="349" name="picture 349"/>
          <p:cNvPicPr>
            <a:picLocks noChangeAspect="1"/>
          </p:cNvPicPr>
          <p:nvPr/>
        </p:nvPicPr>
        <p:blipFill>
          <a:blip r:embed="rId3"/>
          <a:stretch>
            <a:fillRect/>
          </a:stretch>
        </p:blipFill>
        <p:spPr>
          <a:xfrm rot="21600000">
            <a:off x="662570" y="1397066"/>
            <a:ext cx="646379" cy="75585"/>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textbox 339"/>
          <p:cNvSpPr/>
          <p:nvPr/>
        </p:nvSpPr>
        <p:spPr>
          <a:xfrm>
            <a:off x="651711" y="1384903"/>
            <a:ext cx="7537826" cy="3438231"/>
          </a:xfrm>
          <a:prstGeom prst="rect">
            <a:avLst/>
          </a:prstGeom>
        </p:spPr>
        <p:txBody>
          <a:bodyPr vert="horz" wrap="square" lIns="0" tIns="0" rIns="0" bIns="0"/>
          <a:lstStyle/>
          <a:p>
            <a:pPr algn="l" rtl="0" eaLnBrk="0">
              <a:lnSpc>
                <a:spcPct val="102000"/>
              </a:lnSpc>
            </a:pPr>
            <a:endParaRPr lang="en-US" altLang="en-US" sz="428" dirty="0"/>
          </a:p>
          <a:p>
            <a:pPr indent="739007">
              <a:lnSpc>
                <a:spcPct val="91000"/>
              </a:lnSpc>
              <a:spcBef>
                <a:spcPts val="0"/>
              </a:spcBef>
            </a:pPr>
            <a:r>
              <a:rPr sz="2565" b="1" spc="214" dirty="0">
                <a:solidFill>
                  <a:srgbClr val="000000">
                    <a:alpha val="100000"/>
                  </a:srgbClr>
                </a:solidFill>
                <a:latin typeface="微软雅黑" panose="020B0503020204020204" charset="-122"/>
                <a:ea typeface="微软雅黑" panose="020B0503020204020204" charset="-122"/>
                <a:cs typeface="微软雅黑" panose="020B0503020204020204" charset="-122"/>
              </a:rPr>
              <a:t>产生式的可选集</a:t>
            </a:r>
            <a:endParaRPr lang="en-US" altLang="en-US" sz="2565" dirty="0"/>
          </a:p>
          <a:p>
            <a:pPr algn="l" rtl="0" eaLnBrk="0">
              <a:lnSpc>
                <a:spcPct val="111000"/>
              </a:lnSpc>
            </a:pPr>
            <a:endParaRPr lang="en-US" altLang="en-US" sz="855" dirty="0"/>
          </a:p>
          <a:p>
            <a:pPr marL="700455" indent="-221539">
              <a:lnSpc>
                <a:spcPct val="110000"/>
              </a:lnSpc>
              <a:spcBef>
                <a:spcPts val="646"/>
              </a:spcBef>
              <a:tabLst>
                <a:tab pos="648328" algn="l"/>
              </a:tabLst>
            </a:pPr>
            <a:r>
              <a:rPr sz="2138" dirty="0">
                <a:solidFill>
                  <a:srgbClr val="000000">
                    <a:alpha val="100000"/>
                  </a:srgbClr>
                </a:solidFill>
                <a:latin typeface="Arial" panose="020B0604020202020204"/>
                <a:ea typeface="Arial" panose="020B0604020202020204"/>
                <a:cs typeface="Arial" panose="020B0604020202020204"/>
              </a:rPr>
              <a:t>	</a:t>
            </a:r>
            <a:r>
              <a:rPr sz="2138" dirty="0">
                <a:solidFill>
                  <a:srgbClr val="000000">
                    <a:alpha val="100000"/>
                  </a:srgbClr>
                </a:solidFill>
                <a:latin typeface="华文楷体" panose="02010600040101010101" charset="-122"/>
                <a:ea typeface="华文楷体" panose="02010600040101010101" charset="-122"/>
                <a:cs typeface="华文楷体" panose="02010600040101010101" charset="-122"/>
              </a:rPr>
              <a:t>产生式</a:t>
            </a:r>
            <a:r>
              <a:rPr sz="2138" b="1" i="1" dirty="0">
                <a:solidFill>
                  <a:srgbClr val="000000">
                    <a:alpha val="100000"/>
                  </a:srgbClr>
                </a:solidFill>
                <a:latin typeface="Times New Roman" panose="02020603050405020304"/>
                <a:ea typeface="Times New Roman" panose="02020603050405020304"/>
                <a:cs typeface="Times New Roman" panose="02020603050405020304"/>
              </a:rPr>
              <a:t>A</a:t>
            </a:r>
            <a:r>
              <a:rPr sz="2138" b="1" dirty="0">
                <a:solidFill>
                  <a:srgbClr val="000000">
                    <a:alpha val="100000"/>
                  </a:srgbClr>
                </a:solidFill>
                <a:latin typeface="Times New Roman" panose="02020603050405020304"/>
                <a:ea typeface="Times New Roman" panose="02020603050405020304"/>
                <a:cs typeface="Times New Roman" panose="02020603050405020304"/>
              </a:rPr>
              <a:t>→</a:t>
            </a:r>
            <a:r>
              <a:rPr sz="2138" b="1" i="1" dirty="0">
                <a:solidFill>
                  <a:srgbClr val="000000">
                    <a:alpha val="100000"/>
                  </a:srgbClr>
                </a:solidFill>
                <a:latin typeface="Times New Roman" panose="02020603050405020304"/>
                <a:ea typeface="Times New Roman" panose="02020603050405020304"/>
                <a:cs typeface="Times New Roman" panose="02020603050405020304"/>
              </a:rPr>
              <a:t>β</a:t>
            </a:r>
            <a:r>
              <a:rPr sz="2138" spc="-205" dirty="0">
                <a:solidFill>
                  <a:srgbClr val="000000">
                    <a:alpha val="100000"/>
                  </a:srgbClr>
                </a:solidFill>
                <a:latin typeface="Times New Roman" panose="02020603050405020304"/>
                <a:ea typeface="Times New Roman" panose="02020603050405020304"/>
                <a:cs typeface="Times New Roman" panose="02020603050405020304"/>
              </a:rPr>
              <a:t> </a:t>
            </a:r>
            <a:r>
              <a:rPr sz="2138" dirty="0">
                <a:solidFill>
                  <a:srgbClr val="000000">
                    <a:alpha val="100000"/>
                  </a:srgbClr>
                </a:solidFill>
                <a:latin typeface="华文楷体" panose="02010600040101010101" charset="-122"/>
                <a:ea typeface="华文楷体" panose="02010600040101010101" charset="-122"/>
                <a:cs typeface="华文楷体" panose="02010600040101010101" charset="-122"/>
              </a:rPr>
              <a:t>的可选集是指可以选用该产生式进行推导时对 应的输入符号的集合，记为</a:t>
            </a:r>
            <a:r>
              <a:rPr sz="2138" b="1" i="1" dirty="0">
                <a:solidFill>
                  <a:srgbClr val="000000">
                    <a:alpha val="100000"/>
                  </a:srgbClr>
                </a:solidFill>
                <a:latin typeface="Times New Roman" panose="02020603050405020304"/>
                <a:ea typeface="Times New Roman" panose="02020603050405020304"/>
                <a:cs typeface="Times New Roman" panose="02020603050405020304"/>
              </a:rPr>
              <a:t>SELECT</a:t>
            </a:r>
            <a:r>
              <a:rPr sz="2138" b="1" dirty="0">
                <a:solidFill>
                  <a:srgbClr val="000000">
                    <a:alpha val="100000"/>
                  </a:srgbClr>
                </a:solidFill>
                <a:latin typeface="Times New Roman" panose="02020603050405020304"/>
                <a:ea typeface="Times New Roman" panose="02020603050405020304"/>
                <a:cs typeface="Times New Roman" panose="02020603050405020304"/>
              </a:rPr>
              <a:t>(</a:t>
            </a:r>
            <a:r>
              <a:rPr sz="2138" spc="-60" dirty="0">
                <a:solidFill>
                  <a:srgbClr val="000000">
                    <a:alpha val="100000"/>
                  </a:srgbClr>
                </a:solidFill>
                <a:latin typeface="Times New Roman" panose="02020603050405020304"/>
                <a:ea typeface="Times New Roman" panose="02020603050405020304"/>
                <a:cs typeface="Times New Roman" panose="02020603050405020304"/>
              </a:rPr>
              <a:t> </a:t>
            </a:r>
            <a:r>
              <a:rPr sz="2138" b="1" i="1" dirty="0">
                <a:solidFill>
                  <a:srgbClr val="000000">
                    <a:alpha val="100000"/>
                  </a:srgbClr>
                </a:solidFill>
                <a:latin typeface="Times New Roman" panose="02020603050405020304"/>
                <a:ea typeface="Times New Roman" panose="02020603050405020304"/>
                <a:cs typeface="Times New Roman" panose="02020603050405020304"/>
              </a:rPr>
              <a:t>A</a:t>
            </a:r>
            <a:r>
              <a:rPr sz="2138" b="1" dirty="0">
                <a:solidFill>
                  <a:srgbClr val="000000">
                    <a:alpha val="100000"/>
                  </a:srgbClr>
                </a:solidFill>
                <a:latin typeface="Times New Roman" panose="02020603050405020304"/>
                <a:ea typeface="Times New Roman" panose="02020603050405020304"/>
                <a:cs typeface="Times New Roman" panose="02020603050405020304"/>
              </a:rPr>
              <a:t>→</a:t>
            </a:r>
            <a:r>
              <a:rPr sz="2138" b="1" i="1" dirty="0">
                <a:solidFill>
                  <a:srgbClr val="000000">
                    <a:alpha val="100000"/>
                  </a:srgbClr>
                </a:solidFill>
                <a:latin typeface="Times New Roman" panose="02020603050405020304"/>
                <a:ea typeface="Times New Roman" panose="02020603050405020304"/>
                <a:cs typeface="Times New Roman" panose="02020603050405020304"/>
              </a:rPr>
              <a:t>β</a:t>
            </a:r>
            <a:r>
              <a:rPr sz="2138" spc="-34" dirty="0">
                <a:solidFill>
                  <a:srgbClr val="000000">
                    <a:alpha val="100000"/>
                  </a:srgbClr>
                </a:solidFill>
                <a:latin typeface="Times New Roman" panose="02020603050405020304"/>
                <a:ea typeface="Times New Roman" panose="02020603050405020304"/>
                <a:cs typeface="Times New Roman" panose="02020603050405020304"/>
              </a:rPr>
              <a:t> </a:t>
            </a:r>
            <a:r>
              <a:rPr sz="2138" b="1" dirty="0">
                <a:solidFill>
                  <a:srgbClr val="000000">
                    <a:alpha val="100000"/>
                  </a:srgbClr>
                </a:solidFill>
                <a:latin typeface="Times New Roman" panose="02020603050405020304"/>
                <a:ea typeface="Times New Roman" panose="02020603050405020304"/>
                <a:cs typeface="Times New Roman" panose="02020603050405020304"/>
              </a:rPr>
              <a:t>)</a:t>
            </a:r>
            <a:endParaRPr lang="en-US" altLang="en-US" sz="2138" dirty="0"/>
          </a:p>
          <a:p>
            <a:pPr indent="737921">
              <a:lnSpc>
                <a:spcPts val="2865"/>
              </a:lnSpc>
              <a:spcBef>
                <a:spcPts val="333"/>
              </a:spcBef>
              <a:tabLst>
                <a:tab pos="907334" algn="l"/>
              </a:tabLst>
            </a:pPr>
            <a:r>
              <a:rPr sz="2138" dirty="0">
                <a:solidFill>
                  <a:srgbClr val="000000">
                    <a:alpha val="100000"/>
                  </a:srgbClr>
                </a:solidFill>
                <a:latin typeface="Arial" panose="020B0604020202020204"/>
                <a:ea typeface="Arial" panose="020B0604020202020204"/>
                <a:cs typeface="Arial" panose="020B0604020202020204"/>
              </a:rPr>
              <a:t>	</a:t>
            </a:r>
            <a:r>
              <a:rPr sz="2138" spc="-257" dirty="0">
                <a:solidFill>
                  <a:srgbClr val="000000">
                    <a:alpha val="100000"/>
                  </a:srgbClr>
                </a:solidFill>
                <a:latin typeface="Arial" panose="020B0604020202020204"/>
                <a:ea typeface="Arial" panose="020B0604020202020204"/>
                <a:cs typeface="Arial" panose="020B0604020202020204"/>
              </a:rPr>
              <a:t> </a:t>
            </a:r>
            <a:r>
              <a:rPr sz="2138" b="1" i="1" spc="-9" dirty="0">
                <a:solidFill>
                  <a:srgbClr val="000000">
                    <a:alpha val="100000"/>
                  </a:srgbClr>
                </a:solidFill>
                <a:latin typeface="Times New Roman" panose="02020603050405020304"/>
                <a:ea typeface="Times New Roman" panose="02020603050405020304"/>
                <a:cs typeface="Times New Roman" panose="02020603050405020304"/>
              </a:rPr>
              <a:t>SELECT</a:t>
            </a:r>
            <a:r>
              <a:rPr sz="2138" b="1" spc="-9" dirty="0">
                <a:solidFill>
                  <a:srgbClr val="000000">
                    <a:alpha val="100000"/>
                  </a:srgbClr>
                </a:solidFill>
                <a:latin typeface="Times New Roman" panose="02020603050405020304"/>
                <a:ea typeface="Times New Roman" panose="02020603050405020304"/>
                <a:cs typeface="Times New Roman" panose="02020603050405020304"/>
              </a:rPr>
              <a:t>(</a:t>
            </a:r>
            <a:r>
              <a:rPr sz="2138" spc="-128" dirty="0">
                <a:solidFill>
                  <a:srgbClr val="000000">
                    <a:alpha val="100000"/>
                  </a:srgbClr>
                </a:solidFill>
                <a:latin typeface="Times New Roman" panose="02020603050405020304"/>
                <a:ea typeface="Times New Roman" panose="02020603050405020304"/>
                <a:cs typeface="Times New Roman" panose="02020603050405020304"/>
              </a:rPr>
              <a:t> </a:t>
            </a:r>
            <a:r>
              <a:rPr sz="2138" b="1" i="1" spc="-9" dirty="0">
                <a:solidFill>
                  <a:srgbClr val="000000">
                    <a:alpha val="100000"/>
                  </a:srgbClr>
                </a:solidFill>
                <a:latin typeface="Times New Roman" panose="02020603050405020304"/>
                <a:ea typeface="Times New Roman" panose="02020603050405020304"/>
                <a:cs typeface="Times New Roman" panose="02020603050405020304"/>
              </a:rPr>
              <a:t>A</a:t>
            </a:r>
            <a:r>
              <a:rPr sz="2138" b="1" spc="-9" dirty="0">
                <a:solidFill>
                  <a:srgbClr val="000000">
                    <a:alpha val="100000"/>
                  </a:srgbClr>
                </a:solidFill>
                <a:latin typeface="Times New Roman" panose="02020603050405020304"/>
                <a:ea typeface="Times New Roman" panose="02020603050405020304"/>
                <a:cs typeface="Times New Roman" panose="02020603050405020304"/>
              </a:rPr>
              <a:t>→</a:t>
            </a:r>
            <a:r>
              <a:rPr sz="2138" b="1" i="1" spc="-9" dirty="0">
                <a:solidFill>
                  <a:srgbClr val="000000">
                    <a:alpha val="100000"/>
                  </a:srgbClr>
                </a:solidFill>
                <a:latin typeface="Times New Roman" panose="02020603050405020304"/>
                <a:ea typeface="Times New Roman" panose="02020603050405020304"/>
                <a:cs typeface="Times New Roman" panose="02020603050405020304"/>
              </a:rPr>
              <a:t>aβ</a:t>
            </a:r>
            <a:r>
              <a:rPr sz="2138" spc="-34" dirty="0">
                <a:solidFill>
                  <a:srgbClr val="000000">
                    <a:alpha val="100000"/>
                  </a:srgbClr>
                </a:solidFill>
                <a:latin typeface="Times New Roman" panose="02020603050405020304"/>
                <a:ea typeface="Times New Roman" panose="02020603050405020304"/>
                <a:cs typeface="Times New Roman" panose="02020603050405020304"/>
              </a:rPr>
              <a:t> </a:t>
            </a:r>
            <a:r>
              <a:rPr sz="2138" b="1" spc="-9" dirty="0">
                <a:solidFill>
                  <a:srgbClr val="000000">
                    <a:alpha val="100000"/>
                  </a:srgbClr>
                </a:solidFill>
                <a:latin typeface="Times New Roman" panose="02020603050405020304"/>
                <a:ea typeface="Times New Roman" panose="02020603050405020304"/>
                <a:cs typeface="Times New Roman" panose="02020603050405020304"/>
              </a:rPr>
              <a:t>)</a:t>
            </a:r>
            <a:r>
              <a:rPr sz="2138" spc="43" dirty="0">
                <a:solidFill>
                  <a:srgbClr val="000000">
                    <a:alpha val="100000"/>
                  </a:srgbClr>
                </a:solidFill>
                <a:latin typeface="Times New Roman" panose="02020603050405020304"/>
                <a:ea typeface="Times New Roman" panose="02020603050405020304"/>
                <a:cs typeface="Times New Roman" panose="02020603050405020304"/>
              </a:rPr>
              <a:t> </a:t>
            </a:r>
            <a:r>
              <a:rPr sz="2138" b="1" spc="-9" dirty="0">
                <a:solidFill>
                  <a:srgbClr val="000000">
                    <a:alpha val="100000"/>
                  </a:srgbClr>
                </a:solidFill>
                <a:latin typeface="Times New Roman" panose="02020603050405020304"/>
                <a:ea typeface="Times New Roman" panose="02020603050405020304"/>
                <a:cs typeface="Times New Roman" panose="02020603050405020304"/>
              </a:rPr>
              <a:t>=</a:t>
            </a:r>
            <a:r>
              <a:rPr sz="2138" spc="180" dirty="0">
                <a:solidFill>
                  <a:srgbClr val="000000">
                    <a:alpha val="100000"/>
                  </a:srgbClr>
                </a:solidFill>
                <a:latin typeface="Times New Roman" panose="02020603050405020304"/>
                <a:ea typeface="Times New Roman" panose="02020603050405020304"/>
                <a:cs typeface="Times New Roman" panose="02020603050405020304"/>
              </a:rPr>
              <a:t> </a:t>
            </a:r>
            <a:r>
              <a:rPr sz="2138" b="1" spc="-9" dirty="0">
                <a:solidFill>
                  <a:srgbClr val="000000">
                    <a:alpha val="100000"/>
                  </a:srgbClr>
                </a:solidFill>
                <a:latin typeface="Times New Roman" panose="02020603050405020304"/>
                <a:ea typeface="Times New Roman" panose="02020603050405020304"/>
                <a:cs typeface="Times New Roman" panose="02020603050405020304"/>
              </a:rPr>
              <a:t>{</a:t>
            </a:r>
            <a:r>
              <a:rPr sz="2138" spc="43" dirty="0">
                <a:solidFill>
                  <a:srgbClr val="000000">
                    <a:alpha val="100000"/>
                  </a:srgbClr>
                </a:solidFill>
                <a:latin typeface="Times New Roman" panose="02020603050405020304"/>
                <a:ea typeface="Times New Roman" panose="02020603050405020304"/>
                <a:cs typeface="Times New Roman" panose="02020603050405020304"/>
              </a:rPr>
              <a:t> </a:t>
            </a:r>
            <a:r>
              <a:rPr sz="2138" b="1" i="1" spc="-9" dirty="0">
                <a:solidFill>
                  <a:srgbClr val="000000">
                    <a:alpha val="100000"/>
                  </a:srgbClr>
                </a:solidFill>
                <a:latin typeface="Times New Roman" panose="02020603050405020304"/>
                <a:ea typeface="Times New Roman" panose="02020603050405020304"/>
                <a:cs typeface="Times New Roman" panose="02020603050405020304"/>
              </a:rPr>
              <a:t>a</a:t>
            </a:r>
            <a:r>
              <a:rPr sz="2138" spc="94" dirty="0">
                <a:solidFill>
                  <a:srgbClr val="000000">
                    <a:alpha val="100000"/>
                  </a:srgbClr>
                </a:solidFill>
                <a:latin typeface="Times New Roman" panose="02020603050405020304"/>
                <a:ea typeface="Times New Roman" panose="02020603050405020304"/>
                <a:cs typeface="Times New Roman" panose="02020603050405020304"/>
              </a:rPr>
              <a:t> </a:t>
            </a:r>
            <a:r>
              <a:rPr sz="2138" b="1" spc="-9" dirty="0">
                <a:solidFill>
                  <a:srgbClr val="000000">
                    <a:alpha val="100000"/>
                  </a:srgbClr>
                </a:solidFill>
                <a:latin typeface="Times New Roman" panose="02020603050405020304"/>
                <a:ea typeface="Times New Roman" panose="02020603050405020304"/>
                <a:cs typeface="Times New Roman" panose="02020603050405020304"/>
              </a:rPr>
              <a:t>}</a:t>
            </a:r>
            <a:endParaRPr lang="en-US" altLang="en-US" sz="2138" dirty="0"/>
          </a:p>
          <a:p>
            <a:pPr indent="737921">
              <a:lnSpc>
                <a:spcPts val="3249"/>
              </a:lnSpc>
              <a:tabLst>
                <a:tab pos="907334" algn="l"/>
              </a:tabLst>
            </a:pPr>
            <a:r>
              <a:rPr sz="2138" dirty="0">
                <a:solidFill>
                  <a:srgbClr val="000000">
                    <a:alpha val="100000"/>
                  </a:srgbClr>
                </a:solidFill>
                <a:latin typeface="Arial" panose="020B0604020202020204"/>
                <a:ea typeface="Arial" panose="020B0604020202020204"/>
                <a:cs typeface="Arial" panose="020B0604020202020204"/>
              </a:rPr>
              <a:t>	</a:t>
            </a:r>
            <a:r>
              <a:rPr sz="2138" spc="-222" dirty="0">
                <a:solidFill>
                  <a:srgbClr val="000000">
                    <a:alpha val="100000"/>
                  </a:srgbClr>
                </a:solidFill>
                <a:latin typeface="Arial" panose="020B0604020202020204"/>
                <a:ea typeface="Arial" panose="020B0604020202020204"/>
                <a:cs typeface="Arial" panose="020B0604020202020204"/>
              </a:rPr>
              <a:t> </a:t>
            </a:r>
            <a:r>
              <a:rPr sz="2138" b="1" i="1" spc="9" dirty="0">
                <a:solidFill>
                  <a:srgbClr val="000000">
                    <a:alpha val="100000"/>
                  </a:srgbClr>
                </a:solidFill>
                <a:latin typeface="Times New Roman" panose="02020603050405020304"/>
                <a:ea typeface="Times New Roman" panose="02020603050405020304"/>
                <a:cs typeface="Times New Roman" panose="02020603050405020304"/>
              </a:rPr>
              <a:t>SELECT</a:t>
            </a:r>
            <a:r>
              <a:rPr sz="2138" b="1" spc="9" dirty="0">
                <a:solidFill>
                  <a:srgbClr val="000000">
                    <a:alpha val="100000"/>
                  </a:srgbClr>
                </a:solidFill>
                <a:latin typeface="Times New Roman" panose="02020603050405020304"/>
                <a:ea typeface="Times New Roman" panose="02020603050405020304"/>
                <a:cs typeface="Times New Roman" panose="02020603050405020304"/>
              </a:rPr>
              <a:t>(</a:t>
            </a:r>
            <a:r>
              <a:rPr sz="2138" spc="-128" dirty="0">
                <a:solidFill>
                  <a:srgbClr val="000000">
                    <a:alpha val="100000"/>
                  </a:srgbClr>
                </a:solidFill>
                <a:latin typeface="Times New Roman" panose="02020603050405020304"/>
                <a:ea typeface="Times New Roman" panose="02020603050405020304"/>
                <a:cs typeface="Times New Roman" panose="02020603050405020304"/>
              </a:rPr>
              <a:t> </a:t>
            </a:r>
            <a:r>
              <a:rPr sz="2138" b="1" i="1" spc="9" dirty="0">
                <a:solidFill>
                  <a:srgbClr val="000000">
                    <a:alpha val="100000"/>
                  </a:srgbClr>
                </a:solidFill>
                <a:latin typeface="Times New Roman" panose="02020603050405020304"/>
                <a:ea typeface="Times New Roman" panose="02020603050405020304"/>
                <a:cs typeface="Times New Roman" panose="02020603050405020304"/>
              </a:rPr>
              <a:t>A</a:t>
            </a:r>
            <a:r>
              <a:rPr sz="2138" b="1" spc="9" dirty="0">
                <a:solidFill>
                  <a:srgbClr val="000000">
                    <a:alpha val="100000"/>
                  </a:srgbClr>
                </a:solidFill>
                <a:latin typeface="Times New Roman" panose="02020603050405020304"/>
                <a:ea typeface="Times New Roman" panose="02020603050405020304"/>
                <a:cs typeface="Times New Roman" panose="02020603050405020304"/>
              </a:rPr>
              <a:t>→</a:t>
            </a:r>
            <a:r>
              <a:rPr sz="2138" b="1" i="1" spc="9" dirty="0">
                <a:solidFill>
                  <a:srgbClr val="000000">
                    <a:alpha val="100000"/>
                  </a:srgbClr>
                </a:solidFill>
                <a:latin typeface="Times New Roman" panose="02020603050405020304"/>
                <a:ea typeface="Times New Roman" panose="02020603050405020304"/>
                <a:cs typeface="Times New Roman" panose="02020603050405020304"/>
              </a:rPr>
              <a:t>ε</a:t>
            </a:r>
            <a:r>
              <a:rPr sz="2138" spc="9" dirty="0">
                <a:solidFill>
                  <a:srgbClr val="000000">
                    <a:alpha val="100000"/>
                  </a:srgbClr>
                </a:solidFill>
                <a:latin typeface="Times New Roman" panose="02020603050405020304"/>
                <a:ea typeface="Times New Roman" panose="02020603050405020304"/>
                <a:cs typeface="Times New Roman" panose="02020603050405020304"/>
              </a:rPr>
              <a:t> </a:t>
            </a:r>
            <a:r>
              <a:rPr sz="2138" b="1" spc="9" dirty="0">
                <a:solidFill>
                  <a:srgbClr val="000000">
                    <a:alpha val="100000"/>
                  </a:srgbClr>
                </a:solidFill>
                <a:latin typeface="Times New Roman" panose="02020603050405020304"/>
                <a:ea typeface="Times New Roman" panose="02020603050405020304"/>
                <a:cs typeface="Times New Roman" panose="02020603050405020304"/>
              </a:rPr>
              <a:t>)=</a:t>
            </a:r>
            <a:r>
              <a:rPr sz="2138" b="1" i="1" spc="9" dirty="0">
                <a:solidFill>
                  <a:srgbClr val="000000">
                    <a:alpha val="100000"/>
                  </a:srgbClr>
                </a:solidFill>
                <a:latin typeface="Times New Roman" panose="02020603050405020304"/>
                <a:ea typeface="Times New Roman" panose="02020603050405020304"/>
                <a:cs typeface="Times New Roman" panose="02020603050405020304"/>
              </a:rPr>
              <a:t>FOLLOW</a:t>
            </a:r>
            <a:r>
              <a:rPr sz="2138" b="1" spc="9" dirty="0">
                <a:solidFill>
                  <a:srgbClr val="000000">
                    <a:alpha val="100000"/>
                  </a:srgbClr>
                </a:solidFill>
                <a:latin typeface="Times New Roman" panose="02020603050405020304"/>
                <a:ea typeface="Times New Roman" panose="02020603050405020304"/>
                <a:cs typeface="Times New Roman" panose="02020603050405020304"/>
              </a:rPr>
              <a:t>(</a:t>
            </a:r>
            <a:r>
              <a:rPr sz="2138" spc="-137" dirty="0">
                <a:solidFill>
                  <a:srgbClr val="000000">
                    <a:alpha val="100000"/>
                  </a:srgbClr>
                </a:solidFill>
                <a:latin typeface="Times New Roman" panose="02020603050405020304"/>
                <a:ea typeface="Times New Roman" panose="02020603050405020304"/>
                <a:cs typeface="Times New Roman" panose="02020603050405020304"/>
              </a:rPr>
              <a:t> </a:t>
            </a:r>
            <a:r>
              <a:rPr sz="2138" b="1" i="1" spc="9" dirty="0">
                <a:solidFill>
                  <a:srgbClr val="000000">
                    <a:alpha val="100000"/>
                  </a:srgbClr>
                </a:solidFill>
                <a:latin typeface="Times New Roman" panose="02020603050405020304"/>
                <a:ea typeface="Times New Roman" panose="02020603050405020304"/>
                <a:cs typeface="Times New Roman" panose="02020603050405020304"/>
              </a:rPr>
              <a:t>A</a:t>
            </a:r>
            <a:r>
              <a:rPr sz="2138" spc="-94" dirty="0">
                <a:solidFill>
                  <a:srgbClr val="000000">
                    <a:alpha val="100000"/>
                  </a:srgbClr>
                </a:solidFill>
                <a:latin typeface="Times New Roman" panose="02020603050405020304"/>
                <a:ea typeface="Times New Roman" panose="02020603050405020304"/>
                <a:cs typeface="Times New Roman" panose="02020603050405020304"/>
              </a:rPr>
              <a:t> </a:t>
            </a:r>
            <a:r>
              <a:rPr sz="2138" b="1" spc="9" dirty="0">
                <a:solidFill>
                  <a:srgbClr val="000000">
                    <a:alpha val="100000"/>
                  </a:srgbClr>
                </a:solidFill>
                <a:latin typeface="Times New Roman" panose="02020603050405020304"/>
                <a:ea typeface="Times New Roman" panose="02020603050405020304"/>
                <a:cs typeface="Times New Roman" panose="02020603050405020304"/>
              </a:rPr>
              <a:t>)</a:t>
            </a:r>
            <a:endParaRPr lang="en-US" altLang="en-US" sz="2138" dirty="0"/>
          </a:p>
          <a:p>
            <a:pPr indent="478916">
              <a:lnSpc>
                <a:spcPct val="95000"/>
              </a:lnSpc>
              <a:spcBef>
                <a:spcPts val="667"/>
              </a:spcBef>
              <a:tabLst>
                <a:tab pos="648328" algn="l"/>
              </a:tabLst>
            </a:pPr>
            <a:r>
              <a:rPr sz="2138" dirty="0">
                <a:solidFill>
                  <a:srgbClr val="000000">
                    <a:alpha val="100000"/>
                  </a:srgbClr>
                </a:solidFill>
                <a:latin typeface="Arial" panose="020B0604020202020204"/>
                <a:ea typeface="Arial" panose="020B0604020202020204"/>
                <a:cs typeface="Arial" panose="020B0604020202020204"/>
              </a:rPr>
              <a:t>	</a:t>
            </a:r>
            <a:r>
              <a:rPr sz="2138" spc="-222" dirty="0">
                <a:solidFill>
                  <a:srgbClr val="000000">
                    <a:alpha val="100000"/>
                  </a:srgbClr>
                </a:solidFill>
                <a:latin typeface="Arial" panose="020B0604020202020204"/>
                <a:ea typeface="Arial" panose="020B0604020202020204"/>
                <a:cs typeface="Arial" panose="020B0604020202020204"/>
              </a:rPr>
              <a:t> </a:t>
            </a:r>
            <a:r>
              <a:rPr sz="2138" b="1" i="1" spc="9" dirty="0">
                <a:solidFill>
                  <a:srgbClr val="000000">
                    <a:alpha val="100000"/>
                  </a:srgbClr>
                </a:solidFill>
                <a:latin typeface="Times New Roman" panose="02020603050405020304"/>
                <a:ea typeface="Times New Roman" panose="02020603050405020304"/>
                <a:cs typeface="Times New Roman" panose="02020603050405020304"/>
              </a:rPr>
              <a:t>q</a:t>
            </a:r>
            <a:r>
              <a:rPr sz="2138" b="1" spc="9" dirty="0">
                <a:solidFill>
                  <a:srgbClr val="000000">
                    <a:alpha val="100000"/>
                  </a:srgbClr>
                </a:solidFill>
                <a:latin typeface="Times New Roman" panose="02020603050405020304"/>
                <a:ea typeface="Times New Roman" panose="02020603050405020304"/>
                <a:cs typeface="Times New Roman" panose="02020603050405020304"/>
              </a:rPr>
              <a:t>_</a:t>
            </a:r>
            <a:r>
              <a:rPr sz="2138" spc="9" dirty="0">
                <a:solidFill>
                  <a:srgbClr val="000000">
                    <a:alpha val="100000"/>
                  </a:srgbClr>
                </a:solidFill>
                <a:latin typeface="楷体" panose="02010609060101010101" charset="-122"/>
                <a:ea typeface="楷体" panose="02010609060101010101" charset="-122"/>
                <a:cs typeface="楷体" panose="02010609060101010101" charset="-122"/>
              </a:rPr>
              <a:t>文法</a:t>
            </a:r>
            <a:endParaRPr lang="en-US" altLang="en-US" sz="2138" dirty="0"/>
          </a:p>
          <a:p>
            <a:pPr indent="737921">
              <a:lnSpc>
                <a:spcPts val="2587"/>
              </a:lnSpc>
              <a:spcBef>
                <a:spcPts val="817"/>
              </a:spcBef>
              <a:tabLst>
                <a:tab pos="907334" algn="l"/>
              </a:tabLst>
            </a:pPr>
            <a:r>
              <a:rPr sz="2138" dirty="0">
                <a:solidFill>
                  <a:srgbClr val="000000">
                    <a:alpha val="100000"/>
                  </a:srgbClr>
                </a:solidFill>
                <a:latin typeface="Arial" panose="020B0604020202020204"/>
                <a:ea typeface="Arial" panose="020B0604020202020204"/>
                <a:cs typeface="Arial" panose="020B0604020202020204"/>
              </a:rPr>
              <a:t>	</a:t>
            </a:r>
            <a:r>
              <a:rPr sz="2138" spc="9" dirty="0">
                <a:solidFill>
                  <a:srgbClr val="000000">
                    <a:alpha val="100000"/>
                  </a:srgbClr>
                </a:solidFill>
                <a:latin typeface="楷体" panose="02010609060101010101" charset="-122"/>
                <a:ea typeface="楷体" panose="02010609060101010101" charset="-122"/>
                <a:cs typeface="楷体" panose="02010609060101010101" charset="-122"/>
              </a:rPr>
              <a:t>每个产生式的右部或为</a:t>
            </a:r>
            <a:r>
              <a:rPr sz="2138" b="1" i="1" spc="9" dirty="0">
                <a:solidFill>
                  <a:srgbClr val="2D84F4">
                    <a:alpha val="100000"/>
                  </a:srgbClr>
                </a:solidFill>
                <a:latin typeface="Times New Roman" panose="02020603050405020304"/>
                <a:ea typeface="Times New Roman" panose="02020603050405020304"/>
                <a:cs typeface="Times New Roman" panose="02020603050405020304"/>
              </a:rPr>
              <a:t>ε</a:t>
            </a:r>
            <a:r>
              <a:rPr sz="2138" spc="351" dirty="0">
                <a:solidFill>
                  <a:srgbClr val="2D84F4">
                    <a:alpha val="100000"/>
                  </a:srgbClr>
                </a:solidFill>
                <a:latin typeface="Times New Roman" panose="02020603050405020304"/>
                <a:ea typeface="Times New Roman" panose="02020603050405020304"/>
                <a:cs typeface="Times New Roman" panose="02020603050405020304"/>
              </a:rPr>
              <a:t> </a:t>
            </a:r>
            <a:r>
              <a:rPr sz="2138" spc="9" dirty="0">
                <a:solidFill>
                  <a:srgbClr val="000000">
                    <a:alpha val="100000"/>
                  </a:srgbClr>
                </a:solidFill>
                <a:latin typeface="楷体" panose="02010609060101010101" charset="-122"/>
                <a:ea typeface="楷体" panose="02010609060101010101" charset="-122"/>
                <a:cs typeface="楷体" panose="02010609060101010101" charset="-122"/>
              </a:rPr>
              <a:t>，或</a:t>
            </a:r>
            <a:r>
              <a:rPr sz="2138" spc="9" dirty="0">
                <a:ln w="6350" cap="flat" cmpd="sng">
                  <a:solidFill>
                    <a:srgbClr val="2D84F4">
                      <a:alpha val="100000"/>
                    </a:srgbClr>
                  </a:solidFill>
                  <a:prstDash val="solid"/>
                  <a:miter lim="1"/>
                </a:ln>
                <a:solidFill>
                  <a:srgbClr val="2D84F4">
                    <a:alpha val="100000"/>
                  </a:srgbClr>
                </a:solidFill>
                <a:latin typeface="楷体" panose="02010609060101010101" charset="-122"/>
                <a:ea typeface="楷体" panose="02010609060101010101" charset="-122"/>
                <a:cs typeface="楷体" panose="02010609060101010101" charset="-122"/>
              </a:rPr>
              <a:t>以终结符开始</a:t>
            </a:r>
            <a:endParaRPr lang="en-US" altLang="en-US" sz="2138" dirty="0"/>
          </a:p>
          <a:p>
            <a:pPr algn="l" rtl="0" eaLnBrk="0">
              <a:lnSpc>
                <a:spcPct val="107000"/>
              </a:lnSpc>
            </a:pPr>
            <a:endParaRPr lang="en-US" altLang="en-US" sz="513" dirty="0"/>
          </a:p>
          <a:p>
            <a:pPr indent="737921">
              <a:lnSpc>
                <a:spcPts val="2621"/>
              </a:lnSpc>
              <a:spcBef>
                <a:spcPts val="0"/>
              </a:spcBef>
              <a:tabLst>
                <a:tab pos="907334" algn="l"/>
              </a:tabLst>
            </a:pPr>
            <a:r>
              <a:rPr sz="2138" dirty="0">
                <a:solidFill>
                  <a:srgbClr val="000000">
                    <a:alpha val="100000"/>
                  </a:srgbClr>
                </a:solidFill>
                <a:latin typeface="Arial" panose="020B0604020202020204"/>
                <a:ea typeface="Arial" panose="020B0604020202020204"/>
                <a:cs typeface="Arial" panose="020B0604020202020204"/>
              </a:rPr>
              <a:t>	</a:t>
            </a:r>
            <a:r>
              <a:rPr sz="2138" spc="26" dirty="0">
                <a:solidFill>
                  <a:srgbClr val="000000">
                    <a:alpha val="100000"/>
                  </a:srgbClr>
                </a:solidFill>
                <a:latin typeface="楷体" panose="02010609060101010101" charset="-122"/>
                <a:ea typeface="楷体" panose="02010609060101010101" charset="-122"/>
                <a:cs typeface="楷体" panose="02010609060101010101" charset="-122"/>
              </a:rPr>
              <a:t>具有相同左部的产生式有</a:t>
            </a:r>
            <a:r>
              <a:rPr sz="2138" spc="26" dirty="0">
                <a:ln w="6350" cap="flat" cmpd="sng">
                  <a:solidFill>
                    <a:srgbClr val="2D84F4">
                      <a:alpha val="100000"/>
                    </a:srgbClr>
                  </a:solidFill>
                  <a:prstDash val="solid"/>
                  <a:miter lim="1"/>
                </a:ln>
                <a:solidFill>
                  <a:srgbClr val="2D84F4">
                    <a:alpha val="100000"/>
                  </a:srgbClr>
                </a:solidFill>
                <a:latin typeface="楷体" panose="02010609060101010101" charset="-122"/>
                <a:ea typeface="楷体" panose="02010609060101010101" charset="-122"/>
                <a:cs typeface="楷体" panose="02010609060101010101" charset="-122"/>
              </a:rPr>
              <a:t>不相交的可选集</a:t>
            </a:r>
            <a:endParaRPr lang="en-US" altLang="en-US" sz="2138" dirty="0"/>
          </a:p>
        </p:txBody>
      </p:sp>
      <p:pic>
        <p:nvPicPr>
          <p:cNvPr id="340" name="picture 340"/>
          <p:cNvPicPr>
            <a:picLocks noChangeAspect="1"/>
          </p:cNvPicPr>
          <p:nvPr/>
        </p:nvPicPr>
        <p:blipFill>
          <a:blip r:embed="rId2"/>
          <a:stretch>
            <a:fillRect/>
          </a:stretch>
        </p:blipFill>
        <p:spPr>
          <a:xfrm rot="21600000">
            <a:off x="1389750" y="4479197"/>
            <a:ext cx="170093" cy="301601"/>
          </a:xfrm>
          <a:prstGeom prst="rect">
            <a:avLst/>
          </a:prstGeom>
        </p:spPr>
      </p:pic>
      <p:pic>
        <p:nvPicPr>
          <p:cNvPr id="341" name="picture 341"/>
          <p:cNvPicPr>
            <a:picLocks noChangeAspect="1"/>
          </p:cNvPicPr>
          <p:nvPr/>
        </p:nvPicPr>
        <p:blipFill>
          <a:blip r:embed="rId2"/>
          <a:stretch>
            <a:fillRect/>
          </a:stretch>
        </p:blipFill>
        <p:spPr>
          <a:xfrm rot="21600000">
            <a:off x="1389722" y="4066736"/>
            <a:ext cx="170093" cy="301601"/>
          </a:xfrm>
          <a:prstGeom prst="rect">
            <a:avLst/>
          </a:prstGeom>
        </p:spPr>
      </p:pic>
      <p:pic>
        <p:nvPicPr>
          <p:cNvPr id="342" name="picture 342"/>
          <p:cNvPicPr>
            <a:picLocks noChangeAspect="1"/>
          </p:cNvPicPr>
          <p:nvPr/>
        </p:nvPicPr>
        <p:blipFill>
          <a:blip r:embed="rId3"/>
          <a:stretch>
            <a:fillRect/>
          </a:stretch>
        </p:blipFill>
        <p:spPr>
          <a:xfrm rot="21600000">
            <a:off x="1130399" y="3653623"/>
            <a:ext cx="170093" cy="301601"/>
          </a:xfrm>
          <a:prstGeom prst="rect">
            <a:avLst/>
          </a:prstGeom>
        </p:spPr>
      </p:pic>
      <p:pic>
        <p:nvPicPr>
          <p:cNvPr id="343" name="picture 343"/>
          <p:cNvPicPr>
            <a:picLocks noChangeAspect="1"/>
          </p:cNvPicPr>
          <p:nvPr/>
        </p:nvPicPr>
        <p:blipFill>
          <a:blip r:embed="rId2"/>
          <a:stretch>
            <a:fillRect/>
          </a:stretch>
        </p:blipFill>
        <p:spPr>
          <a:xfrm rot="21600000">
            <a:off x="1389750" y="3241161"/>
            <a:ext cx="170093" cy="301601"/>
          </a:xfrm>
          <a:prstGeom prst="rect">
            <a:avLst/>
          </a:prstGeom>
        </p:spPr>
      </p:pic>
      <p:pic>
        <p:nvPicPr>
          <p:cNvPr id="344" name="picture 344"/>
          <p:cNvPicPr>
            <a:picLocks noChangeAspect="1"/>
          </p:cNvPicPr>
          <p:nvPr/>
        </p:nvPicPr>
        <p:blipFill>
          <a:blip r:embed="rId2"/>
          <a:stretch>
            <a:fillRect/>
          </a:stretch>
        </p:blipFill>
        <p:spPr>
          <a:xfrm rot="21600000">
            <a:off x="1389750" y="2828700"/>
            <a:ext cx="170093" cy="301601"/>
          </a:xfrm>
          <a:prstGeom prst="rect">
            <a:avLst/>
          </a:prstGeom>
        </p:spPr>
      </p:pic>
      <p:pic>
        <p:nvPicPr>
          <p:cNvPr id="345" name="picture 345"/>
          <p:cNvPicPr>
            <a:picLocks noChangeAspect="1"/>
          </p:cNvPicPr>
          <p:nvPr/>
        </p:nvPicPr>
        <p:blipFill>
          <a:blip r:embed="rId2"/>
          <a:stretch>
            <a:fillRect/>
          </a:stretch>
        </p:blipFill>
        <p:spPr>
          <a:xfrm rot="21600000">
            <a:off x="1130426" y="2068282"/>
            <a:ext cx="170093" cy="301601"/>
          </a:xfrm>
          <a:prstGeom prst="rect">
            <a:avLst/>
          </a:prstGeom>
        </p:spPr>
      </p:pic>
      <p:graphicFrame>
        <p:nvGraphicFramePr>
          <p:cNvPr id="347" name="table 347"/>
          <p:cNvGraphicFramePr>
            <a:graphicFrameLocks noGrp="1"/>
          </p:cNvGraphicFramePr>
          <p:nvPr/>
        </p:nvGraphicFramePr>
        <p:xfrm>
          <a:off x="2734631" y="4899371"/>
          <a:ext cx="5230107" cy="421905"/>
        </p:xfrm>
        <a:graphic>
          <a:graphicData uri="http://schemas.openxmlformats.org/drawingml/2006/table">
            <a:tbl>
              <a:tblPr/>
              <a:tblGrid>
                <a:gridCol w="5230107">
                  <a:extLst>
                    <a:ext uri="{9D8B030D-6E8A-4147-A177-3AD203B41FA5}">
                      <a16:colId xmlns:a16="http://schemas.microsoft.com/office/drawing/2014/main" val="20000"/>
                    </a:ext>
                  </a:extLst>
                </a:gridCol>
              </a:tblGrid>
              <a:tr h="421905">
                <a:tc>
                  <a:txBody>
                    <a:bodyPr/>
                    <a:lstStyle/>
                    <a:p>
                      <a:pPr algn="l" rtl="0" eaLnBrk="0">
                        <a:lnSpc>
                          <a:spcPct val="103000"/>
                        </a:lnSpc>
                      </a:pPr>
                      <a:endParaRPr lang="en-US" altLang="en-US" sz="500" dirty="0"/>
                    </a:p>
                    <a:p>
                      <a:pPr indent="190500" algn="l" rtl="0" eaLnBrk="0">
                        <a:lnSpc>
                          <a:spcPct val="92000"/>
                        </a:lnSpc>
                        <a:spcBef>
                          <a:spcPts val="0"/>
                        </a:spcBef>
                      </a:pPr>
                      <a:r>
                        <a:rPr sz="2100" b="1" i="1" spc="0" dirty="0">
                          <a:solidFill>
                            <a:srgbClr val="000000">
                              <a:alpha val="100000"/>
                            </a:srgbClr>
                          </a:solidFill>
                          <a:latin typeface="Times New Roman" panose="02020603050405020304"/>
                          <a:ea typeface="Times New Roman" panose="02020603050405020304"/>
                          <a:cs typeface="Times New Roman" panose="02020603050405020304"/>
                        </a:rPr>
                        <a:t>q</a:t>
                      </a:r>
                      <a:r>
                        <a:rPr sz="2100" spc="0" dirty="0">
                          <a:solidFill>
                            <a:srgbClr val="000000">
                              <a:alpha val="100000"/>
                            </a:srgbClr>
                          </a:solidFill>
                          <a:latin typeface="新宋体" panose="02010609030101010101" charset="-122"/>
                          <a:ea typeface="新宋体" panose="02010609030101010101" charset="-122"/>
                          <a:cs typeface="新宋体" panose="02010609030101010101" charset="-122"/>
                        </a:rPr>
                        <a:t>_</a:t>
                      </a:r>
                      <a:r>
                        <a:rPr sz="2100" spc="0" dirty="0">
                          <a:solidFill>
                            <a:srgbClr val="000000">
                              <a:alpha val="100000"/>
                            </a:srgbClr>
                          </a:solidFill>
                          <a:latin typeface="楷体" panose="02010609060101010101" charset="-122"/>
                          <a:ea typeface="楷体" panose="02010609060101010101" charset="-122"/>
                          <a:cs typeface="楷体" panose="02010609060101010101" charset="-122"/>
                        </a:rPr>
                        <a:t>文法不含右部以</a:t>
                      </a:r>
                      <a:r>
                        <a:rPr sz="2100" spc="0" dirty="0">
                          <a:ln w="6350" cap="flat" cmpd="sng">
                            <a:solidFill>
                              <a:srgbClr val="3333FF">
                                <a:alpha val="100000"/>
                              </a:srgbClr>
                            </a:solidFill>
                            <a:prstDash val="solid"/>
                            <a:miter lim="1"/>
                          </a:ln>
                          <a:solidFill>
                            <a:srgbClr val="3333FF">
                              <a:alpha val="100000"/>
                            </a:srgbClr>
                          </a:solidFill>
                          <a:latin typeface="楷体" panose="02010609060101010101" charset="-122"/>
                          <a:ea typeface="楷体" panose="02010609060101010101" charset="-122"/>
                          <a:cs typeface="楷体" panose="02010609060101010101" charset="-122"/>
                        </a:rPr>
                        <a:t>非终结符</a:t>
                      </a:r>
                      <a:r>
                        <a:rPr sz="2100" spc="0" dirty="0">
                          <a:solidFill>
                            <a:srgbClr val="000000">
                              <a:alpha val="100000"/>
                            </a:srgbClr>
                          </a:solidFill>
                          <a:latin typeface="楷体" panose="02010609060101010101" charset="-122"/>
                          <a:ea typeface="楷体" panose="02010609060101010101" charset="-122"/>
                          <a:cs typeface="楷体" panose="02010609060101010101" charset="-122"/>
                        </a:rPr>
                        <a:t>打头的产生式</a:t>
                      </a:r>
                      <a:endParaRPr lang="en-US" altLang="en-US" sz="2100" dirty="0"/>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D98C"/>
                    </a:solidFill>
                  </a:tcPr>
                </a:tc>
                <a:extLst>
                  <a:ext uri="{0D108BD9-81ED-4DB2-BD59-A6C34878D82A}">
                    <a16:rowId xmlns:a16="http://schemas.microsoft.com/office/drawing/2014/main" val="10000"/>
                  </a:ext>
                </a:extLst>
              </a:tr>
            </a:tbl>
          </a:graphicData>
        </a:graphic>
      </p:graphicFrame>
      <p:pic>
        <p:nvPicPr>
          <p:cNvPr id="348" name="picture 348"/>
          <p:cNvPicPr>
            <a:picLocks noChangeAspect="1"/>
          </p:cNvPicPr>
          <p:nvPr/>
        </p:nvPicPr>
        <p:blipFill>
          <a:blip r:embed="rId4"/>
          <a:stretch>
            <a:fillRect/>
          </a:stretch>
        </p:blipFill>
        <p:spPr>
          <a:xfrm rot="21600000">
            <a:off x="2026351" y="4803587"/>
            <a:ext cx="572749" cy="184400"/>
          </a:xfrm>
          <a:prstGeom prst="rect">
            <a:avLst/>
          </a:prstGeom>
        </p:spPr>
      </p:pic>
      <p:pic>
        <p:nvPicPr>
          <p:cNvPr id="349" name="picture 349"/>
          <p:cNvPicPr>
            <a:picLocks noChangeAspect="1"/>
          </p:cNvPicPr>
          <p:nvPr/>
        </p:nvPicPr>
        <p:blipFill>
          <a:blip r:embed="rId5"/>
          <a:stretch>
            <a:fillRect/>
          </a:stretch>
        </p:blipFill>
        <p:spPr>
          <a:xfrm rot="21600000">
            <a:off x="662570" y="1397066"/>
            <a:ext cx="646379" cy="75585"/>
          </a:xfrm>
          <a:prstGeom prst="rect">
            <a:avLst/>
          </a:prstGeom>
        </p:spPr>
      </p:pic>
      <p:sp>
        <p:nvSpPr>
          <p:cNvPr id="2" name="对话气泡: 圆角矩形 1">
            <a:extLst>
              <a:ext uri="{FF2B5EF4-FFF2-40B4-BE49-F238E27FC236}">
                <a16:creationId xmlns:a16="http://schemas.microsoft.com/office/drawing/2014/main" id="{62D59291-8923-4250-B414-940A0BBD96D5}"/>
              </a:ext>
            </a:extLst>
          </p:cNvPr>
          <p:cNvSpPr/>
          <p:nvPr/>
        </p:nvSpPr>
        <p:spPr>
          <a:xfrm>
            <a:off x="4067944" y="5661248"/>
            <a:ext cx="1728192" cy="864096"/>
          </a:xfrm>
          <a:prstGeom prst="wedgeRoundRectCallout">
            <a:avLst>
              <a:gd name="adj1" fmla="val -442"/>
              <a:gd name="adj2" fmla="val -8843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F0000"/>
                </a:solidFill>
              </a:rPr>
              <a:t>新文法？</a:t>
            </a:r>
          </a:p>
        </p:txBody>
      </p:sp>
    </p:spTree>
    <p:extLst>
      <p:ext uri="{BB962C8B-B14F-4D97-AF65-F5344CB8AC3E}">
        <p14:creationId xmlns:p14="http://schemas.microsoft.com/office/powerpoint/2010/main" val="3876904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7"/>
                                        </p:tgtEl>
                                        <p:attrNameLst>
                                          <p:attrName>style.visibility</p:attrName>
                                        </p:attrNameLst>
                                      </p:cBhvr>
                                      <p:to>
                                        <p:strVal val="visible"/>
                                      </p:to>
                                    </p:set>
                                    <p:animEffect transition="in" filter="fade">
                                      <p:cBhvr>
                                        <p:cTn id="7" dur="500"/>
                                        <p:tgtEl>
                                          <p:spTgt spid="347"/>
                                        </p:tgtEl>
                                      </p:cBhvr>
                                    </p:animEffect>
                                  </p:childTnLst>
                                </p:cTn>
                              </p:par>
                              <p:par>
                                <p:cTn id="8" presetID="10" presetClass="entr" presetSubtype="0" fill="hold" nodeType="withEffect">
                                  <p:stCondLst>
                                    <p:cond delay="0"/>
                                  </p:stCondLst>
                                  <p:childTnLst>
                                    <p:set>
                                      <p:cBhvr>
                                        <p:cTn id="9" dur="1" fill="hold">
                                          <p:stCondLst>
                                            <p:cond delay="0"/>
                                          </p:stCondLst>
                                        </p:cTn>
                                        <p:tgtEl>
                                          <p:spTgt spid="348"/>
                                        </p:tgtEl>
                                        <p:attrNameLst>
                                          <p:attrName>style.visibility</p:attrName>
                                        </p:attrNameLst>
                                      </p:cBhvr>
                                      <p:to>
                                        <p:strVal val="visible"/>
                                      </p:to>
                                    </p:set>
                                    <p:animEffect transition="in" filter="fade">
                                      <p:cBhvr>
                                        <p:cTn id="10" dur="500"/>
                                        <p:tgtEl>
                                          <p:spTgt spid="34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textbox 350"/>
          <p:cNvSpPr/>
          <p:nvPr/>
        </p:nvSpPr>
        <p:spPr>
          <a:xfrm>
            <a:off x="651711" y="1384903"/>
            <a:ext cx="7648597" cy="4138692"/>
          </a:xfrm>
          <a:prstGeom prst="rect">
            <a:avLst/>
          </a:prstGeom>
        </p:spPr>
        <p:txBody>
          <a:bodyPr vert="horz" wrap="square" lIns="0" tIns="0" rIns="0" bIns="0"/>
          <a:lstStyle/>
          <a:p>
            <a:pPr indent="657016">
              <a:lnSpc>
                <a:spcPct val="91000"/>
              </a:lnSpc>
              <a:tabLst>
                <a:tab pos="757469" algn="l"/>
              </a:tabLst>
            </a:pPr>
            <a:endParaRPr lang="en-US" sz="428" dirty="0"/>
          </a:p>
          <a:p>
            <a:pPr indent="657016">
              <a:lnSpc>
                <a:spcPct val="91000"/>
              </a:lnSpc>
              <a:tabLst>
                <a:tab pos="757469" algn="l"/>
              </a:tabLst>
            </a:pPr>
            <a:r>
              <a:rPr sz="2565" b="1" spc="180" dirty="0" err="1">
                <a:solidFill>
                  <a:srgbClr val="000000">
                    <a:alpha val="100000"/>
                  </a:srgbClr>
                </a:solidFill>
                <a:latin typeface="微软雅黑" panose="020B0503020204020204" charset="-122"/>
                <a:ea typeface="微软雅黑" panose="020B0503020204020204" charset="-122"/>
                <a:cs typeface="微软雅黑" panose="020B0503020204020204" charset="-122"/>
              </a:rPr>
              <a:t>串首终结符集</a:t>
            </a:r>
            <a:endParaRPr lang="en-US" altLang="en-US" sz="2565" dirty="0"/>
          </a:p>
          <a:p>
            <a:pPr indent="234571">
              <a:lnSpc>
                <a:spcPct val="97000"/>
              </a:lnSpc>
              <a:spcBef>
                <a:spcPts val="624"/>
              </a:spcBef>
              <a:tabLst>
                <a:tab pos="403983" algn="l"/>
              </a:tabLst>
            </a:pPr>
            <a:r>
              <a:rPr sz="2138" dirty="0">
                <a:solidFill>
                  <a:srgbClr val="000000">
                    <a:alpha val="100000"/>
                  </a:srgbClr>
                </a:solidFill>
                <a:latin typeface="Arial" panose="020B0604020202020204"/>
                <a:ea typeface="Arial" panose="020B0604020202020204"/>
                <a:cs typeface="Arial" panose="020B0604020202020204"/>
              </a:rPr>
              <a:t>	</a:t>
            </a:r>
            <a:r>
              <a:rPr sz="2138" spc="51" dirty="0">
                <a:solidFill>
                  <a:srgbClr val="000000">
                    <a:alpha val="100000"/>
                  </a:srgbClr>
                </a:solidFill>
                <a:latin typeface="Arial" panose="020B0604020202020204"/>
                <a:ea typeface="Arial" panose="020B0604020202020204"/>
                <a:cs typeface="Arial" panose="020B0604020202020204"/>
              </a:rPr>
              <a:t>  </a:t>
            </a:r>
            <a:r>
              <a:rPr sz="2138" spc="-68" dirty="0">
                <a:ln w="6350" cap="flat" cmpd="sng">
                  <a:solidFill>
                    <a:srgbClr val="FF0000">
                      <a:alpha val="100000"/>
                    </a:srgbClr>
                  </a:solidFill>
                  <a:prstDash val="solid"/>
                  <a:miter lim="1"/>
                </a:ln>
                <a:solidFill>
                  <a:srgbClr val="FF0000">
                    <a:alpha val="100000"/>
                  </a:srgbClr>
                </a:solidFill>
                <a:latin typeface="华文楷体" panose="02010600040101010101" charset="-122"/>
                <a:ea typeface="华文楷体" panose="02010600040101010101" charset="-122"/>
                <a:cs typeface="华文楷体" panose="02010600040101010101" charset="-122"/>
              </a:rPr>
              <a:t>串首终结符</a:t>
            </a:r>
            <a:endParaRPr lang="en-US" altLang="en-US" sz="2138" dirty="0"/>
          </a:p>
          <a:p>
            <a:pPr indent="489233">
              <a:lnSpc>
                <a:spcPts val="1980"/>
              </a:lnSpc>
              <a:spcBef>
                <a:spcPts val="812"/>
              </a:spcBef>
              <a:tabLst>
                <a:tab pos="624437" algn="l"/>
              </a:tabLst>
            </a:pPr>
            <a:r>
              <a:rPr sz="1625" dirty="0">
                <a:solidFill>
                  <a:srgbClr val="000000">
                    <a:alpha val="100000"/>
                  </a:srgbClr>
                </a:solidFill>
                <a:latin typeface="Arial" panose="020B0604020202020204"/>
                <a:ea typeface="Arial" panose="020B0604020202020204"/>
                <a:cs typeface="Arial" panose="020B0604020202020204"/>
              </a:rPr>
              <a:t>	</a:t>
            </a:r>
            <a:r>
              <a:rPr sz="1625" spc="51" dirty="0">
                <a:solidFill>
                  <a:srgbClr val="000000">
                    <a:alpha val="100000"/>
                  </a:srgbClr>
                </a:solidFill>
                <a:latin typeface="Arial" panose="020B0604020202020204"/>
                <a:ea typeface="Arial" panose="020B0604020202020204"/>
                <a:cs typeface="Arial" panose="020B0604020202020204"/>
              </a:rPr>
              <a:t>  </a:t>
            </a:r>
            <a:r>
              <a:rPr sz="1625" spc="68" dirty="0">
                <a:solidFill>
                  <a:srgbClr val="000000">
                    <a:alpha val="100000"/>
                  </a:srgbClr>
                </a:solidFill>
                <a:latin typeface="华文楷体" panose="02010600040101010101" charset="-122"/>
                <a:ea typeface="华文楷体" panose="02010600040101010101" charset="-122"/>
                <a:cs typeface="华文楷体" panose="02010600040101010101" charset="-122"/>
              </a:rPr>
              <a:t>串首第一个符号，并且是终结符。简称</a:t>
            </a:r>
            <a:r>
              <a:rPr sz="1625" b="1" spc="68" dirty="0">
                <a:solidFill>
                  <a:srgbClr val="FF0000"/>
                </a:solidFill>
                <a:latin typeface="华文楷体" panose="02010600040101010101" charset="-122"/>
                <a:ea typeface="华文楷体" panose="02010600040101010101" charset="-122"/>
                <a:cs typeface="华文楷体" panose="02010600040101010101" charset="-122"/>
              </a:rPr>
              <a:t>首终结符</a:t>
            </a:r>
            <a:endParaRPr lang="en-US" altLang="en-US" sz="1625" b="1" dirty="0">
              <a:solidFill>
                <a:srgbClr val="FF0000"/>
              </a:solidFill>
            </a:endParaRPr>
          </a:p>
          <a:p>
            <a:pPr marL="466427" indent="-231856">
              <a:lnSpc>
                <a:spcPct val="106000"/>
              </a:lnSpc>
              <a:spcBef>
                <a:spcPts val="513"/>
              </a:spcBef>
              <a:tabLst>
                <a:tab pos="403983" algn="l"/>
              </a:tabLst>
            </a:pPr>
            <a:r>
              <a:rPr sz="2052" dirty="0">
                <a:solidFill>
                  <a:srgbClr val="000000">
                    <a:alpha val="100000"/>
                  </a:srgbClr>
                </a:solidFill>
                <a:latin typeface="Arial" panose="020B0604020202020204"/>
                <a:ea typeface="Arial" panose="020B0604020202020204"/>
                <a:cs typeface="Arial" panose="020B0604020202020204"/>
              </a:rPr>
              <a:t>	</a:t>
            </a:r>
            <a:endParaRPr lang="en-US" altLang="en-US" sz="1625" dirty="0"/>
          </a:p>
        </p:txBody>
      </p:sp>
      <p:pic>
        <p:nvPicPr>
          <p:cNvPr id="362" name="picture 362"/>
          <p:cNvPicPr>
            <a:picLocks noChangeAspect="1"/>
          </p:cNvPicPr>
          <p:nvPr/>
        </p:nvPicPr>
        <p:blipFill>
          <a:blip r:embed="rId2"/>
          <a:stretch>
            <a:fillRect/>
          </a:stretch>
        </p:blipFill>
        <p:spPr>
          <a:xfrm rot="21600000">
            <a:off x="1140815" y="2305797"/>
            <a:ext cx="135829" cy="240848"/>
          </a:xfrm>
          <a:prstGeom prst="rect">
            <a:avLst/>
          </a:prstGeom>
        </p:spPr>
      </p:pic>
      <p:pic>
        <p:nvPicPr>
          <p:cNvPr id="363" name="picture 363"/>
          <p:cNvPicPr>
            <a:picLocks noChangeAspect="1"/>
          </p:cNvPicPr>
          <p:nvPr/>
        </p:nvPicPr>
        <p:blipFill>
          <a:blip r:embed="rId3"/>
          <a:stretch>
            <a:fillRect/>
          </a:stretch>
        </p:blipFill>
        <p:spPr>
          <a:xfrm rot="21600000">
            <a:off x="886079" y="1887140"/>
            <a:ext cx="170093" cy="301601"/>
          </a:xfrm>
          <a:prstGeom prst="rect">
            <a:avLst/>
          </a:prstGeom>
        </p:spPr>
      </p:pic>
      <p:pic>
        <p:nvPicPr>
          <p:cNvPr id="365" name="picture 365"/>
          <p:cNvPicPr>
            <a:picLocks noChangeAspect="1"/>
          </p:cNvPicPr>
          <p:nvPr/>
        </p:nvPicPr>
        <p:blipFill>
          <a:blip r:embed="rId4"/>
          <a:stretch>
            <a:fillRect/>
          </a:stretch>
        </p:blipFill>
        <p:spPr>
          <a:xfrm rot="21600000">
            <a:off x="662570" y="1397066"/>
            <a:ext cx="646379" cy="75585"/>
          </a:xfrm>
          <a:prstGeom prst="rect">
            <a:avLst/>
          </a:prstGeom>
        </p:spPr>
      </p:pic>
      <p:sp>
        <p:nvSpPr>
          <p:cNvPr id="19" name="文本框 18">
            <a:extLst>
              <a:ext uri="{FF2B5EF4-FFF2-40B4-BE49-F238E27FC236}">
                <a16:creationId xmlns:a16="http://schemas.microsoft.com/office/drawing/2014/main" id="{9D4106FE-1ACB-4F26-B84B-068EC0EA7E28}"/>
              </a:ext>
            </a:extLst>
          </p:cNvPr>
          <p:cNvSpPr txBox="1"/>
          <p:nvPr/>
        </p:nvSpPr>
        <p:spPr>
          <a:xfrm>
            <a:off x="1140810" y="636455"/>
            <a:ext cx="5175250" cy="484428"/>
          </a:xfrm>
          <a:prstGeom prst="rect">
            <a:avLst/>
          </a:prstGeom>
          <a:noFill/>
        </p:spPr>
        <p:txBody>
          <a:bodyPr wrap="square">
            <a:spAutoFit/>
          </a:bodyPr>
          <a:lstStyle/>
          <a:p>
            <a:pPr indent="725433">
              <a:lnSpc>
                <a:spcPct val="91000"/>
              </a:lnSpc>
              <a:spcBef>
                <a:spcPts val="0"/>
              </a:spcBef>
            </a:pPr>
            <a:r>
              <a:rPr lang="en-US" altLang="zh-CN" sz="2800" b="1" i="1" spc="137" dirty="0">
                <a:solidFill>
                  <a:srgbClr val="000000">
                    <a:alpha val="100000"/>
                  </a:srgbClr>
                </a:solidFill>
                <a:latin typeface="Times New Roman" panose="02020603050405020304"/>
                <a:ea typeface="Times New Roman" panose="02020603050405020304"/>
                <a:cs typeface="Times New Roman" panose="02020603050405020304"/>
              </a:rPr>
              <a:t>LL</a:t>
            </a:r>
            <a:r>
              <a:rPr lang="en-US" altLang="zh-CN" sz="2800" spc="-282" dirty="0">
                <a:solidFill>
                  <a:srgbClr val="000000">
                    <a:alpha val="100000"/>
                  </a:srgbClr>
                </a:solidFill>
                <a:latin typeface="Times New Roman" panose="02020603050405020304"/>
                <a:ea typeface="Times New Roman" panose="02020603050405020304"/>
                <a:cs typeface="Times New Roman" panose="02020603050405020304"/>
              </a:rPr>
              <a:t> </a:t>
            </a:r>
            <a:r>
              <a:rPr lang="en-US" altLang="zh-CN" sz="2800" b="1" spc="137" dirty="0">
                <a:solidFill>
                  <a:srgbClr val="000000">
                    <a:alpha val="100000"/>
                  </a:srgbClr>
                </a:solidFill>
                <a:latin typeface="Times New Roman" panose="02020603050405020304"/>
                <a:ea typeface="Times New Roman" panose="02020603050405020304"/>
                <a:cs typeface="Times New Roman" panose="02020603050405020304"/>
              </a:rPr>
              <a:t>(1)</a:t>
            </a:r>
            <a:r>
              <a:rPr lang="en-US" altLang="zh-CN" sz="2800" spc="-342" dirty="0">
                <a:solidFill>
                  <a:srgbClr val="000000">
                    <a:alpha val="100000"/>
                  </a:srgbClr>
                </a:solidFill>
                <a:latin typeface="Times New Roman" panose="02020603050405020304"/>
                <a:ea typeface="Times New Roman" panose="02020603050405020304"/>
                <a:cs typeface="Times New Roman" panose="02020603050405020304"/>
              </a:rPr>
              <a:t> </a:t>
            </a:r>
            <a:r>
              <a:rPr lang="zh-CN" altLang="en-US" sz="2800" b="1" spc="137" dirty="0">
                <a:solidFill>
                  <a:srgbClr val="000000">
                    <a:alpha val="100000"/>
                  </a:srgbClr>
                </a:solidFill>
                <a:latin typeface="微软雅黑" panose="020B0503020204020204" charset="-122"/>
                <a:ea typeface="微软雅黑" panose="020B0503020204020204" charset="-122"/>
                <a:cs typeface="微软雅黑" panose="020B0503020204020204" charset="-122"/>
              </a:rPr>
              <a:t>文法</a:t>
            </a:r>
            <a:endParaRPr lang="zh-CN" altLang="en-US" sz="28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textbox 350"/>
          <p:cNvSpPr/>
          <p:nvPr/>
        </p:nvSpPr>
        <p:spPr>
          <a:xfrm>
            <a:off x="651711" y="1384903"/>
            <a:ext cx="8384785" cy="4138692"/>
          </a:xfrm>
          <a:prstGeom prst="rect">
            <a:avLst/>
          </a:prstGeom>
        </p:spPr>
        <p:txBody>
          <a:bodyPr vert="horz" wrap="square" lIns="0" tIns="0" rIns="0" bIns="0"/>
          <a:lstStyle/>
          <a:p>
            <a:pPr indent="657016">
              <a:lnSpc>
                <a:spcPct val="91000"/>
              </a:lnSpc>
              <a:tabLst>
                <a:tab pos="757469" algn="l"/>
              </a:tabLst>
            </a:pPr>
            <a:endParaRPr lang="en-US" sz="428" dirty="0"/>
          </a:p>
          <a:p>
            <a:pPr indent="657016">
              <a:lnSpc>
                <a:spcPct val="91000"/>
              </a:lnSpc>
              <a:tabLst>
                <a:tab pos="757469" algn="l"/>
              </a:tabLst>
            </a:pPr>
            <a:r>
              <a:rPr sz="2565" b="1" spc="180" dirty="0" err="1">
                <a:solidFill>
                  <a:srgbClr val="000000">
                    <a:alpha val="100000"/>
                  </a:srgbClr>
                </a:solidFill>
                <a:latin typeface="微软雅黑" panose="020B0503020204020204" charset="-122"/>
                <a:ea typeface="微软雅黑" panose="020B0503020204020204" charset="-122"/>
                <a:cs typeface="微软雅黑" panose="020B0503020204020204" charset="-122"/>
              </a:rPr>
              <a:t>串首终结符集</a:t>
            </a:r>
            <a:endParaRPr lang="en-US" altLang="en-US" sz="2565" dirty="0"/>
          </a:p>
          <a:p>
            <a:pPr indent="234571">
              <a:lnSpc>
                <a:spcPct val="97000"/>
              </a:lnSpc>
              <a:spcBef>
                <a:spcPts val="624"/>
              </a:spcBef>
              <a:tabLst>
                <a:tab pos="403983" algn="l"/>
              </a:tabLst>
            </a:pPr>
            <a:r>
              <a:rPr sz="2138" dirty="0">
                <a:solidFill>
                  <a:srgbClr val="000000">
                    <a:alpha val="100000"/>
                  </a:srgbClr>
                </a:solidFill>
                <a:latin typeface="Arial" panose="020B0604020202020204"/>
                <a:ea typeface="Arial" panose="020B0604020202020204"/>
                <a:cs typeface="Arial" panose="020B0604020202020204"/>
              </a:rPr>
              <a:t>	</a:t>
            </a:r>
            <a:r>
              <a:rPr sz="2138" spc="51" dirty="0">
                <a:solidFill>
                  <a:srgbClr val="000000">
                    <a:alpha val="100000"/>
                  </a:srgbClr>
                </a:solidFill>
                <a:latin typeface="Arial" panose="020B0604020202020204"/>
                <a:ea typeface="Arial" panose="020B0604020202020204"/>
                <a:cs typeface="Arial" panose="020B0604020202020204"/>
              </a:rPr>
              <a:t>  </a:t>
            </a:r>
            <a:r>
              <a:rPr sz="2138" spc="-68" dirty="0">
                <a:ln w="6350" cap="flat" cmpd="sng">
                  <a:solidFill>
                    <a:srgbClr val="FF0000">
                      <a:alpha val="100000"/>
                    </a:srgbClr>
                  </a:solidFill>
                  <a:prstDash val="solid"/>
                  <a:miter lim="1"/>
                </a:ln>
                <a:solidFill>
                  <a:srgbClr val="FF0000">
                    <a:alpha val="100000"/>
                  </a:srgbClr>
                </a:solidFill>
                <a:latin typeface="华文楷体" panose="02010600040101010101" charset="-122"/>
                <a:ea typeface="华文楷体" panose="02010600040101010101" charset="-122"/>
                <a:cs typeface="华文楷体" panose="02010600040101010101" charset="-122"/>
              </a:rPr>
              <a:t>串首终结符</a:t>
            </a:r>
            <a:endParaRPr lang="en-US" altLang="en-US" sz="2138" dirty="0"/>
          </a:p>
          <a:p>
            <a:pPr indent="489233">
              <a:lnSpc>
                <a:spcPts val="1980"/>
              </a:lnSpc>
              <a:spcBef>
                <a:spcPts val="812"/>
              </a:spcBef>
              <a:tabLst>
                <a:tab pos="624437" algn="l"/>
              </a:tabLst>
            </a:pPr>
            <a:r>
              <a:rPr sz="1625" dirty="0">
                <a:solidFill>
                  <a:srgbClr val="000000">
                    <a:alpha val="100000"/>
                  </a:srgbClr>
                </a:solidFill>
                <a:latin typeface="Arial" panose="020B0604020202020204"/>
                <a:ea typeface="Arial" panose="020B0604020202020204"/>
                <a:cs typeface="Arial" panose="020B0604020202020204"/>
              </a:rPr>
              <a:t>	</a:t>
            </a:r>
            <a:r>
              <a:rPr sz="1625" spc="51" dirty="0">
                <a:solidFill>
                  <a:srgbClr val="000000">
                    <a:alpha val="100000"/>
                  </a:srgbClr>
                </a:solidFill>
                <a:latin typeface="Arial" panose="020B0604020202020204"/>
                <a:ea typeface="Arial" panose="020B0604020202020204"/>
                <a:cs typeface="Arial" panose="020B0604020202020204"/>
              </a:rPr>
              <a:t>  </a:t>
            </a:r>
            <a:r>
              <a:rPr sz="1625" spc="68" dirty="0">
                <a:solidFill>
                  <a:srgbClr val="000000">
                    <a:alpha val="100000"/>
                  </a:srgbClr>
                </a:solidFill>
                <a:latin typeface="华文楷体" panose="02010600040101010101" charset="-122"/>
                <a:ea typeface="华文楷体" panose="02010600040101010101" charset="-122"/>
                <a:cs typeface="华文楷体" panose="02010600040101010101" charset="-122"/>
              </a:rPr>
              <a:t>串首第一个符号，并且是终结符。简称首终结符</a:t>
            </a:r>
            <a:endParaRPr lang="en-US" altLang="en-US" sz="1625" dirty="0"/>
          </a:p>
          <a:p>
            <a:pPr marL="466427" indent="-231856">
              <a:lnSpc>
                <a:spcPct val="106000"/>
              </a:lnSpc>
              <a:spcBef>
                <a:spcPts val="513"/>
              </a:spcBef>
              <a:tabLst>
                <a:tab pos="403983" algn="l"/>
              </a:tabLst>
            </a:pPr>
            <a:r>
              <a:rPr sz="2052" dirty="0">
                <a:solidFill>
                  <a:srgbClr val="000000">
                    <a:alpha val="100000"/>
                  </a:srgbClr>
                </a:solidFill>
                <a:latin typeface="Arial" panose="020B0604020202020204"/>
                <a:ea typeface="Arial" panose="020B0604020202020204"/>
                <a:cs typeface="Arial" panose="020B0604020202020204"/>
              </a:rPr>
              <a:t>	</a:t>
            </a:r>
            <a:r>
              <a:rPr sz="3249" spc="17" baseline="-1000" dirty="0">
                <a:solidFill>
                  <a:srgbClr val="000000">
                    <a:alpha val="100000"/>
                  </a:srgbClr>
                </a:solidFill>
                <a:latin typeface="华文楷体" panose="02010600040101010101" charset="-122"/>
                <a:ea typeface="华文楷体" panose="02010600040101010101" charset="-122"/>
                <a:cs typeface="华文楷体" panose="02010600040101010101" charset="-122"/>
              </a:rPr>
              <a:t>给定一个文法符号串</a:t>
            </a:r>
            <a:r>
              <a:rPr sz="3249" b="1" i="1" spc="17" baseline="-1000" dirty="0">
                <a:solidFill>
                  <a:srgbClr val="000000">
                    <a:alpha val="100000"/>
                  </a:srgbClr>
                </a:solidFill>
                <a:latin typeface="Times New Roman" panose="02020603050405020304"/>
                <a:ea typeface="Times New Roman" panose="02020603050405020304"/>
                <a:cs typeface="Times New Roman" panose="02020603050405020304"/>
              </a:rPr>
              <a:t>α</a:t>
            </a:r>
            <a:r>
              <a:rPr sz="3249" spc="17" baseline="-1000" dirty="0">
                <a:solidFill>
                  <a:srgbClr val="000000">
                    <a:alpha val="100000"/>
                  </a:srgbClr>
                </a:solidFill>
                <a:latin typeface="华文楷体" panose="02010600040101010101" charset="-122"/>
                <a:ea typeface="华文楷体" panose="02010600040101010101" charset="-122"/>
                <a:cs typeface="华文楷体" panose="02010600040101010101" charset="-122"/>
              </a:rPr>
              <a:t>，</a:t>
            </a:r>
            <a:r>
              <a:rPr sz="2052" spc="205" dirty="0">
                <a:solidFill>
                  <a:srgbClr val="000000">
                    <a:alpha val="100000"/>
                  </a:srgbClr>
                </a:solidFill>
                <a:latin typeface="华文楷体" panose="02010600040101010101" charset="-122"/>
                <a:ea typeface="华文楷体" panose="02010600040101010101" charset="-122"/>
                <a:cs typeface="华文楷体" panose="02010600040101010101" charset="-122"/>
              </a:rPr>
              <a:t> </a:t>
            </a:r>
            <a:r>
              <a:rPr sz="3249" b="1" i="1" spc="17" baseline="-1000" dirty="0">
                <a:solidFill>
                  <a:srgbClr val="000000">
                    <a:alpha val="100000"/>
                  </a:srgbClr>
                </a:solidFill>
                <a:latin typeface="Times New Roman" panose="02020603050405020304"/>
                <a:ea typeface="Times New Roman" panose="02020603050405020304"/>
                <a:cs typeface="Times New Roman" panose="02020603050405020304"/>
              </a:rPr>
              <a:t>α</a:t>
            </a:r>
            <a:r>
              <a:rPr sz="2052" spc="-214" dirty="0">
                <a:solidFill>
                  <a:srgbClr val="000000">
                    <a:alpha val="100000"/>
                  </a:srgbClr>
                </a:solidFill>
                <a:latin typeface="Times New Roman" panose="02020603050405020304"/>
                <a:ea typeface="Times New Roman" panose="02020603050405020304"/>
                <a:cs typeface="Times New Roman" panose="02020603050405020304"/>
              </a:rPr>
              <a:t> </a:t>
            </a:r>
            <a:r>
              <a:rPr sz="3249" spc="17" baseline="-1000" dirty="0">
                <a:solidFill>
                  <a:srgbClr val="000000">
                    <a:alpha val="100000"/>
                  </a:srgbClr>
                </a:solidFill>
                <a:latin typeface="华文楷体" panose="02010600040101010101" charset="-122"/>
                <a:ea typeface="华文楷体" panose="02010600040101010101" charset="-122"/>
                <a:cs typeface="华文楷体" panose="02010600040101010101" charset="-122"/>
              </a:rPr>
              <a:t>的</a:t>
            </a:r>
            <a:r>
              <a:rPr sz="3249" spc="17" baseline="-1000" dirty="0">
                <a:ln w="6350" cap="flat" cmpd="sng">
                  <a:solidFill>
                    <a:srgbClr val="FF0000">
                      <a:alpha val="100000"/>
                    </a:srgbClr>
                  </a:solidFill>
                  <a:prstDash val="solid"/>
                  <a:miter lim="1"/>
                </a:ln>
                <a:solidFill>
                  <a:srgbClr val="FF0000">
                    <a:alpha val="100000"/>
                  </a:srgbClr>
                </a:solidFill>
                <a:latin typeface="华文楷体" panose="02010600040101010101" charset="-122"/>
                <a:ea typeface="华文楷体" panose="02010600040101010101" charset="-122"/>
                <a:cs typeface="华文楷体" panose="02010600040101010101" charset="-122"/>
              </a:rPr>
              <a:t>串首终结符集</a:t>
            </a:r>
            <a:r>
              <a:rPr sz="3249" b="1" i="1" spc="17" baseline="-1000" dirty="0">
                <a:solidFill>
                  <a:srgbClr val="FF0000">
                    <a:alpha val="100000"/>
                  </a:srgbClr>
                </a:solidFill>
                <a:latin typeface="Times New Roman" panose="02020603050405020304"/>
                <a:ea typeface="Times New Roman" panose="02020603050405020304"/>
                <a:cs typeface="Times New Roman" panose="02020603050405020304"/>
              </a:rPr>
              <a:t>FIRST</a:t>
            </a:r>
            <a:r>
              <a:rPr sz="3249" b="1" spc="17" baseline="-1000" dirty="0">
                <a:solidFill>
                  <a:srgbClr val="FF0000">
                    <a:alpha val="100000"/>
                  </a:srgbClr>
                </a:solidFill>
                <a:latin typeface="Times New Roman" panose="02020603050405020304"/>
                <a:ea typeface="Times New Roman" panose="02020603050405020304"/>
                <a:cs typeface="Times New Roman" panose="02020603050405020304"/>
              </a:rPr>
              <a:t>(</a:t>
            </a:r>
            <a:r>
              <a:rPr sz="3249" b="1" i="1" spc="17" baseline="-1000" dirty="0">
                <a:solidFill>
                  <a:srgbClr val="FF0000">
                    <a:alpha val="100000"/>
                  </a:srgbClr>
                </a:solidFill>
                <a:latin typeface="Times New Roman" panose="02020603050405020304"/>
                <a:ea typeface="Times New Roman" panose="02020603050405020304"/>
                <a:cs typeface="Times New Roman" panose="02020603050405020304"/>
              </a:rPr>
              <a:t>α</a:t>
            </a:r>
            <a:r>
              <a:rPr sz="3249" b="1" spc="17" baseline="-1000" dirty="0">
                <a:solidFill>
                  <a:srgbClr val="FF0000">
                    <a:alpha val="100000"/>
                  </a:srgbClr>
                </a:solidFill>
                <a:latin typeface="Times New Roman" panose="02020603050405020304"/>
                <a:ea typeface="Times New Roman" panose="02020603050405020304"/>
                <a:cs typeface="Times New Roman" panose="02020603050405020304"/>
              </a:rPr>
              <a:t>)</a:t>
            </a:r>
            <a:r>
              <a:rPr sz="3249" spc="17" baseline="-1000" dirty="0">
                <a:solidFill>
                  <a:srgbClr val="000000">
                    <a:alpha val="100000"/>
                  </a:srgbClr>
                </a:solidFill>
                <a:latin typeface="华文楷体" panose="02010600040101010101" charset="-122"/>
                <a:ea typeface="华文楷体" panose="02010600040101010101" charset="-122"/>
                <a:cs typeface="华文楷体" panose="02010600040101010101" charset="-122"/>
              </a:rPr>
              <a:t>被定义为</a:t>
            </a:r>
            <a:r>
              <a:rPr sz="2052" dirty="0">
                <a:solidFill>
                  <a:srgbClr val="000000">
                    <a:alpha val="100000"/>
                  </a:srgbClr>
                </a:solidFill>
                <a:latin typeface="华文楷体" panose="02010600040101010101" charset="-122"/>
                <a:ea typeface="华文楷体" panose="02010600040101010101" charset="-122"/>
                <a:cs typeface="华文楷体" panose="02010600040101010101" charset="-122"/>
              </a:rPr>
              <a:t> </a:t>
            </a:r>
            <a:r>
              <a:rPr sz="3249" spc="-51" baseline="-1000" dirty="0">
                <a:solidFill>
                  <a:srgbClr val="000000">
                    <a:alpha val="100000"/>
                  </a:srgbClr>
                </a:solidFill>
                <a:latin typeface="华文楷体" panose="02010600040101010101" charset="-122"/>
                <a:ea typeface="华文楷体" panose="02010600040101010101" charset="-122"/>
                <a:cs typeface="华文楷体" panose="02010600040101010101" charset="-122"/>
              </a:rPr>
              <a:t>可以从</a:t>
            </a:r>
            <a:r>
              <a:rPr sz="3249" b="1" spc="-51" baseline="-1000" dirty="0">
                <a:solidFill>
                  <a:srgbClr val="000000">
                    <a:alpha val="100000"/>
                  </a:srgbClr>
                </a:solidFill>
                <a:latin typeface="Times New Roman" panose="02020603050405020304"/>
                <a:ea typeface="Times New Roman" panose="02020603050405020304"/>
                <a:cs typeface="Times New Roman" panose="02020603050405020304"/>
              </a:rPr>
              <a:t>α</a:t>
            </a:r>
            <a:r>
              <a:rPr sz="2052" spc="-180" dirty="0">
                <a:solidFill>
                  <a:srgbClr val="000000">
                    <a:alpha val="100000"/>
                  </a:srgbClr>
                </a:solidFill>
                <a:latin typeface="Times New Roman" panose="02020603050405020304"/>
                <a:ea typeface="Times New Roman" panose="02020603050405020304"/>
                <a:cs typeface="Times New Roman" panose="02020603050405020304"/>
              </a:rPr>
              <a:t> </a:t>
            </a:r>
            <a:r>
              <a:rPr sz="3249" spc="-51" baseline="-1000" dirty="0">
                <a:solidFill>
                  <a:srgbClr val="000000">
                    <a:alpha val="100000"/>
                  </a:srgbClr>
                </a:solidFill>
                <a:latin typeface="华文楷体" panose="02010600040101010101" charset="-122"/>
                <a:ea typeface="华文楷体" panose="02010600040101010101" charset="-122"/>
                <a:cs typeface="华文楷体" panose="02010600040101010101" charset="-122"/>
              </a:rPr>
              <a:t>推导出的所有</a:t>
            </a:r>
            <a:r>
              <a:rPr sz="3249" spc="-51" baseline="-1000" dirty="0">
                <a:ln w="6350" cap="flat" cmpd="sng">
                  <a:solidFill>
                    <a:srgbClr val="2D84F4">
                      <a:alpha val="100000"/>
                    </a:srgbClr>
                  </a:solidFill>
                  <a:prstDash val="solid"/>
                  <a:miter lim="1"/>
                </a:ln>
                <a:solidFill>
                  <a:srgbClr val="2D84F4">
                    <a:alpha val="100000"/>
                  </a:srgbClr>
                </a:solidFill>
                <a:latin typeface="华文楷体" panose="02010600040101010101" charset="-122"/>
                <a:ea typeface="华文楷体" panose="02010600040101010101" charset="-122"/>
                <a:cs typeface="华文楷体" panose="02010600040101010101" charset="-122"/>
              </a:rPr>
              <a:t>串首终结符</a:t>
            </a:r>
            <a:r>
              <a:rPr sz="3249" spc="-51" baseline="-1000" dirty="0">
                <a:solidFill>
                  <a:srgbClr val="000000">
                    <a:alpha val="100000"/>
                  </a:srgbClr>
                </a:solidFill>
                <a:latin typeface="华文楷体" panose="02010600040101010101" charset="-122"/>
                <a:ea typeface="华文楷体" panose="02010600040101010101" charset="-122"/>
                <a:cs typeface="华文楷体" panose="02010600040101010101" charset="-122"/>
              </a:rPr>
              <a:t>构成的集合。</a:t>
            </a:r>
            <a:r>
              <a:rPr sz="2052" spc="197" dirty="0">
                <a:solidFill>
                  <a:srgbClr val="000000">
                    <a:alpha val="100000"/>
                  </a:srgbClr>
                </a:solidFill>
                <a:latin typeface="华文楷体" panose="02010600040101010101" charset="-122"/>
                <a:ea typeface="华文楷体" panose="02010600040101010101" charset="-122"/>
                <a:cs typeface="华文楷体" panose="02010600040101010101" charset="-122"/>
              </a:rPr>
              <a:t>  </a:t>
            </a:r>
            <a:r>
              <a:rPr sz="3249" spc="-51" baseline="-1000" dirty="0">
                <a:ln w="6350" cap="flat" cmpd="sng">
                  <a:solidFill>
                    <a:srgbClr val="2D84F4">
                      <a:alpha val="100000"/>
                    </a:srgbClr>
                  </a:solidFill>
                  <a:prstDash val="solid"/>
                  <a:miter lim="1"/>
                </a:ln>
                <a:solidFill>
                  <a:srgbClr val="2D84F4">
                    <a:alpha val="100000"/>
                  </a:srgbClr>
                </a:solidFill>
                <a:latin typeface="华文楷体" panose="02010600040101010101" charset="-122"/>
                <a:ea typeface="华文楷体" panose="02010600040101010101" charset="-122"/>
                <a:cs typeface="华文楷体" panose="02010600040101010101" charset="-122"/>
              </a:rPr>
              <a:t>如果</a:t>
            </a:r>
            <a:r>
              <a:rPr sz="3249" b="1" i="1" spc="-51" baseline="-1000" dirty="0">
                <a:solidFill>
                  <a:srgbClr val="2D84F4">
                    <a:alpha val="100000"/>
                  </a:srgbClr>
                </a:solidFill>
                <a:latin typeface="Times New Roman" panose="02020603050405020304"/>
                <a:ea typeface="Times New Roman" panose="02020603050405020304"/>
                <a:cs typeface="Times New Roman" panose="02020603050405020304"/>
              </a:rPr>
              <a:t>α</a:t>
            </a:r>
            <a:r>
              <a:rPr sz="2052" spc="26" dirty="0">
                <a:solidFill>
                  <a:srgbClr val="2D84F4">
                    <a:alpha val="100000"/>
                  </a:srgbClr>
                </a:solidFill>
                <a:latin typeface="Times New Roman" panose="02020603050405020304"/>
                <a:ea typeface="Times New Roman" panose="02020603050405020304"/>
                <a:cs typeface="Times New Roman" panose="02020603050405020304"/>
              </a:rPr>
              <a:t>     </a:t>
            </a:r>
            <a:r>
              <a:rPr sz="2138" b="1" spc="-51" baseline="29000" dirty="0">
                <a:solidFill>
                  <a:srgbClr val="2D84F4">
                    <a:alpha val="100000"/>
                  </a:srgbClr>
                </a:solidFill>
                <a:latin typeface="Times New Roman" panose="02020603050405020304"/>
                <a:ea typeface="Times New Roman" panose="02020603050405020304"/>
                <a:cs typeface="Times New Roman" panose="02020603050405020304"/>
              </a:rPr>
              <a:t>*</a:t>
            </a:r>
            <a:r>
              <a:rPr sz="1368" spc="239" dirty="0">
                <a:solidFill>
                  <a:srgbClr val="2D84F4">
                    <a:alpha val="100000"/>
                  </a:srgbClr>
                </a:solidFill>
                <a:latin typeface="Times New Roman" panose="02020603050405020304"/>
                <a:ea typeface="Times New Roman" panose="02020603050405020304"/>
                <a:cs typeface="Times New Roman" panose="02020603050405020304"/>
              </a:rPr>
              <a:t> </a:t>
            </a:r>
            <a:r>
              <a:rPr sz="3249" b="1" i="1" spc="-51" baseline="-1000" dirty="0">
                <a:solidFill>
                  <a:srgbClr val="2D84F4">
                    <a:alpha val="100000"/>
                  </a:srgbClr>
                </a:solidFill>
                <a:latin typeface="Times New Roman" panose="02020603050405020304"/>
                <a:ea typeface="Times New Roman" panose="02020603050405020304"/>
                <a:cs typeface="Times New Roman" panose="02020603050405020304"/>
              </a:rPr>
              <a:t>ε</a:t>
            </a:r>
            <a:r>
              <a:rPr sz="2052" spc="-128" dirty="0">
                <a:solidFill>
                  <a:srgbClr val="2D84F4">
                    <a:alpha val="100000"/>
                  </a:srgbClr>
                </a:solidFill>
                <a:latin typeface="Times New Roman" panose="02020603050405020304"/>
                <a:ea typeface="Times New Roman" panose="02020603050405020304"/>
                <a:cs typeface="Times New Roman" panose="02020603050405020304"/>
              </a:rPr>
              <a:t> </a:t>
            </a:r>
            <a:r>
              <a:rPr sz="3249" spc="-51" baseline="-1000" dirty="0">
                <a:ln w="6350" cap="flat" cmpd="sng">
                  <a:solidFill>
                    <a:srgbClr val="2D84F4">
                      <a:alpha val="100000"/>
                    </a:srgbClr>
                  </a:solidFill>
                  <a:prstDash val="solid"/>
                  <a:miter lim="1"/>
                </a:ln>
                <a:solidFill>
                  <a:srgbClr val="2D84F4">
                    <a:alpha val="100000"/>
                  </a:srgbClr>
                </a:solidFill>
                <a:latin typeface="华文楷体" panose="02010600040101010101" charset="-122"/>
                <a:ea typeface="华文楷体" panose="02010600040101010101" charset="-122"/>
                <a:cs typeface="华文楷体" panose="02010600040101010101" charset="-122"/>
              </a:rPr>
              <a:t>，</a:t>
            </a:r>
            <a:r>
              <a:rPr sz="2052" dirty="0">
                <a:solidFill>
                  <a:srgbClr val="2D84F4">
                    <a:alpha val="100000"/>
                  </a:srgbClr>
                </a:solidFill>
                <a:latin typeface="华文楷体" panose="02010600040101010101" charset="-122"/>
                <a:ea typeface="华文楷体" panose="02010600040101010101" charset="-122"/>
                <a:cs typeface="华文楷体" panose="02010600040101010101" charset="-122"/>
              </a:rPr>
              <a:t> </a:t>
            </a:r>
            <a:r>
              <a:rPr sz="3249" spc="-17" baseline="-1000" dirty="0">
                <a:ln w="6350" cap="flat" cmpd="sng">
                  <a:solidFill>
                    <a:srgbClr val="2D84F4">
                      <a:alpha val="100000"/>
                    </a:srgbClr>
                  </a:solidFill>
                  <a:prstDash val="solid"/>
                  <a:miter lim="1"/>
                </a:ln>
                <a:solidFill>
                  <a:srgbClr val="2D84F4">
                    <a:alpha val="100000"/>
                  </a:srgbClr>
                </a:solidFill>
                <a:latin typeface="华文楷体" panose="02010600040101010101" charset="-122"/>
                <a:ea typeface="华文楷体" panose="02010600040101010101" charset="-122"/>
                <a:cs typeface="华文楷体" panose="02010600040101010101" charset="-122"/>
              </a:rPr>
              <a:t>那么</a:t>
            </a:r>
            <a:r>
              <a:rPr sz="3249" b="1" i="1" spc="-17" baseline="-1000" dirty="0">
                <a:solidFill>
                  <a:srgbClr val="2D84F4">
                    <a:alpha val="100000"/>
                  </a:srgbClr>
                </a:solidFill>
                <a:latin typeface="Times New Roman" panose="02020603050405020304"/>
                <a:ea typeface="Times New Roman" panose="02020603050405020304"/>
                <a:cs typeface="Times New Roman" panose="02020603050405020304"/>
              </a:rPr>
              <a:t>ε</a:t>
            </a:r>
            <a:r>
              <a:rPr sz="2052" spc="-214" dirty="0">
                <a:solidFill>
                  <a:srgbClr val="2D84F4">
                    <a:alpha val="100000"/>
                  </a:srgbClr>
                </a:solidFill>
                <a:latin typeface="Times New Roman" panose="02020603050405020304"/>
                <a:ea typeface="Times New Roman" panose="02020603050405020304"/>
                <a:cs typeface="Times New Roman" panose="02020603050405020304"/>
              </a:rPr>
              <a:t> </a:t>
            </a:r>
            <a:r>
              <a:rPr sz="3249" spc="-17" baseline="-1000" dirty="0">
                <a:ln w="6350" cap="flat" cmpd="sng">
                  <a:solidFill>
                    <a:srgbClr val="2D84F4">
                      <a:alpha val="100000"/>
                    </a:srgbClr>
                  </a:solidFill>
                  <a:prstDash val="solid"/>
                  <a:miter lim="1"/>
                </a:ln>
                <a:solidFill>
                  <a:srgbClr val="2D84F4">
                    <a:alpha val="100000"/>
                  </a:srgbClr>
                </a:solidFill>
                <a:latin typeface="华文楷体" panose="02010600040101010101" charset="-122"/>
                <a:ea typeface="华文楷体" panose="02010600040101010101" charset="-122"/>
                <a:cs typeface="华文楷体" panose="02010600040101010101" charset="-122"/>
              </a:rPr>
              <a:t>也在</a:t>
            </a:r>
            <a:r>
              <a:rPr sz="3249" b="1" i="1" spc="-17" baseline="-1000" dirty="0">
                <a:solidFill>
                  <a:srgbClr val="2D84F4">
                    <a:alpha val="100000"/>
                  </a:srgbClr>
                </a:solidFill>
                <a:latin typeface="Times New Roman" panose="02020603050405020304"/>
                <a:ea typeface="Times New Roman" panose="02020603050405020304"/>
                <a:cs typeface="Times New Roman" panose="02020603050405020304"/>
              </a:rPr>
              <a:t>FIRST</a:t>
            </a:r>
            <a:r>
              <a:rPr sz="3249" b="1" spc="-17" baseline="-1000" dirty="0">
                <a:solidFill>
                  <a:srgbClr val="2D84F4">
                    <a:alpha val="100000"/>
                  </a:srgbClr>
                </a:solidFill>
                <a:latin typeface="Times New Roman" panose="02020603050405020304"/>
                <a:ea typeface="Times New Roman" panose="02020603050405020304"/>
                <a:cs typeface="Times New Roman" panose="02020603050405020304"/>
              </a:rPr>
              <a:t>(</a:t>
            </a:r>
            <a:r>
              <a:rPr sz="3249" b="1" i="1" spc="-17" baseline="-1000" dirty="0">
                <a:solidFill>
                  <a:srgbClr val="2D84F4">
                    <a:alpha val="100000"/>
                  </a:srgbClr>
                </a:solidFill>
                <a:latin typeface="Times New Roman" panose="02020603050405020304"/>
                <a:ea typeface="Times New Roman" panose="02020603050405020304"/>
                <a:cs typeface="Times New Roman" panose="02020603050405020304"/>
              </a:rPr>
              <a:t>α</a:t>
            </a:r>
            <a:r>
              <a:rPr sz="3249" b="1" spc="-17" baseline="-1000" dirty="0">
                <a:solidFill>
                  <a:srgbClr val="2D84F4">
                    <a:alpha val="100000"/>
                  </a:srgbClr>
                </a:solidFill>
                <a:latin typeface="Times New Roman" panose="02020603050405020304"/>
                <a:ea typeface="Times New Roman" panose="02020603050405020304"/>
                <a:cs typeface="Times New Roman" panose="02020603050405020304"/>
              </a:rPr>
              <a:t>)</a:t>
            </a:r>
            <a:r>
              <a:rPr sz="2052" spc="-137" dirty="0">
                <a:solidFill>
                  <a:srgbClr val="2D84F4">
                    <a:alpha val="100000"/>
                  </a:srgbClr>
                </a:solidFill>
                <a:latin typeface="Times New Roman" panose="02020603050405020304"/>
                <a:ea typeface="Times New Roman" panose="02020603050405020304"/>
                <a:cs typeface="Times New Roman" panose="02020603050405020304"/>
              </a:rPr>
              <a:t> </a:t>
            </a:r>
            <a:r>
              <a:rPr sz="3249" spc="-17" baseline="-1000" dirty="0">
                <a:ln w="6350" cap="flat" cmpd="sng">
                  <a:solidFill>
                    <a:srgbClr val="2D84F4">
                      <a:alpha val="100000"/>
                    </a:srgbClr>
                  </a:solidFill>
                  <a:prstDash val="solid"/>
                  <a:miter lim="1"/>
                </a:ln>
                <a:solidFill>
                  <a:srgbClr val="2D84F4">
                    <a:alpha val="100000"/>
                  </a:srgbClr>
                </a:solidFill>
                <a:latin typeface="华文楷体" panose="02010600040101010101" charset="-122"/>
                <a:ea typeface="华文楷体" panose="02010600040101010101" charset="-122"/>
                <a:cs typeface="华文楷体" panose="02010600040101010101" charset="-122"/>
              </a:rPr>
              <a:t>中</a:t>
            </a:r>
            <a:endParaRPr lang="en-US" altLang="en-US" sz="2112" dirty="0"/>
          </a:p>
          <a:p>
            <a:pPr indent="489233">
              <a:lnSpc>
                <a:spcPts val="2287"/>
              </a:lnSpc>
              <a:spcBef>
                <a:spcPts val="406"/>
              </a:spcBef>
              <a:tabLst>
                <a:tab pos="624437" algn="l"/>
              </a:tabLst>
            </a:pPr>
            <a:r>
              <a:rPr sz="1625" dirty="0">
                <a:solidFill>
                  <a:srgbClr val="000000">
                    <a:alpha val="100000"/>
                  </a:srgbClr>
                </a:solidFill>
                <a:latin typeface="Arial" panose="020B0604020202020204"/>
                <a:ea typeface="Arial" panose="020B0604020202020204"/>
                <a:cs typeface="Arial" panose="020B0604020202020204"/>
              </a:rPr>
              <a:t>	</a:t>
            </a:r>
            <a:endParaRPr lang="en-US" altLang="en-US" sz="1625" dirty="0"/>
          </a:p>
        </p:txBody>
      </p:sp>
      <p:pic>
        <p:nvPicPr>
          <p:cNvPr id="360" name="picture 360"/>
          <p:cNvPicPr>
            <a:picLocks noChangeAspect="1"/>
          </p:cNvPicPr>
          <p:nvPr/>
        </p:nvPicPr>
        <p:blipFill>
          <a:blip r:embed="rId2"/>
          <a:stretch>
            <a:fillRect/>
          </a:stretch>
        </p:blipFill>
        <p:spPr>
          <a:xfrm rot="21600000">
            <a:off x="7449867" y="2954304"/>
            <a:ext cx="248074" cy="332849"/>
          </a:xfrm>
          <a:prstGeom prst="rect">
            <a:avLst/>
          </a:prstGeom>
        </p:spPr>
      </p:pic>
      <p:pic>
        <p:nvPicPr>
          <p:cNvPr id="361" name="picture 361"/>
          <p:cNvPicPr>
            <a:picLocks noChangeAspect="1"/>
          </p:cNvPicPr>
          <p:nvPr/>
        </p:nvPicPr>
        <p:blipFill>
          <a:blip r:embed="rId3"/>
          <a:stretch>
            <a:fillRect/>
          </a:stretch>
        </p:blipFill>
        <p:spPr>
          <a:xfrm rot="21600000">
            <a:off x="886079" y="2656018"/>
            <a:ext cx="170093" cy="301601"/>
          </a:xfrm>
          <a:prstGeom prst="rect">
            <a:avLst/>
          </a:prstGeom>
        </p:spPr>
      </p:pic>
      <p:pic>
        <p:nvPicPr>
          <p:cNvPr id="362" name="picture 362"/>
          <p:cNvPicPr>
            <a:picLocks noChangeAspect="1"/>
          </p:cNvPicPr>
          <p:nvPr/>
        </p:nvPicPr>
        <p:blipFill>
          <a:blip r:embed="rId4"/>
          <a:stretch>
            <a:fillRect/>
          </a:stretch>
        </p:blipFill>
        <p:spPr>
          <a:xfrm rot="21600000">
            <a:off x="1140815" y="2305797"/>
            <a:ext cx="135829" cy="240848"/>
          </a:xfrm>
          <a:prstGeom prst="rect">
            <a:avLst/>
          </a:prstGeom>
        </p:spPr>
      </p:pic>
      <p:pic>
        <p:nvPicPr>
          <p:cNvPr id="363" name="picture 363"/>
          <p:cNvPicPr>
            <a:picLocks noChangeAspect="1"/>
          </p:cNvPicPr>
          <p:nvPr/>
        </p:nvPicPr>
        <p:blipFill>
          <a:blip r:embed="rId5"/>
          <a:stretch>
            <a:fillRect/>
          </a:stretch>
        </p:blipFill>
        <p:spPr>
          <a:xfrm rot="21600000">
            <a:off x="886079" y="1887140"/>
            <a:ext cx="170093" cy="301601"/>
          </a:xfrm>
          <a:prstGeom prst="rect">
            <a:avLst/>
          </a:prstGeom>
        </p:spPr>
      </p:pic>
      <p:pic>
        <p:nvPicPr>
          <p:cNvPr id="365" name="picture 365"/>
          <p:cNvPicPr>
            <a:picLocks noChangeAspect="1"/>
          </p:cNvPicPr>
          <p:nvPr/>
        </p:nvPicPr>
        <p:blipFill>
          <a:blip r:embed="rId6"/>
          <a:stretch>
            <a:fillRect/>
          </a:stretch>
        </p:blipFill>
        <p:spPr>
          <a:xfrm rot="21600000">
            <a:off x="662570" y="1397066"/>
            <a:ext cx="646379" cy="75585"/>
          </a:xfrm>
          <a:prstGeom prst="rect">
            <a:avLst/>
          </a:prstGeom>
        </p:spPr>
      </p:pic>
      <p:sp>
        <p:nvSpPr>
          <p:cNvPr id="19" name="文本框 18">
            <a:extLst>
              <a:ext uri="{FF2B5EF4-FFF2-40B4-BE49-F238E27FC236}">
                <a16:creationId xmlns:a16="http://schemas.microsoft.com/office/drawing/2014/main" id="{9D4106FE-1ACB-4F26-B84B-068EC0EA7E28}"/>
              </a:ext>
            </a:extLst>
          </p:cNvPr>
          <p:cNvSpPr txBox="1"/>
          <p:nvPr/>
        </p:nvSpPr>
        <p:spPr>
          <a:xfrm>
            <a:off x="1140810" y="636455"/>
            <a:ext cx="5175250" cy="484428"/>
          </a:xfrm>
          <a:prstGeom prst="rect">
            <a:avLst/>
          </a:prstGeom>
          <a:noFill/>
        </p:spPr>
        <p:txBody>
          <a:bodyPr wrap="square">
            <a:spAutoFit/>
          </a:bodyPr>
          <a:lstStyle/>
          <a:p>
            <a:pPr indent="725433">
              <a:lnSpc>
                <a:spcPct val="91000"/>
              </a:lnSpc>
              <a:spcBef>
                <a:spcPts val="0"/>
              </a:spcBef>
            </a:pPr>
            <a:r>
              <a:rPr lang="en-US" altLang="zh-CN" sz="2800" b="1" i="1" spc="137" dirty="0">
                <a:solidFill>
                  <a:srgbClr val="000000">
                    <a:alpha val="100000"/>
                  </a:srgbClr>
                </a:solidFill>
                <a:latin typeface="Times New Roman" panose="02020603050405020304"/>
                <a:ea typeface="Times New Roman" panose="02020603050405020304"/>
                <a:cs typeface="Times New Roman" panose="02020603050405020304"/>
              </a:rPr>
              <a:t>LL</a:t>
            </a:r>
            <a:r>
              <a:rPr lang="en-US" altLang="zh-CN" sz="2800" spc="-282" dirty="0">
                <a:solidFill>
                  <a:srgbClr val="000000">
                    <a:alpha val="100000"/>
                  </a:srgbClr>
                </a:solidFill>
                <a:latin typeface="Times New Roman" panose="02020603050405020304"/>
                <a:ea typeface="Times New Roman" panose="02020603050405020304"/>
                <a:cs typeface="Times New Roman" panose="02020603050405020304"/>
              </a:rPr>
              <a:t> </a:t>
            </a:r>
            <a:r>
              <a:rPr lang="en-US" altLang="zh-CN" sz="2800" b="1" spc="137" dirty="0">
                <a:solidFill>
                  <a:srgbClr val="000000">
                    <a:alpha val="100000"/>
                  </a:srgbClr>
                </a:solidFill>
                <a:latin typeface="Times New Roman" panose="02020603050405020304"/>
                <a:ea typeface="Times New Roman" panose="02020603050405020304"/>
                <a:cs typeface="Times New Roman" panose="02020603050405020304"/>
              </a:rPr>
              <a:t>(1)</a:t>
            </a:r>
            <a:r>
              <a:rPr lang="en-US" altLang="zh-CN" sz="2800" spc="-342" dirty="0">
                <a:solidFill>
                  <a:srgbClr val="000000">
                    <a:alpha val="100000"/>
                  </a:srgbClr>
                </a:solidFill>
                <a:latin typeface="Times New Roman" panose="02020603050405020304"/>
                <a:ea typeface="Times New Roman" panose="02020603050405020304"/>
                <a:cs typeface="Times New Roman" panose="02020603050405020304"/>
              </a:rPr>
              <a:t> </a:t>
            </a:r>
            <a:r>
              <a:rPr lang="zh-CN" altLang="en-US" sz="2800" b="1" spc="137" dirty="0">
                <a:solidFill>
                  <a:srgbClr val="000000">
                    <a:alpha val="100000"/>
                  </a:srgbClr>
                </a:solidFill>
                <a:latin typeface="微软雅黑" panose="020B0503020204020204" charset="-122"/>
                <a:ea typeface="微软雅黑" panose="020B0503020204020204" charset="-122"/>
                <a:cs typeface="微软雅黑" panose="020B0503020204020204" charset="-122"/>
              </a:rPr>
              <a:t>文法</a:t>
            </a:r>
            <a:endParaRPr lang="zh-CN" altLang="en-US" sz="2800" dirty="0"/>
          </a:p>
        </p:txBody>
      </p:sp>
      <p:sp>
        <p:nvSpPr>
          <p:cNvPr id="2" name="对话气泡: 椭圆形 1">
            <a:extLst>
              <a:ext uri="{FF2B5EF4-FFF2-40B4-BE49-F238E27FC236}">
                <a16:creationId xmlns:a16="http://schemas.microsoft.com/office/drawing/2014/main" id="{9C5B3C7B-43BB-4433-AB1F-BED91B6A940F}"/>
              </a:ext>
            </a:extLst>
          </p:cNvPr>
          <p:cNvSpPr/>
          <p:nvPr/>
        </p:nvSpPr>
        <p:spPr>
          <a:xfrm>
            <a:off x="4731884" y="4221088"/>
            <a:ext cx="3440516" cy="1512168"/>
          </a:xfrm>
          <a:prstGeom prst="wedgeEllipseCallout">
            <a:avLst>
              <a:gd name="adj1" fmla="val 23915"/>
              <a:gd name="adj2" fmla="val -10156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800" dirty="0">
                <a:solidFill>
                  <a:sysClr val="windowText" lastClr="000000"/>
                </a:solidFill>
              </a:rPr>
              <a:t>串</a:t>
            </a:r>
            <a:r>
              <a:rPr lang="en-US" altLang="zh-CN" sz="1800" dirty="0">
                <a:solidFill>
                  <a:sysClr val="windowText" lastClr="000000"/>
                </a:solidFill>
              </a:rPr>
              <a:t>alpha</a:t>
            </a:r>
            <a:r>
              <a:rPr lang="zh-CN" altLang="en-US" sz="1800" dirty="0">
                <a:solidFill>
                  <a:sysClr val="windowText" lastClr="000000"/>
                </a:solidFill>
              </a:rPr>
              <a:t>中的每一个符号都是非终结符，且，每一个非终结符均可以推导出空串</a:t>
            </a:r>
          </a:p>
        </p:txBody>
      </p:sp>
    </p:spTree>
    <p:extLst>
      <p:ext uri="{BB962C8B-B14F-4D97-AF65-F5344CB8AC3E}">
        <p14:creationId xmlns:p14="http://schemas.microsoft.com/office/powerpoint/2010/main" val="350056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textbox 350"/>
          <p:cNvSpPr/>
          <p:nvPr/>
        </p:nvSpPr>
        <p:spPr>
          <a:xfrm>
            <a:off x="651711" y="1384903"/>
            <a:ext cx="8168761" cy="4138692"/>
          </a:xfrm>
          <a:prstGeom prst="rect">
            <a:avLst/>
          </a:prstGeom>
        </p:spPr>
        <p:txBody>
          <a:bodyPr vert="horz" wrap="square" lIns="0" tIns="0" rIns="0" bIns="0"/>
          <a:lstStyle/>
          <a:p>
            <a:pPr indent="657016">
              <a:lnSpc>
                <a:spcPct val="91000"/>
              </a:lnSpc>
              <a:tabLst>
                <a:tab pos="757469" algn="l"/>
              </a:tabLst>
            </a:pPr>
            <a:endParaRPr lang="en-US" sz="428" dirty="0"/>
          </a:p>
          <a:p>
            <a:pPr indent="657016">
              <a:lnSpc>
                <a:spcPct val="91000"/>
              </a:lnSpc>
              <a:tabLst>
                <a:tab pos="757469" algn="l"/>
              </a:tabLst>
            </a:pPr>
            <a:r>
              <a:rPr sz="2565" b="1" spc="180" dirty="0" err="1">
                <a:solidFill>
                  <a:srgbClr val="000000">
                    <a:alpha val="100000"/>
                  </a:srgbClr>
                </a:solidFill>
                <a:latin typeface="微软雅黑" panose="020B0503020204020204" charset="-122"/>
                <a:ea typeface="微软雅黑" panose="020B0503020204020204" charset="-122"/>
                <a:cs typeface="微软雅黑" panose="020B0503020204020204" charset="-122"/>
              </a:rPr>
              <a:t>串首终结符集</a:t>
            </a:r>
            <a:endParaRPr lang="en-US" altLang="en-US" sz="2565" dirty="0"/>
          </a:p>
          <a:p>
            <a:pPr indent="234571">
              <a:lnSpc>
                <a:spcPct val="97000"/>
              </a:lnSpc>
              <a:spcBef>
                <a:spcPts val="624"/>
              </a:spcBef>
              <a:tabLst>
                <a:tab pos="403983" algn="l"/>
              </a:tabLst>
            </a:pPr>
            <a:r>
              <a:rPr sz="2138" dirty="0">
                <a:solidFill>
                  <a:srgbClr val="000000">
                    <a:alpha val="100000"/>
                  </a:srgbClr>
                </a:solidFill>
                <a:latin typeface="Arial" panose="020B0604020202020204"/>
                <a:ea typeface="Arial" panose="020B0604020202020204"/>
                <a:cs typeface="Arial" panose="020B0604020202020204"/>
              </a:rPr>
              <a:t>	</a:t>
            </a:r>
            <a:r>
              <a:rPr sz="2138" spc="51" dirty="0">
                <a:solidFill>
                  <a:srgbClr val="000000">
                    <a:alpha val="100000"/>
                  </a:srgbClr>
                </a:solidFill>
                <a:latin typeface="Arial" panose="020B0604020202020204"/>
                <a:ea typeface="Arial" panose="020B0604020202020204"/>
                <a:cs typeface="Arial" panose="020B0604020202020204"/>
              </a:rPr>
              <a:t>  </a:t>
            </a:r>
            <a:r>
              <a:rPr sz="2138" spc="-68" dirty="0">
                <a:ln w="6350" cap="flat" cmpd="sng">
                  <a:solidFill>
                    <a:srgbClr val="FF0000">
                      <a:alpha val="100000"/>
                    </a:srgbClr>
                  </a:solidFill>
                  <a:prstDash val="solid"/>
                  <a:miter lim="1"/>
                </a:ln>
                <a:solidFill>
                  <a:srgbClr val="FF0000">
                    <a:alpha val="100000"/>
                  </a:srgbClr>
                </a:solidFill>
                <a:latin typeface="华文楷体" panose="02010600040101010101" charset="-122"/>
                <a:ea typeface="华文楷体" panose="02010600040101010101" charset="-122"/>
                <a:cs typeface="华文楷体" panose="02010600040101010101" charset="-122"/>
              </a:rPr>
              <a:t>串首终结符</a:t>
            </a:r>
            <a:endParaRPr lang="en-US" altLang="en-US" sz="2138" dirty="0"/>
          </a:p>
          <a:p>
            <a:pPr indent="489233">
              <a:lnSpc>
                <a:spcPts val="1980"/>
              </a:lnSpc>
              <a:spcBef>
                <a:spcPts val="812"/>
              </a:spcBef>
              <a:tabLst>
                <a:tab pos="624437" algn="l"/>
              </a:tabLst>
            </a:pPr>
            <a:r>
              <a:rPr sz="1625" dirty="0">
                <a:solidFill>
                  <a:srgbClr val="000000">
                    <a:alpha val="100000"/>
                  </a:srgbClr>
                </a:solidFill>
                <a:latin typeface="Arial" panose="020B0604020202020204"/>
                <a:ea typeface="Arial" panose="020B0604020202020204"/>
                <a:cs typeface="Arial" panose="020B0604020202020204"/>
              </a:rPr>
              <a:t>	</a:t>
            </a:r>
            <a:r>
              <a:rPr sz="1625" spc="51" dirty="0">
                <a:solidFill>
                  <a:srgbClr val="000000">
                    <a:alpha val="100000"/>
                  </a:srgbClr>
                </a:solidFill>
                <a:latin typeface="Arial" panose="020B0604020202020204"/>
                <a:ea typeface="Arial" panose="020B0604020202020204"/>
                <a:cs typeface="Arial" panose="020B0604020202020204"/>
              </a:rPr>
              <a:t>  </a:t>
            </a:r>
            <a:r>
              <a:rPr sz="1625" spc="68" dirty="0">
                <a:solidFill>
                  <a:srgbClr val="000000">
                    <a:alpha val="100000"/>
                  </a:srgbClr>
                </a:solidFill>
                <a:latin typeface="华文楷体" panose="02010600040101010101" charset="-122"/>
                <a:ea typeface="华文楷体" panose="02010600040101010101" charset="-122"/>
                <a:cs typeface="华文楷体" panose="02010600040101010101" charset="-122"/>
              </a:rPr>
              <a:t>串首第一个符号，并且是终结符。简称首终结符</a:t>
            </a:r>
            <a:endParaRPr lang="en-US" altLang="en-US" sz="1625" dirty="0"/>
          </a:p>
          <a:p>
            <a:pPr marL="466427" indent="-231856">
              <a:lnSpc>
                <a:spcPct val="106000"/>
              </a:lnSpc>
              <a:spcBef>
                <a:spcPts val="513"/>
              </a:spcBef>
              <a:tabLst>
                <a:tab pos="403983" algn="l"/>
              </a:tabLst>
            </a:pPr>
            <a:r>
              <a:rPr sz="2052" dirty="0">
                <a:solidFill>
                  <a:srgbClr val="000000">
                    <a:alpha val="100000"/>
                  </a:srgbClr>
                </a:solidFill>
                <a:latin typeface="Arial" panose="020B0604020202020204"/>
                <a:ea typeface="Arial" panose="020B0604020202020204"/>
                <a:cs typeface="Arial" panose="020B0604020202020204"/>
              </a:rPr>
              <a:t>	</a:t>
            </a:r>
            <a:r>
              <a:rPr sz="3249" spc="17" baseline="-1000" dirty="0">
                <a:solidFill>
                  <a:srgbClr val="000000">
                    <a:alpha val="100000"/>
                  </a:srgbClr>
                </a:solidFill>
                <a:latin typeface="华文楷体" panose="02010600040101010101" charset="-122"/>
                <a:ea typeface="华文楷体" panose="02010600040101010101" charset="-122"/>
                <a:cs typeface="华文楷体" panose="02010600040101010101" charset="-122"/>
              </a:rPr>
              <a:t>给定一个文法符号串</a:t>
            </a:r>
            <a:r>
              <a:rPr sz="3249" b="1" i="1" spc="17" baseline="-1000" dirty="0">
                <a:solidFill>
                  <a:srgbClr val="000000">
                    <a:alpha val="100000"/>
                  </a:srgbClr>
                </a:solidFill>
                <a:latin typeface="Times New Roman" panose="02020603050405020304"/>
                <a:ea typeface="Times New Roman" panose="02020603050405020304"/>
                <a:cs typeface="Times New Roman" panose="02020603050405020304"/>
              </a:rPr>
              <a:t>α</a:t>
            </a:r>
            <a:r>
              <a:rPr sz="3249" spc="17" baseline="-1000" dirty="0">
                <a:solidFill>
                  <a:srgbClr val="000000">
                    <a:alpha val="100000"/>
                  </a:srgbClr>
                </a:solidFill>
                <a:latin typeface="华文楷体" panose="02010600040101010101" charset="-122"/>
                <a:ea typeface="华文楷体" panose="02010600040101010101" charset="-122"/>
                <a:cs typeface="华文楷体" panose="02010600040101010101" charset="-122"/>
              </a:rPr>
              <a:t>，</a:t>
            </a:r>
            <a:r>
              <a:rPr sz="2052" spc="205" dirty="0">
                <a:solidFill>
                  <a:srgbClr val="000000">
                    <a:alpha val="100000"/>
                  </a:srgbClr>
                </a:solidFill>
                <a:latin typeface="华文楷体" panose="02010600040101010101" charset="-122"/>
                <a:ea typeface="华文楷体" panose="02010600040101010101" charset="-122"/>
                <a:cs typeface="华文楷体" panose="02010600040101010101" charset="-122"/>
              </a:rPr>
              <a:t> </a:t>
            </a:r>
            <a:r>
              <a:rPr sz="3249" b="1" i="1" spc="17" baseline="-1000" dirty="0">
                <a:solidFill>
                  <a:srgbClr val="000000">
                    <a:alpha val="100000"/>
                  </a:srgbClr>
                </a:solidFill>
                <a:latin typeface="Times New Roman" panose="02020603050405020304"/>
                <a:ea typeface="Times New Roman" panose="02020603050405020304"/>
                <a:cs typeface="Times New Roman" panose="02020603050405020304"/>
              </a:rPr>
              <a:t>α</a:t>
            </a:r>
            <a:r>
              <a:rPr sz="2052" spc="-214" dirty="0">
                <a:solidFill>
                  <a:srgbClr val="000000">
                    <a:alpha val="100000"/>
                  </a:srgbClr>
                </a:solidFill>
                <a:latin typeface="Times New Roman" panose="02020603050405020304"/>
                <a:ea typeface="Times New Roman" panose="02020603050405020304"/>
                <a:cs typeface="Times New Roman" panose="02020603050405020304"/>
              </a:rPr>
              <a:t> </a:t>
            </a:r>
            <a:r>
              <a:rPr sz="3249" spc="17" baseline="-1000" dirty="0">
                <a:solidFill>
                  <a:srgbClr val="000000">
                    <a:alpha val="100000"/>
                  </a:srgbClr>
                </a:solidFill>
                <a:latin typeface="华文楷体" panose="02010600040101010101" charset="-122"/>
                <a:ea typeface="华文楷体" panose="02010600040101010101" charset="-122"/>
                <a:cs typeface="华文楷体" panose="02010600040101010101" charset="-122"/>
              </a:rPr>
              <a:t>的</a:t>
            </a:r>
            <a:r>
              <a:rPr sz="3249" spc="17" baseline="-1000" dirty="0">
                <a:ln w="6350" cap="flat" cmpd="sng">
                  <a:solidFill>
                    <a:srgbClr val="FF0000">
                      <a:alpha val="100000"/>
                    </a:srgbClr>
                  </a:solidFill>
                  <a:prstDash val="solid"/>
                  <a:miter lim="1"/>
                </a:ln>
                <a:solidFill>
                  <a:srgbClr val="FF0000">
                    <a:alpha val="100000"/>
                  </a:srgbClr>
                </a:solidFill>
                <a:latin typeface="华文楷体" panose="02010600040101010101" charset="-122"/>
                <a:ea typeface="华文楷体" panose="02010600040101010101" charset="-122"/>
                <a:cs typeface="华文楷体" panose="02010600040101010101" charset="-122"/>
              </a:rPr>
              <a:t>串首终结符集</a:t>
            </a:r>
            <a:r>
              <a:rPr sz="3249" b="1" i="1" spc="17" baseline="-1000" dirty="0">
                <a:solidFill>
                  <a:srgbClr val="FF0000">
                    <a:alpha val="100000"/>
                  </a:srgbClr>
                </a:solidFill>
                <a:latin typeface="Times New Roman" panose="02020603050405020304"/>
                <a:ea typeface="Times New Roman" panose="02020603050405020304"/>
                <a:cs typeface="Times New Roman" panose="02020603050405020304"/>
              </a:rPr>
              <a:t>FIRST</a:t>
            </a:r>
            <a:r>
              <a:rPr sz="3249" b="1" spc="17" baseline="-1000" dirty="0">
                <a:solidFill>
                  <a:srgbClr val="FF0000">
                    <a:alpha val="100000"/>
                  </a:srgbClr>
                </a:solidFill>
                <a:latin typeface="Times New Roman" panose="02020603050405020304"/>
                <a:ea typeface="Times New Roman" panose="02020603050405020304"/>
                <a:cs typeface="Times New Roman" panose="02020603050405020304"/>
              </a:rPr>
              <a:t>(</a:t>
            </a:r>
            <a:r>
              <a:rPr sz="3249" b="1" i="1" spc="17" baseline="-1000" dirty="0">
                <a:solidFill>
                  <a:srgbClr val="FF0000">
                    <a:alpha val="100000"/>
                  </a:srgbClr>
                </a:solidFill>
                <a:latin typeface="Times New Roman" panose="02020603050405020304"/>
                <a:ea typeface="Times New Roman" panose="02020603050405020304"/>
                <a:cs typeface="Times New Roman" panose="02020603050405020304"/>
              </a:rPr>
              <a:t>α</a:t>
            </a:r>
            <a:r>
              <a:rPr sz="3249" b="1" spc="17" baseline="-1000" dirty="0">
                <a:solidFill>
                  <a:srgbClr val="FF0000">
                    <a:alpha val="100000"/>
                  </a:srgbClr>
                </a:solidFill>
                <a:latin typeface="Times New Roman" panose="02020603050405020304"/>
                <a:ea typeface="Times New Roman" panose="02020603050405020304"/>
                <a:cs typeface="Times New Roman" panose="02020603050405020304"/>
              </a:rPr>
              <a:t>)</a:t>
            </a:r>
            <a:r>
              <a:rPr sz="3249" spc="17" baseline="-1000" dirty="0">
                <a:solidFill>
                  <a:srgbClr val="000000">
                    <a:alpha val="100000"/>
                  </a:srgbClr>
                </a:solidFill>
                <a:latin typeface="华文楷体" panose="02010600040101010101" charset="-122"/>
                <a:ea typeface="华文楷体" panose="02010600040101010101" charset="-122"/>
                <a:cs typeface="华文楷体" panose="02010600040101010101" charset="-122"/>
              </a:rPr>
              <a:t>被定义为</a:t>
            </a:r>
            <a:r>
              <a:rPr sz="2052" dirty="0">
                <a:solidFill>
                  <a:srgbClr val="000000">
                    <a:alpha val="100000"/>
                  </a:srgbClr>
                </a:solidFill>
                <a:latin typeface="华文楷体" panose="02010600040101010101" charset="-122"/>
                <a:ea typeface="华文楷体" panose="02010600040101010101" charset="-122"/>
                <a:cs typeface="华文楷体" panose="02010600040101010101" charset="-122"/>
              </a:rPr>
              <a:t> </a:t>
            </a:r>
            <a:r>
              <a:rPr sz="3249" spc="-51" baseline="-1000" dirty="0">
                <a:solidFill>
                  <a:srgbClr val="000000">
                    <a:alpha val="100000"/>
                  </a:srgbClr>
                </a:solidFill>
                <a:latin typeface="华文楷体" panose="02010600040101010101" charset="-122"/>
                <a:ea typeface="华文楷体" panose="02010600040101010101" charset="-122"/>
                <a:cs typeface="华文楷体" panose="02010600040101010101" charset="-122"/>
              </a:rPr>
              <a:t>可以从</a:t>
            </a:r>
            <a:r>
              <a:rPr sz="3249" b="1" spc="-51" baseline="-1000" dirty="0">
                <a:solidFill>
                  <a:srgbClr val="000000">
                    <a:alpha val="100000"/>
                  </a:srgbClr>
                </a:solidFill>
                <a:latin typeface="Times New Roman" panose="02020603050405020304"/>
                <a:ea typeface="Times New Roman" panose="02020603050405020304"/>
                <a:cs typeface="Times New Roman" panose="02020603050405020304"/>
              </a:rPr>
              <a:t>α</a:t>
            </a:r>
            <a:r>
              <a:rPr sz="2052" spc="-180" dirty="0">
                <a:solidFill>
                  <a:srgbClr val="000000">
                    <a:alpha val="100000"/>
                  </a:srgbClr>
                </a:solidFill>
                <a:latin typeface="Times New Roman" panose="02020603050405020304"/>
                <a:ea typeface="Times New Roman" panose="02020603050405020304"/>
                <a:cs typeface="Times New Roman" panose="02020603050405020304"/>
              </a:rPr>
              <a:t> </a:t>
            </a:r>
            <a:r>
              <a:rPr sz="3249" spc="-51" baseline="-1000" dirty="0">
                <a:solidFill>
                  <a:srgbClr val="000000">
                    <a:alpha val="100000"/>
                  </a:srgbClr>
                </a:solidFill>
                <a:latin typeface="华文楷体" panose="02010600040101010101" charset="-122"/>
                <a:ea typeface="华文楷体" panose="02010600040101010101" charset="-122"/>
                <a:cs typeface="华文楷体" panose="02010600040101010101" charset="-122"/>
              </a:rPr>
              <a:t>推导出的所有</a:t>
            </a:r>
            <a:r>
              <a:rPr sz="3249" spc="-51" baseline="-1000" dirty="0">
                <a:ln w="6350" cap="flat" cmpd="sng">
                  <a:solidFill>
                    <a:srgbClr val="2D84F4">
                      <a:alpha val="100000"/>
                    </a:srgbClr>
                  </a:solidFill>
                  <a:prstDash val="solid"/>
                  <a:miter lim="1"/>
                </a:ln>
                <a:solidFill>
                  <a:srgbClr val="2D84F4">
                    <a:alpha val="100000"/>
                  </a:srgbClr>
                </a:solidFill>
                <a:latin typeface="华文楷体" panose="02010600040101010101" charset="-122"/>
                <a:ea typeface="华文楷体" panose="02010600040101010101" charset="-122"/>
                <a:cs typeface="华文楷体" panose="02010600040101010101" charset="-122"/>
              </a:rPr>
              <a:t>串首终结符</a:t>
            </a:r>
            <a:r>
              <a:rPr sz="3249" spc="-51" baseline="-1000" dirty="0">
                <a:solidFill>
                  <a:srgbClr val="000000">
                    <a:alpha val="100000"/>
                  </a:srgbClr>
                </a:solidFill>
                <a:latin typeface="华文楷体" panose="02010600040101010101" charset="-122"/>
                <a:ea typeface="华文楷体" panose="02010600040101010101" charset="-122"/>
                <a:cs typeface="华文楷体" panose="02010600040101010101" charset="-122"/>
              </a:rPr>
              <a:t>构成的集合。</a:t>
            </a:r>
            <a:r>
              <a:rPr sz="2052" spc="197" dirty="0">
                <a:solidFill>
                  <a:srgbClr val="000000">
                    <a:alpha val="100000"/>
                  </a:srgbClr>
                </a:solidFill>
                <a:latin typeface="华文楷体" panose="02010600040101010101" charset="-122"/>
                <a:ea typeface="华文楷体" panose="02010600040101010101" charset="-122"/>
                <a:cs typeface="华文楷体" panose="02010600040101010101" charset="-122"/>
              </a:rPr>
              <a:t>  </a:t>
            </a:r>
            <a:r>
              <a:rPr sz="3249" spc="-51" baseline="-1000" dirty="0">
                <a:ln w="6350" cap="flat" cmpd="sng">
                  <a:solidFill>
                    <a:srgbClr val="2D84F4">
                      <a:alpha val="100000"/>
                    </a:srgbClr>
                  </a:solidFill>
                  <a:prstDash val="solid"/>
                  <a:miter lim="1"/>
                </a:ln>
                <a:solidFill>
                  <a:srgbClr val="2D84F4">
                    <a:alpha val="100000"/>
                  </a:srgbClr>
                </a:solidFill>
                <a:latin typeface="华文楷体" panose="02010600040101010101" charset="-122"/>
                <a:ea typeface="华文楷体" panose="02010600040101010101" charset="-122"/>
                <a:cs typeface="华文楷体" panose="02010600040101010101" charset="-122"/>
              </a:rPr>
              <a:t>如果</a:t>
            </a:r>
            <a:r>
              <a:rPr sz="3249" b="1" i="1" spc="-51" baseline="-1000" dirty="0">
                <a:solidFill>
                  <a:srgbClr val="2D84F4">
                    <a:alpha val="100000"/>
                  </a:srgbClr>
                </a:solidFill>
                <a:latin typeface="Times New Roman" panose="02020603050405020304"/>
                <a:ea typeface="Times New Roman" panose="02020603050405020304"/>
                <a:cs typeface="Times New Roman" panose="02020603050405020304"/>
              </a:rPr>
              <a:t>α</a:t>
            </a:r>
            <a:r>
              <a:rPr sz="2052" spc="26" dirty="0">
                <a:solidFill>
                  <a:srgbClr val="2D84F4">
                    <a:alpha val="100000"/>
                  </a:srgbClr>
                </a:solidFill>
                <a:latin typeface="Times New Roman" panose="02020603050405020304"/>
                <a:ea typeface="Times New Roman" panose="02020603050405020304"/>
                <a:cs typeface="Times New Roman" panose="02020603050405020304"/>
              </a:rPr>
              <a:t>     </a:t>
            </a:r>
            <a:r>
              <a:rPr sz="2138" b="1" spc="-51" baseline="29000" dirty="0">
                <a:solidFill>
                  <a:srgbClr val="2D84F4">
                    <a:alpha val="100000"/>
                  </a:srgbClr>
                </a:solidFill>
                <a:latin typeface="Times New Roman" panose="02020603050405020304"/>
                <a:ea typeface="Times New Roman" panose="02020603050405020304"/>
                <a:cs typeface="Times New Roman" panose="02020603050405020304"/>
              </a:rPr>
              <a:t>*</a:t>
            </a:r>
            <a:r>
              <a:rPr sz="1368" spc="239" dirty="0">
                <a:solidFill>
                  <a:srgbClr val="2D84F4">
                    <a:alpha val="100000"/>
                  </a:srgbClr>
                </a:solidFill>
                <a:latin typeface="Times New Roman" panose="02020603050405020304"/>
                <a:ea typeface="Times New Roman" panose="02020603050405020304"/>
                <a:cs typeface="Times New Roman" panose="02020603050405020304"/>
              </a:rPr>
              <a:t> </a:t>
            </a:r>
            <a:r>
              <a:rPr sz="3249" b="1" i="1" spc="-51" baseline="-1000" dirty="0">
                <a:solidFill>
                  <a:srgbClr val="2D84F4">
                    <a:alpha val="100000"/>
                  </a:srgbClr>
                </a:solidFill>
                <a:latin typeface="Times New Roman" panose="02020603050405020304"/>
                <a:ea typeface="Times New Roman" panose="02020603050405020304"/>
                <a:cs typeface="Times New Roman" panose="02020603050405020304"/>
              </a:rPr>
              <a:t>ε</a:t>
            </a:r>
            <a:r>
              <a:rPr sz="2052" spc="-128" dirty="0">
                <a:solidFill>
                  <a:srgbClr val="2D84F4">
                    <a:alpha val="100000"/>
                  </a:srgbClr>
                </a:solidFill>
                <a:latin typeface="Times New Roman" panose="02020603050405020304"/>
                <a:ea typeface="Times New Roman" panose="02020603050405020304"/>
                <a:cs typeface="Times New Roman" panose="02020603050405020304"/>
              </a:rPr>
              <a:t> </a:t>
            </a:r>
            <a:r>
              <a:rPr sz="3249" spc="-51" baseline="-1000" dirty="0">
                <a:ln w="6350" cap="flat" cmpd="sng">
                  <a:solidFill>
                    <a:srgbClr val="2D84F4">
                      <a:alpha val="100000"/>
                    </a:srgbClr>
                  </a:solidFill>
                  <a:prstDash val="solid"/>
                  <a:miter lim="1"/>
                </a:ln>
                <a:solidFill>
                  <a:srgbClr val="2D84F4">
                    <a:alpha val="100000"/>
                  </a:srgbClr>
                </a:solidFill>
                <a:latin typeface="华文楷体" panose="02010600040101010101" charset="-122"/>
                <a:ea typeface="华文楷体" panose="02010600040101010101" charset="-122"/>
                <a:cs typeface="华文楷体" panose="02010600040101010101" charset="-122"/>
              </a:rPr>
              <a:t>，</a:t>
            </a:r>
            <a:r>
              <a:rPr sz="2052" dirty="0">
                <a:solidFill>
                  <a:srgbClr val="2D84F4">
                    <a:alpha val="100000"/>
                  </a:srgbClr>
                </a:solidFill>
                <a:latin typeface="华文楷体" panose="02010600040101010101" charset="-122"/>
                <a:ea typeface="华文楷体" panose="02010600040101010101" charset="-122"/>
                <a:cs typeface="华文楷体" panose="02010600040101010101" charset="-122"/>
              </a:rPr>
              <a:t> </a:t>
            </a:r>
            <a:r>
              <a:rPr sz="3249" spc="-17" baseline="-1000" dirty="0">
                <a:ln w="6350" cap="flat" cmpd="sng">
                  <a:solidFill>
                    <a:srgbClr val="2D84F4">
                      <a:alpha val="100000"/>
                    </a:srgbClr>
                  </a:solidFill>
                  <a:prstDash val="solid"/>
                  <a:miter lim="1"/>
                </a:ln>
                <a:solidFill>
                  <a:srgbClr val="2D84F4">
                    <a:alpha val="100000"/>
                  </a:srgbClr>
                </a:solidFill>
                <a:latin typeface="华文楷体" panose="02010600040101010101" charset="-122"/>
                <a:ea typeface="华文楷体" panose="02010600040101010101" charset="-122"/>
                <a:cs typeface="华文楷体" panose="02010600040101010101" charset="-122"/>
              </a:rPr>
              <a:t>那么</a:t>
            </a:r>
            <a:r>
              <a:rPr sz="3249" b="1" i="1" spc="-17" baseline="-1000" dirty="0">
                <a:solidFill>
                  <a:srgbClr val="2D84F4">
                    <a:alpha val="100000"/>
                  </a:srgbClr>
                </a:solidFill>
                <a:latin typeface="Times New Roman" panose="02020603050405020304"/>
                <a:ea typeface="Times New Roman" panose="02020603050405020304"/>
                <a:cs typeface="Times New Roman" panose="02020603050405020304"/>
              </a:rPr>
              <a:t>ε</a:t>
            </a:r>
            <a:r>
              <a:rPr sz="2052" spc="-214" dirty="0">
                <a:solidFill>
                  <a:srgbClr val="2D84F4">
                    <a:alpha val="100000"/>
                  </a:srgbClr>
                </a:solidFill>
                <a:latin typeface="Times New Roman" panose="02020603050405020304"/>
                <a:ea typeface="Times New Roman" panose="02020603050405020304"/>
                <a:cs typeface="Times New Roman" panose="02020603050405020304"/>
              </a:rPr>
              <a:t> </a:t>
            </a:r>
            <a:r>
              <a:rPr sz="3249" spc="-17" baseline="-1000" dirty="0">
                <a:ln w="6350" cap="flat" cmpd="sng">
                  <a:solidFill>
                    <a:srgbClr val="2D84F4">
                      <a:alpha val="100000"/>
                    </a:srgbClr>
                  </a:solidFill>
                  <a:prstDash val="solid"/>
                  <a:miter lim="1"/>
                </a:ln>
                <a:solidFill>
                  <a:srgbClr val="2D84F4">
                    <a:alpha val="100000"/>
                  </a:srgbClr>
                </a:solidFill>
                <a:latin typeface="华文楷体" panose="02010600040101010101" charset="-122"/>
                <a:ea typeface="华文楷体" panose="02010600040101010101" charset="-122"/>
                <a:cs typeface="华文楷体" panose="02010600040101010101" charset="-122"/>
              </a:rPr>
              <a:t>也在</a:t>
            </a:r>
            <a:r>
              <a:rPr sz="3249" b="1" i="1" spc="-17" baseline="-1000" dirty="0">
                <a:solidFill>
                  <a:srgbClr val="2D84F4">
                    <a:alpha val="100000"/>
                  </a:srgbClr>
                </a:solidFill>
                <a:latin typeface="Times New Roman" panose="02020603050405020304"/>
                <a:ea typeface="Times New Roman" panose="02020603050405020304"/>
                <a:cs typeface="Times New Roman" panose="02020603050405020304"/>
              </a:rPr>
              <a:t>FIRST</a:t>
            </a:r>
            <a:r>
              <a:rPr sz="3249" b="1" spc="-17" baseline="-1000" dirty="0">
                <a:solidFill>
                  <a:srgbClr val="2D84F4">
                    <a:alpha val="100000"/>
                  </a:srgbClr>
                </a:solidFill>
                <a:latin typeface="Times New Roman" panose="02020603050405020304"/>
                <a:ea typeface="Times New Roman" panose="02020603050405020304"/>
                <a:cs typeface="Times New Roman" panose="02020603050405020304"/>
              </a:rPr>
              <a:t>(</a:t>
            </a:r>
            <a:r>
              <a:rPr sz="3249" b="1" i="1" spc="-17" baseline="-1000" dirty="0">
                <a:solidFill>
                  <a:srgbClr val="2D84F4">
                    <a:alpha val="100000"/>
                  </a:srgbClr>
                </a:solidFill>
                <a:latin typeface="Times New Roman" panose="02020603050405020304"/>
                <a:ea typeface="Times New Roman" panose="02020603050405020304"/>
                <a:cs typeface="Times New Roman" panose="02020603050405020304"/>
              </a:rPr>
              <a:t>α</a:t>
            </a:r>
            <a:r>
              <a:rPr sz="3249" b="1" spc="-17" baseline="-1000" dirty="0">
                <a:solidFill>
                  <a:srgbClr val="2D84F4">
                    <a:alpha val="100000"/>
                  </a:srgbClr>
                </a:solidFill>
                <a:latin typeface="Times New Roman" panose="02020603050405020304"/>
                <a:ea typeface="Times New Roman" panose="02020603050405020304"/>
                <a:cs typeface="Times New Roman" panose="02020603050405020304"/>
              </a:rPr>
              <a:t>)</a:t>
            </a:r>
            <a:r>
              <a:rPr sz="2052" spc="-137" dirty="0">
                <a:solidFill>
                  <a:srgbClr val="2D84F4">
                    <a:alpha val="100000"/>
                  </a:srgbClr>
                </a:solidFill>
                <a:latin typeface="Times New Roman" panose="02020603050405020304"/>
                <a:ea typeface="Times New Roman" panose="02020603050405020304"/>
                <a:cs typeface="Times New Roman" panose="02020603050405020304"/>
              </a:rPr>
              <a:t> </a:t>
            </a:r>
            <a:r>
              <a:rPr sz="3249" spc="-17" baseline="-1000" dirty="0">
                <a:ln w="6350" cap="flat" cmpd="sng">
                  <a:solidFill>
                    <a:srgbClr val="2D84F4">
                      <a:alpha val="100000"/>
                    </a:srgbClr>
                  </a:solidFill>
                  <a:prstDash val="solid"/>
                  <a:miter lim="1"/>
                </a:ln>
                <a:solidFill>
                  <a:srgbClr val="2D84F4">
                    <a:alpha val="100000"/>
                  </a:srgbClr>
                </a:solidFill>
                <a:latin typeface="华文楷体" panose="02010600040101010101" charset="-122"/>
                <a:ea typeface="华文楷体" panose="02010600040101010101" charset="-122"/>
                <a:cs typeface="华文楷体" panose="02010600040101010101" charset="-122"/>
              </a:rPr>
              <a:t>中</a:t>
            </a:r>
            <a:endParaRPr lang="en-US" altLang="en-US" sz="2112" dirty="0"/>
          </a:p>
          <a:p>
            <a:pPr indent="489233">
              <a:lnSpc>
                <a:spcPts val="2287"/>
              </a:lnSpc>
              <a:spcBef>
                <a:spcPts val="406"/>
              </a:spcBef>
              <a:tabLst>
                <a:tab pos="624437" algn="l"/>
              </a:tabLst>
            </a:pPr>
            <a:r>
              <a:rPr sz="1625" dirty="0">
                <a:solidFill>
                  <a:srgbClr val="000000">
                    <a:alpha val="100000"/>
                  </a:srgbClr>
                </a:solidFill>
                <a:latin typeface="Arial" panose="020B0604020202020204"/>
                <a:ea typeface="Arial" panose="020B0604020202020204"/>
                <a:cs typeface="Arial" panose="020B0604020202020204"/>
              </a:rPr>
              <a:t>	</a:t>
            </a:r>
            <a:r>
              <a:rPr sz="1625" spc="428" dirty="0">
                <a:solidFill>
                  <a:srgbClr val="000000">
                    <a:alpha val="100000"/>
                  </a:srgbClr>
                </a:solidFill>
                <a:latin typeface="Arial" panose="020B0604020202020204"/>
                <a:ea typeface="Arial" panose="020B0604020202020204"/>
                <a:cs typeface="Arial" panose="020B0604020202020204"/>
              </a:rPr>
              <a:t> </a:t>
            </a:r>
            <a:r>
              <a:rPr sz="2565" spc="-43" baseline="10000" dirty="0">
                <a:solidFill>
                  <a:srgbClr val="000000">
                    <a:alpha val="100000"/>
                  </a:srgbClr>
                </a:solidFill>
                <a:latin typeface="华文楷体" panose="02010600040101010101" charset="-122"/>
                <a:ea typeface="华文楷体" panose="02010600040101010101" charset="-122"/>
                <a:cs typeface="华文楷体" panose="02010600040101010101" charset="-122"/>
              </a:rPr>
              <a:t>对于</a:t>
            </a:r>
            <a:r>
              <a:rPr sz="1625" spc="111" dirty="0">
                <a:solidFill>
                  <a:srgbClr val="000000">
                    <a:alpha val="100000"/>
                  </a:srgbClr>
                </a:solidFill>
                <a:latin typeface="华文楷体" panose="02010600040101010101" charset="-122"/>
                <a:ea typeface="华文楷体" panose="02010600040101010101" charset="-122"/>
                <a:cs typeface="华文楷体" panose="02010600040101010101" charset="-122"/>
              </a:rPr>
              <a:t>   </a:t>
            </a:r>
            <a:r>
              <a:rPr sz="2565" b="1" i="1" spc="-43" baseline="10000" dirty="0">
                <a:solidFill>
                  <a:srgbClr val="000000">
                    <a:alpha val="100000"/>
                  </a:srgbClr>
                </a:solidFill>
                <a:latin typeface="Times New Roman" panose="02020603050405020304"/>
                <a:ea typeface="Times New Roman" panose="02020603050405020304"/>
                <a:cs typeface="Times New Roman" panose="02020603050405020304"/>
              </a:rPr>
              <a:t>α</a:t>
            </a:r>
            <a:r>
              <a:rPr sz="1625" spc="-77" dirty="0">
                <a:solidFill>
                  <a:srgbClr val="000000">
                    <a:alpha val="100000"/>
                  </a:srgbClr>
                </a:solidFill>
                <a:latin typeface="Times New Roman" panose="02020603050405020304"/>
                <a:ea typeface="Times New Roman" panose="02020603050405020304"/>
                <a:cs typeface="Times New Roman" panose="02020603050405020304"/>
              </a:rPr>
              <a:t> </a:t>
            </a:r>
            <a:r>
              <a:rPr sz="2565" spc="-43" baseline="10000" dirty="0">
                <a:solidFill>
                  <a:srgbClr val="000000">
                    <a:alpha val="100000"/>
                  </a:srgbClr>
                </a:solidFill>
                <a:latin typeface="宋体" panose="02010600030101010101" pitchFamily="2" charset="-122"/>
                <a:cs typeface="宋体" panose="02010600030101010101" pitchFamily="2" charset="-122"/>
              </a:rPr>
              <a:t>∈</a:t>
            </a:r>
            <a:r>
              <a:rPr sz="2565" b="1" spc="-43" baseline="10000" dirty="0">
                <a:solidFill>
                  <a:srgbClr val="000000">
                    <a:alpha val="100000"/>
                  </a:srgbClr>
                </a:solidFill>
                <a:latin typeface="Times New Roman" panose="02020603050405020304"/>
                <a:ea typeface="Times New Roman" panose="02020603050405020304"/>
                <a:cs typeface="Times New Roman" panose="02020603050405020304"/>
              </a:rPr>
              <a:t>(</a:t>
            </a:r>
            <a:r>
              <a:rPr sz="2565" b="1" i="1" spc="-43" baseline="10000" dirty="0">
                <a:solidFill>
                  <a:srgbClr val="000000">
                    <a:alpha val="100000"/>
                  </a:srgbClr>
                </a:solidFill>
                <a:latin typeface="Times New Roman" panose="02020603050405020304"/>
                <a:ea typeface="Times New Roman" panose="02020603050405020304"/>
                <a:cs typeface="Times New Roman" panose="02020603050405020304"/>
              </a:rPr>
              <a:t>V</a:t>
            </a:r>
            <a:r>
              <a:rPr sz="1710" b="1" i="1" spc="-43" baseline="-8000" dirty="0">
                <a:solidFill>
                  <a:srgbClr val="000000">
                    <a:alpha val="100000"/>
                  </a:srgbClr>
                </a:solidFill>
                <a:latin typeface="Times New Roman" panose="02020603050405020304"/>
                <a:ea typeface="Times New Roman" panose="02020603050405020304"/>
                <a:cs typeface="Times New Roman" panose="02020603050405020304"/>
              </a:rPr>
              <a:t>T</a:t>
            </a:r>
            <a:r>
              <a:rPr sz="1112" spc="17" dirty="0">
                <a:solidFill>
                  <a:srgbClr val="000000">
                    <a:alpha val="100000"/>
                  </a:srgbClr>
                </a:solidFill>
                <a:latin typeface="Times New Roman" panose="02020603050405020304"/>
                <a:ea typeface="Times New Roman" panose="02020603050405020304"/>
                <a:cs typeface="Times New Roman" panose="02020603050405020304"/>
              </a:rPr>
              <a:t> </a:t>
            </a:r>
            <a:r>
              <a:rPr sz="2565" spc="-43" baseline="10000" dirty="0">
                <a:solidFill>
                  <a:srgbClr val="000000">
                    <a:alpha val="100000"/>
                  </a:srgbClr>
                </a:solidFill>
                <a:latin typeface="宋体" panose="02010600030101010101" pitchFamily="2" charset="-122"/>
                <a:cs typeface="宋体" panose="02010600030101010101" pitchFamily="2" charset="-122"/>
              </a:rPr>
              <a:t>∪</a:t>
            </a:r>
            <a:r>
              <a:rPr sz="1625" spc="-607" dirty="0">
                <a:solidFill>
                  <a:srgbClr val="000000">
                    <a:alpha val="100000"/>
                  </a:srgbClr>
                </a:solidFill>
                <a:latin typeface="宋体" panose="02010600030101010101" pitchFamily="2" charset="-122"/>
                <a:cs typeface="宋体" panose="02010600030101010101" pitchFamily="2" charset="-122"/>
              </a:rPr>
              <a:t> </a:t>
            </a:r>
            <a:r>
              <a:rPr sz="2565" b="1" i="1" spc="-43" baseline="10000" dirty="0">
                <a:solidFill>
                  <a:srgbClr val="000000">
                    <a:alpha val="100000"/>
                  </a:srgbClr>
                </a:solidFill>
                <a:latin typeface="Times New Roman" panose="02020603050405020304"/>
                <a:ea typeface="Times New Roman" panose="02020603050405020304"/>
                <a:cs typeface="Times New Roman" panose="02020603050405020304"/>
              </a:rPr>
              <a:t>V</a:t>
            </a:r>
            <a:r>
              <a:rPr sz="1625" spc="-205" dirty="0">
                <a:solidFill>
                  <a:srgbClr val="000000">
                    <a:alpha val="100000"/>
                  </a:srgbClr>
                </a:solidFill>
                <a:latin typeface="Times New Roman" panose="02020603050405020304"/>
                <a:ea typeface="Times New Roman" panose="02020603050405020304"/>
                <a:cs typeface="Times New Roman" panose="02020603050405020304"/>
              </a:rPr>
              <a:t> </a:t>
            </a:r>
            <a:r>
              <a:rPr sz="1710" b="1" i="1" spc="-43" baseline="-8000" dirty="0">
                <a:solidFill>
                  <a:srgbClr val="000000">
                    <a:alpha val="100000"/>
                  </a:srgbClr>
                </a:solidFill>
                <a:latin typeface="Times New Roman" panose="02020603050405020304"/>
                <a:ea typeface="Times New Roman" panose="02020603050405020304"/>
                <a:cs typeface="Times New Roman" panose="02020603050405020304"/>
              </a:rPr>
              <a:t>N</a:t>
            </a:r>
            <a:r>
              <a:rPr sz="2565" b="1" spc="-43" baseline="10000" dirty="0">
                <a:solidFill>
                  <a:srgbClr val="000000">
                    <a:alpha val="100000"/>
                  </a:srgbClr>
                </a:solidFill>
                <a:latin typeface="Times New Roman" panose="02020603050405020304"/>
                <a:ea typeface="Times New Roman" panose="02020603050405020304"/>
                <a:cs typeface="Times New Roman" panose="02020603050405020304"/>
              </a:rPr>
              <a:t>)</a:t>
            </a:r>
            <a:r>
              <a:rPr sz="1710" b="1" spc="-43" baseline="44000" dirty="0">
                <a:solidFill>
                  <a:srgbClr val="000000">
                    <a:alpha val="100000"/>
                  </a:srgbClr>
                </a:solidFill>
                <a:latin typeface="Times New Roman" panose="02020603050405020304"/>
                <a:ea typeface="Times New Roman" panose="02020603050405020304"/>
                <a:cs typeface="Times New Roman" panose="02020603050405020304"/>
              </a:rPr>
              <a:t>+</a:t>
            </a:r>
            <a:r>
              <a:rPr sz="2565" b="1" spc="-43" baseline="10000" dirty="0">
                <a:solidFill>
                  <a:srgbClr val="000000">
                    <a:alpha val="100000"/>
                  </a:srgbClr>
                </a:solidFill>
                <a:latin typeface="Times New Roman" panose="02020603050405020304"/>
                <a:ea typeface="Times New Roman" panose="02020603050405020304"/>
                <a:cs typeface="Times New Roman" panose="02020603050405020304"/>
              </a:rPr>
              <a:t>,</a:t>
            </a:r>
            <a:r>
              <a:rPr sz="1625" spc="17" dirty="0">
                <a:solidFill>
                  <a:srgbClr val="000000">
                    <a:alpha val="100000"/>
                  </a:srgbClr>
                </a:solidFill>
                <a:latin typeface="Times New Roman" panose="02020603050405020304"/>
                <a:ea typeface="Times New Roman" panose="02020603050405020304"/>
                <a:cs typeface="Times New Roman" panose="02020603050405020304"/>
              </a:rPr>
              <a:t> </a:t>
            </a:r>
            <a:r>
              <a:rPr sz="2565" b="1" i="1" spc="-43" baseline="10000" dirty="0">
                <a:solidFill>
                  <a:srgbClr val="000000">
                    <a:alpha val="100000"/>
                  </a:srgbClr>
                </a:solidFill>
                <a:latin typeface="Times New Roman" panose="02020603050405020304"/>
                <a:ea typeface="Times New Roman" panose="02020603050405020304"/>
                <a:cs typeface="Times New Roman" panose="02020603050405020304"/>
              </a:rPr>
              <a:t>FIRST</a:t>
            </a:r>
            <a:r>
              <a:rPr sz="2565" b="1" spc="-43" baseline="10000" dirty="0">
                <a:solidFill>
                  <a:srgbClr val="000000">
                    <a:alpha val="100000"/>
                  </a:srgbClr>
                </a:solidFill>
                <a:latin typeface="Times New Roman" panose="02020603050405020304"/>
                <a:ea typeface="Times New Roman" panose="02020603050405020304"/>
                <a:cs typeface="Times New Roman" panose="02020603050405020304"/>
              </a:rPr>
              <a:t>(</a:t>
            </a:r>
            <a:r>
              <a:rPr sz="2565" b="1" i="1" spc="-43" baseline="10000" dirty="0">
                <a:solidFill>
                  <a:srgbClr val="000000">
                    <a:alpha val="100000"/>
                  </a:srgbClr>
                </a:solidFill>
                <a:latin typeface="Times New Roman" panose="02020603050405020304"/>
                <a:ea typeface="Times New Roman" panose="02020603050405020304"/>
                <a:cs typeface="Times New Roman" panose="02020603050405020304"/>
              </a:rPr>
              <a:t>α</a:t>
            </a:r>
            <a:r>
              <a:rPr sz="2565" b="1" spc="-43" baseline="10000" dirty="0">
                <a:solidFill>
                  <a:srgbClr val="000000">
                    <a:alpha val="100000"/>
                  </a:srgbClr>
                </a:solidFill>
                <a:latin typeface="Times New Roman" panose="02020603050405020304"/>
                <a:ea typeface="Times New Roman" panose="02020603050405020304"/>
                <a:cs typeface="Times New Roman" panose="02020603050405020304"/>
              </a:rPr>
              <a:t>)={</a:t>
            </a:r>
            <a:r>
              <a:rPr sz="1625" spc="68" dirty="0">
                <a:solidFill>
                  <a:srgbClr val="000000">
                    <a:alpha val="100000"/>
                  </a:srgbClr>
                </a:solidFill>
                <a:latin typeface="Times New Roman" panose="02020603050405020304"/>
                <a:ea typeface="Times New Roman" panose="02020603050405020304"/>
                <a:cs typeface="Times New Roman" panose="02020603050405020304"/>
              </a:rPr>
              <a:t> </a:t>
            </a:r>
            <a:r>
              <a:rPr sz="2565" b="1" i="1" spc="-43" baseline="10000" dirty="0">
                <a:solidFill>
                  <a:srgbClr val="000000">
                    <a:alpha val="100000"/>
                  </a:srgbClr>
                </a:solidFill>
                <a:latin typeface="Times New Roman" panose="02020603050405020304"/>
                <a:ea typeface="Times New Roman" panose="02020603050405020304"/>
                <a:cs typeface="Times New Roman" panose="02020603050405020304"/>
              </a:rPr>
              <a:t>a</a:t>
            </a:r>
            <a:r>
              <a:rPr sz="1625" spc="154" dirty="0">
                <a:solidFill>
                  <a:srgbClr val="000000">
                    <a:alpha val="100000"/>
                  </a:srgbClr>
                </a:solidFill>
                <a:latin typeface="Times New Roman" panose="02020603050405020304"/>
                <a:ea typeface="Times New Roman" panose="02020603050405020304"/>
                <a:cs typeface="Times New Roman" panose="02020603050405020304"/>
              </a:rPr>
              <a:t> </a:t>
            </a:r>
            <a:r>
              <a:rPr sz="2565" b="1" spc="-43" baseline="10000" dirty="0">
                <a:solidFill>
                  <a:srgbClr val="000000">
                    <a:alpha val="100000"/>
                  </a:srgbClr>
                </a:solidFill>
                <a:latin typeface="Times New Roman" panose="02020603050405020304"/>
                <a:ea typeface="Times New Roman" panose="02020603050405020304"/>
                <a:cs typeface="Times New Roman" panose="02020603050405020304"/>
              </a:rPr>
              <a:t>|</a:t>
            </a:r>
            <a:r>
              <a:rPr sz="1625" spc="68" dirty="0">
                <a:solidFill>
                  <a:srgbClr val="000000">
                    <a:alpha val="100000"/>
                  </a:srgbClr>
                </a:solidFill>
                <a:latin typeface="Times New Roman" panose="02020603050405020304"/>
                <a:ea typeface="Times New Roman" panose="02020603050405020304"/>
                <a:cs typeface="Times New Roman" panose="02020603050405020304"/>
              </a:rPr>
              <a:t> </a:t>
            </a:r>
            <a:r>
              <a:rPr sz="2565" b="1" i="1" spc="-43" baseline="10000" dirty="0">
                <a:solidFill>
                  <a:srgbClr val="000000">
                    <a:alpha val="100000"/>
                  </a:srgbClr>
                </a:solidFill>
                <a:latin typeface="Times New Roman" panose="02020603050405020304"/>
                <a:ea typeface="Times New Roman" panose="02020603050405020304"/>
                <a:cs typeface="Times New Roman" panose="02020603050405020304"/>
              </a:rPr>
              <a:t>α</a:t>
            </a:r>
            <a:r>
              <a:rPr sz="1625" spc="26" dirty="0">
                <a:solidFill>
                  <a:srgbClr val="000000">
                    <a:alpha val="100000"/>
                  </a:srgbClr>
                </a:solidFill>
                <a:latin typeface="Times New Roman" panose="02020603050405020304"/>
                <a:ea typeface="Times New Roman" panose="02020603050405020304"/>
                <a:cs typeface="Times New Roman" panose="02020603050405020304"/>
              </a:rPr>
              <a:t>     </a:t>
            </a:r>
            <a:r>
              <a:rPr sz="1710" b="1" spc="-43" baseline="44000" dirty="0">
                <a:solidFill>
                  <a:srgbClr val="000000">
                    <a:alpha val="100000"/>
                  </a:srgbClr>
                </a:solidFill>
                <a:latin typeface="Times New Roman" panose="02020603050405020304"/>
                <a:ea typeface="Times New Roman" panose="02020603050405020304"/>
                <a:cs typeface="Times New Roman" panose="02020603050405020304"/>
              </a:rPr>
              <a:t>*</a:t>
            </a:r>
            <a:r>
              <a:rPr sz="1112" spc="205" dirty="0">
                <a:solidFill>
                  <a:srgbClr val="000000">
                    <a:alpha val="100000"/>
                  </a:srgbClr>
                </a:solidFill>
                <a:latin typeface="Times New Roman" panose="02020603050405020304"/>
                <a:ea typeface="Times New Roman" panose="02020603050405020304"/>
                <a:cs typeface="Times New Roman" panose="02020603050405020304"/>
              </a:rPr>
              <a:t> </a:t>
            </a:r>
            <a:r>
              <a:rPr sz="2565" b="1" i="1" spc="-43" baseline="10000" dirty="0">
                <a:solidFill>
                  <a:srgbClr val="000000">
                    <a:alpha val="100000"/>
                  </a:srgbClr>
                </a:solidFill>
                <a:latin typeface="Times New Roman" panose="02020603050405020304"/>
                <a:ea typeface="Times New Roman" panose="02020603050405020304"/>
                <a:cs typeface="Times New Roman" panose="02020603050405020304"/>
              </a:rPr>
              <a:t>aβ</a:t>
            </a:r>
            <a:r>
              <a:rPr sz="1625" spc="-248" dirty="0">
                <a:solidFill>
                  <a:srgbClr val="000000">
                    <a:alpha val="100000"/>
                  </a:srgbClr>
                </a:solidFill>
                <a:latin typeface="Times New Roman" panose="02020603050405020304"/>
                <a:ea typeface="Times New Roman" panose="02020603050405020304"/>
                <a:cs typeface="Times New Roman" panose="02020603050405020304"/>
              </a:rPr>
              <a:t> </a:t>
            </a:r>
            <a:r>
              <a:rPr sz="2565" spc="-43" baseline="10000" dirty="0">
                <a:solidFill>
                  <a:srgbClr val="000000">
                    <a:alpha val="100000"/>
                  </a:srgbClr>
                </a:solidFill>
                <a:latin typeface="宋体" panose="02010600030101010101" pitchFamily="2" charset="-122"/>
                <a:cs typeface="宋体" panose="02010600030101010101" pitchFamily="2" charset="-122"/>
              </a:rPr>
              <a:t>，</a:t>
            </a:r>
            <a:r>
              <a:rPr sz="2565" b="1" i="1" spc="-43" baseline="10000" dirty="0">
                <a:solidFill>
                  <a:srgbClr val="000000">
                    <a:alpha val="100000"/>
                  </a:srgbClr>
                </a:solidFill>
                <a:latin typeface="Times New Roman" panose="02020603050405020304"/>
                <a:ea typeface="Times New Roman" panose="02020603050405020304"/>
                <a:cs typeface="Times New Roman" panose="02020603050405020304"/>
              </a:rPr>
              <a:t>a</a:t>
            </a:r>
            <a:r>
              <a:rPr sz="1625" spc="-86" dirty="0">
                <a:solidFill>
                  <a:srgbClr val="000000">
                    <a:alpha val="100000"/>
                  </a:srgbClr>
                </a:solidFill>
                <a:latin typeface="Times New Roman" panose="02020603050405020304"/>
                <a:ea typeface="Times New Roman" panose="02020603050405020304"/>
                <a:cs typeface="Times New Roman" panose="02020603050405020304"/>
              </a:rPr>
              <a:t> </a:t>
            </a:r>
            <a:r>
              <a:rPr sz="2565" spc="-43" baseline="10000" dirty="0">
                <a:solidFill>
                  <a:srgbClr val="000000">
                    <a:alpha val="100000"/>
                  </a:srgbClr>
                </a:solidFill>
                <a:latin typeface="宋体" panose="02010600030101010101" pitchFamily="2" charset="-122"/>
                <a:cs typeface="宋体" panose="02010600030101010101" pitchFamily="2" charset="-122"/>
              </a:rPr>
              <a:t>∈</a:t>
            </a:r>
            <a:r>
              <a:rPr sz="1625" spc="-162" dirty="0">
                <a:solidFill>
                  <a:srgbClr val="000000">
                    <a:alpha val="100000"/>
                  </a:srgbClr>
                </a:solidFill>
                <a:latin typeface="宋体" panose="02010600030101010101" pitchFamily="2" charset="-122"/>
                <a:cs typeface="宋体" panose="02010600030101010101" pitchFamily="2" charset="-122"/>
              </a:rPr>
              <a:t> </a:t>
            </a:r>
            <a:r>
              <a:rPr sz="2565" b="1" i="1" spc="-43" baseline="10000" dirty="0">
                <a:solidFill>
                  <a:srgbClr val="000000">
                    <a:alpha val="100000"/>
                  </a:srgbClr>
                </a:solidFill>
                <a:latin typeface="Times New Roman" panose="02020603050405020304"/>
                <a:ea typeface="Times New Roman" panose="02020603050405020304"/>
                <a:cs typeface="Times New Roman" panose="02020603050405020304"/>
              </a:rPr>
              <a:t>V</a:t>
            </a:r>
            <a:r>
              <a:rPr sz="1710" b="1" i="1" spc="-43" baseline="-8000" dirty="0">
                <a:solidFill>
                  <a:srgbClr val="000000">
                    <a:alpha val="100000"/>
                  </a:srgbClr>
                </a:solidFill>
                <a:latin typeface="Times New Roman" panose="02020603050405020304"/>
                <a:ea typeface="Times New Roman" panose="02020603050405020304"/>
                <a:cs typeface="Times New Roman" panose="02020603050405020304"/>
              </a:rPr>
              <a:t>T</a:t>
            </a:r>
            <a:r>
              <a:rPr sz="2565" spc="-43" baseline="10000" dirty="0">
                <a:solidFill>
                  <a:srgbClr val="000000">
                    <a:alpha val="100000"/>
                  </a:srgbClr>
                </a:solidFill>
                <a:latin typeface="宋体" panose="02010600030101010101" pitchFamily="2" charset="-122"/>
                <a:cs typeface="宋体" panose="02010600030101010101" pitchFamily="2" charset="-122"/>
              </a:rPr>
              <a:t>，</a:t>
            </a:r>
            <a:r>
              <a:rPr sz="2565" b="1" i="1" spc="-43" baseline="10000" dirty="0">
                <a:solidFill>
                  <a:srgbClr val="000000">
                    <a:alpha val="100000"/>
                  </a:srgbClr>
                </a:solidFill>
                <a:latin typeface="Times New Roman" panose="02020603050405020304"/>
                <a:ea typeface="Times New Roman" panose="02020603050405020304"/>
                <a:cs typeface="Times New Roman" panose="02020603050405020304"/>
              </a:rPr>
              <a:t>β</a:t>
            </a:r>
            <a:r>
              <a:rPr sz="2565" spc="-43" baseline="10000" dirty="0">
                <a:solidFill>
                  <a:srgbClr val="000000">
                    <a:alpha val="100000"/>
                  </a:srgbClr>
                </a:solidFill>
                <a:latin typeface="宋体" panose="02010600030101010101" pitchFamily="2" charset="-122"/>
                <a:cs typeface="宋体" panose="02010600030101010101" pitchFamily="2" charset="-122"/>
              </a:rPr>
              <a:t>∈</a:t>
            </a:r>
            <a:r>
              <a:rPr sz="2565" b="1" spc="-43" baseline="10000" dirty="0">
                <a:solidFill>
                  <a:srgbClr val="000000">
                    <a:alpha val="100000"/>
                  </a:srgbClr>
                </a:solidFill>
                <a:latin typeface="Times New Roman" panose="02020603050405020304"/>
                <a:ea typeface="Times New Roman" panose="02020603050405020304"/>
                <a:cs typeface="Times New Roman" panose="02020603050405020304"/>
              </a:rPr>
              <a:t>(</a:t>
            </a:r>
            <a:r>
              <a:rPr sz="2565" b="1" i="1" spc="-43" baseline="10000" dirty="0">
                <a:solidFill>
                  <a:srgbClr val="000000">
                    <a:alpha val="100000"/>
                  </a:srgbClr>
                </a:solidFill>
                <a:latin typeface="Times New Roman" panose="02020603050405020304"/>
                <a:ea typeface="Times New Roman" panose="02020603050405020304"/>
                <a:cs typeface="Times New Roman" panose="02020603050405020304"/>
              </a:rPr>
              <a:t>V</a:t>
            </a:r>
            <a:r>
              <a:rPr sz="1625" spc="-94" dirty="0">
                <a:solidFill>
                  <a:srgbClr val="000000">
                    <a:alpha val="100000"/>
                  </a:srgbClr>
                </a:solidFill>
                <a:latin typeface="Times New Roman" panose="02020603050405020304"/>
                <a:ea typeface="Times New Roman" panose="02020603050405020304"/>
                <a:cs typeface="Times New Roman" panose="02020603050405020304"/>
              </a:rPr>
              <a:t> </a:t>
            </a:r>
            <a:r>
              <a:rPr sz="1710" b="1" i="1" spc="-43" baseline="-8000" dirty="0">
                <a:solidFill>
                  <a:srgbClr val="000000">
                    <a:alpha val="100000"/>
                  </a:srgbClr>
                </a:solidFill>
                <a:latin typeface="Times New Roman" panose="02020603050405020304"/>
                <a:ea typeface="Times New Roman" panose="02020603050405020304"/>
                <a:cs typeface="Times New Roman" panose="02020603050405020304"/>
              </a:rPr>
              <a:t>T</a:t>
            </a:r>
            <a:r>
              <a:rPr sz="1112" spc="17" dirty="0">
                <a:solidFill>
                  <a:srgbClr val="000000">
                    <a:alpha val="100000"/>
                  </a:srgbClr>
                </a:solidFill>
                <a:latin typeface="Times New Roman" panose="02020603050405020304"/>
                <a:ea typeface="Times New Roman" panose="02020603050405020304"/>
                <a:cs typeface="Times New Roman" panose="02020603050405020304"/>
              </a:rPr>
              <a:t> </a:t>
            </a:r>
            <a:r>
              <a:rPr sz="2565" spc="-43" baseline="10000" dirty="0">
                <a:solidFill>
                  <a:srgbClr val="000000">
                    <a:alpha val="100000"/>
                  </a:srgbClr>
                </a:solidFill>
                <a:latin typeface="宋体" panose="02010600030101010101" pitchFamily="2" charset="-122"/>
                <a:cs typeface="宋体" panose="02010600030101010101" pitchFamily="2" charset="-122"/>
              </a:rPr>
              <a:t>∪</a:t>
            </a:r>
            <a:r>
              <a:rPr sz="1625" spc="-180" dirty="0">
                <a:solidFill>
                  <a:srgbClr val="000000">
                    <a:alpha val="100000"/>
                  </a:srgbClr>
                </a:solidFill>
                <a:latin typeface="宋体" panose="02010600030101010101" pitchFamily="2" charset="-122"/>
                <a:cs typeface="宋体" panose="02010600030101010101" pitchFamily="2" charset="-122"/>
              </a:rPr>
              <a:t> </a:t>
            </a:r>
            <a:r>
              <a:rPr sz="2565" b="1" i="1" spc="-43" baseline="10000" dirty="0">
                <a:solidFill>
                  <a:srgbClr val="000000">
                    <a:alpha val="100000"/>
                  </a:srgbClr>
                </a:solidFill>
                <a:latin typeface="Times New Roman" panose="02020603050405020304"/>
                <a:ea typeface="Times New Roman" panose="02020603050405020304"/>
                <a:cs typeface="Times New Roman" panose="02020603050405020304"/>
              </a:rPr>
              <a:t>V</a:t>
            </a:r>
            <a:r>
              <a:rPr sz="1625" spc="-222" dirty="0">
                <a:solidFill>
                  <a:srgbClr val="000000">
                    <a:alpha val="100000"/>
                  </a:srgbClr>
                </a:solidFill>
                <a:latin typeface="Times New Roman" panose="02020603050405020304"/>
                <a:ea typeface="Times New Roman" panose="02020603050405020304"/>
                <a:cs typeface="Times New Roman" panose="02020603050405020304"/>
              </a:rPr>
              <a:t> </a:t>
            </a:r>
            <a:r>
              <a:rPr sz="1710" b="1" i="1" spc="-43" baseline="-8000" dirty="0">
                <a:solidFill>
                  <a:srgbClr val="000000">
                    <a:alpha val="100000"/>
                  </a:srgbClr>
                </a:solidFill>
                <a:latin typeface="Times New Roman" panose="02020603050405020304"/>
                <a:ea typeface="Times New Roman" panose="02020603050405020304"/>
                <a:cs typeface="Times New Roman" panose="02020603050405020304"/>
              </a:rPr>
              <a:t>N</a:t>
            </a:r>
            <a:r>
              <a:rPr sz="2565" b="1" spc="-43" baseline="10000" dirty="0">
                <a:solidFill>
                  <a:srgbClr val="000000">
                    <a:alpha val="100000"/>
                  </a:srgbClr>
                </a:solidFill>
                <a:latin typeface="Times New Roman" panose="02020603050405020304"/>
                <a:ea typeface="Times New Roman" panose="02020603050405020304"/>
                <a:cs typeface="Times New Roman" panose="02020603050405020304"/>
              </a:rPr>
              <a:t>)</a:t>
            </a:r>
            <a:r>
              <a:rPr sz="1710" b="1" spc="-43" baseline="44000" dirty="0">
                <a:solidFill>
                  <a:srgbClr val="000000">
                    <a:alpha val="100000"/>
                  </a:srgbClr>
                </a:solidFill>
                <a:latin typeface="Times New Roman" panose="02020603050405020304"/>
                <a:ea typeface="Times New Roman" panose="02020603050405020304"/>
                <a:cs typeface="Times New Roman" panose="02020603050405020304"/>
              </a:rPr>
              <a:t>*</a:t>
            </a:r>
            <a:r>
              <a:rPr sz="2565" b="1" spc="-43" baseline="10000" dirty="0">
                <a:solidFill>
                  <a:srgbClr val="000000">
                    <a:alpha val="100000"/>
                  </a:srgbClr>
                </a:solidFill>
                <a:latin typeface="Times New Roman" panose="02020603050405020304"/>
                <a:ea typeface="Times New Roman" panose="02020603050405020304"/>
                <a:cs typeface="Times New Roman" panose="02020603050405020304"/>
              </a:rPr>
              <a:t>}</a:t>
            </a:r>
            <a:r>
              <a:rPr sz="2565" spc="-43" baseline="10000" dirty="0">
                <a:solidFill>
                  <a:srgbClr val="000000">
                    <a:alpha val="100000"/>
                  </a:srgbClr>
                </a:solidFill>
                <a:latin typeface="宋体" panose="02010600030101010101" pitchFamily="2" charset="-122"/>
                <a:cs typeface="宋体" panose="02010600030101010101" pitchFamily="2" charset="-122"/>
              </a:rPr>
              <a:t>；</a:t>
            </a:r>
            <a:endParaRPr lang="en-US" altLang="en-US" sz="1667" dirty="0"/>
          </a:p>
          <a:p>
            <a:pPr indent="489233">
              <a:lnSpc>
                <a:spcPts val="2279"/>
              </a:lnSpc>
              <a:spcBef>
                <a:spcPts val="697"/>
              </a:spcBef>
              <a:tabLst>
                <a:tab pos="624437" algn="l"/>
              </a:tabLst>
            </a:pPr>
            <a:r>
              <a:rPr sz="1625" dirty="0">
                <a:solidFill>
                  <a:srgbClr val="000000">
                    <a:alpha val="100000"/>
                  </a:srgbClr>
                </a:solidFill>
                <a:latin typeface="Arial" panose="020B0604020202020204"/>
                <a:ea typeface="Arial" panose="020B0604020202020204"/>
                <a:cs typeface="Arial" panose="020B0604020202020204"/>
              </a:rPr>
              <a:t>	</a:t>
            </a:r>
            <a:r>
              <a:rPr sz="1625" spc="376" dirty="0">
                <a:solidFill>
                  <a:srgbClr val="000000">
                    <a:alpha val="100000"/>
                  </a:srgbClr>
                </a:solidFill>
                <a:latin typeface="Arial" panose="020B0604020202020204"/>
                <a:ea typeface="Arial" panose="020B0604020202020204"/>
                <a:cs typeface="Arial" panose="020B0604020202020204"/>
              </a:rPr>
              <a:t> </a:t>
            </a:r>
            <a:r>
              <a:rPr sz="2565" spc="-17" baseline="10000" dirty="0">
                <a:solidFill>
                  <a:srgbClr val="000000">
                    <a:alpha val="100000"/>
                  </a:srgbClr>
                </a:solidFill>
                <a:latin typeface="华文楷体" panose="02010600040101010101" charset="-122"/>
                <a:ea typeface="华文楷体" panose="02010600040101010101" charset="-122"/>
                <a:cs typeface="华文楷体" panose="02010600040101010101" charset="-122"/>
              </a:rPr>
              <a:t>如果</a:t>
            </a:r>
            <a:r>
              <a:rPr sz="1625" spc="43" dirty="0">
                <a:solidFill>
                  <a:srgbClr val="000000">
                    <a:alpha val="100000"/>
                  </a:srgbClr>
                </a:solidFill>
                <a:latin typeface="华文楷体" panose="02010600040101010101" charset="-122"/>
                <a:ea typeface="华文楷体" panose="02010600040101010101" charset="-122"/>
                <a:cs typeface="华文楷体" panose="02010600040101010101" charset="-122"/>
              </a:rPr>
              <a:t> </a:t>
            </a:r>
            <a:r>
              <a:rPr sz="2565" b="1" i="1" spc="-17" baseline="10000" dirty="0">
                <a:solidFill>
                  <a:srgbClr val="000000">
                    <a:alpha val="100000"/>
                  </a:srgbClr>
                </a:solidFill>
                <a:latin typeface="Times New Roman" panose="02020603050405020304"/>
                <a:ea typeface="Times New Roman" panose="02020603050405020304"/>
                <a:cs typeface="Times New Roman" panose="02020603050405020304"/>
              </a:rPr>
              <a:t>α</a:t>
            </a:r>
            <a:r>
              <a:rPr sz="1625" spc="26" dirty="0">
                <a:solidFill>
                  <a:srgbClr val="000000">
                    <a:alpha val="100000"/>
                  </a:srgbClr>
                </a:solidFill>
                <a:latin typeface="Times New Roman" panose="02020603050405020304"/>
                <a:ea typeface="Times New Roman" panose="02020603050405020304"/>
                <a:cs typeface="Times New Roman" panose="02020603050405020304"/>
              </a:rPr>
              <a:t>     </a:t>
            </a:r>
            <a:r>
              <a:rPr sz="1710" b="1" spc="-17" baseline="44000" dirty="0">
                <a:solidFill>
                  <a:srgbClr val="000000">
                    <a:alpha val="100000"/>
                  </a:srgbClr>
                </a:solidFill>
                <a:latin typeface="Times New Roman" panose="02020603050405020304"/>
                <a:ea typeface="Times New Roman" panose="02020603050405020304"/>
                <a:cs typeface="Times New Roman" panose="02020603050405020304"/>
              </a:rPr>
              <a:t>*</a:t>
            </a:r>
            <a:r>
              <a:rPr sz="1112" spc="188" dirty="0">
                <a:solidFill>
                  <a:srgbClr val="000000">
                    <a:alpha val="100000"/>
                  </a:srgbClr>
                </a:solidFill>
                <a:latin typeface="Times New Roman" panose="02020603050405020304"/>
                <a:ea typeface="Times New Roman" panose="02020603050405020304"/>
                <a:cs typeface="Times New Roman" panose="02020603050405020304"/>
              </a:rPr>
              <a:t> </a:t>
            </a:r>
            <a:r>
              <a:rPr sz="2565" b="1" i="1" spc="-17" baseline="10000" dirty="0">
                <a:solidFill>
                  <a:srgbClr val="000000">
                    <a:alpha val="100000"/>
                  </a:srgbClr>
                </a:solidFill>
                <a:latin typeface="Times New Roman" panose="02020603050405020304"/>
                <a:ea typeface="Times New Roman" panose="02020603050405020304"/>
                <a:cs typeface="Times New Roman" panose="02020603050405020304"/>
              </a:rPr>
              <a:t>ε</a:t>
            </a:r>
            <a:r>
              <a:rPr sz="1625" spc="-222" dirty="0">
                <a:solidFill>
                  <a:srgbClr val="000000">
                    <a:alpha val="100000"/>
                  </a:srgbClr>
                </a:solidFill>
                <a:latin typeface="Times New Roman" panose="02020603050405020304"/>
                <a:ea typeface="Times New Roman" panose="02020603050405020304"/>
                <a:cs typeface="Times New Roman" panose="02020603050405020304"/>
              </a:rPr>
              <a:t> </a:t>
            </a:r>
            <a:r>
              <a:rPr sz="2565" spc="-17" baseline="10000" dirty="0">
                <a:solidFill>
                  <a:srgbClr val="000000">
                    <a:alpha val="100000"/>
                  </a:srgbClr>
                </a:solidFill>
                <a:latin typeface="宋体" panose="02010600030101010101" pitchFamily="2" charset="-122"/>
                <a:cs typeface="宋体" panose="02010600030101010101" pitchFamily="2" charset="-122"/>
              </a:rPr>
              <a:t>，</a:t>
            </a:r>
            <a:r>
              <a:rPr sz="2565" spc="-17" baseline="10000" dirty="0">
                <a:solidFill>
                  <a:srgbClr val="000000">
                    <a:alpha val="100000"/>
                  </a:srgbClr>
                </a:solidFill>
                <a:latin typeface="华文楷体" panose="02010600040101010101" charset="-122"/>
                <a:ea typeface="华文楷体" panose="02010600040101010101" charset="-122"/>
                <a:cs typeface="华文楷体" panose="02010600040101010101" charset="-122"/>
              </a:rPr>
              <a:t>那么</a:t>
            </a:r>
            <a:r>
              <a:rPr sz="1625" spc="43" dirty="0">
                <a:solidFill>
                  <a:srgbClr val="000000">
                    <a:alpha val="100000"/>
                  </a:srgbClr>
                </a:solidFill>
                <a:latin typeface="华文楷体" panose="02010600040101010101" charset="-122"/>
                <a:ea typeface="华文楷体" panose="02010600040101010101" charset="-122"/>
                <a:cs typeface="华文楷体" panose="02010600040101010101" charset="-122"/>
              </a:rPr>
              <a:t> </a:t>
            </a:r>
            <a:r>
              <a:rPr sz="2565" b="1" i="1" spc="-17" baseline="10000" dirty="0">
                <a:solidFill>
                  <a:srgbClr val="000000">
                    <a:alpha val="100000"/>
                  </a:srgbClr>
                </a:solidFill>
                <a:latin typeface="Times New Roman" panose="02020603050405020304"/>
                <a:ea typeface="Times New Roman" panose="02020603050405020304"/>
                <a:cs typeface="Times New Roman" panose="02020603050405020304"/>
              </a:rPr>
              <a:t>ε</a:t>
            </a:r>
            <a:r>
              <a:rPr sz="1625" spc="-86" dirty="0">
                <a:solidFill>
                  <a:srgbClr val="000000">
                    <a:alpha val="100000"/>
                  </a:srgbClr>
                </a:solidFill>
                <a:latin typeface="Times New Roman" panose="02020603050405020304"/>
                <a:ea typeface="Times New Roman" panose="02020603050405020304"/>
                <a:cs typeface="Times New Roman" panose="02020603050405020304"/>
              </a:rPr>
              <a:t> </a:t>
            </a:r>
            <a:r>
              <a:rPr sz="2565" spc="-17" baseline="10000" dirty="0">
                <a:solidFill>
                  <a:srgbClr val="000000">
                    <a:alpha val="100000"/>
                  </a:srgbClr>
                </a:solidFill>
                <a:latin typeface="宋体" panose="02010600030101010101" pitchFamily="2" charset="-122"/>
                <a:cs typeface="宋体" panose="02010600030101010101" pitchFamily="2" charset="-122"/>
              </a:rPr>
              <a:t>∈</a:t>
            </a:r>
            <a:r>
              <a:rPr sz="2565" b="1" i="1" spc="-17" baseline="10000" dirty="0">
                <a:solidFill>
                  <a:srgbClr val="000000">
                    <a:alpha val="100000"/>
                  </a:srgbClr>
                </a:solidFill>
                <a:latin typeface="Times New Roman" panose="02020603050405020304"/>
                <a:ea typeface="Times New Roman" panose="02020603050405020304"/>
                <a:cs typeface="Times New Roman" panose="02020603050405020304"/>
              </a:rPr>
              <a:t>FIRST</a:t>
            </a:r>
            <a:r>
              <a:rPr sz="2565" b="1" spc="-17" baseline="10000" dirty="0">
                <a:solidFill>
                  <a:srgbClr val="000000">
                    <a:alpha val="100000"/>
                  </a:srgbClr>
                </a:solidFill>
                <a:latin typeface="Times New Roman" panose="02020603050405020304"/>
                <a:ea typeface="Times New Roman" panose="02020603050405020304"/>
                <a:cs typeface="Times New Roman" panose="02020603050405020304"/>
              </a:rPr>
              <a:t>(</a:t>
            </a:r>
            <a:r>
              <a:rPr sz="2565" b="1" i="1" spc="-17" baseline="10000" dirty="0">
                <a:solidFill>
                  <a:srgbClr val="000000">
                    <a:alpha val="100000"/>
                  </a:srgbClr>
                </a:solidFill>
                <a:latin typeface="Times New Roman" panose="02020603050405020304"/>
                <a:ea typeface="Times New Roman" panose="02020603050405020304"/>
                <a:cs typeface="Times New Roman" panose="02020603050405020304"/>
              </a:rPr>
              <a:t>α</a:t>
            </a:r>
            <a:r>
              <a:rPr sz="2565" b="1" spc="-17" baseline="10000" dirty="0">
                <a:solidFill>
                  <a:srgbClr val="000000">
                    <a:alpha val="100000"/>
                  </a:srgbClr>
                </a:solidFill>
                <a:latin typeface="Times New Roman" panose="02020603050405020304"/>
                <a:ea typeface="Times New Roman" panose="02020603050405020304"/>
                <a:cs typeface="Times New Roman" panose="02020603050405020304"/>
              </a:rPr>
              <a:t>)</a:t>
            </a:r>
            <a:endParaRPr lang="en-US" altLang="en-US" sz="1667" dirty="0"/>
          </a:p>
          <a:p>
            <a:pPr indent="234571">
              <a:lnSpc>
                <a:spcPct val="99000"/>
              </a:lnSpc>
              <a:spcBef>
                <a:spcPts val="693"/>
              </a:spcBef>
              <a:tabLst>
                <a:tab pos="403983" algn="l"/>
              </a:tabLst>
            </a:pPr>
            <a:r>
              <a:rPr sz="2138" dirty="0">
                <a:solidFill>
                  <a:srgbClr val="000000">
                    <a:alpha val="100000"/>
                  </a:srgbClr>
                </a:solidFill>
                <a:latin typeface="Arial" panose="020B0604020202020204"/>
                <a:ea typeface="Arial" panose="020B0604020202020204"/>
                <a:cs typeface="Arial" panose="020B0604020202020204"/>
              </a:rPr>
              <a:t>	</a:t>
            </a:r>
            <a:r>
              <a:rPr sz="2138" spc="9" dirty="0">
                <a:solidFill>
                  <a:srgbClr val="000000">
                    <a:alpha val="100000"/>
                  </a:srgbClr>
                </a:solidFill>
                <a:latin typeface="华文楷体" panose="02010600040101010101" charset="-122"/>
                <a:ea typeface="华文楷体" panose="02010600040101010101" charset="-122"/>
                <a:cs typeface="华文楷体" panose="02010600040101010101" charset="-122"/>
              </a:rPr>
              <a:t>产生式</a:t>
            </a:r>
            <a:r>
              <a:rPr sz="2138" b="1" i="1" spc="9" dirty="0">
                <a:solidFill>
                  <a:srgbClr val="000000">
                    <a:alpha val="100000"/>
                  </a:srgbClr>
                </a:solidFill>
                <a:latin typeface="Times New Roman" panose="02020603050405020304"/>
                <a:ea typeface="Times New Roman" panose="02020603050405020304"/>
                <a:cs typeface="Times New Roman" panose="02020603050405020304"/>
              </a:rPr>
              <a:t>A→α</a:t>
            </a:r>
            <a:r>
              <a:rPr sz="2138" spc="-180" dirty="0">
                <a:solidFill>
                  <a:srgbClr val="000000">
                    <a:alpha val="100000"/>
                  </a:srgbClr>
                </a:solidFill>
                <a:latin typeface="Times New Roman" panose="02020603050405020304"/>
                <a:ea typeface="Times New Roman" panose="02020603050405020304"/>
                <a:cs typeface="Times New Roman" panose="02020603050405020304"/>
              </a:rPr>
              <a:t> </a:t>
            </a:r>
            <a:r>
              <a:rPr sz="2138" spc="9" dirty="0">
                <a:solidFill>
                  <a:srgbClr val="000000">
                    <a:alpha val="100000"/>
                  </a:srgbClr>
                </a:solidFill>
                <a:latin typeface="华文楷体" panose="02010600040101010101" charset="-122"/>
                <a:ea typeface="华文楷体" panose="02010600040101010101" charset="-122"/>
                <a:cs typeface="华文楷体" panose="02010600040101010101" charset="-122"/>
              </a:rPr>
              <a:t>的可选集</a:t>
            </a:r>
            <a:r>
              <a:rPr sz="2138" b="1" i="1" spc="9" dirty="0">
                <a:solidFill>
                  <a:srgbClr val="000000">
                    <a:alpha val="100000"/>
                  </a:srgbClr>
                </a:solidFill>
                <a:latin typeface="Times New Roman" panose="02020603050405020304"/>
                <a:ea typeface="Times New Roman" panose="02020603050405020304"/>
                <a:cs typeface="Times New Roman" panose="02020603050405020304"/>
              </a:rPr>
              <a:t>SELECT</a:t>
            </a:r>
            <a:endParaRPr lang="en-US" altLang="en-US" sz="2138" dirty="0"/>
          </a:p>
          <a:p>
            <a:pPr indent="489233">
              <a:lnSpc>
                <a:spcPts val="2279"/>
              </a:lnSpc>
              <a:spcBef>
                <a:spcPts val="547"/>
              </a:spcBef>
              <a:tabLst>
                <a:tab pos="624437" algn="l"/>
              </a:tabLst>
            </a:pPr>
            <a:r>
              <a:rPr sz="1625" dirty="0">
                <a:solidFill>
                  <a:srgbClr val="000000">
                    <a:alpha val="100000"/>
                  </a:srgbClr>
                </a:solidFill>
                <a:latin typeface="Arial" panose="020B0604020202020204"/>
                <a:ea typeface="Arial" panose="020B0604020202020204"/>
                <a:cs typeface="Arial" panose="020B0604020202020204"/>
              </a:rPr>
              <a:t>	</a:t>
            </a:r>
            <a:r>
              <a:rPr sz="1625" spc="291" dirty="0">
                <a:solidFill>
                  <a:srgbClr val="000000">
                    <a:alpha val="100000"/>
                  </a:srgbClr>
                </a:solidFill>
                <a:latin typeface="Arial" panose="020B0604020202020204"/>
                <a:ea typeface="Arial" panose="020B0604020202020204"/>
                <a:cs typeface="Arial" panose="020B0604020202020204"/>
              </a:rPr>
              <a:t> </a:t>
            </a:r>
            <a:r>
              <a:rPr sz="1625" spc="43" dirty="0">
                <a:solidFill>
                  <a:srgbClr val="000000">
                    <a:alpha val="100000"/>
                  </a:srgbClr>
                </a:solidFill>
                <a:latin typeface="华文楷体" panose="02010600040101010101" charset="-122"/>
                <a:ea typeface="华文楷体" panose="02010600040101010101" charset="-122"/>
                <a:cs typeface="华文楷体" panose="02010600040101010101" charset="-122"/>
              </a:rPr>
              <a:t>如果</a:t>
            </a:r>
            <a:r>
              <a:rPr sz="1625" spc="17" dirty="0">
                <a:solidFill>
                  <a:srgbClr val="000000">
                    <a:alpha val="100000"/>
                  </a:srgbClr>
                </a:solidFill>
                <a:latin typeface="华文楷体" panose="02010600040101010101" charset="-122"/>
                <a:ea typeface="华文楷体" panose="02010600040101010101" charset="-122"/>
                <a:cs typeface="华文楷体" panose="02010600040101010101" charset="-122"/>
              </a:rPr>
              <a:t> </a:t>
            </a:r>
            <a:r>
              <a:rPr sz="1625" b="1" i="1" spc="43" dirty="0">
                <a:solidFill>
                  <a:srgbClr val="000000">
                    <a:alpha val="100000"/>
                  </a:srgbClr>
                </a:solidFill>
                <a:latin typeface="Times New Roman" panose="02020603050405020304"/>
                <a:ea typeface="Times New Roman" panose="02020603050405020304"/>
                <a:cs typeface="Times New Roman" panose="02020603050405020304"/>
              </a:rPr>
              <a:t>ε</a:t>
            </a:r>
            <a:r>
              <a:rPr sz="1625" spc="197" dirty="0">
                <a:solidFill>
                  <a:srgbClr val="000000">
                    <a:alpha val="100000"/>
                  </a:srgbClr>
                </a:solidFill>
                <a:latin typeface="Times New Roman" panose="02020603050405020304"/>
                <a:ea typeface="Times New Roman" panose="02020603050405020304"/>
                <a:cs typeface="Times New Roman" panose="02020603050405020304"/>
              </a:rPr>
              <a:t>  </a:t>
            </a:r>
            <a:r>
              <a:rPr sz="1625" b="1" i="1" spc="43" dirty="0">
                <a:solidFill>
                  <a:srgbClr val="000000">
                    <a:alpha val="100000"/>
                  </a:srgbClr>
                </a:solidFill>
                <a:latin typeface="Times New Roman" panose="02020603050405020304"/>
                <a:ea typeface="Times New Roman" panose="02020603050405020304"/>
                <a:cs typeface="Times New Roman" panose="02020603050405020304"/>
              </a:rPr>
              <a:t>FIRST</a:t>
            </a:r>
            <a:r>
              <a:rPr sz="1625" b="1" spc="43" dirty="0">
                <a:solidFill>
                  <a:srgbClr val="000000">
                    <a:alpha val="100000"/>
                  </a:srgbClr>
                </a:solidFill>
                <a:latin typeface="Times New Roman" panose="02020603050405020304"/>
                <a:ea typeface="Times New Roman" panose="02020603050405020304"/>
                <a:cs typeface="Times New Roman" panose="02020603050405020304"/>
              </a:rPr>
              <a:t>(</a:t>
            </a:r>
            <a:r>
              <a:rPr sz="1625" b="1" i="1" spc="43" dirty="0">
                <a:solidFill>
                  <a:srgbClr val="000000">
                    <a:alpha val="100000"/>
                  </a:srgbClr>
                </a:solidFill>
                <a:latin typeface="Times New Roman" panose="02020603050405020304"/>
                <a:ea typeface="Times New Roman" panose="02020603050405020304"/>
                <a:cs typeface="Times New Roman" panose="02020603050405020304"/>
              </a:rPr>
              <a:t>α</a:t>
            </a:r>
            <a:r>
              <a:rPr sz="1625" b="1" spc="43" dirty="0">
                <a:solidFill>
                  <a:srgbClr val="000000">
                    <a:alpha val="100000"/>
                  </a:srgbClr>
                </a:solidFill>
                <a:latin typeface="Times New Roman" panose="02020603050405020304"/>
                <a:ea typeface="Times New Roman" panose="02020603050405020304"/>
                <a:cs typeface="Times New Roman" panose="02020603050405020304"/>
              </a:rPr>
              <a:t>),</a:t>
            </a:r>
            <a:r>
              <a:rPr sz="1625" spc="103" dirty="0">
                <a:solidFill>
                  <a:srgbClr val="000000">
                    <a:alpha val="100000"/>
                  </a:srgbClr>
                </a:solidFill>
                <a:latin typeface="Times New Roman" panose="02020603050405020304"/>
                <a:ea typeface="Times New Roman" panose="02020603050405020304"/>
                <a:cs typeface="Times New Roman" panose="02020603050405020304"/>
              </a:rPr>
              <a:t>  </a:t>
            </a:r>
            <a:r>
              <a:rPr sz="1625" spc="43" dirty="0">
                <a:solidFill>
                  <a:srgbClr val="000000">
                    <a:alpha val="100000"/>
                  </a:srgbClr>
                </a:solidFill>
                <a:latin typeface="华文楷体" panose="02010600040101010101" charset="-122"/>
                <a:ea typeface="华文楷体" panose="02010600040101010101" charset="-122"/>
                <a:cs typeface="华文楷体" panose="02010600040101010101" charset="-122"/>
              </a:rPr>
              <a:t>那么</a:t>
            </a:r>
            <a:r>
              <a:rPr sz="1625" b="1" i="1" spc="43" dirty="0">
                <a:solidFill>
                  <a:srgbClr val="000000">
                    <a:alpha val="100000"/>
                  </a:srgbClr>
                </a:solidFill>
                <a:latin typeface="Times New Roman" panose="02020603050405020304"/>
                <a:ea typeface="Times New Roman" panose="02020603050405020304"/>
                <a:cs typeface="Times New Roman" panose="02020603050405020304"/>
              </a:rPr>
              <a:t>SELECT</a:t>
            </a:r>
            <a:r>
              <a:rPr sz="1625" b="1" spc="43" dirty="0">
                <a:solidFill>
                  <a:srgbClr val="000000">
                    <a:alpha val="100000"/>
                  </a:srgbClr>
                </a:solidFill>
                <a:latin typeface="Times New Roman" panose="02020603050405020304"/>
                <a:ea typeface="Times New Roman" panose="02020603050405020304"/>
                <a:cs typeface="Times New Roman" panose="02020603050405020304"/>
              </a:rPr>
              <a:t>(</a:t>
            </a:r>
            <a:r>
              <a:rPr sz="1625" b="1" i="1" spc="43" dirty="0">
                <a:solidFill>
                  <a:srgbClr val="000000">
                    <a:alpha val="100000"/>
                  </a:srgbClr>
                </a:solidFill>
                <a:latin typeface="Times New Roman" panose="02020603050405020304"/>
                <a:ea typeface="Times New Roman" panose="02020603050405020304"/>
                <a:cs typeface="Times New Roman" panose="02020603050405020304"/>
              </a:rPr>
              <a:t>A→α</a:t>
            </a:r>
            <a:r>
              <a:rPr sz="1625" b="1" spc="43" dirty="0">
                <a:solidFill>
                  <a:srgbClr val="000000">
                    <a:alpha val="100000"/>
                  </a:srgbClr>
                </a:solidFill>
                <a:latin typeface="Times New Roman" panose="02020603050405020304"/>
                <a:ea typeface="Times New Roman" panose="02020603050405020304"/>
                <a:cs typeface="Times New Roman" panose="02020603050405020304"/>
              </a:rPr>
              <a:t>)=</a:t>
            </a:r>
            <a:r>
              <a:rPr sz="1625" spc="43" dirty="0">
                <a:solidFill>
                  <a:srgbClr val="000000">
                    <a:alpha val="100000"/>
                  </a:srgbClr>
                </a:solidFill>
                <a:latin typeface="Times New Roman" panose="02020603050405020304"/>
                <a:ea typeface="Times New Roman" panose="02020603050405020304"/>
                <a:cs typeface="Times New Roman" panose="02020603050405020304"/>
              </a:rPr>
              <a:t> </a:t>
            </a:r>
            <a:r>
              <a:rPr sz="1625" b="1" i="1" spc="43" dirty="0">
                <a:solidFill>
                  <a:srgbClr val="000000">
                    <a:alpha val="100000"/>
                  </a:srgbClr>
                </a:solidFill>
                <a:latin typeface="Times New Roman" panose="02020603050405020304"/>
                <a:ea typeface="Times New Roman" panose="02020603050405020304"/>
                <a:cs typeface="Times New Roman" panose="02020603050405020304"/>
              </a:rPr>
              <a:t>FIRST</a:t>
            </a:r>
            <a:r>
              <a:rPr sz="1625" b="1" spc="43" dirty="0">
                <a:solidFill>
                  <a:srgbClr val="000000">
                    <a:alpha val="100000"/>
                  </a:srgbClr>
                </a:solidFill>
                <a:latin typeface="Times New Roman" panose="02020603050405020304"/>
                <a:ea typeface="Times New Roman" panose="02020603050405020304"/>
                <a:cs typeface="Times New Roman" panose="02020603050405020304"/>
              </a:rPr>
              <a:t>(</a:t>
            </a:r>
            <a:r>
              <a:rPr sz="1625" b="1" i="1" spc="43" dirty="0">
                <a:solidFill>
                  <a:srgbClr val="000000">
                    <a:alpha val="100000"/>
                  </a:srgbClr>
                </a:solidFill>
                <a:latin typeface="Times New Roman" panose="02020603050405020304"/>
                <a:ea typeface="Times New Roman" panose="02020603050405020304"/>
                <a:cs typeface="Times New Roman" panose="02020603050405020304"/>
              </a:rPr>
              <a:t>α</a:t>
            </a:r>
            <a:r>
              <a:rPr sz="1625" b="1" spc="43" dirty="0">
                <a:solidFill>
                  <a:srgbClr val="000000">
                    <a:alpha val="100000"/>
                  </a:srgbClr>
                </a:solidFill>
                <a:latin typeface="Times New Roman" panose="02020603050405020304"/>
                <a:ea typeface="Times New Roman" panose="02020603050405020304"/>
                <a:cs typeface="Times New Roman" panose="02020603050405020304"/>
              </a:rPr>
              <a:t>)</a:t>
            </a:r>
            <a:endParaRPr lang="en-US" altLang="en-US" sz="1625" dirty="0"/>
          </a:p>
          <a:p>
            <a:pPr algn="l" rtl="0" eaLnBrk="0">
              <a:lnSpc>
                <a:spcPct val="113000"/>
              </a:lnSpc>
            </a:pPr>
            <a:endParaRPr lang="en-US" altLang="en-US" sz="513" dirty="0"/>
          </a:p>
          <a:p>
            <a:pPr indent="489233">
              <a:lnSpc>
                <a:spcPts val="2279"/>
              </a:lnSpc>
              <a:spcBef>
                <a:spcPts val="4"/>
              </a:spcBef>
              <a:tabLst>
                <a:tab pos="624437" algn="l"/>
              </a:tabLst>
            </a:pPr>
            <a:r>
              <a:rPr sz="1625" dirty="0">
                <a:solidFill>
                  <a:srgbClr val="000000">
                    <a:alpha val="100000"/>
                  </a:srgbClr>
                </a:solidFill>
                <a:latin typeface="Arial" panose="020B0604020202020204"/>
                <a:ea typeface="Arial" panose="020B0604020202020204"/>
                <a:cs typeface="Arial" panose="020B0604020202020204"/>
              </a:rPr>
              <a:t>	</a:t>
            </a:r>
            <a:r>
              <a:rPr sz="1625" spc="496" dirty="0">
                <a:solidFill>
                  <a:srgbClr val="000000">
                    <a:alpha val="100000"/>
                  </a:srgbClr>
                </a:solidFill>
                <a:latin typeface="Arial" panose="020B0604020202020204"/>
                <a:ea typeface="Arial" panose="020B0604020202020204"/>
                <a:cs typeface="Arial" panose="020B0604020202020204"/>
              </a:rPr>
              <a:t> </a:t>
            </a:r>
            <a:r>
              <a:rPr sz="1625" spc="34" dirty="0">
                <a:solidFill>
                  <a:srgbClr val="000000">
                    <a:alpha val="100000"/>
                  </a:srgbClr>
                </a:solidFill>
                <a:latin typeface="华文楷体" panose="02010600040101010101" charset="-122"/>
                <a:ea typeface="华文楷体" panose="02010600040101010101" charset="-122"/>
                <a:cs typeface="华文楷体" panose="02010600040101010101" charset="-122"/>
              </a:rPr>
              <a:t>如果</a:t>
            </a:r>
            <a:r>
              <a:rPr sz="1625" spc="17" dirty="0">
                <a:solidFill>
                  <a:srgbClr val="000000">
                    <a:alpha val="100000"/>
                  </a:srgbClr>
                </a:solidFill>
                <a:latin typeface="华文楷体" panose="02010600040101010101" charset="-122"/>
                <a:ea typeface="华文楷体" panose="02010600040101010101" charset="-122"/>
                <a:cs typeface="华文楷体" panose="02010600040101010101" charset="-122"/>
              </a:rPr>
              <a:t> </a:t>
            </a:r>
            <a:r>
              <a:rPr sz="1625" b="1" i="1" spc="34" dirty="0">
                <a:solidFill>
                  <a:srgbClr val="000000">
                    <a:alpha val="100000"/>
                  </a:srgbClr>
                </a:solidFill>
                <a:latin typeface="Times New Roman" panose="02020603050405020304"/>
                <a:ea typeface="Times New Roman" panose="02020603050405020304"/>
                <a:cs typeface="Times New Roman" panose="02020603050405020304"/>
              </a:rPr>
              <a:t>ε</a:t>
            </a:r>
            <a:r>
              <a:rPr sz="1625" spc="-86" dirty="0">
                <a:solidFill>
                  <a:srgbClr val="000000">
                    <a:alpha val="100000"/>
                  </a:srgbClr>
                </a:solidFill>
                <a:latin typeface="Times New Roman" panose="02020603050405020304"/>
                <a:ea typeface="Times New Roman" panose="02020603050405020304"/>
                <a:cs typeface="Times New Roman" panose="02020603050405020304"/>
              </a:rPr>
              <a:t> </a:t>
            </a:r>
            <a:r>
              <a:rPr sz="1625" spc="34" dirty="0">
                <a:solidFill>
                  <a:srgbClr val="000000">
                    <a:alpha val="100000"/>
                  </a:srgbClr>
                </a:solidFill>
                <a:latin typeface="宋体" panose="02010600030101010101" pitchFamily="2" charset="-122"/>
                <a:cs typeface="宋体" panose="02010600030101010101" pitchFamily="2" charset="-122"/>
              </a:rPr>
              <a:t>∈</a:t>
            </a:r>
            <a:r>
              <a:rPr sz="1625" b="1" i="1" spc="34" dirty="0">
                <a:solidFill>
                  <a:srgbClr val="000000">
                    <a:alpha val="100000"/>
                  </a:srgbClr>
                </a:solidFill>
                <a:latin typeface="Times New Roman" panose="02020603050405020304"/>
                <a:ea typeface="Times New Roman" panose="02020603050405020304"/>
                <a:cs typeface="Times New Roman" panose="02020603050405020304"/>
              </a:rPr>
              <a:t>FIRST</a:t>
            </a:r>
            <a:r>
              <a:rPr sz="1625" b="1" spc="34" dirty="0">
                <a:solidFill>
                  <a:srgbClr val="000000">
                    <a:alpha val="100000"/>
                  </a:srgbClr>
                </a:solidFill>
                <a:latin typeface="Times New Roman" panose="02020603050405020304"/>
                <a:ea typeface="Times New Roman" panose="02020603050405020304"/>
                <a:cs typeface="Times New Roman" panose="02020603050405020304"/>
              </a:rPr>
              <a:t>(</a:t>
            </a:r>
            <a:r>
              <a:rPr sz="1625" b="1" i="1" spc="34" dirty="0">
                <a:solidFill>
                  <a:srgbClr val="000000">
                    <a:alpha val="100000"/>
                  </a:srgbClr>
                </a:solidFill>
                <a:latin typeface="Times New Roman" panose="02020603050405020304"/>
                <a:ea typeface="Times New Roman" panose="02020603050405020304"/>
                <a:cs typeface="Times New Roman" panose="02020603050405020304"/>
              </a:rPr>
              <a:t>α</a:t>
            </a:r>
            <a:r>
              <a:rPr sz="1625" b="1" spc="34" dirty="0">
                <a:solidFill>
                  <a:srgbClr val="000000">
                    <a:alpha val="100000"/>
                  </a:srgbClr>
                </a:solidFill>
                <a:latin typeface="Times New Roman" panose="02020603050405020304"/>
                <a:ea typeface="Times New Roman" panose="02020603050405020304"/>
                <a:cs typeface="Times New Roman" panose="02020603050405020304"/>
              </a:rPr>
              <a:t>),</a:t>
            </a:r>
            <a:r>
              <a:rPr sz="1625" spc="180" dirty="0">
                <a:solidFill>
                  <a:srgbClr val="000000">
                    <a:alpha val="100000"/>
                  </a:srgbClr>
                </a:solidFill>
                <a:latin typeface="Times New Roman" panose="02020603050405020304"/>
                <a:ea typeface="Times New Roman" panose="02020603050405020304"/>
                <a:cs typeface="Times New Roman" panose="02020603050405020304"/>
              </a:rPr>
              <a:t> </a:t>
            </a:r>
            <a:r>
              <a:rPr sz="1625" spc="34" dirty="0">
                <a:solidFill>
                  <a:srgbClr val="000000">
                    <a:alpha val="100000"/>
                  </a:srgbClr>
                </a:solidFill>
                <a:latin typeface="华文楷体" panose="02010600040101010101" charset="-122"/>
                <a:ea typeface="华文楷体" panose="02010600040101010101" charset="-122"/>
                <a:cs typeface="华文楷体" panose="02010600040101010101" charset="-122"/>
              </a:rPr>
              <a:t>那么</a:t>
            </a:r>
            <a:r>
              <a:rPr sz="1625" b="1" i="1" spc="34" dirty="0">
                <a:solidFill>
                  <a:srgbClr val="000000">
                    <a:alpha val="100000"/>
                  </a:srgbClr>
                </a:solidFill>
                <a:latin typeface="Times New Roman" panose="02020603050405020304"/>
                <a:ea typeface="Times New Roman" panose="02020603050405020304"/>
                <a:cs typeface="Times New Roman" panose="02020603050405020304"/>
              </a:rPr>
              <a:t>SELECT</a:t>
            </a:r>
            <a:r>
              <a:rPr sz="1625" b="1" spc="34" dirty="0">
                <a:solidFill>
                  <a:srgbClr val="000000">
                    <a:alpha val="100000"/>
                  </a:srgbClr>
                </a:solidFill>
                <a:latin typeface="Times New Roman" panose="02020603050405020304"/>
                <a:ea typeface="Times New Roman" panose="02020603050405020304"/>
                <a:cs typeface="Times New Roman" panose="02020603050405020304"/>
              </a:rPr>
              <a:t>(</a:t>
            </a:r>
            <a:r>
              <a:rPr sz="1625" b="1" i="1" spc="34" dirty="0">
                <a:solidFill>
                  <a:srgbClr val="000000">
                    <a:alpha val="100000"/>
                  </a:srgbClr>
                </a:solidFill>
                <a:latin typeface="Times New Roman" panose="02020603050405020304"/>
                <a:ea typeface="Times New Roman" panose="02020603050405020304"/>
                <a:cs typeface="Times New Roman" panose="02020603050405020304"/>
              </a:rPr>
              <a:t>A→α</a:t>
            </a:r>
            <a:r>
              <a:rPr sz="1625" b="1" spc="34" dirty="0">
                <a:solidFill>
                  <a:srgbClr val="000000">
                    <a:alpha val="100000"/>
                  </a:srgbClr>
                </a:solidFill>
                <a:latin typeface="Times New Roman" panose="02020603050405020304"/>
                <a:ea typeface="Times New Roman" panose="02020603050405020304"/>
                <a:cs typeface="Times New Roman" panose="02020603050405020304"/>
              </a:rPr>
              <a:t>)=(</a:t>
            </a:r>
            <a:r>
              <a:rPr sz="1625" spc="34" dirty="0">
                <a:solidFill>
                  <a:srgbClr val="000000">
                    <a:alpha val="100000"/>
                  </a:srgbClr>
                </a:solidFill>
                <a:latin typeface="Times New Roman" panose="02020603050405020304"/>
                <a:ea typeface="Times New Roman" panose="02020603050405020304"/>
                <a:cs typeface="Times New Roman" panose="02020603050405020304"/>
              </a:rPr>
              <a:t> </a:t>
            </a:r>
            <a:r>
              <a:rPr sz="1625" b="1" i="1" spc="34" dirty="0">
                <a:solidFill>
                  <a:srgbClr val="000000">
                    <a:alpha val="100000"/>
                  </a:srgbClr>
                </a:solidFill>
                <a:latin typeface="Times New Roman" panose="02020603050405020304"/>
                <a:ea typeface="Times New Roman" panose="02020603050405020304"/>
                <a:cs typeface="Times New Roman" panose="02020603050405020304"/>
              </a:rPr>
              <a:t>FIRST</a:t>
            </a:r>
            <a:r>
              <a:rPr sz="1625" b="1" spc="34" dirty="0">
                <a:solidFill>
                  <a:srgbClr val="000000">
                    <a:alpha val="100000"/>
                  </a:srgbClr>
                </a:solidFill>
                <a:latin typeface="Times New Roman" panose="02020603050405020304"/>
                <a:ea typeface="Times New Roman" panose="02020603050405020304"/>
                <a:cs typeface="Times New Roman" panose="02020603050405020304"/>
              </a:rPr>
              <a:t>(</a:t>
            </a:r>
            <a:r>
              <a:rPr sz="1625" b="1" i="1" spc="34" dirty="0">
                <a:solidFill>
                  <a:srgbClr val="000000">
                    <a:alpha val="100000"/>
                  </a:srgbClr>
                </a:solidFill>
                <a:latin typeface="Times New Roman" panose="02020603050405020304"/>
                <a:ea typeface="Times New Roman" panose="02020603050405020304"/>
                <a:cs typeface="Times New Roman" panose="02020603050405020304"/>
              </a:rPr>
              <a:t>α</a:t>
            </a:r>
            <a:r>
              <a:rPr sz="1625" b="1" spc="34" dirty="0">
                <a:solidFill>
                  <a:srgbClr val="000000">
                    <a:alpha val="100000"/>
                  </a:srgbClr>
                </a:solidFill>
                <a:latin typeface="Times New Roman" panose="02020603050405020304"/>
                <a:ea typeface="Times New Roman" panose="02020603050405020304"/>
                <a:cs typeface="Times New Roman" panose="02020603050405020304"/>
              </a:rPr>
              <a:t>)-{</a:t>
            </a:r>
            <a:r>
              <a:rPr sz="1625" b="1" i="1" spc="34" dirty="0">
                <a:solidFill>
                  <a:srgbClr val="000000">
                    <a:alpha val="100000"/>
                  </a:srgbClr>
                </a:solidFill>
                <a:latin typeface="Times New Roman" panose="02020603050405020304"/>
                <a:ea typeface="Times New Roman" panose="02020603050405020304"/>
                <a:cs typeface="Times New Roman" panose="02020603050405020304"/>
              </a:rPr>
              <a:t>ε</a:t>
            </a:r>
            <a:r>
              <a:rPr sz="1625" b="1" spc="34" dirty="0">
                <a:solidFill>
                  <a:srgbClr val="000000">
                    <a:alpha val="100000"/>
                  </a:srgbClr>
                </a:solidFill>
                <a:latin typeface="Times New Roman" panose="02020603050405020304"/>
                <a:ea typeface="Times New Roman" panose="02020603050405020304"/>
                <a:cs typeface="Times New Roman" panose="02020603050405020304"/>
              </a:rPr>
              <a:t>}</a:t>
            </a:r>
            <a:r>
              <a:rPr sz="1625" spc="60" dirty="0">
                <a:solidFill>
                  <a:srgbClr val="000000">
                    <a:alpha val="100000"/>
                  </a:srgbClr>
                </a:solidFill>
                <a:latin typeface="Times New Roman" panose="02020603050405020304"/>
                <a:ea typeface="Times New Roman" panose="02020603050405020304"/>
                <a:cs typeface="Times New Roman" panose="02020603050405020304"/>
              </a:rPr>
              <a:t> </a:t>
            </a:r>
            <a:r>
              <a:rPr sz="1625" b="1" spc="34" dirty="0">
                <a:solidFill>
                  <a:srgbClr val="000000">
                    <a:alpha val="100000"/>
                  </a:srgbClr>
                </a:solidFill>
                <a:latin typeface="Times New Roman" panose="02020603050405020304"/>
                <a:ea typeface="Times New Roman" panose="02020603050405020304"/>
                <a:cs typeface="Times New Roman" panose="02020603050405020304"/>
              </a:rPr>
              <a:t>)</a:t>
            </a:r>
            <a:r>
              <a:rPr sz="1625" spc="34" dirty="0">
                <a:solidFill>
                  <a:srgbClr val="000000">
                    <a:alpha val="100000"/>
                  </a:srgbClr>
                </a:solidFill>
                <a:latin typeface="宋体" panose="02010600030101010101" pitchFamily="2" charset="-122"/>
                <a:cs typeface="宋体" panose="02010600030101010101" pitchFamily="2" charset="-122"/>
              </a:rPr>
              <a:t>∪</a:t>
            </a:r>
            <a:r>
              <a:rPr sz="1625" b="1" i="1" spc="34" dirty="0">
                <a:solidFill>
                  <a:srgbClr val="000000">
                    <a:alpha val="100000"/>
                  </a:srgbClr>
                </a:solidFill>
                <a:latin typeface="Times New Roman" panose="02020603050405020304"/>
                <a:ea typeface="Times New Roman" panose="02020603050405020304"/>
                <a:cs typeface="Times New Roman" panose="02020603050405020304"/>
              </a:rPr>
              <a:t>FOLLOW</a:t>
            </a:r>
            <a:r>
              <a:rPr sz="1625" b="1" spc="34" dirty="0">
                <a:solidFill>
                  <a:srgbClr val="000000">
                    <a:alpha val="100000"/>
                  </a:srgbClr>
                </a:solidFill>
                <a:latin typeface="Times New Roman" panose="02020603050405020304"/>
                <a:ea typeface="Times New Roman" panose="02020603050405020304"/>
                <a:cs typeface="Times New Roman" panose="02020603050405020304"/>
              </a:rPr>
              <a:t>(</a:t>
            </a:r>
            <a:r>
              <a:rPr sz="1625" b="1" i="1" spc="34" dirty="0">
                <a:solidFill>
                  <a:srgbClr val="000000">
                    <a:alpha val="100000"/>
                  </a:srgbClr>
                </a:solidFill>
                <a:latin typeface="Times New Roman" panose="02020603050405020304"/>
                <a:ea typeface="Times New Roman" panose="02020603050405020304"/>
                <a:cs typeface="Times New Roman" panose="02020603050405020304"/>
              </a:rPr>
              <a:t>A</a:t>
            </a:r>
            <a:r>
              <a:rPr sz="1625" b="1" spc="34" dirty="0">
                <a:solidFill>
                  <a:srgbClr val="000000">
                    <a:alpha val="100000"/>
                  </a:srgbClr>
                </a:solidFill>
                <a:latin typeface="Times New Roman" panose="02020603050405020304"/>
                <a:ea typeface="Times New Roman" panose="02020603050405020304"/>
                <a:cs typeface="Times New Roman" panose="02020603050405020304"/>
              </a:rPr>
              <a:t>)</a:t>
            </a:r>
            <a:endParaRPr lang="en-US" altLang="en-US" sz="1625" dirty="0"/>
          </a:p>
        </p:txBody>
      </p:sp>
      <p:pic>
        <p:nvPicPr>
          <p:cNvPr id="351" name="picture 351"/>
          <p:cNvPicPr>
            <a:picLocks noChangeAspect="1"/>
          </p:cNvPicPr>
          <p:nvPr/>
        </p:nvPicPr>
        <p:blipFill>
          <a:blip r:embed="rId2"/>
          <a:stretch>
            <a:fillRect/>
          </a:stretch>
        </p:blipFill>
        <p:spPr>
          <a:xfrm rot="21600000">
            <a:off x="1140857" y="5250981"/>
            <a:ext cx="135829" cy="240848"/>
          </a:xfrm>
          <a:prstGeom prst="rect">
            <a:avLst/>
          </a:prstGeom>
        </p:spPr>
      </p:pic>
      <p:pic>
        <p:nvPicPr>
          <p:cNvPr id="352" name="picture 352"/>
          <p:cNvPicPr>
            <a:picLocks noChangeAspect="1"/>
          </p:cNvPicPr>
          <p:nvPr/>
        </p:nvPicPr>
        <p:blipFill>
          <a:blip r:embed="rId3"/>
          <a:stretch>
            <a:fillRect/>
          </a:stretch>
        </p:blipFill>
        <p:spPr>
          <a:xfrm rot="21600000">
            <a:off x="1962692" y="4993492"/>
            <a:ext cx="98726" cy="265800"/>
          </a:xfrm>
          <a:prstGeom prst="rect">
            <a:avLst/>
          </a:prstGeom>
        </p:spPr>
      </p:pic>
      <p:pic>
        <p:nvPicPr>
          <p:cNvPr id="353" name="picture 353"/>
          <p:cNvPicPr>
            <a:picLocks noChangeAspect="1"/>
          </p:cNvPicPr>
          <p:nvPr/>
        </p:nvPicPr>
        <p:blipFill>
          <a:blip r:embed="rId4"/>
          <a:stretch>
            <a:fillRect/>
          </a:stretch>
        </p:blipFill>
        <p:spPr>
          <a:xfrm rot="21600000">
            <a:off x="1140815" y="4873068"/>
            <a:ext cx="135829" cy="240848"/>
          </a:xfrm>
          <a:prstGeom prst="rect">
            <a:avLst/>
          </a:prstGeom>
        </p:spPr>
      </p:pic>
      <p:pic>
        <p:nvPicPr>
          <p:cNvPr id="354" name="picture 354"/>
          <p:cNvPicPr>
            <a:picLocks noChangeAspect="1"/>
          </p:cNvPicPr>
          <p:nvPr/>
        </p:nvPicPr>
        <p:blipFill>
          <a:blip r:embed="rId5"/>
          <a:stretch>
            <a:fillRect/>
          </a:stretch>
        </p:blipFill>
        <p:spPr>
          <a:xfrm rot="21600000">
            <a:off x="886079" y="4454410"/>
            <a:ext cx="170093" cy="301601"/>
          </a:xfrm>
          <a:prstGeom prst="rect">
            <a:avLst/>
          </a:prstGeom>
        </p:spPr>
      </p:pic>
      <p:pic>
        <p:nvPicPr>
          <p:cNvPr id="355" name="picture 355"/>
          <p:cNvPicPr>
            <a:picLocks noChangeAspect="1"/>
          </p:cNvPicPr>
          <p:nvPr/>
        </p:nvPicPr>
        <p:blipFill>
          <a:blip r:embed="rId6"/>
          <a:stretch>
            <a:fillRect/>
          </a:stretch>
        </p:blipFill>
        <p:spPr>
          <a:xfrm rot="21600000">
            <a:off x="2061419" y="4224603"/>
            <a:ext cx="198103" cy="265800"/>
          </a:xfrm>
          <a:prstGeom prst="rect">
            <a:avLst/>
          </a:prstGeom>
        </p:spPr>
      </p:pic>
      <p:pic>
        <p:nvPicPr>
          <p:cNvPr id="356" name="picture 356"/>
          <p:cNvPicPr>
            <a:picLocks noChangeAspect="1"/>
          </p:cNvPicPr>
          <p:nvPr/>
        </p:nvPicPr>
        <p:blipFill>
          <a:blip r:embed="rId7"/>
          <a:stretch>
            <a:fillRect/>
          </a:stretch>
        </p:blipFill>
        <p:spPr>
          <a:xfrm rot="21600000">
            <a:off x="1140810" y="4104180"/>
            <a:ext cx="135829" cy="240848"/>
          </a:xfrm>
          <a:prstGeom prst="rect">
            <a:avLst/>
          </a:prstGeom>
        </p:spPr>
      </p:pic>
      <p:pic>
        <p:nvPicPr>
          <p:cNvPr id="357" name="picture 357"/>
          <p:cNvPicPr>
            <a:picLocks noChangeAspect="1"/>
          </p:cNvPicPr>
          <p:nvPr/>
        </p:nvPicPr>
        <p:blipFill>
          <a:blip r:embed="rId8"/>
          <a:stretch>
            <a:fillRect/>
          </a:stretch>
        </p:blipFill>
        <p:spPr>
          <a:xfrm rot="21600000">
            <a:off x="5094429" y="3846690"/>
            <a:ext cx="198102" cy="265800"/>
          </a:xfrm>
          <a:prstGeom prst="rect">
            <a:avLst/>
          </a:prstGeom>
        </p:spPr>
      </p:pic>
      <p:pic>
        <p:nvPicPr>
          <p:cNvPr id="358" name="picture 358"/>
          <p:cNvPicPr>
            <a:picLocks noChangeAspect="1"/>
          </p:cNvPicPr>
          <p:nvPr/>
        </p:nvPicPr>
        <p:blipFill>
          <a:blip r:embed="rId9"/>
          <a:stretch>
            <a:fillRect/>
          </a:stretch>
        </p:blipFill>
        <p:spPr>
          <a:xfrm rot="21600000">
            <a:off x="1828598" y="3838379"/>
            <a:ext cx="134094" cy="265800"/>
          </a:xfrm>
          <a:prstGeom prst="rect">
            <a:avLst/>
          </a:prstGeom>
        </p:spPr>
      </p:pic>
      <p:pic>
        <p:nvPicPr>
          <p:cNvPr id="359" name="picture 359"/>
          <p:cNvPicPr>
            <a:picLocks noChangeAspect="1"/>
          </p:cNvPicPr>
          <p:nvPr/>
        </p:nvPicPr>
        <p:blipFill>
          <a:blip r:embed="rId2"/>
          <a:stretch>
            <a:fillRect/>
          </a:stretch>
        </p:blipFill>
        <p:spPr>
          <a:xfrm rot="21600000">
            <a:off x="1140815" y="3726267"/>
            <a:ext cx="135829" cy="240847"/>
          </a:xfrm>
          <a:prstGeom prst="rect">
            <a:avLst/>
          </a:prstGeom>
        </p:spPr>
      </p:pic>
      <p:pic>
        <p:nvPicPr>
          <p:cNvPr id="360" name="picture 360"/>
          <p:cNvPicPr>
            <a:picLocks noChangeAspect="1"/>
          </p:cNvPicPr>
          <p:nvPr/>
        </p:nvPicPr>
        <p:blipFill>
          <a:blip r:embed="rId10"/>
          <a:stretch>
            <a:fillRect/>
          </a:stretch>
        </p:blipFill>
        <p:spPr>
          <a:xfrm rot="21600000">
            <a:off x="7449867" y="2954304"/>
            <a:ext cx="248074" cy="332849"/>
          </a:xfrm>
          <a:prstGeom prst="rect">
            <a:avLst/>
          </a:prstGeom>
        </p:spPr>
      </p:pic>
      <p:pic>
        <p:nvPicPr>
          <p:cNvPr id="361" name="picture 361"/>
          <p:cNvPicPr>
            <a:picLocks noChangeAspect="1"/>
          </p:cNvPicPr>
          <p:nvPr/>
        </p:nvPicPr>
        <p:blipFill>
          <a:blip r:embed="rId5"/>
          <a:stretch>
            <a:fillRect/>
          </a:stretch>
        </p:blipFill>
        <p:spPr>
          <a:xfrm rot="21600000">
            <a:off x="886079" y="2656018"/>
            <a:ext cx="170093" cy="301601"/>
          </a:xfrm>
          <a:prstGeom prst="rect">
            <a:avLst/>
          </a:prstGeom>
        </p:spPr>
      </p:pic>
      <p:pic>
        <p:nvPicPr>
          <p:cNvPr id="362" name="picture 362"/>
          <p:cNvPicPr>
            <a:picLocks noChangeAspect="1"/>
          </p:cNvPicPr>
          <p:nvPr/>
        </p:nvPicPr>
        <p:blipFill>
          <a:blip r:embed="rId7"/>
          <a:stretch>
            <a:fillRect/>
          </a:stretch>
        </p:blipFill>
        <p:spPr>
          <a:xfrm rot="21600000">
            <a:off x="1140815" y="2305797"/>
            <a:ext cx="135829" cy="240848"/>
          </a:xfrm>
          <a:prstGeom prst="rect">
            <a:avLst/>
          </a:prstGeom>
        </p:spPr>
      </p:pic>
      <p:pic>
        <p:nvPicPr>
          <p:cNvPr id="363" name="picture 363"/>
          <p:cNvPicPr>
            <a:picLocks noChangeAspect="1"/>
          </p:cNvPicPr>
          <p:nvPr/>
        </p:nvPicPr>
        <p:blipFill>
          <a:blip r:embed="rId11"/>
          <a:stretch>
            <a:fillRect/>
          </a:stretch>
        </p:blipFill>
        <p:spPr>
          <a:xfrm rot="21600000">
            <a:off x="886079" y="1887140"/>
            <a:ext cx="170093" cy="301601"/>
          </a:xfrm>
          <a:prstGeom prst="rect">
            <a:avLst/>
          </a:prstGeom>
        </p:spPr>
      </p:pic>
      <p:pic>
        <p:nvPicPr>
          <p:cNvPr id="365" name="picture 365"/>
          <p:cNvPicPr>
            <a:picLocks noChangeAspect="1"/>
          </p:cNvPicPr>
          <p:nvPr/>
        </p:nvPicPr>
        <p:blipFill>
          <a:blip r:embed="rId12"/>
          <a:stretch>
            <a:fillRect/>
          </a:stretch>
        </p:blipFill>
        <p:spPr>
          <a:xfrm rot="21600000">
            <a:off x="662570" y="1397066"/>
            <a:ext cx="646379" cy="75585"/>
          </a:xfrm>
          <a:prstGeom prst="rect">
            <a:avLst/>
          </a:prstGeom>
        </p:spPr>
      </p:pic>
      <p:sp>
        <p:nvSpPr>
          <p:cNvPr id="19" name="文本框 18">
            <a:extLst>
              <a:ext uri="{FF2B5EF4-FFF2-40B4-BE49-F238E27FC236}">
                <a16:creationId xmlns:a16="http://schemas.microsoft.com/office/drawing/2014/main" id="{9D4106FE-1ACB-4F26-B84B-068EC0EA7E28}"/>
              </a:ext>
            </a:extLst>
          </p:cNvPr>
          <p:cNvSpPr txBox="1"/>
          <p:nvPr/>
        </p:nvSpPr>
        <p:spPr>
          <a:xfrm>
            <a:off x="1140810" y="636455"/>
            <a:ext cx="5175250" cy="484428"/>
          </a:xfrm>
          <a:prstGeom prst="rect">
            <a:avLst/>
          </a:prstGeom>
          <a:noFill/>
        </p:spPr>
        <p:txBody>
          <a:bodyPr wrap="square">
            <a:spAutoFit/>
          </a:bodyPr>
          <a:lstStyle/>
          <a:p>
            <a:pPr indent="725433">
              <a:lnSpc>
                <a:spcPct val="91000"/>
              </a:lnSpc>
              <a:spcBef>
                <a:spcPts val="0"/>
              </a:spcBef>
            </a:pPr>
            <a:r>
              <a:rPr lang="en-US" altLang="zh-CN" sz="2800" b="1" i="1" spc="137" dirty="0">
                <a:solidFill>
                  <a:srgbClr val="000000">
                    <a:alpha val="100000"/>
                  </a:srgbClr>
                </a:solidFill>
                <a:latin typeface="Times New Roman" panose="02020603050405020304"/>
                <a:ea typeface="Times New Roman" panose="02020603050405020304"/>
                <a:cs typeface="Times New Roman" panose="02020603050405020304"/>
              </a:rPr>
              <a:t>LL</a:t>
            </a:r>
            <a:r>
              <a:rPr lang="en-US" altLang="zh-CN" sz="2800" spc="-282" dirty="0">
                <a:solidFill>
                  <a:srgbClr val="000000">
                    <a:alpha val="100000"/>
                  </a:srgbClr>
                </a:solidFill>
                <a:latin typeface="Times New Roman" panose="02020603050405020304"/>
                <a:ea typeface="Times New Roman" panose="02020603050405020304"/>
                <a:cs typeface="Times New Roman" panose="02020603050405020304"/>
              </a:rPr>
              <a:t> </a:t>
            </a:r>
            <a:r>
              <a:rPr lang="en-US" altLang="zh-CN" sz="2800" b="1" spc="137" dirty="0">
                <a:solidFill>
                  <a:srgbClr val="000000">
                    <a:alpha val="100000"/>
                  </a:srgbClr>
                </a:solidFill>
                <a:latin typeface="Times New Roman" panose="02020603050405020304"/>
                <a:ea typeface="Times New Roman" panose="02020603050405020304"/>
                <a:cs typeface="Times New Roman" panose="02020603050405020304"/>
              </a:rPr>
              <a:t>(1)</a:t>
            </a:r>
            <a:r>
              <a:rPr lang="en-US" altLang="zh-CN" sz="2800" spc="-342" dirty="0">
                <a:solidFill>
                  <a:srgbClr val="000000">
                    <a:alpha val="100000"/>
                  </a:srgbClr>
                </a:solidFill>
                <a:latin typeface="Times New Roman" panose="02020603050405020304"/>
                <a:ea typeface="Times New Roman" panose="02020603050405020304"/>
                <a:cs typeface="Times New Roman" panose="02020603050405020304"/>
              </a:rPr>
              <a:t> </a:t>
            </a:r>
            <a:r>
              <a:rPr lang="zh-CN" altLang="en-US" sz="2800" b="1" spc="137" dirty="0">
                <a:solidFill>
                  <a:srgbClr val="000000">
                    <a:alpha val="100000"/>
                  </a:srgbClr>
                </a:solidFill>
                <a:latin typeface="微软雅黑" panose="020B0503020204020204" charset="-122"/>
                <a:ea typeface="微软雅黑" panose="020B0503020204020204" charset="-122"/>
                <a:cs typeface="微软雅黑" panose="020B0503020204020204" charset="-122"/>
              </a:rPr>
              <a:t>文法</a:t>
            </a:r>
            <a:endParaRPr lang="zh-CN" altLang="en-US" sz="2800" dirty="0"/>
          </a:p>
        </p:txBody>
      </p:sp>
    </p:spTree>
    <p:extLst>
      <p:ext uri="{BB962C8B-B14F-4D97-AF65-F5344CB8AC3E}">
        <p14:creationId xmlns:p14="http://schemas.microsoft.com/office/powerpoint/2010/main" val="38638995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3CE8FB6-6988-4133-9A0C-05A5006C1B7E}"/>
              </a:ext>
            </a:extLst>
          </p:cNvPr>
          <p:cNvSpPr txBox="1"/>
          <p:nvPr/>
        </p:nvSpPr>
        <p:spPr>
          <a:xfrm>
            <a:off x="179512" y="1628800"/>
            <a:ext cx="8568952" cy="4493538"/>
          </a:xfrm>
          <a:prstGeom prst="rect">
            <a:avLst/>
          </a:prstGeom>
          <a:noFill/>
        </p:spPr>
        <p:txBody>
          <a:bodyPr wrap="square">
            <a:spAutoFit/>
          </a:bodyPr>
          <a:lstStyle/>
          <a:p>
            <a:r>
              <a:rPr lang="zh-CN" altLang="en-US" b="1" i="0" dirty="0">
                <a:solidFill>
                  <a:srgbClr val="4D4D4D"/>
                </a:solidFill>
                <a:effectLst/>
                <a:latin typeface="-apple-system"/>
              </a:rPr>
              <a:t>规则</a:t>
            </a:r>
            <a:br>
              <a:rPr lang="zh-CN" altLang="en-US" dirty="0"/>
            </a:br>
            <a:r>
              <a:rPr lang="zh-CN" altLang="en-US" b="0" i="0" dirty="0">
                <a:solidFill>
                  <a:srgbClr val="4D4D4D"/>
                </a:solidFill>
                <a:effectLst/>
                <a:latin typeface="-apple-system"/>
              </a:rPr>
              <a:t>求文法符号</a:t>
            </a:r>
            <a:r>
              <a:rPr lang="en-US" altLang="zh-CN" b="0" i="0" dirty="0">
                <a:solidFill>
                  <a:srgbClr val="4D4D4D"/>
                </a:solidFill>
                <a:effectLst/>
                <a:latin typeface="-apple-system"/>
              </a:rPr>
              <a:t>X</a:t>
            </a:r>
            <a:r>
              <a:rPr lang="zh-CN" altLang="en-US" b="0" i="0" dirty="0">
                <a:solidFill>
                  <a:srgbClr val="4D4D4D"/>
                </a:solidFill>
                <a:effectLst/>
                <a:latin typeface="-apple-system"/>
              </a:rPr>
              <a:t>的</a:t>
            </a:r>
            <a:r>
              <a:rPr lang="en-US" altLang="zh-CN" b="0" i="0" dirty="0">
                <a:solidFill>
                  <a:srgbClr val="4D4D4D"/>
                </a:solidFill>
                <a:effectLst/>
                <a:latin typeface="-apple-system"/>
              </a:rPr>
              <a:t>FIRST( X ) </a:t>
            </a:r>
            <a:r>
              <a:rPr lang="zh-CN" altLang="en-US" b="0" i="0" dirty="0">
                <a:solidFill>
                  <a:srgbClr val="4D4D4D"/>
                </a:solidFill>
                <a:effectLst/>
                <a:latin typeface="-apple-system"/>
              </a:rPr>
              <a:t>，直到没有终结符或空字符可以加入。</a:t>
            </a:r>
            <a:br>
              <a:rPr lang="zh-CN" altLang="en-US" dirty="0"/>
            </a:br>
            <a:r>
              <a:rPr lang="zh-CN" altLang="en-US" b="0" i="0" dirty="0">
                <a:solidFill>
                  <a:srgbClr val="4D4D4D"/>
                </a:solidFill>
                <a:effectLst/>
                <a:latin typeface="-apple-system"/>
              </a:rPr>
              <a:t>① 如果</a:t>
            </a:r>
            <a:r>
              <a:rPr lang="en-US" altLang="zh-CN" b="0" i="0" dirty="0">
                <a:solidFill>
                  <a:srgbClr val="4D4D4D"/>
                </a:solidFill>
                <a:effectLst/>
                <a:latin typeface="-apple-system"/>
              </a:rPr>
              <a:t>X</a:t>
            </a:r>
            <a:r>
              <a:rPr lang="zh-CN" altLang="en-US" b="0" i="0" dirty="0">
                <a:solidFill>
                  <a:srgbClr val="4D4D4D"/>
                </a:solidFill>
                <a:effectLst/>
                <a:latin typeface="-apple-system"/>
              </a:rPr>
              <a:t>属于终结符</a:t>
            </a:r>
            <a:r>
              <a:rPr lang="en-US" altLang="zh-CN" b="0" i="0" dirty="0">
                <a:solidFill>
                  <a:srgbClr val="4D4D4D"/>
                </a:solidFill>
                <a:effectLst/>
                <a:latin typeface="-apple-system"/>
              </a:rPr>
              <a:t>VT</a:t>
            </a:r>
            <a:r>
              <a:rPr lang="zh-CN" altLang="en-US" b="0" i="0" dirty="0">
                <a:solidFill>
                  <a:srgbClr val="4D4D4D"/>
                </a:solidFill>
                <a:effectLst/>
                <a:latin typeface="-apple-system"/>
              </a:rPr>
              <a:t>，则</a:t>
            </a:r>
            <a:r>
              <a:rPr lang="en-US" altLang="zh-CN" b="0" i="0" dirty="0">
                <a:solidFill>
                  <a:srgbClr val="4D4D4D"/>
                </a:solidFill>
                <a:effectLst/>
                <a:latin typeface="-apple-system"/>
              </a:rPr>
              <a:t>FIRST(X) = { X } </a:t>
            </a:r>
            <a:r>
              <a:rPr lang="zh-CN" altLang="en-US" b="0" i="0" dirty="0">
                <a:solidFill>
                  <a:srgbClr val="4D4D4D"/>
                </a:solidFill>
                <a:effectLst/>
                <a:latin typeface="-apple-system"/>
              </a:rPr>
              <a:t>。</a:t>
            </a:r>
            <a:br>
              <a:rPr lang="en-US" altLang="zh-CN" dirty="0"/>
            </a:br>
            <a:r>
              <a:rPr lang="en-US" altLang="zh-CN" b="0" i="0" dirty="0">
                <a:solidFill>
                  <a:srgbClr val="4D4D4D"/>
                </a:solidFill>
                <a:effectLst/>
                <a:latin typeface="-apple-system"/>
              </a:rPr>
              <a:t>② </a:t>
            </a:r>
            <a:r>
              <a:rPr lang="zh-CN" altLang="en-US" b="0" i="0" dirty="0">
                <a:solidFill>
                  <a:srgbClr val="4D4D4D"/>
                </a:solidFill>
                <a:effectLst/>
                <a:latin typeface="-apple-system"/>
              </a:rPr>
              <a:t>如果</a:t>
            </a:r>
            <a:r>
              <a:rPr lang="en-US" altLang="zh-CN" b="0" i="0" dirty="0">
                <a:solidFill>
                  <a:srgbClr val="4D4D4D"/>
                </a:solidFill>
                <a:effectLst/>
                <a:latin typeface="-apple-system"/>
              </a:rPr>
              <a:t>X</a:t>
            </a:r>
            <a:r>
              <a:rPr lang="zh-CN" altLang="en-US" b="0" i="0" dirty="0">
                <a:solidFill>
                  <a:srgbClr val="4D4D4D"/>
                </a:solidFill>
                <a:effectLst/>
                <a:latin typeface="-apple-system"/>
              </a:rPr>
              <a:t>属于非终结符</a:t>
            </a:r>
            <a:r>
              <a:rPr lang="en-US" altLang="zh-CN" b="0" i="0" dirty="0">
                <a:solidFill>
                  <a:srgbClr val="4D4D4D"/>
                </a:solidFill>
                <a:effectLst/>
                <a:latin typeface="-apple-system"/>
              </a:rPr>
              <a:t>VN</a:t>
            </a:r>
            <a:r>
              <a:rPr lang="zh-CN" altLang="en-US" b="0" i="0" dirty="0">
                <a:solidFill>
                  <a:srgbClr val="4D4D4D"/>
                </a:solidFill>
                <a:effectLst/>
                <a:latin typeface="-apple-system"/>
              </a:rPr>
              <a:t>，且有产生式形如</a:t>
            </a:r>
            <a:r>
              <a:rPr lang="en-US" altLang="zh-CN" b="0" i="0" dirty="0">
                <a:solidFill>
                  <a:srgbClr val="4D4D4D"/>
                </a:solidFill>
                <a:effectLst/>
                <a:latin typeface="-apple-system"/>
              </a:rPr>
              <a:t>X → a…</a:t>
            </a:r>
            <a:r>
              <a:rPr lang="zh-CN" altLang="en-US" b="0" i="0" dirty="0">
                <a:solidFill>
                  <a:srgbClr val="4D4D4D"/>
                </a:solidFill>
                <a:effectLst/>
                <a:latin typeface="-apple-system"/>
              </a:rPr>
              <a:t>，则</a:t>
            </a:r>
            <a:r>
              <a:rPr lang="en-US" altLang="zh-CN" b="0" i="0" dirty="0">
                <a:solidFill>
                  <a:srgbClr val="4D4D4D"/>
                </a:solidFill>
                <a:effectLst/>
                <a:latin typeface="-apple-system"/>
              </a:rPr>
              <a:t>FIRST( X ) = { a }</a:t>
            </a:r>
            <a:r>
              <a:rPr lang="zh-CN" altLang="en-US" b="0" i="0" dirty="0">
                <a:solidFill>
                  <a:srgbClr val="4D4D4D"/>
                </a:solidFill>
                <a:effectLst/>
                <a:latin typeface="-apple-system"/>
              </a:rPr>
              <a:t>。</a:t>
            </a:r>
            <a:br>
              <a:rPr lang="en-US" altLang="zh-CN" dirty="0"/>
            </a:br>
            <a:r>
              <a:rPr lang="en-US" altLang="zh-CN" b="0" i="0" dirty="0">
                <a:solidFill>
                  <a:srgbClr val="4D4D4D"/>
                </a:solidFill>
                <a:effectLst/>
                <a:latin typeface="-apple-system"/>
              </a:rPr>
              <a:t>③ </a:t>
            </a:r>
            <a:r>
              <a:rPr lang="zh-CN" altLang="en-US" b="0" i="0" dirty="0">
                <a:solidFill>
                  <a:srgbClr val="4D4D4D"/>
                </a:solidFill>
                <a:effectLst/>
                <a:latin typeface="-apple-system"/>
              </a:rPr>
              <a:t>如果</a:t>
            </a:r>
            <a:r>
              <a:rPr lang="en-US" altLang="zh-CN" b="0" i="0" dirty="0">
                <a:solidFill>
                  <a:srgbClr val="4D4D4D"/>
                </a:solidFill>
                <a:effectLst/>
                <a:latin typeface="-apple-system"/>
              </a:rPr>
              <a:t>X</a:t>
            </a:r>
            <a:r>
              <a:rPr lang="zh-CN" altLang="en-US" b="0" i="0" dirty="0">
                <a:solidFill>
                  <a:srgbClr val="4D4D4D"/>
                </a:solidFill>
                <a:effectLst/>
                <a:latin typeface="-apple-system"/>
              </a:rPr>
              <a:t>属于非终结符</a:t>
            </a:r>
            <a:r>
              <a:rPr lang="en-US" altLang="zh-CN" b="0" i="0" dirty="0">
                <a:solidFill>
                  <a:srgbClr val="4D4D4D"/>
                </a:solidFill>
                <a:effectLst/>
                <a:latin typeface="-apple-system"/>
              </a:rPr>
              <a:t>VN</a:t>
            </a:r>
            <a:r>
              <a:rPr lang="zh-CN" altLang="en-US" b="0" i="0" dirty="0">
                <a:solidFill>
                  <a:srgbClr val="4D4D4D"/>
                </a:solidFill>
                <a:effectLst/>
                <a:latin typeface="-apple-system"/>
              </a:rPr>
              <a:t>，且有产生式形如</a:t>
            </a:r>
            <a:r>
              <a:rPr lang="en-US" altLang="zh-CN" b="0" i="0" dirty="0">
                <a:solidFill>
                  <a:srgbClr val="4D4D4D"/>
                </a:solidFill>
                <a:effectLst/>
                <a:latin typeface="-apple-system"/>
              </a:rPr>
              <a:t>X → </a:t>
            </a:r>
            <a:r>
              <a:rPr lang="en-US" altLang="zh-CN" b="0" i="0" dirty="0" err="1">
                <a:solidFill>
                  <a:srgbClr val="4D4D4D"/>
                </a:solidFill>
                <a:effectLst/>
                <a:latin typeface="-apple-system"/>
              </a:rPr>
              <a:t>ABCdEF</a:t>
            </a:r>
            <a:r>
              <a:rPr lang="en-US" altLang="zh-CN" b="0" i="0" dirty="0">
                <a:solidFill>
                  <a:srgbClr val="4D4D4D"/>
                </a:solidFill>
                <a:effectLst/>
                <a:latin typeface="-apple-system"/>
              </a:rPr>
              <a:t>…</a:t>
            </a:r>
            <a:r>
              <a:rPr lang="zh-CN" altLang="en-US" b="0" i="0" dirty="0">
                <a:solidFill>
                  <a:srgbClr val="4D4D4D"/>
                </a:solidFill>
                <a:effectLst/>
                <a:latin typeface="-apple-system"/>
              </a:rPr>
              <a:t>（</a:t>
            </a:r>
            <a:r>
              <a:rPr lang="en-US" altLang="zh-CN" b="0" i="0" dirty="0">
                <a:solidFill>
                  <a:srgbClr val="4D4D4D"/>
                </a:solidFill>
                <a:effectLst/>
                <a:latin typeface="-apple-system"/>
              </a:rPr>
              <a:t>A</a:t>
            </a:r>
            <a:r>
              <a:rPr lang="zh-CN" altLang="en-US" b="0" i="0" dirty="0">
                <a:solidFill>
                  <a:srgbClr val="4D4D4D"/>
                </a:solidFill>
                <a:effectLst/>
                <a:latin typeface="-apple-system"/>
              </a:rPr>
              <a:t>、</a:t>
            </a:r>
            <a:r>
              <a:rPr lang="en-US" altLang="zh-CN" b="0" i="0" dirty="0">
                <a:solidFill>
                  <a:srgbClr val="4D4D4D"/>
                </a:solidFill>
                <a:effectLst/>
                <a:latin typeface="-apple-system"/>
              </a:rPr>
              <a:t>B</a:t>
            </a:r>
            <a:r>
              <a:rPr lang="zh-CN" altLang="en-US" b="0" i="0" dirty="0">
                <a:solidFill>
                  <a:srgbClr val="4D4D4D"/>
                </a:solidFill>
                <a:effectLst/>
                <a:latin typeface="-apple-system"/>
              </a:rPr>
              <a:t>、</a:t>
            </a:r>
            <a:r>
              <a:rPr lang="en-US" altLang="zh-CN" b="0" i="0" dirty="0">
                <a:solidFill>
                  <a:srgbClr val="4D4D4D"/>
                </a:solidFill>
                <a:effectLst/>
                <a:latin typeface="-apple-system"/>
              </a:rPr>
              <a:t>C</a:t>
            </a:r>
            <a:r>
              <a:rPr lang="zh-CN" altLang="en-US" b="0" i="0" dirty="0">
                <a:solidFill>
                  <a:srgbClr val="4D4D4D"/>
                </a:solidFill>
                <a:effectLst/>
                <a:latin typeface="-apple-system"/>
              </a:rPr>
              <a:t>均属于非终结符且包含 </a:t>
            </a:r>
            <a:r>
              <a:rPr lang="el-GR" altLang="zh-CN" b="0" i="0" dirty="0">
                <a:solidFill>
                  <a:srgbClr val="4D4D4D"/>
                </a:solidFill>
                <a:effectLst/>
                <a:latin typeface="-apple-system"/>
              </a:rPr>
              <a:t>ε</a:t>
            </a:r>
            <a:r>
              <a:rPr lang="zh-CN" altLang="el-GR" b="0" i="0" dirty="0">
                <a:solidFill>
                  <a:srgbClr val="4D4D4D"/>
                </a:solidFill>
                <a:effectLst/>
                <a:latin typeface="-apple-system"/>
              </a:rPr>
              <a:t>，</a:t>
            </a:r>
            <a:r>
              <a:rPr lang="en-US" altLang="zh-CN" b="0" i="0" dirty="0">
                <a:solidFill>
                  <a:srgbClr val="4D4D4D"/>
                </a:solidFill>
                <a:effectLst/>
                <a:latin typeface="-apple-system"/>
              </a:rPr>
              <a:t>d</a:t>
            </a:r>
            <a:r>
              <a:rPr lang="zh-CN" altLang="en-US" b="0" i="0" dirty="0">
                <a:solidFill>
                  <a:srgbClr val="4D4D4D"/>
                </a:solidFill>
                <a:effectLst/>
                <a:latin typeface="-apple-system"/>
              </a:rPr>
              <a:t>为终结符），需要把</a:t>
            </a:r>
            <a:r>
              <a:rPr lang="en-US" altLang="zh-CN" b="0" i="0" dirty="0">
                <a:solidFill>
                  <a:srgbClr val="4D4D4D"/>
                </a:solidFill>
                <a:effectLst/>
                <a:latin typeface="-apple-system"/>
              </a:rPr>
              <a:t>d</a:t>
            </a:r>
            <a:r>
              <a:rPr lang="zh-CN" altLang="en-US" b="0" i="0" dirty="0">
                <a:solidFill>
                  <a:srgbClr val="4D4D4D"/>
                </a:solidFill>
                <a:effectLst/>
                <a:latin typeface="-apple-system"/>
              </a:rPr>
              <a:t>、</a:t>
            </a:r>
            <a:r>
              <a:rPr lang="en-US" altLang="zh-CN" b="0" i="0" dirty="0">
                <a:solidFill>
                  <a:srgbClr val="4D4D4D"/>
                </a:solidFill>
                <a:effectLst/>
                <a:latin typeface="-apple-system"/>
              </a:rPr>
              <a:t>FIRST( A )</a:t>
            </a:r>
            <a:r>
              <a:rPr lang="zh-CN" altLang="en-US" b="0" i="0" dirty="0">
                <a:solidFill>
                  <a:srgbClr val="4D4D4D"/>
                </a:solidFill>
                <a:effectLst/>
                <a:latin typeface="-apple-system"/>
              </a:rPr>
              <a:t>、</a:t>
            </a:r>
            <a:r>
              <a:rPr lang="en-US" altLang="zh-CN" b="0" i="0" dirty="0">
                <a:solidFill>
                  <a:srgbClr val="4D4D4D"/>
                </a:solidFill>
                <a:effectLst/>
                <a:latin typeface="-apple-system"/>
              </a:rPr>
              <a:t>FIRST( B )</a:t>
            </a:r>
            <a:r>
              <a:rPr lang="zh-CN" altLang="en-US" b="0" i="0" dirty="0">
                <a:solidFill>
                  <a:srgbClr val="4D4D4D"/>
                </a:solidFill>
                <a:effectLst/>
                <a:latin typeface="-apple-system"/>
              </a:rPr>
              <a:t>、</a:t>
            </a:r>
            <a:r>
              <a:rPr lang="en-US" altLang="zh-CN" b="0" i="0" dirty="0">
                <a:solidFill>
                  <a:srgbClr val="4D4D4D"/>
                </a:solidFill>
                <a:effectLst/>
                <a:latin typeface="-apple-system"/>
              </a:rPr>
              <a:t>FIRST( C )</a:t>
            </a:r>
            <a:r>
              <a:rPr lang="zh-CN" altLang="en-US" b="0" i="0" dirty="0">
                <a:solidFill>
                  <a:srgbClr val="4D4D4D"/>
                </a:solidFill>
                <a:effectLst/>
                <a:latin typeface="-apple-system"/>
              </a:rPr>
              <a:t>加入到</a:t>
            </a:r>
            <a:r>
              <a:rPr lang="en-US" altLang="zh-CN" b="0" i="0" dirty="0">
                <a:solidFill>
                  <a:srgbClr val="4D4D4D"/>
                </a:solidFill>
                <a:effectLst/>
                <a:latin typeface="-apple-system"/>
              </a:rPr>
              <a:t>FIRST( X)</a:t>
            </a:r>
            <a:r>
              <a:rPr lang="zh-CN" altLang="en-US" b="0" i="0" dirty="0">
                <a:solidFill>
                  <a:srgbClr val="4D4D4D"/>
                </a:solidFill>
                <a:effectLst/>
                <a:latin typeface="-apple-system"/>
              </a:rPr>
              <a:t>中。</a:t>
            </a:r>
            <a:br>
              <a:rPr lang="zh-CN" altLang="en-US" dirty="0"/>
            </a:br>
            <a:r>
              <a:rPr lang="zh-CN" altLang="en-US" b="0" i="0" dirty="0">
                <a:solidFill>
                  <a:srgbClr val="4D4D4D"/>
                </a:solidFill>
                <a:effectLst/>
                <a:latin typeface="-apple-system"/>
              </a:rPr>
              <a:t>④ 如果</a:t>
            </a:r>
            <a:r>
              <a:rPr lang="en-US" altLang="zh-CN" b="0" i="0" dirty="0">
                <a:solidFill>
                  <a:srgbClr val="4D4D4D"/>
                </a:solidFill>
                <a:effectLst/>
                <a:latin typeface="-apple-system"/>
              </a:rPr>
              <a:t>X</a:t>
            </a:r>
            <a:r>
              <a:rPr lang="zh-CN" altLang="en-US" b="0" i="0" dirty="0">
                <a:solidFill>
                  <a:srgbClr val="4D4D4D"/>
                </a:solidFill>
                <a:effectLst/>
                <a:latin typeface="-apple-system"/>
              </a:rPr>
              <a:t>经过一步或多步推导出空字符</a:t>
            </a:r>
            <a:r>
              <a:rPr lang="el-GR" altLang="zh-CN" b="0" i="0" dirty="0">
                <a:solidFill>
                  <a:srgbClr val="4D4D4D"/>
                </a:solidFill>
                <a:effectLst/>
                <a:latin typeface="-apple-system"/>
              </a:rPr>
              <a:t>ε</a:t>
            </a:r>
            <a:r>
              <a:rPr lang="zh-CN" altLang="el-GR" b="0" i="0" dirty="0">
                <a:solidFill>
                  <a:srgbClr val="4D4D4D"/>
                </a:solidFill>
                <a:effectLst/>
                <a:latin typeface="-apple-system"/>
              </a:rPr>
              <a:t>，</a:t>
            </a:r>
            <a:r>
              <a:rPr lang="zh-CN" altLang="en-US" b="0" i="0" dirty="0">
                <a:solidFill>
                  <a:srgbClr val="4D4D4D"/>
                </a:solidFill>
                <a:effectLst/>
                <a:latin typeface="-apple-system"/>
              </a:rPr>
              <a:t>将</a:t>
            </a:r>
            <a:r>
              <a:rPr lang="el-GR" altLang="zh-CN" b="0" i="0" dirty="0">
                <a:solidFill>
                  <a:srgbClr val="4D4D4D"/>
                </a:solidFill>
                <a:effectLst/>
                <a:latin typeface="-apple-system"/>
              </a:rPr>
              <a:t>ε</a:t>
            </a:r>
            <a:r>
              <a:rPr lang="zh-CN" altLang="en-US" b="0" i="0" dirty="0">
                <a:solidFill>
                  <a:srgbClr val="4D4D4D"/>
                </a:solidFill>
                <a:effectLst/>
                <a:latin typeface="-apple-system"/>
              </a:rPr>
              <a:t>加入</a:t>
            </a:r>
            <a:r>
              <a:rPr lang="en-US" altLang="zh-CN" b="0" i="0" dirty="0">
                <a:solidFill>
                  <a:srgbClr val="4D4D4D"/>
                </a:solidFill>
                <a:effectLst/>
                <a:latin typeface="-apple-system"/>
              </a:rPr>
              <a:t>FIRST( X )</a:t>
            </a:r>
            <a:r>
              <a:rPr lang="zh-CN" altLang="en-US" b="0" i="0" dirty="0">
                <a:solidFill>
                  <a:srgbClr val="4D4D4D"/>
                </a:solidFill>
                <a:effectLst/>
                <a:latin typeface="-apple-system"/>
              </a:rPr>
              <a:t>。</a:t>
            </a:r>
            <a:endParaRPr lang="zh-CN" altLang="en-US" dirty="0"/>
          </a:p>
        </p:txBody>
      </p:sp>
    </p:spTree>
    <p:extLst>
      <p:ext uri="{BB962C8B-B14F-4D97-AF65-F5344CB8AC3E}">
        <p14:creationId xmlns:p14="http://schemas.microsoft.com/office/powerpoint/2010/main" val="15697289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 name="textbox 366"/>
          <p:cNvSpPr/>
          <p:nvPr/>
        </p:nvSpPr>
        <p:spPr>
          <a:xfrm>
            <a:off x="651711" y="1384903"/>
            <a:ext cx="7359182" cy="2970713"/>
          </a:xfrm>
          <a:prstGeom prst="rect">
            <a:avLst/>
          </a:prstGeom>
        </p:spPr>
        <p:txBody>
          <a:bodyPr vert="horz" wrap="square" lIns="0" tIns="0" rIns="0" bIns="0"/>
          <a:lstStyle/>
          <a:p>
            <a:pPr algn="l" rtl="0" eaLnBrk="0">
              <a:lnSpc>
                <a:spcPct val="102000"/>
              </a:lnSpc>
            </a:pPr>
            <a:endParaRPr lang="en-US" altLang="en-US" sz="428" dirty="0"/>
          </a:p>
          <a:p>
            <a:pPr indent="725433">
              <a:lnSpc>
                <a:spcPct val="91000"/>
              </a:lnSpc>
              <a:spcBef>
                <a:spcPts val="0"/>
              </a:spcBef>
            </a:pPr>
            <a:r>
              <a:rPr sz="2565" b="1" i="1" spc="137" dirty="0">
                <a:solidFill>
                  <a:srgbClr val="000000">
                    <a:alpha val="100000"/>
                  </a:srgbClr>
                </a:solidFill>
                <a:latin typeface="Times New Roman" panose="02020603050405020304"/>
                <a:ea typeface="Times New Roman" panose="02020603050405020304"/>
                <a:cs typeface="Times New Roman" panose="02020603050405020304"/>
              </a:rPr>
              <a:t>LL</a:t>
            </a:r>
            <a:r>
              <a:rPr sz="2565" spc="-282" dirty="0">
                <a:solidFill>
                  <a:srgbClr val="000000">
                    <a:alpha val="100000"/>
                  </a:srgbClr>
                </a:solidFill>
                <a:latin typeface="Times New Roman" panose="02020603050405020304"/>
                <a:ea typeface="Times New Roman" panose="02020603050405020304"/>
                <a:cs typeface="Times New Roman" panose="02020603050405020304"/>
              </a:rPr>
              <a:t> </a:t>
            </a:r>
            <a:r>
              <a:rPr sz="2565" b="1" spc="137" dirty="0">
                <a:solidFill>
                  <a:srgbClr val="000000">
                    <a:alpha val="100000"/>
                  </a:srgbClr>
                </a:solidFill>
                <a:latin typeface="Times New Roman" panose="02020603050405020304"/>
                <a:ea typeface="Times New Roman" panose="02020603050405020304"/>
                <a:cs typeface="Times New Roman" panose="02020603050405020304"/>
              </a:rPr>
              <a:t>(1)</a:t>
            </a:r>
            <a:r>
              <a:rPr sz="2565" spc="-342" dirty="0">
                <a:solidFill>
                  <a:srgbClr val="000000">
                    <a:alpha val="100000"/>
                  </a:srgbClr>
                </a:solidFill>
                <a:latin typeface="Times New Roman" panose="02020603050405020304"/>
                <a:ea typeface="Times New Roman" panose="02020603050405020304"/>
                <a:cs typeface="Times New Roman" panose="02020603050405020304"/>
              </a:rPr>
              <a:t> </a:t>
            </a:r>
            <a:r>
              <a:rPr sz="2565" b="1" spc="137" dirty="0">
                <a:solidFill>
                  <a:srgbClr val="000000">
                    <a:alpha val="100000"/>
                  </a:srgbClr>
                </a:solidFill>
                <a:latin typeface="微软雅黑" panose="020B0503020204020204" charset="-122"/>
                <a:ea typeface="微软雅黑" panose="020B0503020204020204" charset="-122"/>
                <a:cs typeface="微软雅黑" panose="020B0503020204020204" charset="-122"/>
              </a:rPr>
              <a:t>文法</a:t>
            </a:r>
            <a:endParaRPr lang="en-US" altLang="en-US" sz="2565" dirty="0"/>
          </a:p>
          <a:p>
            <a:pPr marL="583713" indent="-227512">
              <a:lnSpc>
                <a:spcPct val="106000"/>
              </a:lnSpc>
              <a:spcBef>
                <a:spcPts val="1180"/>
              </a:spcBef>
              <a:tabLst>
                <a:tab pos="526156" algn="l"/>
              </a:tabLst>
            </a:pPr>
            <a:r>
              <a:rPr sz="2138" dirty="0">
                <a:solidFill>
                  <a:srgbClr val="000000">
                    <a:alpha val="100000"/>
                  </a:srgbClr>
                </a:solidFill>
                <a:latin typeface="Arial" panose="020B0604020202020204"/>
                <a:ea typeface="Arial" panose="020B0604020202020204"/>
                <a:cs typeface="Arial" panose="020B0604020202020204"/>
              </a:rPr>
              <a:t>	</a:t>
            </a:r>
            <a:r>
              <a:rPr sz="2138" spc="9" dirty="0">
                <a:solidFill>
                  <a:srgbClr val="000000">
                    <a:alpha val="100000"/>
                  </a:srgbClr>
                </a:solidFill>
                <a:latin typeface="华文楷体" panose="02010600040101010101" charset="-122"/>
                <a:ea typeface="华文楷体" panose="02010600040101010101" charset="-122"/>
                <a:cs typeface="华文楷体" panose="02010600040101010101" charset="-122"/>
              </a:rPr>
              <a:t>文法</a:t>
            </a:r>
            <a:r>
              <a:rPr sz="2138" b="1" i="1" spc="9" dirty="0">
                <a:solidFill>
                  <a:srgbClr val="000000">
                    <a:alpha val="100000"/>
                  </a:srgbClr>
                </a:solidFill>
                <a:latin typeface="Times New Roman" panose="02020603050405020304"/>
                <a:ea typeface="Times New Roman" panose="02020603050405020304"/>
                <a:cs typeface="Times New Roman" panose="02020603050405020304"/>
              </a:rPr>
              <a:t>G</a:t>
            </a:r>
            <a:r>
              <a:rPr sz="2138" spc="9" dirty="0">
                <a:solidFill>
                  <a:srgbClr val="000000">
                    <a:alpha val="100000"/>
                  </a:srgbClr>
                </a:solidFill>
                <a:latin typeface="华文楷体" panose="02010600040101010101" charset="-122"/>
                <a:ea typeface="华文楷体" panose="02010600040101010101" charset="-122"/>
                <a:cs typeface="华文楷体" panose="02010600040101010101" charset="-122"/>
              </a:rPr>
              <a:t>是</a:t>
            </a:r>
            <a:r>
              <a:rPr sz="2138" b="1" i="1" spc="9" dirty="0">
                <a:solidFill>
                  <a:srgbClr val="FF0000">
                    <a:alpha val="100000"/>
                  </a:srgbClr>
                </a:solidFill>
                <a:latin typeface="Times New Roman" panose="02020603050405020304"/>
                <a:ea typeface="Times New Roman" panose="02020603050405020304"/>
                <a:cs typeface="Times New Roman" panose="02020603050405020304"/>
              </a:rPr>
              <a:t>LL</a:t>
            </a:r>
            <a:r>
              <a:rPr sz="2138" spc="9" dirty="0">
                <a:ln w="6350" cap="flat" cmpd="sng">
                  <a:solidFill>
                    <a:srgbClr val="FF0000">
                      <a:alpha val="100000"/>
                    </a:srgbClr>
                  </a:solidFill>
                  <a:prstDash val="solid"/>
                  <a:miter lim="1"/>
                </a:ln>
                <a:solidFill>
                  <a:srgbClr val="FF0000">
                    <a:alpha val="100000"/>
                  </a:srgbClr>
                </a:solidFill>
                <a:latin typeface="华文楷体" panose="02010600040101010101" charset="-122"/>
                <a:ea typeface="华文楷体" panose="02010600040101010101" charset="-122"/>
                <a:cs typeface="华文楷体" panose="02010600040101010101" charset="-122"/>
              </a:rPr>
              <a:t>(1)</a:t>
            </a:r>
            <a:r>
              <a:rPr sz="2138" spc="9" dirty="0">
                <a:solidFill>
                  <a:srgbClr val="000000">
                    <a:alpha val="100000"/>
                  </a:srgbClr>
                </a:solidFill>
                <a:latin typeface="华文楷体" panose="02010600040101010101" charset="-122"/>
                <a:ea typeface="华文楷体" panose="02010600040101010101" charset="-122"/>
                <a:cs typeface="华文楷体" panose="02010600040101010101" charset="-122"/>
              </a:rPr>
              <a:t>的，当且仅当</a:t>
            </a:r>
            <a:r>
              <a:rPr sz="2138" b="1" i="1" spc="9" dirty="0">
                <a:solidFill>
                  <a:srgbClr val="000000">
                    <a:alpha val="100000"/>
                  </a:srgbClr>
                </a:solidFill>
                <a:latin typeface="Times New Roman" panose="02020603050405020304"/>
                <a:ea typeface="Times New Roman" panose="02020603050405020304"/>
                <a:cs typeface="Times New Roman" panose="02020603050405020304"/>
              </a:rPr>
              <a:t>G</a:t>
            </a:r>
            <a:r>
              <a:rPr sz="2138" spc="9" dirty="0">
                <a:solidFill>
                  <a:srgbClr val="000000">
                    <a:alpha val="100000"/>
                  </a:srgbClr>
                </a:solidFill>
                <a:latin typeface="华文楷体" panose="02010600040101010101" charset="-122"/>
                <a:ea typeface="华文楷体" panose="02010600040101010101" charset="-122"/>
                <a:cs typeface="华文楷体" panose="02010600040101010101" charset="-122"/>
              </a:rPr>
              <a:t>的任意两个具有相同左部的</a:t>
            </a:r>
            <a:r>
              <a:rPr sz="2138" spc="43" dirty="0">
                <a:solidFill>
                  <a:srgbClr val="000000">
                    <a:alpha val="100000"/>
                  </a:srgbClr>
                </a:solidFill>
                <a:latin typeface="华文楷体" panose="02010600040101010101" charset="-122"/>
                <a:ea typeface="华文楷体" panose="02010600040101010101" charset="-122"/>
                <a:cs typeface="华文楷体" panose="02010600040101010101" charset="-122"/>
              </a:rPr>
              <a:t>  </a:t>
            </a:r>
            <a:r>
              <a:rPr sz="2138" spc="-51" dirty="0">
                <a:solidFill>
                  <a:srgbClr val="000000">
                    <a:alpha val="100000"/>
                  </a:srgbClr>
                </a:solidFill>
                <a:latin typeface="华文楷体" panose="02010600040101010101" charset="-122"/>
                <a:ea typeface="华文楷体" panose="02010600040101010101" charset="-122"/>
                <a:cs typeface="华文楷体" panose="02010600040101010101" charset="-122"/>
              </a:rPr>
              <a:t>产生式</a:t>
            </a:r>
            <a:r>
              <a:rPr sz="2138" b="1" i="1" spc="-51" dirty="0">
                <a:solidFill>
                  <a:srgbClr val="000000">
                    <a:alpha val="100000"/>
                  </a:srgbClr>
                </a:solidFill>
                <a:latin typeface="Times New Roman" panose="02020603050405020304"/>
                <a:ea typeface="Times New Roman" panose="02020603050405020304"/>
                <a:cs typeface="Times New Roman" panose="02020603050405020304"/>
              </a:rPr>
              <a:t>A</a:t>
            </a:r>
            <a:r>
              <a:rPr sz="2138" spc="-17" dirty="0">
                <a:solidFill>
                  <a:srgbClr val="000000">
                    <a:alpha val="100000"/>
                  </a:srgbClr>
                </a:solidFill>
                <a:latin typeface="Times New Roman" panose="02020603050405020304"/>
                <a:ea typeface="Times New Roman" panose="02020603050405020304"/>
                <a:cs typeface="Times New Roman" panose="02020603050405020304"/>
              </a:rPr>
              <a:t> </a:t>
            </a:r>
            <a:r>
              <a:rPr sz="2138" b="1" i="1" spc="-51" dirty="0">
                <a:solidFill>
                  <a:srgbClr val="000000">
                    <a:alpha val="100000"/>
                  </a:srgbClr>
                </a:solidFill>
                <a:latin typeface="Times New Roman" panose="02020603050405020304"/>
                <a:ea typeface="Times New Roman" panose="02020603050405020304"/>
                <a:cs typeface="Times New Roman" panose="02020603050405020304"/>
              </a:rPr>
              <a:t>→</a:t>
            </a:r>
            <a:r>
              <a:rPr sz="2138" spc="43" dirty="0">
                <a:solidFill>
                  <a:srgbClr val="000000">
                    <a:alpha val="100000"/>
                  </a:srgbClr>
                </a:solidFill>
                <a:latin typeface="Times New Roman" panose="02020603050405020304"/>
                <a:ea typeface="Times New Roman" panose="02020603050405020304"/>
                <a:cs typeface="Times New Roman" panose="02020603050405020304"/>
              </a:rPr>
              <a:t> </a:t>
            </a:r>
            <a:r>
              <a:rPr sz="2138" b="1" i="1" spc="-51" dirty="0">
                <a:solidFill>
                  <a:srgbClr val="000000">
                    <a:alpha val="100000"/>
                  </a:srgbClr>
                </a:solidFill>
                <a:latin typeface="Times New Roman" panose="02020603050405020304"/>
                <a:ea typeface="Times New Roman" panose="02020603050405020304"/>
                <a:cs typeface="Times New Roman" panose="02020603050405020304"/>
              </a:rPr>
              <a:t>α</a:t>
            </a:r>
            <a:r>
              <a:rPr sz="2138" spc="180" dirty="0">
                <a:solidFill>
                  <a:srgbClr val="000000">
                    <a:alpha val="100000"/>
                  </a:srgbClr>
                </a:solidFill>
                <a:latin typeface="Times New Roman" panose="02020603050405020304"/>
                <a:ea typeface="Times New Roman" panose="02020603050405020304"/>
                <a:cs typeface="Times New Roman" panose="02020603050405020304"/>
              </a:rPr>
              <a:t> </a:t>
            </a:r>
            <a:r>
              <a:rPr sz="2138" b="1" i="1" spc="-51" dirty="0">
                <a:solidFill>
                  <a:srgbClr val="000000">
                    <a:alpha val="100000"/>
                  </a:srgbClr>
                </a:solidFill>
                <a:latin typeface="Times New Roman" panose="02020603050405020304"/>
                <a:ea typeface="Times New Roman" panose="02020603050405020304"/>
                <a:cs typeface="Times New Roman" panose="02020603050405020304"/>
              </a:rPr>
              <a:t>|</a:t>
            </a:r>
            <a:r>
              <a:rPr sz="2138" spc="-188" dirty="0">
                <a:solidFill>
                  <a:srgbClr val="000000">
                    <a:alpha val="100000"/>
                  </a:srgbClr>
                </a:solidFill>
                <a:latin typeface="Times New Roman" panose="02020603050405020304"/>
                <a:ea typeface="Times New Roman" panose="02020603050405020304"/>
                <a:cs typeface="Times New Roman" panose="02020603050405020304"/>
              </a:rPr>
              <a:t> </a:t>
            </a:r>
            <a:r>
              <a:rPr sz="2138" b="1" i="1" spc="-51" dirty="0">
                <a:solidFill>
                  <a:srgbClr val="000000">
                    <a:alpha val="100000"/>
                  </a:srgbClr>
                </a:solidFill>
                <a:latin typeface="Times New Roman" panose="02020603050405020304"/>
                <a:ea typeface="Times New Roman" panose="02020603050405020304"/>
                <a:cs typeface="Times New Roman" panose="02020603050405020304"/>
              </a:rPr>
              <a:t>β</a:t>
            </a:r>
            <a:r>
              <a:rPr sz="2138" spc="231" dirty="0">
                <a:solidFill>
                  <a:srgbClr val="000000">
                    <a:alpha val="100000"/>
                  </a:srgbClr>
                </a:solidFill>
                <a:latin typeface="Times New Roman" panose="02020603050405020304"/>
                <a:ea typeface="Times New Roman" panose="02020603050405020304"/>
                <a:cs typeface="Times New Roman" panose="02020603050405020304"/>
              </a:rPr>
              <a:t> </a:t>
            </a:r>
            <a:r>
              <a:rPr sz="2138" spc="-51" dirty="0">
                <a:solidFill>
                  <a:srgbClr val="000000">
                    <a:alpha val="100000"/>
                  </a:srgbClr>
                </a:solidFill>
                <a:latin typeface="华文楷体" panose="02010600040101010101" charset="-122"/>
                <a:ea typeface="华文楷体" panose="02010600040101010101" charset="-122"/>
                <a:cs typeface="华文楷体" panose="02010600040101010101" charset="-122"/>
              </a:rPr>
              <a:t>满足下面的条件：</a:t>
            </a:r>
            <a:endParaRPr lang="en-US" altLang="en-US" sz="2138" dirty="0"/>
          </a:p>
          <a:p>
            <a:pPr marL="615749">
              <a:lnSpc>
                <a:spcPct val="120000"/>
              </a:lnSpc>
              <a:spcBef>
                <a:spcPts val="415"/>
              </a:spcBef>
              <a:tabLst>
                <a:tab pos="785161" algn="l"/>
              </a:tabLst>
            </a:pPr>
            <a:r>
              <a:rPr sz="2138" dirty="0">
                <a:solidFill>
                  <a:srgbClr val="000000">
                    <a:alpha val="100000"/>
                  </a:srgbClr>
                </a:solidFill>
                <a:latin typeface="Arial" panose="020B0604020202020204"/>
                <a:ea typeface="Arial" panose="020B0604020202020204"/>
                <a:cs typeface="Arial" panose="020B0604020202020204"/>
              </a:rPr>
              <a:t>	</a:t>
            </a:r>
            <a:r>
              <a:rPr sz="2138" spc="17" dirty="0">
                <a:solidFill>
                  <a:srgbClr val="000000">
                    <a:alpha val="100000"/>
                  </a:srgbClr>
                </a:solidFill>
                <a:latin typeface="华文楷体" panose="02010600040101010101" charset="-122"/>
                <a:ea typeface="华文楷体" panose="02010600040101010101" charset="-122"/>
                <a:cs typeface="华文楷体" panose="02010600040101010101" charset="-122"/>
              </a:rPr>
              <a:t>如果</a:t>
            </a:r>
            <a:r>
              <a:rPr sz="2138" b="1" i="1" spc="17" dirty="0">
                <a:solidFill>
                  <a:srgbClr val="000000">
                    <a:alpha val="100000"/>
                  </a:srgbClr>
                </a:solidFill>
                <a:latin typeface="Times New Roman" panose="02020603050405020304"/>
                <a:ea typeface="Times New Roman" panose="02020603050405020304"/>
                <a:cs typeface="Times New Roman" panose="02020603050405020304"/>
              </a:rPr>
              <a:t>α</a:t>
            </a:r>
            <a:r>
              <a:rPr sz="2138" spc="351" dirty="0">
                <a:solidFill>
                  <a:srgbClr val="000000">
                    <a:alpha val="100000"/>
                  </a:srgbClr>
                </a:solidFill>
                <a:latin typeface="Times New Roman" panose="02020603050405020304"/>
                <a:ea typeface="Times New Roman" panose="02020603050405020304"/>
                <a:cs typeface="Times New Roman" panose="02020603050405020304"/>
              </a:rPr>
              <a:t> </a:t>
            </a:r>
            <a:r>
              <a:rPr sz="2138" spc="17" dirty="0">
                <a:solidFill>
                  <a:srgbClr val="000000">
                    <a:alpha val="100000"/>
                  </a:srgbClr>
                </a:solidFill>
                <a:latin typeface="华文楷体" panose="02010600040101010101" charset="-122"/>
                <a:ea typeface="华文楷体" panose="02010600040101010101" charset="-122"/>
                <a:cs typeface="华文楷体" panose="02010600040101010101" charset="-122"/>
              </a:rPr>
              <a:t>和</a:t>
            </a:r>
            <a:r>
              <a:rPr sz="2138" b="1" i="1" spc="17" dirty="0">
                <a:solidFill>
                  <a:srgbClr val="000000">
                    <a:alpha val="100000"/>
                  </a:srgbClr>
                </a:solidFill>
                <a:latin typeface="Times New Roman" panose="02020603050405020304"/>
                <a:ea typeface="Times New Roman" panose="02020603050405020304"/>
                <a:cs typeface="Times New Roman" panose="02020603050405020304"/>
              </a:rPr>
              <a:t>β</a:t>
            </a:r>
            <a:r>
              <a:rPr sz="2138" spc="17" dirty="0">
                <a:solidFill>
                  <a:srgbClr val="000000">
                    <a:alpha val="100000"/>
                  </a:srgbClr>
                </a:solidFill>
                <a:latin typeface="华文楷体" panose="02010600040101010101" charset="-122"/>
                <a:ea typeface="华文楷体" panose="02010600040101010101" charset="-122"/>
                <a:cs typeface="华文楷体" panose="02010600040101010101" charset="-122"/>
              </a:rPr>
              <a:t>均不能推导出</a:t>
            </a:r>
            <a:r>
              <a:rPr sz="2138" b="1" i="1" spc="17" dirty="0">
                <a:solidFill>
                  <a:srgbClr val="000000">
                    <a:alpha val="100000"/>
                  </a:srgbClr>
                </a:solidFill>
                <a:latin typeface="Times New Roman" panose="02020603050405020304"/>
                <a:ea typeface="Times New Roman" panose="02020603050405020304"/>
                <a:cs typeface="Times New Roman" panose="02020603050405020304"/>
              </a:rPr>
              <a:t>ε</a:t>
            </a:r>
            <a:r>
              <a:rPr sz="2138" dirty="0">
                <a:solidFill>
                  <a:srgbClr val="000000">
                    <a:alpha val="100000"/>
                  </a:srgbClr>
                </a:solidFill>
                <a:latin typeface="Times New Roman" panose="02020603050405020304"/>
                <a:ea typeface="Times New Roman" panose="02020603050405020304"/>
                <a:cs typeface="Times New Roman" panose="02020603050405020304"/>
              </a:rPr>
              <a:t> </a:t>
            </a:r>
            <a:r>
              <a:rPr sz="2138" spc="17" dirty="0">
                <a:solidFill>
                  <a:srgbClr val="000000">
                    <a:alpha val="100000"/>
                  </a:srgbClr>
                </a:solidFill>
                <a:latin typeface="华文楷体" panose="02010600040101010101" charset="-122"/>
                <a:ea typeface="华文楷体" panose="02010600040101010101" charset="-122"/>
                <a:cs typeface="华文楷体" panose="02010600040101010101" charset="-122"/>
              </a:rPr>
              <a:t>，则</a:t>
            </a:r>
            <a:r>
              <a:rPr sz="2138" b="1" i="1" spc="17" dirty="0">
                <a:solidFill>
                  <a:srgbClr val="000000">
                    <a:alpha val="100000"/>
                  </a:srgbClr>
                </a:solidFill>
                <a:latin typeface="Times New Roman" panose="02020603050405020304"/>
                <a:ea typeface="Times New Roman" panose="02020603050405020304"/>
                <a:cs typeface="Times New Roman" panose="02020603050405020304"/>
              </a:rPr>
              <a:t>FIRST</a:t>
            </a:r>
            <a:r>
              <a:rPr sz="2138" b="1" spc="17" dirty="0">
                <a:solidFill>
                  <a:srgbClr val="000000">
                    <a:alpha val="100000"/>
                  </a:srgbClr>
                </a:solidFill>
                <a:latin typeface="Times New Roman" panose="02020603050405020304"/>
                <a:ea typeface="Times New Roman" panose="02020603050405020304"/>
                <a:cs typeface="Times New Roman" panose="02020603050405020304"/>
              </a:rPr>
              <a:t>(</a:t>
            </a:r>
            <a:r>
              <a:rPr sz="2138" b="1" i="1" spc="17" dirty="0">
                <a:solidFill>
                  <a:srgbClr val="000000">
                    <a:alpha val="100000"/>
                  </a:srgbClr>
                </a:solidFill>
                <a:latin typeface="Times New Roman" panose="02020603050405020304"/>
                <a:ea typeface="Times New Roman" panose="02020603050405020304"/>
                <a:cs typeface="Times New Roman" panose="02020603050405020304"/>
              </a:rPr>
              <a:t>α</a:t>
            </a:r>
            <a:r>
              <a:rPr sz="2138" b="1" spc="17" dirty="0">
                <a:solidFill>
                  <a:srgbClr val="000000">
                    <a:alpha val="100000"/>
                  </a:srgbClr>
                </a:solidFill>
                <a:latin typeface="Times New Roman" panose="02020603050405020304"/>
                <a:ea typeface="Times New Roman" panose="02020603050405020304"/>
                <a:cs typeface="Times New Roman" panose="02020603050405020304"/>
              </a:rPr>
              <a:t>)∩</a:t>
            </a:r>
            <a:r>
              <a:rPr sz="2138" b="1" i="1" spc="17" dirty="0">
                <a:solidFill>
                  <a:srgbClr val="000000">
                    <a:alpha val="100000"/>
                  </a:srgbClr>
                </a:solidFill>
                <a:latin typeface="Times New Roman" panose="02020603050405020304"/>
                <a:ea typeface="Times New Roman" panose="02020603050405020304"/>
                <a:cs typeface="Times New Roman" panose="02020603050405020304"/>
              </a:rPr>
              <a:t>FIRST</a:t>
            </a:r>
            <a:r>
              <a:rPr sz="2138" spc="-103" dirty="0">
                <a:solidFill>
                  <a:srgbClr val="000000">
                    <a:alpha val="100000"/>
                  </a:srgbClr>
                </a:solidFill>
                <a:latin typeface="Times New Roman" panose="02020603050405020304"/>
                <a:ea typeface="Times New Roman" panose="02020603050405020304"/>
                <a:cs typeface="Times New Roman" panose="02020603050405020304"/>
              </a:rPr>
              <a:t> </a:t>
            </a:r>
            <a:r>
              <a:rPr sz="2138" b="1" spc="17" dirty="0">
                <a:solidFill>
                  <a:srgbClr val="000000">
                    <a:alpha val="100000"/>
                  </a:srgbClr>
                </a:solidFill>
                <a:latin typeface="Times New Roman" panose="02020603050405020304"/>
                <a:ea typeface="Times New Roman" panose="02020603050405020304"/>
                <a:cs typeface="Times New Roman" panose="02020603050405020304"/>
              </a:rPr>
              <a:t>(</a:t>
            </a:r>
            <a:r>
              <a:rPr sz="2138" b="1" i="1" spc="17" dirty="0">
                <a:solidFill>
                  <a:srgbClr val="000000">
                    <a:alpha val="100000"/>
                  </a:srgbClr>
                </a:solidFill>
                <a:latin typeface="Times New Roman" panose="02020603050405020304"/>
                <a:ea typeface="Times New Roman" panose="02020603050405020304"/>
                <a:cs typeface="Times New Roman" panose="02020603050405020304"/>
              </a:rPr>
              <a:t>β</a:t>
            </a:r>
            <a:r>
              <a:rPr sz="2138" b="1" spc="17" dirty="0">
                <a:solidFill>
                  <a:srgbClr val="000000">
                    <a:alpha val="100000"/>
                  </a:srgbClr>
                </a:solidFill>
                <a:latin typeface="Times New Roman" panose="02020603050405020304"/>
                <a:ea typeface="Times New Roman" panose="02020603050405020304"/>
                <a:cs typeface="Times New Roman" panose="02020603050405020304"/>
              </a:rPr>
              <a:t>)</a:t>
            </a:r>
            <a:r>
              <a:rPr sz="2138" spc="43" dirty="0">
                <a:solidFill>
                  <a:srgbClr val="000000">
                    <a:alpha val="100000"/>
                  </a:srgbClr>
                </a:solidFill>
                <a:latin typeface="Times New Roman" panose="02020603050405020304"/>
                <a:ea typeface="Times New Roman" panose="02020603050405020304"/>
                <a:cs typeface="Times New Roman" panose="02020603050405020304"/>
              </a:rPr>
              <a:t> </a:t>
            </a:r>
            <a:r>
              <a:rPr sz="2138" b="1" spc="17" dirty="0">
                <a:solidFill>
                  <a:srgbClr val="000000">
                    <a:alpha val="100000"/>
                  </a:srgbClr>
                </a:solidFill>
                <a:latin typeface="Times New Roman" panose="02020603050405020304"/>
                <a:ea typeface="Times New Roman" panose="02020603050405020304"/>
                <a:cs typeface="Times New Roman" panose="02020603050405020304"/>
              </a:rPr>
              <a:t>=Φ</a:t>
            </a:r>
            <a:r>
              <a:rPr sz="2138" dirty="0">
                <a:solidFill>
                  <a:srgbClr val="000000">
                    <a:alpha val="100000"/>
                  </a:srgbClr>
                </a:solidFill>
                <a:latin typeface="Times New Roman" panose="02020603050405020304"/>
                <a:ea typeface="Times New Roman" panose="02020603050405020304"/>
                <a:cs typeface="Times New Roman" panose="02020603050405020304"/>
              </a:rPr>
              <a:t> </a:t>
            </a:r>
            <a:r>
              <a:rPr sz="2138" dirty="0">
                <a:solidFill>
                  <a:srgbClr val="000000">
                    <a:alpha val="100000"/>
                  </a:srgbClr>
                </a:solidFill>
                <a:latin typeface="Arial" panose="020B0604020202020204"/>
                <a:ea typeface="Arial" panose="020B0604020202020204"/>
                <a:cs typeface="Arial" panose="020B0604020202020204"/>
              </a:rPr>
              <a:t>	</a:t>
            </a:r>
            <a:r>
              <a:rPr sz="2138" spc="-111" dirty="0">
                <a:solidFill>
                  <a:srgbClr val="000000">
                    <a:alpha val="100000"/>
                  </a:srgbClr>
                </a:solidFill>
                <a:latin typeface="Arial" panose="020B0604020202020204"/>
                <a:ea typeface="Arial" panose="020B0604020202020204"/>
                <a:cs typeface="Arial" panose="020B0604020202020204"/>
              </a:rPr>
              <a:t> </a:t>
            </a:r>
            <a:r>
              <a:rPr sz="2138" b="1" i="1" spc="-17" dirty="0">
                <a:solidFill>
                  <a:srgbClr val="000000">
                    <a:alpha val="100000"/>
                  </a:srgbClr>
                </a:solidFill>
                <a:latin typeface="Times New Roman" panose="02020603050405020304"/>
                <a:ea typeface="Times New Roman" panose="02020603050405020304"/>
                <a:cs typeface="Times New Roman" panose="02020603050405020304"/>
              </a:rPr>
              <a:t>α</a:t>
            </a:r>
            <a:r>
              <a:rPr sz="2138" spc="180" dirty="0">
                <a:solidFill>
                  <a:srgbClr val="000000">
                    <a:alpha val="100000"/>
                  </a:srgbClr>
                </a:solidFill>
                <a:latin typeface="Times New Roman" panose="02020603050405020304"/>
                <a:ea typeface="Times New Roman" panose="02020603050405020304"/>
                <a:cs typeface="Times New Roman" panose="02020603050405020304"/>
              </a:rPr>
              <a:t> </a:t>
            </a:r>
            <a:r>
              <a:rPr sz="2138" spc="-17" dirty="0">
                <a:solidFill>
                  <a:srgbClr val="000000">
                    <a:alpha val="100000"/>
                  </a:srgbClr>
                </a:solidFill>
                <a:latin typeface="华文楷体" panose="02010600040101010101" charset="-122"/>
                <a:ea typeface="华文楷体" panose="02010600040101010101" charset="-122"/>
                <a:cs typeface="华文楷体" panose="02010600040101010101" charset="-122"/>
              </a:rPr>
              <a:t>和</a:t>
            </a:r>
            <a:r>
              <a:rPr sz="2138" b="1" i="1" spc="-17" dirty="0">
                <a:solidFill>
                  <a:srgbClr val="000000">
                    <a:alpha val="100000"/>
                  </a:srgbClr>
                </a:solidFill>
                <a:latin typeface="Times New Roman" panose="02020603050405020304"/>
                <a:ea typeface="Times New Roman" panose="02020603050405020304"/>
                <a:cs typeface="Times New Roman" panose="02020603050405020304"/>
              </a:rPr>
              <a:t>β</a:t>
            </a:r>
            <a:r>
              <a:rPr sz="2138" spc="-368" dirty="0">
                <a:solidFill>
                  <a:srgbClr val="000000">
                    <a:alpha val="100000"/>
                  </a:srgbClr>
                </a:solidFill>
                <a:latin typeface="Times New Roman" panose="02020603050405020304"/>
                <a:ea typeface="Times New Roman" panose="02020603050405020304"/>
                <a:cs typeface="Times New Roman" panose="02020603050405020304"/>
              </a:rPr>
              <a:t> </a:t>
            </a:r>
            <a:r>
              <a:rPr sz="2138" spc="-17" dirty="0">
                <a:solidFill>
                  <a:srgbClr val="000000">
                    <a:alpha val="100000"/>
                  </a:srgbClr>
                </a:solidFill>
                <a:latin typeface="华文楷体" panose="02010600040101010101" charset="-122"/>
                <a:ea typeface="华文楷体" panose="02010600040101010101" charset="-122"/>
                <a:cs typeface="华文楷体" panose="02010600040101010101" charset="-122"/>
              </a:rPr>
              <a:t>至多有一个能推导出</a:t>
            </a:r>
            <a:r>
              <a:rPr sz="2223" i="1" spc="-17" dirty="0">
                <a:solidFill>
                  <a:srgbClr val="000000">
                    <a:alpha val="100000"/>
                  </a:srgbClr>
                </a:solidFill>
                <a:latin typeface="华文楷体" panose="02010600040101010101" charset="-122"/>
                <a:ea typeface="华文楷体" panose="02010600040101010101" charset="-122"/>
                <a:cs typeface="华文楷体" panose="02010600040101010101" charset="-122"/>
              </a:rPr>
              <a:t>ε</a:t>
            </a:r>
            <a:endParaRPr lang="en-US" altLang="en-US" sz="2223" dirty="0"/>
          </a:p>
          <a:p>
            <a:pPr marL="806338" indent="-191132">
              <a:lnSpc>
                <a:spcPct val="124000"/>
              </a:lnSpc>
              <a:spcBef>
                <a:spcPts val="381"/>
              </a:spcBef>
              <a:tabLst>
                <a:tab pos="785161" algn="l"/>
              </a:tabLst>
            </a:pPr>
            <a:r>
              <a:rPr sz="2052" dirty="0">
                <a:solidFill>
                  <a:srgbClr val="000000">
                    <a:alpha val="100000"/>
                  </a:srgbClr>
                </a:solidFill>
                <a:latin typeface="Arial" panose="020B0604020202020204"/>
                <a:ea typeface="Arial" panose="020B0604020202020204"/>
                <a:cs typeface="Arial" panose="020B0604020202020204"/>
              </a:rPr>
              <a:t>	</a:t>
            </a:r>
            <a:r>
              <a:rPr sz="3249" spc="68" baseline="-1000" dirty="0">
                <a:solidFill>
                  <a:srgbClr val="000000">
                    <a:alpha val="100000"/>
                  </a:srgbClr>
                </a:solidFill>
                <a:latin typeface="华文楷体" panose="02010600040101010101" charset="-122"/>
                <a:ea typeface="华文楷体" panose="02010600040101010101" charset="-122"/>
                <a:cs typeface="华文楷体" panose="02010600040101010101" charset="-122"/>
              </a:rPr>
              <a:t>如果</a:t>
            </a:r>
            <a:r>
              <a:rPr sz="3249" b="1" i="1" spc="68" baseline="-1000" dirty="0">
                <a:solidFill>
                  <a:srgbClr val="000000">
                    <a:alpha val="100000"/>
                  </a:srgbClr>
                </a:solidFill>
                <a:latin typeface="Times New Roman" panose="02020603050405020304"/>
                <a:ea typeface="Times New Roman" panose="02020603050405020304"/>
                <a:cs typeface="Times New Roman" panose="02020603050405020304"/>
              </a:rPr>
              <a:t>β</a:t>
            </a:r>
            <a:r>
              <a:rPr sz="2052" spc="120" dirty="0">
                <a:solidFill>
                  <a:srgbClr val="000000">
                    <a:alpha val="100000"/>
                  </a:srgbClr>
                </a:solidFill>
                <a:latin typeface="Times New Roman" panose="02020603050405020304"/>
                <a:ea typeface="Times New Roman" panose="02020603050405020304"/>
                <a:cs typeface="Times New Roman" panose="02020603050405020304"/>
              </a:rPr>
              <a:t>    </a:t>
            </a:r>
            <a:r>
              <a:rPr sz="2138" b="1" spc="68" baseline="29000" dirty="0">
                <a:solidFill>
                  <a:srgbClr val="000000">
                    <a:alpha val="100000"/>
                  </a:srgbClr>
                </a:solidFill>
                <a:latin typeface="Times New Roman" panose="02020603050405020304"/>
                <a:ea typeface="Times New Roman" panose="02020603050405020304"/>
                <a:cs typeface="Times New Roman" panose="02020603050405020304"/>
              </a:rPr>
              <a:t>*</a:t>
            </a:r>
            <a:r>
              <a:rPr sz="1368" spc="17" dirty="0">
                <a:solidFill>
                  <a:srgbClr val="000000">
                    <a:alpha val="100000"/>
                  </a:srgbClr>
                </a:solidFill>
                <a:latin typeface="Times New Roman" panose="02020603050405020304"/>
                <a:ea typeface="Times New Roman" panose="02020603050405020304"/>
                <a:cs typeface="Times New Roman" panose="02020603050405020304"/>
              </a:rPr>
              <a:t> </a:t>
            </a:r>
            <a:r>
              <a:rPr sz="3249" b="1" i="1" spc="68" baseline="-1000" dirty="0">
                <a:solidFill>
                  <a:srgbClr val="000000">
                    <a:alpha val="100000"/>
                  </a:srgbClr>
                </a:solidFill>
                <a:latin typeface="Times New Roman" panose="02020603050405020304"/>
                <a:ea typeface="Times New Roman" panose="02020603050405020304"/>
                <a:cs typeface="Times New Roman" panose="02020603050405020304"/>
              </a:rPr>
              <a:t>ε</a:t>
            </a:r>
            <a:r>
              <a:rPr sz="3249" spc="68" baseline="-1000" dirty="0">
                <a:solidFill>
                  <a:srgbClr val="000000">
                    <a:alpha val="100000"/>
                  </a:srgbClr>
                </a:solidFill>
                <a:latin typeface="华文楷体" panose="02010600040101010101" charset="-122"/>
                <a:ea typeface="华文楷体" panose="02010600040101010101" charset="-122"/>
                <a:cs typeface="华文楷体" panose="02010600040101010101" charset="-122"/>
              </a:rPr>
              <a:t>，则</a:t>
            </a:r>
            <a:r>
              <a:rPr sz="3249" b="1" i="1" spc="68" baseline="-1000" dirty="0">
                <a:solidFill>
                  <a:srgbClr val="000000">
                    <a:alpha val="100000"/>
                  </a:srgbClr>
                </a:solidFill>
                <a:latin typeface="Times New Roman" panose="02020603050405020304"/>
                <a:ea typeface="Times New Roman" panose="02020603050405020304"/>
                <a:cs typeface="Times New Roman" panose="02020603050405020304"/>
              </a:rPr>
              <a:t>FIRST</a:t>
            </a:r>
            <a:r>
              <a:rPr sz="3249" b="1" spc="68" baseline="-1000" dirty="0">
                <a:solidFill>
                  <a:srgbClr val="000000">
                    <a:alpha val="100000"/>
                  </a:srgbClr>
                </a:solidFill>
                <a:latin typeface="Times New Roman" panose="02020603050405020304"/>
                <a:ea typeface="Times New Roman" panose="02020603050405020304"/>
                <a:cs typeface="Times New Roman" panose="02020603050405020304"/>
              </a:rPr>
              <a:t>(</a:t>
            </a:r>
            <a:r>
              <a:rPr sz="3249" b="1" i="1" spc="68" baseline="-1000" dirty="0">
                <a:solidFill>
                  <a:srgbClr val="000000">
                    <a:alpha val="100000"/>
                  </a:srgbClr>
                </a:solidFill>
                <a:latin typeface="Times New Roman" panose="02020603050405020304"/>
                <a:ea typeface="Times New Roman" panose="02020603050405020304"/>
                <a:cs typeface="Times New Roman" panose="02020603050405020304"/>
              </a:rPr>
              <a:t>α</a:t>
            </a:r>
            <a:r>
              <a:rPr sz="3249" b="1" spc="68" baseline="-1000" dirty="0">
                <a:solidFill>
                  <a:srgbClr val="000000">
                    <a:alpha val="100000"/>
                  </a:srgbClr>
                </a:solidFill>
                <a:latin typeface="Times New Roman" panose="02020603050405020304"/>
                <a:ea typeface="Times New Roman" panose="02020603050405020304"/>
                <a:cs typeface="Times New Roman" panose="02020603050405020304"/>
              </a:rPr>
              <a:t>)∩</a:t>
            </a:r>
            <a:r>
              <a:rPr sz="3249" b="1" i="1" spc="68" baseline="-1000" dirty="0">
                <a:solidFill>
                  <a:srgbClr val="000000">
                    <a:alpha val="100000"/>
                  </a:srgbClr>
                </a:solidFill>
                <a:latin typeface="Times New Roman" panose="02020603050405020304"/>
                <a:ea typeface="Times New Roman" panose="02020603050405020304"/>
                <a:cs typeface="Times New Roman" panose="02020603050405020304"/>
              </a:rPr>
              <a:t>FOLLOW</a:t>
            </a:r>
            <a:r>
              <a:rPr sz="3249" b="1" spc="68" baseline="-1000" dirty="0">
                <a:solidFill>
                  <a:srgbClr val="000000">
                    <a:alpha val="100000"/>
                  </a:srgbClr>
                </a:solidFill>
                <a:latin typeface="Times New Roman" panose="02020603050405020304"/>
                <a:ea typeface="Times New Roman" panose="02020603050405020304"/>
                <a:cs typeface="Times New Roman" panose="02020603050405020304"/>
              </a:rPr>
              <a:t>(</a:t>
            </a:r>
            <a:r>
              <a:rPr sz="3249" b="1" i="1" spc="68" baseline="-1000" dirty="0">
                <a:solidFill>
                  <a:srgbClr val="000000">
                    <a:alpha val="100000"/>
                  </a:srgbClr>
                </a:solidFill>
                <a:latin typeface="Times New Roman" panose="02020603050405020304"/>
                <a:ea typeface="Times New Roman" panose="02020603050405020304"/>
                <a:cs typeface="Times New Roman" panose="02020603050405020304"/>
              </a:rPr>
              <a:t>A</a:t>
            </a:r>
            <a:r>
              <a:rPr sz="3249" b="1" spc="68" baseline="-1000" dirty="0">
                <a:solidFill>
                  <a:srgbClr val="000000">
                    <a:alpha val="100000"/>
                  </a:srgbClr>
                </a:solidFill>
                <a:latin typeface="Times New Roman" panose="02020603050405020304"/>
                <a:ea typeface="Times New Roman" panose="02020603050405020304"/>
                <a:cs typeface="Times New Roman" panose="02020603050405020304"/>
              </a:rPr>
              <a:t>)</a:t>
            </a:r>
            <a:r>
              <a:rPr sz="2052" spc="51" dirty="0">
                <a:solidFill>
                  <a:srgbClr val="000000">
                    <a:alpha val="100000"/>
                  </a:srgbClr>
                </a:solidFill>
                <a:latin typeface="Times New Roman" panose="02020603050405020304"/>
                <a:ea typeface="Times New Roman" panose="02020603050405020304"/>
                <a:cs typeface="Times New Roman" panose="02020603050405020304"/>
              </a:rPr>
              <a:t> </a:t>
            </a:r>
            <a:r>
              <a:rPr sz="3249" b="1" spc="68" baseline="-1000" dirty="0">
                <a:solidFill>
                  <a:srgbClr val="000000">
                    <a:alpha val="100000"/>
                  </a:srgbClr>
                </a:solidFill>
                <a:latin typeface="Times New Roman" panose="02020603050405020304"/>
                <a:ea typeface="Times New Roman" panose="02020603050405020304"/>
                <a:cs typeface="Times New Roman" panose="02020603050405020304"/>
              </a:rPr>
              <a:t>=Φ</a:t>
            </a:r>
            <a:r>
              <a:rPr sz="3249" spc="68" baseline="-1000" dirty="0">
                <a:solidFill>
                  <a:srgbClr val="000000">
                    <a:alpha val="100000"/>
                  </a:srgbClr>
                </a:solidFill>
                <a:latin typeface="华文楷体" panose="02010600040101010101" charset="-122"/>
                <a:ea typeface="华文楷体" panose="02010600040101010101" charset="-122"/>
                <a:cs typeface="华文楷体" panose="02010600040101010101" charset="-122"/>
              </a:rPr>
              <a:t>；</a:t>
            </a:r>
            <a:r>
              <a:rPr sz="2052" dirty="0">
                <a:solidFill>
                  <a:srgbClr val="000000">
                    <a:alpha val="100000"/>
                  </a:srgbClr>
                </a:solidFill>
                <a:latin typeface="华文楷体" panose="02010600040101010101" charset="-122"/>
                <a:ea typeface="华文楷体" panose="02010600040101010101" charset="-122"/>
                <a:cs typeface="华文楷体" panose="02010600040101010101" charset="-122"/>
              </a:rPr>
              <a:t>                 </a:t>
            </a:r>
            <a:r>
              <a:rPr sz="3249" spc="-26" baseline="-1000" dirty="0">
                <a:solidFill>
                  <a:srgbClr val="000000">
                    <a:alpha val="100000"/>
                  </a:srgbClr>
                </a:solidFill>
                <a:latin typeface="华文楷体" panose="02010600040101010101" charset="-122"/>
                <a:ea typeface="华文楷体" panose="02010600040101010101" charset="-122"/>
                <a:cs typeface="华文楷体" panose="02010600040101010101" charset="-122"/>
              </a:rPr>
              <a:t>如果</a:t>
            </a:r>
            <a:r>
              <a:rPr sz="2052" spc="145" dirty="0">
                <a:solidFill>
                  <a:srgbClr val="000000">
                    <a:alpha val="100000"/>
                  </a:srgbClr>
                </a:solidFill>
                <a:latin typeface="华文楷体" panose="02010600040101010101" charset="-122"/>
                <a:ea typeface="华文楷体" panose="02010600040101010101" charset="-122"/>
                <a:cs typeface="华文楷体" panose="02010600040101010101" charset="-122"/>
              </a:rPr>
              <a:t> </a:t>
            </a:r>
            <a:r>
              <a:rPr sz="3249" b="1" i="1" spc="-26" baseline="-1000" dirty="0">
                <a:solidFill>
                  <a:srgbClr val="000000">
                    <a:alpha val="100000"/>
                  </a:srgbClr>
                </a:solidFill>
                <a:latin typeface="Times New Roman" panose="02020603050405020304"/>
                <a:ea typeface="Times New Roman" panose="02020603050405020304"/>
                <a:cs typeface="Times New Roman" panose="02020603050405020304"/>
              </a:rPr>
              <a:t>α</a:t>
            </a:r>
            <a:r>
              <a:rPr sz="2052" spc="34" dirty="0">
                <a:solidFill>
                  <a:srgbClr val="000000">
                    <a:alpha val="100000"/>
                  </a:srgbClr>
                </a:solidFill>
                <a:latin typeface="Times New Roman" panose="02020603050405020304"/>
                <a:ea typeface="Times New Roman" panose="02020603050405020304"/>
                <a:cs typeface="Times New Roman" panose="02020603050405020304"/>
              </a:rPr>
              <a:t>     </a:t>
            </a:r>
            <a:r>
              <a:rPr sz="2138" b="1" spc="-26" baseline="29000" dirty="0">
                <a:solidFill>
                  <a:srgbClr val="000000">
                    <a:alpha val="100000"/>
                  </a:srgbClr>
                </a:solidFill>
                <a:latin typeface="Times New Roman" panose="02020603050405020304"/>
                <a:ea typeface="Times New Roman" panose="02020603050405020304"/>
                <a:cs typeface="Times New Roman" panose="02020603050405020304"/>
              </a:rPr>
              <a:t>*</a:t>
            </a:r>
            <a:r>
              <a:rPr sz="1368" spc="205" dirty="0">
                <a:solidFill>
                  <a:srgbClr val="000000">
                    <a:alpha val="100000"/>
                  </a:srgbClr>
                </a:solidFill>
                <a:latin typeface="Times New Roman" panose="02020603050405020304"/>
                <a:ea typeface="Times New Roman" panose="02020603050405020304"/>
                <a:cs typeface="Times New Roman" panose="02020603050405020304"/>
              </a:rPr>
              <a:t> </a:t>
            </a:r>
            <a:r>
              <a:rPr sz="3249" b="1" i="1" spc="-26" baseline="-1000" dirty="0">
                <a:solidFill>
                  <a:srgbClr val="000000">
                    <a:alpha val="100000"/>
                  </a:srgbClr>
                </a:solidFill>
                <a:latin typeface="Times New Roman" panose="02020603050405020304"/>
                <a:ea typeface="Times New Roman" panose="02020603050405020304"/>
                <a:cs typeface="Times New Roman" panose="02020603050405020304"/>
              </a:rPr>
              <a:t>ε</a:t>
            </a:r>
            <a:r>
              <a:rPr sz="3249" spc="-26" baseline="-1000" dirty="0">
                <a:solidFill>
                  <a:srgbClr val="000000">
                    <a:alpha val="100000"/>
                  </a:srgbClr>
                </a:solidFill>
                <a:latin typeface="华文楷体" panose="02010600040101010101" charset="-122"/>
                <a:ea typeface="华文楷体" panose="02010600040101010101" charset="-122"/>
                <a:cs typeface="华文楷体" panose="02010600040101010101" charset="-122"/>
              </a:rPr>
              <a:t>，则</a:t>
            </a:r>
            <a:r>
              <a:rPr sz="3249" b="1" i="1" spc="-26" baseline="-1000" dirty="0">
                <a:solidFill>
                  <a:srgbClr val="000000">
                    <a:alpha val="100000"/>
                  </a:srgbClr>
                </a:solidFill>
                <a:latin typeface="Times New Roman" panose="02020603050405020304"/>
                <a:ea typeface="Times New Roman" panose="02020603050405020304"/>
                <a:cs typeface="Times New Roman" panose="02020603050405020304"/>
              </a:rPr>
              <a:t>FIRST</a:t>
            </a:r>
            <a:r>
              <a:rPr sz="3249" b="1" spc="-26" baseline="-1000" dirty="0">
                <a:solidFill>
                  <a:srgbClr val="000000">
                    <a:alpha val="100000"/>
                  </a:srgbClr>
                </a:solidFill>
                <a:latin typeface="Times New Roman" panose="02020603050405020304"/>
                <a:ea typeface="Times New Roman" panose="02020603050405020304"/>
                <a:cs typeface="Times New Roman" panose="02020603050405020304"/>
              </a:rPr>
              <a:t>(</a:t>
            </a:r>
            <a:r>
              <a:rPr sz="3249" b="1" i="1" spc="-26" baseline="-1000" dirty="0">
                <a:solidFill>
                  <a:srgbClr val="000000">
                    <a:alpha val="100000"/>
                  </a:srgbClr>
                </a:solidFill>
                <a:latin typeface="Times New Roman" panose="02020603050405020304"/>
                <a:ea typeface="Times New Roman" panose="02020603050405020304"/>
                <a:cs typeface="Times New Roman" panose="02020603050405020304"/>
              </a:rPr>
              <a:t>β</a:t>
            </a:r>
            <a:r>
              <a:rPr sz="3249" b="1" spc="-26" baseline="-1000" dirty="0">
                <a:solidFill>
                  <a:srgbClr val="000000">
                    <a:alpha val="100000"/>
                  </a:srgbClr>
                </a:solidFill>
                <a:latin typeface="Times New Roman" panose="02020603050405020304"/>
                <a:ea typeface="Times New Roman" panose="02020603050405020304"/>
                <a:cs typeface="Times New Roman" panose="02020603050405020304"/>
              </a:rPr>
              <a:t>)∩</a:t>
            </a:r>
            <a:r>
              <a:rPr sz="3249" b="1" i="1" spc="-26" baseline="-1000" dirty="0">
                <a:solidFill>
                  <a:srgbClr val="000000">
                    <a:alpha val="100000"/>
                  </a:srgbClr>
                </a:solidFill>
                <a:latin typeface="Times New Roman" panose="02020603050405020304"/>
                <a:ea typeface="Times New Roman" panose="02020603050405020304"/>
                <a:cs typeface="Times New Roman" panose="02020603050405020304"/>
              </a:rPr>
              <a:t>FOLLOW</a:t>
            </a:r>
            <a:r>
              <a:rPr sz="3249" b="1" spc="-26" baseline="-1000" dirty="0">
                <a:solidFill>
                  <a:srgbClr val="000000">
                    <a:alpha val="100000"/>
                  </a:srgbClr>
                </a:solidFill>
                <a:latin typeface="Times New Roman" panose="02020603050405020304"/>
                <a:ea typeface="Times New Roman" panose="02020603050405020304"/>
                <a:cs typeface="Times New Roman" panose="02020603050405020304"/>
              </a:rPr>
              <a:t>(</a:t>
            </a:r>
            <a:r>
              <a:rPr sz="3249" b="1" i="1" spc="-26" baseline="-1000" dirty="0">
                <a:solidFill>
                  <a:srgbClr val="000000">
                    <a:alpha val="100000"/>
                  </a:srgbClr>
                </a:solidFill>
                <a:latin typeface="Times New Roman" panose="02020603050405020304"/>
                <a:ea typeface="Times New Roman" panose="02020603050405020304"/>
                <a:cs typeface="Times New Roman" panose="02020603050405020304"/>
              </a:rPr>
              <a:t>A</a:t>
            </a:r>
            <a:r>
              <a:rPr sz="3249" b="1" spc="-26" baseline="-1000" dirty="0">
                <a:solidFill>
                  <a:srgbClr val="000000">
                    <a:alpha val="100000"/>
                  </a:srgbClr>
                </a:solidFill>
                <a:latin typeface="Times New Roman" panose="02020603050405020304"/>
                <a:ea typeface="Times New Roman" panose="02020603050405020304"/>
                <a:cs typeface="Times New Roman" panose="02020603050405020304"/>
              </a:rPr>
              <a:t>)</a:t>
            </a:r>
            <a:r>
              <a:rPr sz="2052" spc="51" dirty="0">
                <a:solidFill>
                  <a:srgbClr val="000000">
                    <a:alpha val="100000"/>
                  </a:srgbClr>
                </a:solidFill>
                <a:latin typeface="Times New Roman" panose="02020603050405020304"/>
                <a:ea typeface="Times New Roman" panose="02020603050405020304"/>
                <a:cs typeface="Times New Roman" panose="02020603050405020304"/>
              </a:rPr>
              <a:t> </a:t>
            </a:r>
            <a:r>
              <a:rPr sz="3249" b="1" spc="-26" baseline="-1000" dirty="0">
                <a:solidFill>
                  <a:srgbClr val="000000">
                    <a:alpha val="100000"/>
                  </a:srgbClr>
                </a:solidFill>
                <a:latin typeface="Times New Roman" panose="02020603050405020304"/>
                <a:ea typeface="Times New Roman" panose="02020603050405020304"/>
                <a:cs typeface="Times New Roman" panose="02020603050405020304"/>
              </a:rPr>
              <a:t>=Φ</a:t>
            </a:r>
            <a:r>
              <a:rPr sz="3249" spc="-26" baseline="-1000" dirty="0">
                <a:solidFill>
                  <a:srgbClr val="000000">
                    <a:alpha val="100000"/>
                  </a:srgbClr>
                </a:solidFill>
                <a:latin typeface="华文楷体" panose="02010600040101010101" charset="-122"/>
                <a:ea typeface="华文楷体" panose="02010600040101010101" charset="-122"/>
                <a:cs typeface="华文楷体" panose="02010600040101010101" charset="-122"/>
              </a:rPr>
              <a:t>；</a:t>
            </a:r>
            <a:endParaRPr lang="en-US" altLang="en-US" sz="2112" dirty="0"/>
          </a:p>
        </p:txBody>
      </p:sp>
      <p:pic>
        <p:nvPicPr>
          <p:cNvPr id="367" name="picture 367"/>
          <p:cNvPicPr>
            <a:picLocks noChangeAspect="1"/>
          </p:cNvPicPr>
          <p:nvPr/>
        </p:nvPicPr>
        <p:blipFill>
          <a:blip r:embed="rId2"/>
          <a:stretch>
            <a:fillRect/>
          </a:stretch>
        </p:blipFill>
        <p:spPr>
          <a:xfrm rot="21600000">
            <a:off x="2336016" y="4111853"/>
            <a:ext cx="248074" cy="332849"/>
          </a:xfrm>
          <a:prstGeom prst="rect">
            <a:avLst/>
          </a:prstGeom>
        </p:spPr>
      </p:pic>
      <p:pic>
        <p:nvPicPr>
          <p:cNvPr id="368" name="picture 368"/>
          <p:cNvPicPr>
            <a:picLocks noChangeAspect="1"/>
          </p:cNvPicPr>
          <p:nvPr/>
        </p:nvPicPr>
        <p:blipFill>
          <a:blip r:embed="rId3"/>
          <a:stretch>
            <a:fillRect/>
          </a:stretch>
        </p:blipFill>
        <p:spPr>
          <a:xfrm rot="21600000">
            <a:off x="2211979" y="3593488"/>
            <a:ext cx="248074" cy="332849"/>
          </a:xfrm>
          <a:prstGeom prst="rect">
            <a:avLst/>
          </a:prstGeom>
        </p:spPr>
      </p:pic>
      <p:pic>
        <p:nvPicPr>
          <p:cNvPr id="369" name="picture 369"/>
          <p:cNvPicPr>
            <a:picLocks noChangeAspect="1"/>
          </p:cNvPicPr>
          <p:nvPr/>
        </p:nvPicPr>
        <p:blipFill>
          <a:blip r:embed="rId4"/>
          <a:stretch>
            <a:fillRect/>
          </a:stretch>
        </p:blipFill>
        <p:spPr>
          <a:xfrm rot="21600000">
            <a:off x="1267260" y="3583883"/>
            <a:ext cx="170093" cy="301601"/>
          </a:xfrm>
          <a:prstGeom prst="rect">
            <a:avLst/>
          </a:prstGeom>
        </p:spPr>
      </p:pic>
      <p:pic>
        <p:nvPicPr>
          <p:cNvPr id="370" name="picture 370"/>
          <p:cNvPicPr>
            <a:picLocks noChangeAspect="1"/>
          </p:cNvPicPr>
          <p:nvPr/>
        </p:nvPicPr>
        <p:blipFill>
          <a:blip r:embed="rId4"/>
          <a:stretch>
            <a:fillRect/>
          </a:stretch>
        </p:blipFill>
        <p:spPr>
          <a:xfrm rot="21600000">
            <a:off x="1267249" y="3160362"/>
            <a:ext cx="170093" cy="301601"/>
          </a:xfrm>
          <a:prstGeom prst="rect">
            <a:avLst/>
          </a:prstGeom>
        </p:spPr>
      </p:pic>
      <p:pic>
        <p:nvPicPr>
          <p:cNvPr id="371" name="picture 371"/>
          <p:cNvPicPr>
            <a:picLocks noChangeAspect="1"/>
          </p:cNvPicPr>
          <p:nvPr/>
        </p:nvPicPr>
        <p:blipFill>
          <a:blip r:embed="rId4"/>
          <a:stretch>
            <a:fillRect/>
          </a:stretch>
        </p:blipFill>
        <p:spPr>
          <a:xfrm rot="21600000">
            <a:off x="1267250" y="2736815"/>
            <a:ext cx="170093" cy="301601"/>
          </a:xfrm>
          <a:prstGeom prst="rect">
            <a:avLst/>
          </a:prstGeom>
        </p:spPr>
      </p:pic>
      <p:pic>
        <p:nvPicPr>
          <p:cNvPr id="372" name="picture 372"/>
          <p:cNvPicPr>
            <a:picLocks noChangeAspect="1"/>
          </p:cNvPicPr>
          <p:nvPr/>
        </p:nvPicPr>
        <p:blipFill>
          <a:blip r:embed="rId4"/>
          <a:stretch>
            <a:fillRect/>
          </a:stretch>
        </p:blipFill>
        <p:spPr>
          <a:xfrm rot="21600000">
            <a:off x="1007926" y="1954905"/>
            <a:ext cx="170093" cy="301601"/>
          </a:xfrm>
          <a:prstGeom prst="rect">
            <a:avLst/>
          </a:prstGeom>
        </p:spPr>
      </p:pic>
      <p:sp>
        <p:nvSpPr>
          <p:cNvPr id="373" name="path"/>
          <p:cNvSpPr/>
          <p:nvPr/>
        </p:nvSpPr>
        <p:spPr>
          <a:xfrm>
            <a:off x="662570" y="1395763"/>
            <a:ext cx="646379" cy="368800"/>
          </a:xfrm>
          <a:custGeom>
            <a:avLst/>
            <a:gdLst/>
            <a:ahLst/>
            <a:cxnLst/>
            <a:rect l="0" t="0" r="0" b="0"/>
            <a:pathLst>
              <a:path w="1190" h="679">
                <a:moveTo>
                  <a:pt x="0" y="0"/>
                </a:moveTo>
                <a:lnTo>
                  <a:pt x="850" y="0"/>
                </a:lnTo>
                <a:lnTo>
                  <a:pt x="1190" y="339"/>
                </a:lnTo>
                <a:lnTo>
                  <a:pt x="850" y="679"/>
                </a:lnTo>
                <a:lnTo>
                  <a:pt x="0" y="679"/>
                </a:lnTo>
              </a:path>
            </a:pathLst>
          </a:custGeom>
          <a:solidFill>
            <a:srgbClr val="0B87D6">
              <a:alpha val="100000"/>
            </a:srgbClr>
          </a:solidFill>
          <a:ln cap="flat">
            <a:noFill/>
            <a:prstDash val="solid"/>
            <a:miter lim="0"/>
          </a:ln>
        </p:spPr>
        <p:txBody>
          <a:bodyPr rtlCol="0"/>
          <a:lstStyle/>
          <a:p>
            <a:pPr algn="ctr"/>
            <a:endParaRPr lang="zh-CN" altLang="en-US" sz="2223"/>
          </a:p>
        </p:txBody>
      </p:sp>
      <p:graphicFrame>
        <p:nvGraphicFramePr>
          <p:cNvPr id="374" name="table 374"/>
          <p:cNvGraphicFramePr>
            <a:graphicFrameLocks noGrp="1"/>
          </p:cNvGraphicFramePr>
          <p:nvPr>
            <p:extLst>
              <p:ext uri="{D42A27DB-BD31-4B8C-83A1-F6EECF244321}">
                <p14:modId xmlns:p14="http://schemas.microsoft.com/office/powerpoint/2010/main" val="1136862591"/>
              </p:ext>
            </p:extLst>
          </p:nvPr>
        </p:nvGraphicFramePr>
        <p:xfrm>
          <a:off x="1844639" y="5059497"/>
          <a:ext cx="5711198" cy="407245"/>
        </p:xfrm>
        <a:graphic>
          <a:graphicData uri="http://schemas.openxmlformats.org/drawingml/2006/table">
            <a:tbl>
              <a:tblPr/>
              <a:tblGrid>
                <a:gridCol w="5711198">
                  <a:extLst>
                    <a:ext uri="{9D8B030D-6E8A-4147-A177-3AD203B41FA5}">
                      <a16:colId xmlns:a16="http://schemas.microsoft.com/office/drawing/2014/main" val="20000"/>
                    </a:ext>
                  </a:extLst>
                </a:gridCol>
              </a:tblGrid>
              <a:tr h="407245">
                <a:tc>
                  <a:txBody>
                    <a:bodyPr/>
                    <a:lstStyle/>
                    <a:p>
                      <a:pPr algn="l" rtl="0" eaLnBrk="0">
                        <a:lnSpc>
                          <a:spcPct val="114000"/>
                        </a:lnSpc>
                      </a:pPr>
                      <a:endParaRPr lang="en-US" altLang="en-US" sz="400" dirty="0"/>
                    </a:p>
                    <a:p>
                      <a:pPr indent="146050" algn="l" rtl="0" eaLnBrk="0">
                        <a:lnSpc>
                          <a:spcPct val="97000"/>
                        </a:lnSpc>
                        <a:spcBef>
                          <a:spcPts val="5"/>
                        </a:spcBef>
                      </a:pPr>
                      <a:r>
                        <a:rPr sz="2100" spc="-10" dirty="0">
                          <a:solidFill>
                            <a:srgbClr val="000000">
                              <a:alpha val="100000"/>
                            </a:srgbClr>
                          </a:solidFill>
                          <a:latin typeface="楷体" panose="02010609060101010101" charset="-122"/>
                          <a:ea typeface="楷体" panose="02010609060101010101" charset="-122"/>
                          <a:cs typeface="楷体" panose="02010609060101010101" charset="-122"/>
                        </a:rPr>
                        <a:t>同一非终结符的各个产生式的</a:t>
                      </a:r>
                      <a:r>
                        <a:rPr sz="2100" spc="-10" dirty="0">
                          <a:ln w="6350" cap="flat" cmpd="sng">
                            <a:solidFill>
                              <a:srgbClr val="3333FF">
                                <a:alpha val="100000"/>
                              </a:srgbClr>
                            </a:solidFill>
                            <a:prstDash val="solid"/>
                            <a:miter lim="1"/>
                          </a:ln>
                          <a:solidFill>
                            <a:srgbClr val="3333FF">
                              <a:alpha val="100000"/>
                            </a:srgbClr>
                          </a:solidFill>
                          <a:latin typeface="楷体" panose="02010609060101010101" charset="-122"/>
                          <a:ea typeface="楷体" panose="02010609060101010101" charset="-122"/>
                          <a:cs typeface="楷体" panose="02010609060101010101" charset="-122"/>
                        </a:rPr>
                        <a:t>可选集互不相交</a:t>
                      </a:r>
                      <a:endParaRPr lang="en-US" altLang="en-US" sz="2100" dirty="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D98C"/>
                    </a:solidFill>
                  </a:tcPr>
                </a:tc>
                <a:extLst>
                  <a:ext uri="{0D108BD9-81ED-4DB2-BD59-A6C34878D82A}">
                    <a16:rowId xmlns:a16="http://schemas.microsoft.com/office/drawing/2014/main" val="10000"/>
                  </a:ext>
                </a:extLst>
              </a:tr>
            </a:tbl>
          </a:graphicData>
        </a:graphic>
      </p:graphicFrame>
      <p:graphicFrame>
        <p:nvGraphicFramePr>
          <p:cNvPr id="375" name="table 375"/>
          <p:cNvGraphicFramePr>
            <a:graphicFrameLocks noGrp="1"/>
          </p:cNvGraphicFramePr>
          <p:nvPr>
            <p:extLst>
              <p:ext uri="{D42A27DB-BD31-4B8C-83A1-F6EECF244321}">
                <p14:modId xmlns:p14="http://schemas.microsoft.com/office/powerpoint/2010/main" val="450365666"/>
              </p:ext>
            </p:extLst>
          </p:nvPr>
        </p:nvGraphicFramePr>
        <p:xfrm>
          <a:off x="2535325" y="5589240"/>
          <a:ext cx="4221770" cy="407788"/>
        </p:xfrm>
        <a:graphic>
          <a:graphicData uri="http://schemas.openxmlformats.org/drawingml/2006/table">
            <a:tbl>
              <a:tblPr/>
              <a:tblGrid>
                <a:gridCol w="4221770">
                  <a:extLst>
                    <a:ext uri="{9D8B030D-6E8A-4147-A177-3AD203B41FA5}">
                      <a16:colId xmlns:a16="http://schemas.microsoft.com/office/drawing/2014/main" val="20000"/>
                    </a:ext>
                  </a:extLst>
                </a:gridCol>
              </a:tblGrid>
              <a:tr h="407788">
                <a:tc>
                  <a:txBody>
                    <a:bodyPr/>
                    <a:lstStyle/>
                    <a:p>
                      <a:pPr algn="l" rtl="0" eaLnBrk="0">
                        <a:lnSpc>
                          <a:spcPct val="114000"/>
                        </a:lnSpc>
                      </a:pPr>
                      <a:endParaRPr lang="en-US" altLang="en-US" sz="400" dirty="0"/>
                    </a:p>
                    <a:p>
                      <a:pPr indent="122555" algn="l" rtl="0" eaLnBrk="0">
                        <a:lnSpc>
                          <a:spcPct val="92000"/>
                        </a:lnSpc>
                        <a:spcBef>
                          <a:spcPts val="5"/>
                        </a:spcBef>
                      </a:pPr>
                      <a:r>
                        <a:rPr sz="2100" spc="-10" dirty="0">
                          <a:solidFill>
                            <a:srgbClr val="000000">
                              <a:alpha val="100000"/>
                            </a:srgbClr>
                          </a:solidFill>
                          <a:latin typeface="楷体" panose="02010609060101010101" charset="-122"/>
                          <a:ea typeface="楷体" panose="02010609060101010101" charset="-122"/>
                          <a:cs typeface="楷体" panose="02010609060101010101" charset="-122"/>
                        </a:rPr>
                        <a:t>可以为</a:t>
                      </a:r>
                      <a:r>
                        <a:rPr sz="2100" b="1" i="1" spc="-10" dirty="0">
                          <a:solidFill>
                            <a:srgbClr val="000000">
                              <a:alpha val="100000"/>
                            </a:srgbClr>
                          </a:solidFill>
                          <a:latin typeface="Times New Roman" panose="02020603050405020304"/>
                          <a:ea typeface="Times New Roman" panose="02020603050405020304"/>
                          <a:cs typeface="Times New Roman" panose="02020603050405020304"/>
                        </a:rPr>
                        <a:t>LL</a:t>
                      </a:r>
                      <a:r>
                        <a:rPr sz="2100" b="1" spc="-10" dirty="0">
                          <a:solidFill>
                            <a:srgbClr val="000000">
                              <a:alpha val="100000"/>
                            </a:srgbClr>
                          </a:solidFill>
                          <a:latin typeface="Times New Roman" panose="02020603050405020304"/>
                          <a:ea typeface="Times New Roman" panose="02020603050405020304"/>
                          <a:cs typeface="Times New Roman" panose="02020603050405020304"/>
                        </a:rPr>
                        <a:t>(1)</a:t>
                      </a:r>
                      <a:r>
                        <a:rPr sz="2100" spc="-10" dirty="0">
                          <a:solidFill>
                            <a:srgbClr val="000000">
                              <a:alpha val="100000"/>
                            </a:srgbClr>
                          </a:solidFill>
                          <a:latin typeface="楷体" panose="02010609060101010101" charset="-122"/>
                          <a:ea typeface="楷体" panose="02010609060101010101" charset="-122"/>
                          <a:cs typeface="楷体" panose="02010609060101010101" charset="-122"/>
                        </a:rPr>
                        <a:t>文法构造预测分析器</a:t>
                      </a:r>
                      <a:endParaRPr lang="en-US" altLang="en-US" sz="2100" dirty="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D98C"/>
                    </a:solidFill>
                  </a:tcPr>
                </a:tc>
                <a:extLst>
                  <a:ext uri="{0D108BD9-81ED-4DB2-BD59-A6C34878D82A}">
                    <a16:rowId xmlns:a16="http://schemas.microsoft.com/office/drawing/2014/main" val="10000"/>
                  </a:ext>
                </a:extLst>
              </a:tr>
            </a:tbl>
          </a:graphicData>
        </a:graphic>
      </p:graphicFrame>
      <p:pic>
        <p:nvPicPr>
          <p:cNvPr id="376" name="picture 376"/>
          <p:cNvPicPr>
            <a:picLocks noChangeAspect="1"/>
          </p:cNvPicPr>
          <p:nvPr/>
        </p:nvPicPr>
        <p:blipFill>
          <a:blip r:embed="rId5"/>
          <a:stretch>
            <a:fillRect/>
          </a:stretch>
        </p:blipFill>
        <p:spPr>
          <a:xfrm rot="21600000">
            <a:off x="662570" y="1397066"/>
            <a:ext cx="646379" cy="75585"/>
          </a:xfrm>
          <a:prstGeom prst="rect">
            <a:avLst/>
          </a:prstGeom>
        </p:spPr>
      </p:pic>
      <p:sp>
        <p:nvSpPr>
          <p:cNvPr id="13" name="文本框 12">
            <a:extLst>
              <a:ext uri="{FF2B5EF4-FFF2-40B4-BE49-F238E27FC236}">
                <a16:creationId xmlns:a16="http://schemas.microsoft.com/office/drawing/2014/main" id="{43278604-35C7-447E-B7C8-90D958C05059}"/>
              </a:ext>
            </a:extLst>
          </p:cNvPr>
          <p:cNvSpPr txBox="1"/>
          <p:nvPr/>
        </p:nvSpPr>
        <p:spPr>
          <a:xfrm>
            <a:off x="1140810" y="636455"/>
            <a:ext cx="5175250" cy="484428"/>
          </a:xfrm>
          <a:prstGeom prst="rect">
            <a:avLst/>
          </a:prstGeom>
          <a:noFill/>
        </p:spPr>
        <p:txBody>
          <a:bodyPr wrap="square">
            <a:spAutoFit/>
          </a:bodyPr>
          <a:lstStyle/>
          <a:p>
            <a:pPr indent="725433">
              <a:lnSpc>
                <a:spcPct val="91000"/>
              </a:lnSpc>
              <a:spcBef>
                <a:spcPts val="0"/>
              </a:spcBef>
            </a:pPr>
            <a:r>
              <a:rPr lang="en-US" altLang="zh-CN" sz="2800" b="1" i="1" spc="137" dirty="0">
                <a:solidFill>
                  <a:srgbClr val="000000">
                    <a:alpha val="100000"/>
                  </a:srgbClr>
                </a:solidFill>
                <a:latin typeface="Times New Roman" panose="02020603050405020304"/>
                <a:ea typeface="Times New Roman" panose="02020603050405020304"/>
                <a:cs typeface="Times New Roman" panose="02020603050405020304"/>
              </a:rPr>
              <a:t>LL</a:t>
            </a:r>
            <a:r>
              <a:rPr lang="en-US" altLang="zh-CN" sz="2800" spc="-282" dirty="0">
                <a:solidFill>
                  <a:srgbClr val="000000">
                    <a:alpha val="100000"/>
                  </a:srgbClr>
                </a:solidFill>
                <a:latin typeface="Times New Roman" panose="02020603050405020304"/>
                <a:ea typeface="Times New Roman" panose="02020603050405020304"/>
                <a:cs typeface="Times New Roman" panose="02020603050405020304"/>
              </a:rPr>
              <a:t> </a:t>
            </a:r>
            <a:r>
              <a:rPr lang="en-US" altLang="zh-CN" sz="2800" b="1" spc="137" dirty="0">
                <a:solidFill>
                  <a:srgbClr val="000000">
                    <a:alpha val="100000"/>
                  </a:srgbClr>
                </a:solidFill>
                <a:latin typeface="Times New Roman" panose="02020603050405020304"/>
                <a:ea typeface="Times New Roman" panose="02020603050405020304"/>
                <a:cs typeface="Times New Roman" panose="02020603050405020304"/>
              </a:rPr>
              <a:t>(1)</a:t>
            </a:r>
            <a:r>
              <a:rPr lang="en-US" altLang="zh-CN" sz="2800" spc="-342" dirty="0">
                <a:solidFill>
                  <a:srgbClr val="000000">
                    <a:alpha val="100000"/>
                  </a:srgbClr>
                </a:solidFill>
                <a:latin typeface="Times New Roman" panose="02020603050405020304"/>
                <a:ea typeface="Times New Roman" panose="02020603050405020304"/>
                <a:cs typeface="Times New Roman" panose="02020603050405020304"/>
              </a:rPr>
              <a:t> </a:t>
            </a:r>
            <a:r>
              <a:rPr lang="zh-CN" altLang="en-US" sz="2800" b="1" spc="137" dirty="0">
                <a:solidFill>
                  <a:srgbClr val="000000">
                    <a:alpha val="100000"/>
                  </a:srgbClr>
                </a:solidFill>
                <a:latin typeface="微软雅黑" panose="020B0503020204020204" charset="-122"/>
                <a:ea typeface="微软雅黑" panose="020B0503020204020204" charset="-122"/>
                <a:cs typeface="微软雅黑" panose="020B0503020204020204" charset="-122"/>
              </a:rPr>
              <a:t>文法</a:t>
            </a:r>
            <a:endParaRPr lang="zh-CN" altLang="en-US" sz="28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 name="textbox 377"/>
          <p:cNvSpPr/>
          <p:nvPr/>
        </p:nvSpPr>
        <p:spPr>
          <a:xfrm>
            <a:off x="651711" y="1384903"/>
            <a:ext cx="7359182" cy="2970713"/>
          </a:xfrm>
          <a:prstGeom prst="rect">
            <a:avLst/>
          </a:prstGeom>
        </p:spPr>
        <p:txBody>
          <a:bodyPr vert="horz" wrap="square" lIns="0" tIns="0" rIns="0" bIns="0"/>
          <a:lstStyle/>
          <a:p>
            <a:pPr algn="l" rtl="0" eaLnBrk="0">
              <a:lnSpc>
                <a:spcPct val="102000"/>
              </a:lnSpc>
            </a:pPr>
            <a:endParaRPr lang="en-US" altLang="en-US" sz="428" dirty="0"/>
          </a:p>
          <a:p>
            <a:pPr indent="725433">
              <a:lnSpc>
                <a:spcPct val="91000"/>
              </a:lnSpc>
              <a:spcBef>
                <a:spcPts val="0"/>
              </a:spcBef>
            </a:pPr>
            <a:r>
              <a:rPr sz="2565" b="1" i="1" spc="137" dirty="0">
                <a:solidFill>
                  <a:srgbClr val="000000">
                    <a:alpha val="100000"/>
                  </a:srgbClr>
                </a:solidFill>
                <a:latin typeface="Times New Roman" panose="02020603050405020304"/>
                <a:ea typeface="Times New Roman" panose="02020603050405020304"/>
                <a:cs typeface="Times New Roman" panose="02020603050405020304"/>
              </a:rPr>
              <a:t>LL</a:t>
            </a:r>
            <a:r>
              <a:rPr sz="2565" spc="-282" dirty="0">
                <a:solidFill>
                  <a:srgbClr val="000000">
                    <a:alpha val="100000"/>
                  </a:srgbClr>
                </a:solidFill>
                <a:latin typeface="Times New Roman" panose="02020603050405020304"/>
                <a:ea typeface="Times New Roman" panose="02020603050405020304"/>
                <a:cs typeface="Times New Roman" panose="02020603050405020304"/>
              </a:rPr>
              <a:t> </a:t>
            </a:r>
            <a:r>
              <a:rPr sz="2565" b="1" spc="137" dirty="0">
                <a:solidFill>
                  <a:srgbClr val="000000">
                    <a:alpha val="100000"/>
                  </a:srgbClr>
                </a:solidFill>
                <a:latin typeface="Times New Roman" panose="02020603050405020304"/>
                <a:ea typeface="Times New Roman" panose="02020603050405020304"/>
                <a:cs typeface="Times New Roman" panose="02020603050405020304"/>
              </a:rPr>
              <a:t>(1)</a:t>
            </a:r>
            <a:r>
              <a:rPr sz="2565" spc="-342" dirty="0">
                <a:solidFill>
                  <a:srgbClr val="000000">
                    <a:alpha val="100000"/>
                  </a:srgbClr>
                </a:solidFill>
                <a:latin typeface="Times New Roman" panose="02020603050405020304"/>
                <a:ea typeface="Times New Roman" panose="02020603050405020304"/>
                <a:cs typeface="Times New Roman" panose="02020603050405020304"/>
              </a:rPr>
              <a:t> </a:t>
            </a:r>
            <a:r>
              <a:rPr sz="2565" b="1" spc="137" dirty="0">
                <a:solidFill>
                  <a:srgbClr val="000000">
                    <a:alpha val="100000"/>
                  </a:srgbClr>
                </a:solidFill>
                <a:latin typeface="微软雅黑" panose="020B0503020204020204" charset="-122"/>
                <a:ea typeface="微软雅黑" panose="020B0503020204020204" charset="-122"/>
                <a:cs typeface="微软雅黑" panose="020B0503020204020204" charset="-122"/>
              </a:rPr>
              <a:t>文法</a:t>
            </a:r>
            <a:endParaRPr lang="en-US" altLang="en-US" sz="2565" dirty="0"/>
          </a:p>
          <a:p>
            <a:pPr marL="583713" indent="-227512">
              <a:lnSpc>
                <a:spcPct val="106000"/>
              </a:lnSpc>
              <a:spcBef>
                <a:spcPts val="1180"/>
              </a:spcBef>
              <a:tabLst>
                <a:tab pos="526156" algn="l"/>
              </a:tabLst>
            </a:pPr>
            <a:r>
              <a:rPr sz="2138" dirty="0">
                <a:solidFill>
                  <a:srgbClr val="000000">
                    <a:alpha val="100000"/>
                  </a:srgbClr>
                </a:solidFill>
                <a:latin typeface="Arial" panose="020B0604020202020204"/>
                <a:ea typeface="Arial" panose="020B0604020202020204"/>
                <a:cs typeface="Arial" panose="020B0604020202020204"/>
              </a:rPr>
              <a:t>	</a:t>
            </a:r>
            <a:r>
              <a:rPr sz="2138" spc="9" dirty="0">
                <a:solidFill>
                  <a:srgbClr val="000000">
                    <a:alpha val="100000"/>
                  </a:srgbClr>
                </a:solidFill>
                <a:latin typeface="华文楷体" panose="02010600040101010101" charset="-122"/>
                <a:ea typeface="华文楷体" panose="02010600040101010101" charset="-122"/>
                <a:cs typeface="华文楷体" panose="02010600040101010101" charset="-122"/>
              </a:rPr>
              <a:t>文法</a:t>
            </a:r>
            <a:r>
              <a:rPr sz="2138" b="1" i="1" spc="9" dirty="0">
                <a:solidFill>
                  <a:srgbClr val="000000">
                    <a:alpha val="100000"/>
                  </a:srgbClr>
                </a:solidFill>
                <a:latin typeface="Times New Roman" panose="02020603050405020304"/>
                <a:ea typeface="Times New Roman" panose="02020603050405020304"/>
                <a:cs typeface="Times New Roman" panose="02020603050405020304"/>
              </a:rPr>
              <a:t>G</a:t>
            </a:r>
            <a:r>
              <a:rPr sz="2138" spc="9" dirty="0">
                <a:solidFill>
                  <a:srgbClr val="000000">
                    <a:alpha val="100000"/>
                  </a:srgbClr>
                </a:solidFill>
                <a:latin typeface="华文楷体" panose="02010600040101010101" charset="-122"/>
                <a:ea typeface="华文楷体" panose="02010600040101010101" charset="-122"/>
                <a:cs typeface="华文楷体" panose="02010600040101010101" charset="-122"/>
              </a:rPr>
              <a:t>是</a:t>
            </a:r>
            <a:r>
              <a:rPr sz="2138" b="1" i="1" spc="9" dirty="0">
                <a:solidFill>
                  <a:srgbClr val="FF0000">
                    <a:alpha val="100000"/>
                  </a:srgbClr>
                </a:solidFill>
                <a:latin typeface="Times New Roman" panose="02020603050405020304"/>
                <a:ea typeface="Times New Roman" panose="02020603050405020304"/>
                <a:cs typeface="Times New Roman" panose="02020603050405020304"/>
              </a:rPr>
              <a:t>LL</a:t>
            </a:r>
            <a:r>
              <a:rPr sz="2138" spc="9" dirty="0">
                <a:ln w="6350" cap="flat" cmpd="sng">
                  <a:solidFill>
                    <a:srgbClr val="FF0000">
                      <a:alpha val="100000"/>
                    </a:srgbClr>
                  </a:solidFill>
                  <a:prstDash val="solid"/>
                  <a:miter lim="1"/>
                </a:ln>
                <a:solidFill>
                  <a:srgbClr val="FF0000">
                    <a:alpha val="100000"/>
                  </a:srgbClr>
                </a:solidFill>
                <a:latin typeface="华文楷体" panose="02010600040101010101" charset="-122"/>
                <a:ea typeface="华文楷体" panose="02010600040101010101" charset="-122"/>
                <a:cs typeface="华文楷体" panose="02010600040101010101" charset="-122"/>
              </a:rPr>
              <a:t>(1)</a:t>
            </a:r>
            <a:r>
              <a:rPr sz="2138" spc="9" dirty="0">
                <a:solidFill>
                  <a:srgbClr val="000000">
                    <a:alpha val="100000"/>
                  </a:srgbClr>
                </a:solidFill>
                <a:latin typeface="华文楷体" panose="02010600040101010101" charset="-122"/>
                <a:ea typeface="华文楷体" panose="02010600040101010101" charset="-122"/>
                <a:cs typeface="华文楷体" panose="02010600040101010101" charset="-122"/>
              </a:rPr>
              <a:t>的，当且仅当</a:t>
            </a:r>
            <a:r>
              <a:rPr sz="2138" b="1" i="1" spc="9" dirty="0">
                <a:solidFill>
                  <a:srgbClr val="000000">
                    <a:alpha val="100000"/>
                  </a:srgbClr>
                </a:solidFill>
                <a:latin typeface="Times New Roman" panose="02020603050405020304"/>
                <a:ea typeface="Times New Roman" panose="02020603050405020304"/>
                <a:cs typeface="Times New Roman" panose="02020603050405020304"/>
              </a:rPr>
              <a:t>G</a:t>
            </a:r>
            <a:r>
              <a:rPr sz="2138" spc="9" dirty="0">
                <a:solidFill>
                  <a:srgbClr val="000000">
                    <a:alpha val="100000"/>
                  </a:srgbClr>
                </a:solidFill>
                <a:latin typeface="华文楷体" panose="02010600040101010101" charset="-122"/>
                <a:ea typeface="华文楷体" panose="02010600040101010101" charset="-122"/>
                <a:cs typeface="华文楷体" panose="02010600040101010101" charset="-122"/>
              </a:rPr>
              <a:t>的任意两个具有相同左部的</a:t>
            </a:r>
            <a:r>
              <a:rPr sz="2138" spc="43" dirty="0">
                <a:solidFill>
                  <a:srgbClr val="000000">
                    <a:alpha val="100000"/>
                  </a:srgbClr>
                </a:solidFill>
                <a:latin typeface="华文楷体" panose="02010600040101010101" charset="-122"/>
                <a:ea typeface="华文楷体" panose="02010600040101010101" charset="-122"/>
                <a:cs typeface="华文楷体" panose="02010600040101010101" charset="-122"/>
              </a:rPr>
              <a:t>  </a:t>
            </a:r>
            <a:r>
              <a:rPr sz="2138" spc="-51" dirty="0">
                <a:solidFill>
                  <a:srgbClr val="000000">
                    <a:alpha val="100000"/>
                  </a:srgbClr>
                </a:solidFill>
                <a:latin typeface="华文楷体" panose="02010600040101010101" charset="-122"/>
                <a:ea typeface="华文楷体" panose="02010600040101010101" charset="-122"/>
                <a:cs typeface="华文楷体" panose="02010600040101010101" charset="-122"/>
              </a:rPr>
              <a:t>产生式</a:t>
            </a:r>
            <a:r>
              <a:rPr sz="2138" b="1" i="1" spc="-51" dirty="0">
                <a:solidFill>
                  <a:srgbClr val="000000">
                    <a:alpha val="100000"/>
                  </a:srgbClr>
                </a:solidFill>
                <a:latin typeface="Times New Roman" panose="02020603050405020304"/>
                <a:ea typeface="Times New Roman" panose="02020603050405020304"/>
                <a:cs typeface="Times New Roman" panose="02020603050405020304"/>
              </a:rPr>
              <a:t>A</a:t>
            </a:r>
            <a:r>
              <a:rPr sz="2138" spc="-17" dirty="0">
                <a:solidFill>
                  <a:srgbClr val="000000">
                    <a:alpha val="100000"/>
                  </a:srgbClr>
                </a:solidFill>
                <a:latin typeface="Times New Roman" panose="02020603050405020304"/>
                <a:ea typeface="Times New Roman" panose="02020603050405020304"/>
                <a:cs typeface="Times New Roman" panose="02020603050405020304"/>
              </a:rPr>
              <a:t> </a:t>
            </a:r>
            <a:r>
              <a:rPr sz="2138" b="1" i="1" spc="-51" dirty="0">
                <a:solidFill>
                  <a:srgbClr val="000000">
                    <a:alpha val="100000"/>
                  </a:srgbClr>
                </a:solidFill>
                <a:latin typeface="Times New Roman" panose="02020603050405020304"/>
                <a:ea typeface="Times New Roman" panose="02020603050405020304"/>
                <a:cs typeface="Times New Roman" panose="02020603050405020304"/>
              </a:rPr>
              <a:t>→</a:t>
            </a:r>
            <a:r>
              <a:rPr sz="2138" spc="43" dirty="0">
                <a:solidFill>
                  <a:srgbClr val="000000">
                    <a:alpha val="100000"/>
                  </a:srgbClr>
                </a:solidFill>
                <a:latin typeface="Times New Roman" panose="02020603050405020304"/>
                <a:ea typeface="Times New Roman" panose="02020603050405020304"/>
                <a:cs typeface="Times New Roman" panose="02020603050405020304"/>
              </a:rPr>
              <a:t> </a:t>
            </a:r>
            <a:r>
              <a:rPr sz="2138" b="1" i="1" spc="-51" dirty="0">
                <a:solidFill>
                  <a:srgbClr val="000000">
                    <a:alpha val="100000"/>
                  </a:srgbClr>
                </a:solidFill>
                <a:latin typeface="Times New Roman" panose="02020603050405020304"/>
                <a:ea typeface="Times New Roman" panose="02020603050405020304"/>
                <a:cs typeface="Times New Roman" panose="02020603050405020304"/>
              </a:rPr>
              <a:t>α</a:t>
            </a:r>
            <a:r>
              <a:rPr sz="2138" spc="180" dirty="0">
                <a:solidFill>
                  <a:srgbClr val="000000">
                    <a:alpha val="100000"/>
                  </a:srgbClr>
                </a:solidFill>
                <a:latin typeface="Times New Roman" panose="02020603050405020304"/>
                <a:ea typeface="Times New Roman" panose="02020603050405020304"/>
                <a:cs typeface="Times New Roman" panose="02020603050405020304"/>
              </a:rPr>
              <a:t> </a:t>
            </a:r>
            <a:r>
              <a:rPr sz="2138" b="1" i="1" spc="-51" dirty="0">
                <a:solidFill>
                  <a:srgbClr val="000000">
                    <a:alpha val="100000"/>
                  </a:srgbClr>
                </a:solidFill>
                <a:latin typeface="Times New Roman" panose="02020603050405020304"/>
                <a:ea typeface="Times New Roman" panose="02020603050405020304"/>
                <a:cs typeface="Times New Roman" panose="02020603050405020304"/>
              </a:rPr>
              <a:t>|</a:t>
            </a:r>
            <a:r>
              <a:rPr sz="2138" spc="-188" dirty="0">
                <a:solidFill>
                  <a:srgbClr val="000000">
                    <a:alpha val="100000"/>
                  </a:srgbClr>
                </a:solidFill>
                <a:latin typeface="Times New Roman" panose="02020603050405020304"/>
                <a:ea typeface="Times New Roman" panose="02020603050405020304"/>
                <a:cs typeface="Times New Roman" panose="02020603050405020304"/>
              </a:rPr>
              <a:t> </a:t>
            </a:r>
            <a:r>
              <a:rPr sz="2138" b="1" i="1" spc="-51" dirty="0">
                <a:solidFill>
                  <a:srgbClr val="000000">
                    <a:alpha val="100000"/>
                  </a:srgbClr>
                </a:solidFill>
                <a:latin typeface="Times New Roman" panose="02020603050405020304"/>
                <a:ea typeface="Times New Roman" panose="02020603050405020304"/>
                <a:cs typeface="Times New Roman" panose="02020603050405020304"/>
              </a:rPr>
              <a:t>β</a:t>
            </a:r>
            <a:r>
              <a:rPr sz="2138" spc="231" dirty="0">
                <a:solidFill>
                  <a:srgbClr val="000000">
                    <a:alpha val="100000"/>
                  </a:srgbClr>
                </a:solidFill>
                <a:latin typeface="Times New Roman" panose="02020603050405020304"/>
                <a:ea typeface="Times New Roman" panose="02020603050405020304"/>
                <a:cs typeface="Times New Roman" panose="02020603050405020304"/>
              </a:rPr>
              <a:t> </a:t>
            </a:r>
            <a:r>
              <a:rPr sz="2138" spc="-51" dirty="0">
                <a:solidFill>
                  <a:srgbClr val="000000">
                    <a:alpha val="100000"/>
                  </a:srgbClr>
                </a:solidFill>
                <a:latin typeface="华文楷体" panose="02010600040101010101" charset="-122"/>
                <a:ea typeface="华文楷体" panose="02010600040101010101" charset="-122"/>
                <a:cs typeface="华文楷体" panose="02010600040101010101" charset="-122"/>
              </a:rPr>
              <a:t>满足下面的条件：</a:t>
            </a:r>
            <a:endParaRPr lang="en-US" altLang="en-US" sz="2138" dirty="0"/>
          </a:p>
          <a:p>
            <a:pPr marL="615749">
              <a:lnSpc>
                <a:spcPct val="120000"/>
              </a:lnSpc>
              <a:spcBef>
                <a:spcPts val="415"/>
              </a:spcBef>
              <a:tabLst>
                <a:tab pos="785161" algn="l"/>
              </a:tabLst>
            </a:pPr>
            <a:r>
              <a:rPr sz="2138" dirty="0">
                <a:solidFill>
                  <a:srgbClr val="000000">
                    <a:alpha val="100000"/>
                  </a:srgbClr>
                </a:solidFill>
                <a:latin typeface="Arial" panose="020B0604020202020204"/>
                <a:ea typeface="Arial" panose="020B0604020202020204"/>
                <a:cs typeface="Arial" panose="020B0604020202020204"/>
              </a:rPr>
              <a:t>	</a:t>
            </a:r>
            <a:r>
              <a:rPr sz="2138" spc="17" dirty="0">
                <a:solidFill>
                  <a:srgbClr val="000000">
                    <a:alpha val="100000"/>
                  </a:srgbClr>
                </a:solidFill>
                <a:latin typeface="华文楷体" panose="02010600040101010101" charset="-122"/>
                <a:ea typeface="华文楷体" panose="02010600040101010101" charset="-122"/>
                <a:cs typeface="华文楷体" panose="02010600040101010101" charset="-122"/>
              </a:rPr>
              <a:t>如果</a:t>
            </a:r>
            <a:r>
              <a:rPr sz="2138" b="1" i="1" spc="17" dirty="0">
                <a:solidFill>
                  <a:srgbClr val="000000">
                    <a:alpha val="100000"/>
                  </a:srgbClr>
                </a:solidFill>
                <a:latin typeface="Times New Roman" panose="02020603050405020304"/>
                <a:ea typeface="Times New Roman" panose="02020603050405020304"/>
                <a:cs typeface="Times New Roman" panose="02020603050405020304"/>
              </a:rPr>
              <a:t>α</a:t>
            </a:r>
            <a:r>
              <a:rPr sz="2138" spc="351" dirty="0">
                <a:solidFill>
                  <a:srgbClr val="000000">
                    <a:alpha val="100000"/>
                  </a:srgbClr>
                </a:solidFill>
                <a:latin typeface="Times New Roman" panose="02020603050405020304"/>
                <a:ea typeface="Times New Roman" panose="02020603050405020304"/>
                <a:cs typeface="Times New Roman" panose="02020603050405020304"/>
              </a:rPr>
              <a:t> </a:t>
            </a:r>
            <a:r>
              <a:rPr sz="2138" spc="17" dirty="0">
                <a:solidFill>
                  <a:srgbClr val="000000">
                    <a:alpha val="100000"/>
                  </a:srgbClr>
                </a:solidFill>
                <a:latin typeface="华文楷体" panose="02010600040101010101" charset="-122"/>
                <a:ea typeface="华文楷体" panose="02010600040101010101" charset="-122"/>
                <a:cs typeface="华文楷体" panose="02010600040101010101" charset="-122"/>
              </a:rPr>
              <a:t>和</a:t>
            </a:r>
            <a:r>
              <a:rPr sz="2138" b="1" i="1" spc="17" dirty="0">
                <a:solidFill>
                  <a:srgbClr val="000000">
                    <a:alpha val="100000"/>
                  </a:srgbClr>
                </a:solidFill>
                <a:latin typeface="Times New Roman" panose="02020603050405020304"/>
                <a:ea typeface="Times New Roman" panose="02020603050405020304"/>
                <a:cs typeface="Times New Roman" panose="02020603050405020304"/>
              </a:rPr>
              <a:t>β</a:t>
            </a:r>
            <a:r>
              <a:rPr sz="2138" spc="17" dirty="0">
                <a:solidFill>
                  <a:srgbClr val="000000">
                    <a:alpha val="100000"/>
                  </a:srgbClr>
                </a:solidFill>
                <a:latin typeface="华文楷体" panose="02010600040101010101" charset="-122"/>
                <a:ea typeface="华文楷体" panose="02010600040101010101" charset="-122"/>
                <a:cs typeface="华文楷体" panose="02010600040101010101" charset="-122"/>
              </a:rPr>
              <a:t>均不能推导出</a:t>
            </a:r>
            <a:r>
              <a:rPr sz="2138" b="1" i="1" spc="17" dirty="0">
                <a:solidFill>
                  <a:srgbClr val="000000">
                    <a:alpha val="100000"/>
                  </a:srgbClr>
                </a:solidFill>
                <a:latin typeface="Times New Roman" panose="02020603050405020304"/>
                <a:ea typeface="Times New Roman" panose="02020603050405020304"/>
                <a:cs typeface="Times New Roman" panose="02020603050405020304"/>
              </a:rPr>
              <a:t>ε</a:t>
            </a:r>
            <a:r>
              <a:rPr sz="2138" dirty="0">
                <a:solidFill>
                  <a:srgbClr val="000000">
                    <a:alpha val="100000"/>
                  </a:srgbClr>
                </a:solidFill>
                <a:latin typeface="Times New Roman" panose="02020603050405020304"/>
                <a:ea typeface="Times New Roman" panose="02020603050405020304"/>
                <a:cs typeface="Times New Roman" panose="02020603050405020304"/>
              </a:rPr>
              <a:t> </a:t>
            </a:r>
            <a:r>
              <a:rPr sz="2138" spc="17" dirty="0">
                <a:solidFill>
                  <a:srgbClr val="000000">
                    <a:alpha val="100000"/>
                  </a:srgbClr>
                </a:solidFill>
                <a:latin typeface="华文楷体" panose="02010600040101010101" charset="-122"/>
                <a:ea typeface="华文楷体" panose="02010600040101010101" charset="-122"/>
                <a:cs typeface="华文楷体" panose="02010600040101010101" charset="-122"/>
              </a:rPr>
              <a:t>，则</a:t>
            </a:r>
            <a:r>
              <a:rPr sz="2138" b="1" i="1" spc="17" dirty="0">
                <a:solidFill>
                  <a:srgbClr val="000000">
                    <a:alpha val="100000"/>
                  </a:srgbClr>
                </a:solidFill>
                <a:latin typeface="Times New Roman" panose="02020603050405020304"/>
                <a:ea typeface="Times New Roman" panose="02020603050405020304"/>
                <a:cs typeface="Times New Roman" panose="02020603050405020304"/>
              </a:rPr>
              <a:t>FIRST</a:t>
            </a:r>
            <a:r>
              <a:rPr sz="2138" b="1" spc="17" dirty="0">
                <a:solidFill>
                  <a:srgbClr val="000000">
                    <a:alpha val="100000"/>
                  </a:srgbClr>
                </a:solidFill>
                <a:latin typeface="Times New Roman" panose="02020603050405020304"/>
                <a:ea typeface="Times New Roman" panose="02020603050405020304"/>
                <a:cs typeface="Times New Roman" panose="02020603050405020304"/>
              </a:rPr>
              <a:t>(</a:t>
            </a:r>
            <a:r>
              <a:rPr sz="2138" b="1" i="1" spc="17" dirty="0">
                <a:solidFill>
                  <a:srgbClr val="000000">
                    <a:alpha val="100000"/>
                  </a:srgbClr>
                </a:solidFill>
                <a:latin typeface="Times New Roman" panose="02020603050405020304"/>
                <a:ea typeface="Times New Roman" panose="02020603050405020304"/>
                <a:cs typeface="Times New Roman" panose="02020603050405020304"/>
              </a:rPr>
              <a:t>α</a:t>
            </a:r>
            <a:r>
              <a:rPr sz="2138" b="1" spc="17" dirty="0">
                <a:solidFill>
                  <a:srgbClr val="000000">
                    <a:alpha val="100000"/>
                  </a:srgbClr>
                </a:solidFill>
                <a:latin typeface="Times New Roman" panose="02020603050405020304"/>
                <a:ea typeface="Times New Roman" panose="02020603050405020304"/>
                <a:cs typeface="Times New Roman" panose="02020603050405020304"/>
              </a:rPr>
              <a:t>)∩</a:t>
            </a:r>
            <a:r>
              <a:rPr sz="2138" b="1" i="1" spc="17" dirty="0">
                <a:solidFill>
                  <a:srgbClr val="000000">
                    <a:alpha val="100000"/>
                  </a:srgbClr>
                </a:solidFill>
                <a:latin typeface="Times New Roman" panose="02020603050405020304"/>
                <a:ea typeface="Times New Roman" panose="02020603050405020304"/>
                <a:cs typeface="Times New Roman" panose="02020603050405020304"/>
              </a:rPr>
              <a:t>FIRST</a:t>
            </a:r>
            <a:r>
              <a:rPr sz="2138" spc="-103" dirty="0">
                <a:solidFill>
                  <a:srgbClr val="000000">
                    <a:alpha val="100000"/>
                  </a:srgbClr>
                </a:solidFill>
                <a:latin typeface="Times New Roman" panose="02020603050405020304"/>
                <a:ea typeface="Times New Roman" panose="02020603050405020304"/>
                <a:cs typeface="Times New Roman" panose="02020603050405020304"/>
              </a:rPr>
              <a:t> </a:t>
            </a:r>
            <a:r>
              <a:rPr sz="2138" b="1" spc="17" dirty="0">
                <a:solidFill>
                  <a:srgbClr val="000000">
                    <a:alpha val="100000"/>
                  </a:srgbClr>
                </a:solidFill>
                <a:latin typeface="Times New Roman" panose="02020603050405020304"/>
                <a:ea typeface="Times New Roman" panose="02020603050405020304"/>
                <a:cs typeface="Times New Roman" panose="02020603050405020304"/>
              </a:rPr>
              <a:t>(</a:t>
            </a:r>
            <a:r>
              <a:rPr sz="2138" b="1" i="1" spc="17" dirty="0">
                <a:solidFill>
                  <a:srgbClr val="000000">
                    <a:alpha val="100000"/>
                  </a:srgbClr>
                </a:solidFill>
                <a:latin typeface="Times New Roman" panose="02020603050405020304"/>
                <a:ea typeface="Times New Roman" panose="02020603050405020304"/>
                <a:cs typeface="Times New Roman" panose="02020603050405020304"/>
              </a:rPr>
              <a:t>β</a:t>
            </a:r>
            <a:r>
              <a:rPr sz="2138" b="1" spc="17" dirty="0">
                <a:solidFill>
                  <a:srgbClr val="000000">
                    <a:alpha val="100000"/>
                  </a:srgbClr>
                </a:solidFill>
                <a:latin typeface="Times New Roman" panose="02020603050405020304"/>
                <a:ea typeface="Times New Roman" panose="02020603050405020304"/>
                <a:cs typeface="Times New Roman" panose="02020603050405020304"/>
              </a:rPr>
              <a:t>)</a:t>
            </a:r>
            <a:r>
              <a:rPr sz="2138" spc="43" dirty="0">
                <a:solidFill>
                  <a:srgbClr val="000000">
                    <a:alpha val="100000"/>
                  </a:srgbClr>
                </a:solidFill>
                <a:latin typeface="Times New Roman" panose="02020603050405020304"/>
                <a:ea typeface="Times New Roman" panose="02020603050405020304"/>
                <a:cs typeface="Times New Roman" panose="02020603050405020304"/>
              </a:rPr>
              <a:t> </a:t>
            </a:r>
            <a:r>
              <a:rPr sz="2138" b="1" spc="17" dirty="0">
                <a:solidFill>
                  <a:srgbClr val="000000">
                    <a:alpha val="100000"/>
                  </a:srgbClr>
                </a:solidFill>
                <a:latin typeface="Times New Roman" panose="02020603050405020304"/>
                <a:ea typeface="Times New Roman" panose="02020603050405020304"/>
                <a:cs typeface="Times New Roman" panose="02020603050405020304"/>
              </a:rPr>
              <a:t>=Φ</a:t>
            </a:r>
            <a:r>
              <a:rPr sz="2138" dirty="0">
                <a:solidFill>
                  <a:srgbClr val="000000">
                    <a:alpha val="100000"/>
                  </a:srgbClr>
                </a:solidFill>
                <a:latin typeface="Times New Roman" panose="02020603050405020304"/>
                <a:ea typeface="Times New Roman" panose="02020603050405020304"/>
                <a:cs typeface="Times New Roman" panose="02020603050405020304"/>
              </a:rPr>
              <a:t> </a:t>
            </a:r>
            <a:r>
              <a:rPr sz="2138" dirty="0">
                <a:solidFill>
                  <a:srgbClr val="000000">
                    <a:alpha val="100000"/>
                  </a:srgbClr>
                </a:solidFill>
                <a:latin typeface="Arial" panose="020B0604020202020204"/>
                <a:ea typeface="Arial" panose="020B0604020202020204"/>
                <a:cs typeface="Arial" panose="020B0604020202020204"/>
              </a:rPr>
              <a:t>	</a:t>
            </a:r>
            <a:r>
              <a:rPr sz="2138" spc="-111" dirty="0">
                <a:solidFill>
                  <a:srgbClr val="000000">
                    <a:alpha val="100000"/>
                  </a:srgbClr>
                </a:solidFill>
                <a:latin typeface="Arial" panose="020B0604020202020204"/>
                <a:ea typeface="Arial" panose="020B0604020202020204"/>
                <a:cs typeface="Arial" panose="020B0604020202020204"/>
              </a:rPr>
              <a:t> </a:t>
            </a:r>
            <a:r>
              <a:rPr sz="2138" b="1" i="1" spc="-17" dirty="0">
                <a:solidFill>
                  <a:srgbClr val="000000">
                    <a:alpha val="100000"/>
                  </a:srgbClr>
                </a:solidFill>
                <a:latin typeface="Times New Roman" panose="02020603050405020304"/>
                <a:ea typeface="Times New Roman" panose="02020603050405020304"/>
                <a:cs typeface="Times New Roman" panose="02020603050405020304"/>
              </a:rPr>
              <a:t>α</a:t>
            </a:r>
            <a:r>
              <a:rPr sz="2138" spc="180" dirty="0">
                <a:solidFill>
                  <a:srgbClr val="000000">
                    <a:alpha val="100000"/>
                  </a:srgbClr>
                </a:solidFill>
                <a:latin typeface="Times New Roman" panose="02020603050405020304"/>
                <a:ea typeface="Times New Roman" panose="02020603050405020304"/>
                <a:cs typeface="Times New Roman" panose="02020603050405020304"/>
              </a:rPr>
              <a:t> </a:t>
            </a:r>
            <a:r>
              <a:rPr sz="2138" spc="-17" dirty="0">
                <a:solidFill>
                  <a:srgbClr val="000000">
                    <a:alpha val="100000"/>
                  </a:srgbClr>
                </a:solidFill>
                <a:latin typeface="华文楷体" panose="02010600040101010101" charset="-122"/>
                <a:ea typeface="华文楷体" panose="02010600040101010101" charset="-122"/>
                <a:cs typeface="华文楷体" panose="02010600040101010101" charset="-122"/>
              </a:rPr>
              <a:t>和</a:t>
            </a:r>
            <a:r>
              <a:rPr sz="2138" b="1" i="1" spc="-17" dirty="0">
                <a:solidFill>
                  <a:srgbClr val="000000">
                    <a:alpha val="100000"/>
                  </a:srgbClr>
                </a:solidFill>
                <a:latin typeface="Times New Roman" panose="02020603050405020304"/>
                <a:ea typeface="Times New Roman" panose="02020603050405020304"/>
                <a:cs typeface="Times New Roman" panose="02020603050405020304"/>
              </a:rPr>
              <a:t>β</a:t>
            </a:r>
            <a:r>
              <a:rPr sz="2138" spc="-368" dirty="0">
                <a:solidFill>
                  <a:srgbClr val="000000">
                    <a:alpha val="100000"/>
                  </a:srgbClr>
                </a:solidFill>
                <a:latin typeface="Times New Roman" panose="02020603050405020304"/>
                <a:ea typeface="Times New Roman" panose="02020603050405020304"/>
                <a:cs typeface="Times New Roman" panose="02020603050405020304"/>
              </a:rPr>
              <a:t> </a:t>
            </a:r>
            <a:r>
              <a:rPr sz="2138" spc="-17" dirty="0">
                <a:solidFill>
                  <a:srgbClr val="000000">
                    <a:alpha val="100000"/>
                  </a:srgbClr>
                </a:solidFill>
                <a:latin typeface="华文楷体" panose="02010600040101010101" charset="-122"/>
                <a:ea typeface="华文楷体" panose="02010600040101010101" charset="-122"/>
                <a:cs typeface="华文楷体" panose="02010600040101010101" charset="-122"/>
              </a:rPr>
              <a:t>至多有一个能推导出</a:t>
            </a:r>
            <a:r>
              <a:rPr sz="2223" i="1" spc="-17" dirty="0">
                <a:solidFill>
                  <a:srgbClr val="000000">
                    <a:alpha val="100000"/>
                  </a:srgbClr>
                </a:solidFill>
                <a:latin typeface="华文楷体" panose="02010600040101010101" charset="-122"/>
                <a:ea typeface="华文楷体" panose="02010600040101010101" charset="-122"/>
                <a:cs typeface="华文楷体" panose="02010600040101010101" charset="-122"/>
              </a:rPr>
              <a:t>ε</a:t>
            </a:r>
            <a:endParaRPr lang="en-US" altLang="en-US" sz="2223" dirty="0"/>
          </a:p>
          <a:p>
            <a:pPr marL="806338" indent="-191132">
              <a:lnSpc>
                <a:spcPct val="124000"/>
              </a:lnSpc>
              <a:spcBef>
                <a:spcPts val="381"/>
              </a:spcBef>
              <a:tabLst>
                <a:tab pos="785161" algn="l"/>
              </a:tabLst>
            </a:pPr>
            <a:r>
              <a:rPr sz="2052" dirty="0">
                <a:solidFill>
                  <a:srgbClr val="000000">
                    <a:alpha val="100000"/>
                  </a:srgbClr>
                </a:solidFill>
                <a:latin typeface="Arial" panose="020B0604020202020204"/>
                <a:ea typeface="Arial" panose="020B0604020202020204"/>
                <a:cs typeface="Arial" panose="020B0604020202020204"/>
              </a:rPr>
              <a:t>	</a:t>
            </a:r>
            <a:r>
              <a:rPr sz="3249" spc="68" baseline="-1000" dirty="0">
                <a:solidFill>
                  <a:srgbClr val="000000">
                    <a:alpha val="100000"/>
                  </a:srgbClr>
                </a:solidFill>
                <a:latin typeface="华文楷体" panose="02010600040101010101" charset="-122"/>
                <a:ea typeface="华文楷体" panose="02010600040101010101" charset="-122"/>
                <a:cs typeface="华文楷体" panose="02010600040101010101" charset="-122"/>
              </a:rPr>
              <a:t>如果</a:t>
            </a:r>
            <a:r>
              <a:rPr sz="3249" b="1" i="1" spc="68" baseline="-1000" dirty="0">
                <a:solidFill>
                  <a:srgbClr val="000000">
                    <a:alpha val="100000"/>
                  </a:srgbClr>
                </a:solidFill>
                <a:latin typeface="Times New Roman" panose="02020603050405020304"/>
                <a:ea typeface="Times New Roman" panose="02020603050405020304"/>
                <a:cs typeface="Times New Roman" panose="02020603050405020304"/>
              </a:rPr>
              <a:t>β</a:t>
            </a:r>
            <a:r>
              <a:rPr sz="2052" spc="120" dirty="0">
                <a:solidFill>
                  <a:srgbClr val="000000">
                    <a:alpha val="100000"/>
                  </a:srgbClr>
                </a:solidFill>
                <a:latin typeface="Times New Roman" panose="02020603050405020304"/>
                <a:ea typeface="Times New Roman" panose="02020603050405020304"/>
                <a:cs typeface="Times New Roman" panose="02020603050405020304"/>
              </a:rPr>
              <a:t>    </a:t>
            </a:r>
            <a:r>
              <a:rPr sz="2138" b="1" spc="68" baseline="29000" dirty="0">
                <a:solidFill>
                  <a:srgbClr val="000000">
                    <a:alpha val="100000"/>
                  </a:srgbClr>
                </a:solidFill>
                <a:latin typeface="Times New Roman" panose="02020603050405020304"/>
                <a:ea typeface="Times New Roman" panose="02020603050405020304"/>
                <a:cs typeface="Times New Roman" panose="02020603050405020304"/>
              </a:rPr>
              <a:t>*</a:t>
            </a:r>
            <a:r>
              <a:rPr sz="1368" spc="17" dirty="0">
                <a:solidFill>
                  <a:srgbClr val="000000">
                    <a:alpha val="100000"/>
                  </a:srgbClr>
                </a:solidFill>
                <a:latin typeface="Times New Roman" panose="02020603050405020304"/>
                <a:ea typeface="Times New Roman" panose="02020603050405020304"/>
                <a:cs typeface="Times New Roman" panose="02020603050405020304"/>
              </a:rPr>
              <a:t> </a:t>
            </a:r>
            <a:r>
              <a:rPr sz="3249" b="1" i="1" spc="68" baseline="-1000" dirty="0">
                <a:solidFill>
                  <a:srgbClr val="000000">
                    <a:alpha val="100000"/>
                  </a:srgbClr>
                </a:solidFill>
                <a:latin typeface="Times New Roman" panose="02020603050405020304"/>
                <a:ea typeface="Times New Roman" panose="02020603050405020304"/>
                <a:cs typeface="Times New Roman" panose="02020603050405020304"/>
              </a:rPr>
              <a:t>ε</a:t>
            </a:r>
            <a:r>
              <a:rPr sz="3249" spc="68" baseline="-1000" dirty="0">
                <a:solidFill>
                  <a:srgbClr val="000000">
                    <a:alpha val="100000"/>
                  </a:srgbClr>
                </a:solidFill>
                <a:latin typeface="华文楷体" panose="02010600040101010101" charset="-122"/>
                <a:ea typeface="华文楷体" panose="02010600040101010101" charset="-122"/>
                <a:cs typeface="华文楷体" panose="02010600040101010101" charset="-122"/>
              </a:rPr>
              <a:t>，则</a:t>
            </a:r>
            <a:r>
              <a:rPr sz="3249" b="1" i="1" spc="68" baseline="-1000" dirty="0">
                <a:solidFill>
                  <a:srgbClr val="000000">
                    <a:alpha val="100000"/>
                  </a:srgbClr>
                </a:solidFill>
                <a:latin typeface="Times New Roman" panose="02020603050405020304"/>
                <a:ea typeface="Times New Roman" panose="02020603050405020304"/>
                <a:cs typeface="Times New Roman" panose="02020603050405020304"/>
              </a:rPr>
              <a:t>FIRST</a:t>
            </a:r>
            <a:r>
              <a:rPr sz="3249" b="1" spc="68" baseline="-1000" dirty="0">
                <a:solidFill>
                  <a:srgbClr val="000000">
                    <a:alpha val="100000"/>
                  </a:srgbClr>
                </a:solidFill>
                <a:latin typeface="Times New Roman" panose="02020603050405020304"/>
                <a:ea typeface="Times New Roman" panose="02020603050405020304"/>
                <a:cs typeface="Times New Roman" panose="02020603050405020304"/>
              </a:rPr>
              <a:t>(</a:t>
            </a:r>
            <a:r>
              <a:rPr sz="3249" b="1" i="1" spc="68" baseline="-1000" dirty="0">
                <a:solidFill>
                  <a:srgbClr val="000000">
                    <a:alpha val="100000"/>
                  </a:srgbClr>
                </a:solidFill>
                <a:latin typeface="Times New Roman" panose="02020603050405020304"/>
                <a:ea typeface="Times New Roman" panose="02020603050405020304"/>
                <a:cs typeface="Times New Roman" panose="02020603050405020304"/>
              </a:rPr>
              <a:t>α</a:t>
            </a:r>
            <a:r>
              <a:rPr sz="3249" b="1" spc="68" baseline="-1000" dirty="0">
                <a:solidFill>
                  <a:srgbClr val="000000">
                    <a:alpha val="100000"/>
                  </a:srgbClr>
                </a:solidFill>
                <a:latin typeface="Times New Roman" panose="02020603050405020304"/>
                <a:ea typeface="Times New Roman" panose="02020603050405020304"/>
                <a:cs typeface="Times New Roman" panose="02020603050405020304"/>
              </a:rPr>
              <a:t>)∩</a:t>
            </a:r>
            <a:r>
              <a:rPr sz="3249" b="1" i="1" spc="68" baseline="-1000" dirty="0">
                <a:solidFill>
                  <a:srgbClr val="000000">
                    <a:alpha val="100000"/>
                  </a:srgbClr>
                </a:solidFill>
                <a:latin typeface="Times New Roman" panose="02020603050405020304"/>
                <a:ea typeface="Times New Roman" panose="02020603050405020304"/>
                <a:cs typeface="Times New Roman" panose="02020603050405020304"/>
              </a:rPr>
              <a:t>FOLLOW</a:t>
            </a:r>
            <a:r>
              <a:rPr sz="3249" b="1" spc="68" baseline="-1000" dirty="0">
                <a:solidFill>
                  <a:srgbClr val="000000">
                    <a:alpha val="100000"/>
                  </a:srgbClr>
                </a:solidFill>
                <a:latin typeface="Times New Roman" panose="02020603050405020304"/>
                <a:ea typeface="Times New Roman" panose="02020603050405020304"/>
                <a:cs typeface="Times New Roman" panose="02020603050405020304"/>
              </a:rPr>
              <a:t>(</a:t>
            </a:r>
            <a:r>
              <a:rPr sz="3249" b="1" i="1" spc="68" baseline="-1000" dirty="0">
                <a:solidFill>
                  <a:srgbClr val="000000">
                    <a:alpha val="100000"/>
                  </a:srgbClr>
                </a:solidFill>
                <a:latin typeface="Times New Roman" panose="02020603050405020304"/>
                <a:ea typeface="Times New Roman" panose="02020603050405020304"/>
                <a:cs typeface="Times New Roman" panose="02020603050405020304"/>
              </a:rPr>
              <a:t>A</a:t>
            </a:r>
            <a:r>
              <a:rPr sz="3249" b="1" spc="68" baseline="-1000" dirty="0">
                <a:solidFill>
                  <a:srgbClr val="000000">
                    <a:alpha val="100000"/>
                  </a:srgbClr>
                </a:solidFill>
                <a:latin typeface="Times New Roman" panose="02020603050405020304"/>
                <a:ea typeface="Times New Roman" panose="02020603050405020304"/>
                <a:cs typeface="Times New Roman" panose="02020603050405020304"/>
              </a:rPr>
              <a:t>)</a:t>
            </a:r>
            <a:r>
              <a:rPr sz="2052" spc="51" dirty="0">
                <a:solidFill>
                  <a:srgbClr val="000000">
                    <a:alpha val="100000"/>
                  </a:srgbClr>
                </a:solidFill>
                <a:latin typeface="Times New Roman" panose="02020603050405020304"/>
                <a:ea typeface="Times New Roman" panose="02020603050405020304"/>
                <a:cs typeface="Times New Roman" panose="02020603050405020304"/>
              </a:rPr>
              <a:t> </a:t>
            </a:r>
            <a:r>
              <a:rPr sz="3249" b="1" spc="68" baseline="-1000" dirty="0">
                <a:solidFill>
                  <a:srgbClr val="000000">
                    <a:alpha val="100000"/>
                  </a:srgbClr>
                </a:solidFill>
                <a:latin typeface="Times New Roman" panose="02020603050405020304"/>
                <a:ea typeface="Times New Roman" panose="02020603050405020304"/>
                <a:cs typeface="Times New Roman" panose="02020603050405020304"/>
              </a:rPr>
              <a:t>=Φ</a:t>
            </a:r>
            <a:r>
              <a:rPr sz="3249" spc="68" baseline="-1000" dirty="0">
                <a:solidFill>
                  <a:srgbClr val="000000">
                    <a:alpha val="100000"/>
                  </a:srgbClr>
                </a:solidFill>
                <a:latin typeface="华文楷体" panose="02010600040101010101" charset="-122"/>
                <a:ea typeface="华文楷体" panose="02010600040101010101" charset="-122"/>
                <a:cs typeface="华文楷体" panose="02010600040101010101" charset="-122"/>
              </a:rPr>
              <a:t>；</a:t>
            </a:r>
            <a:r>
              <a:rPr sz="2052" dirty="0">
                <a:solidFill>
                  <a:srgbClr val="000000">
                    <a:alpha val="100000"/>
                  </a:srgbClr>
                </a:solidFill>
                <a:latin typeface="华文楷体" panose="02010600040101010101" charset="-122"/>
                <a:ea typeface="华文楷体" panose="02010600040101010101" charset="-122"/>
                <a:cs typeface="华文楷体" panose="02010600040101010101" charset="-122"/>
              </a:rPr>
              <a:t>                 </a:t>
            </a:r>
            <a:r>
              <a:rPr sz="3249" spc="-26" baseline="-1000" dirty="0">
                <a:solidFill>
                  <a:srgbClr val="000000">
                    <a:alpha val="100000"/>
                  </a:srgbClr>
                </a:solidFill>
                <a:latin typeface="华文楷体" panose="02010600040101010101" charset="-122"/>
                <a:ea typeface="华文楷体" panose="02010600040101010101" charset="-122"/>
                <a:cs typeface="华文楷体" panose="02010600040101010101" charset="-122"/>
              </a:rPr>
              <a:t>如果</a:t>
            </a:r>
            <a:r>
              <a:rPr sz="2052" spc="145" dirty="0">
                <a:solidFill>
                  <a:srgbClr val="000000">
                    <a:alpha val="100000"/>
                  </a:srgbClr>
                </a:solidFill>
                <a:latin typeface="华文楷体" panose="02010600040101010101" charset="-122"/>
                <a:ea typeface="华文楷体" panose="02010600040101010101" charset="-122"/>
                <a:cs typeface="华文楷体" panose="02010600040101010101" charset="-122"/>
              </a:rPr>
              <a:t> </a:t>
            </a:r>
            <a:r>
              <a:rPr sz="3249" b="1" i="1" spc="-26" baseline="-1000" dirty="0">
                <a:solidFill>
                  <a:srgbClr val="000000">
                    <a:alpha val="100000"/>
                  </a:srgbClr>
                </a:solidFill>
                <a:latin typeface="Times New Roman" panose="02020603050405020304"/>
                <a:ea typeface="Times New Roman" panose="02020603050405020304"/>
                <a:cs typeface="Times New Roman" panose="02020603050405020304"/>
              </a:rPr>
              <a:t>α</a:t>
            </a:r>
            <a:r>
              <a:rPr sz="2052" spc="34" dirty="0">
                <a:solidFill>
                  <a:srgbClr val="000000">
                    <a:alpha val="100000"/>
                  </a:srgbClr>
                </a:solidFill>
                <a:latin typeface="Times New Roman" panose="02020603050405020304"/>
                <a:ea typeface="Times New Roman" panose="02020603050405020304"/>
                <a:cs typeface="Times New Roman" panose="02020603050405020304"/>
              </a:rPr>
              <a:t>     </a:t>
            </a:r>
            <a:r>
              <a:rPr sz="2138" b="1" spc="-26" baseline="29000" dirty="0">
                <a:solidFill>
                  <a:srgbClr val="000000">
                    <a:alpha val="100000"/>
                  </a:srgbClr>
                </a:solidFill>
                <a:latin typeface="Times New Roman" panose="02020603050405020304"/>
                <a:ea typeface="Times New Roman" panose="02020603050405020304"/>
                <a:cs typeface="Times New Roman" panose="02020603050405020304"/>
              </a:rPr>
              <a:t>*</a:t>
            </a:r>
            <a:r>
              <a:rPr sz="1368" spc="205" dirty="0">
                <a:solidFill>
                  <a:srgbClr val="000000">
                    <a:alpha val="100000"/>
                  </a:srgbClr>
                </a:solidFill>
                <a:latin typeface="Times New Roman" panose="02020603050405020304"/>
                <a:ea typeface="Times New Roman" panose="02020603050405020304"/>
                <a:cs typeface="Times New Roman" panose="02020603050405020304"/>
              </a:rPr>
              <a:t> </a:t>
            </a:r>
            <a:r>
              <a:rPr sz="3249" b="1" i="1" spc="-26" baseline="-1000" dirty="0">
                <a:solidFill>
                  <a:srgbClr val="000000">
                    <a:alpha val="100000"/>
                  </a:srgbClr>
                </a:solidFill>
                <a:latin typeface="Times New Roman" panose="02020603050405020304"/>
                <a:ea typeface="Times New Roman" panose="02020603050405020304"/>
                <a:cs typeface="Times New Roman" panose="02020603050405020304"/>
              </a:rPr>
              <a:t>ε</a:t>
            </a:r>
            <a:r>
              <a:rPr sz="3249" spc="-26" baseline="-1000" dirty="0">
                <a:solidFill>
                  <a:srgbClr val="000000">
                    <a:alpha val="100000"/>
                  </a:srgbClr>
                </a:solidFill>
                <a:latin typeface="华文楷体" panose="02010600040101010101" charset="-122"/>
                <a:ea typeface="华文楷体" panose="02010600040101010101" charset="-122"/>
                <a:cs typeface="华文楷体" panose="02010600040101010101" charset="-122"/>
              </a:rPr>
              <a:t>，则</a:t>
            </a:r>
            <a:r>
              <a:rPr sz="3249" b="1" i="1" spc="-26" baseline="-1000" dirty="0">
                <a:solidFill>
                  <a:srgbClr val="000000">
                    <a:alpha val="100000"/>
                  </a:srgbClr>
                </a:solidFill>
                <a:latin typeface="Times New Roman" panose="02020603050405020304"/>
                <a:ea typeface="Times New Roman" panose="02020603050405020304"/>
                <a:cs typeface="Times New Roman" panose="02020603050405020304"/>
              </a:rPr>
              <a:t>FIRST</a:t>
            </a:r>
            <a:r>
              <a:rPr sz="3249" b="1" spc="-26" baseline="-1000" dirty="0">
                <a:solidFill>
                  <a:srgbClr val="000000">
                    <a:alpha val="100000"/>
                  </a:srgbClr>
                </a:solidFill>
                <a:latin typeface="Times New Roman" panose="02020603050405020304"/>
                <a:ea typeface="Times New Roman" panose="02020603050405020304"/>
                <a:cs typeface="Times New Roman" panose="02020603050405020304"/>
              </a:rPr>
              <a:t>(</a:t>
            </a:r>
            <a:r>
              <a:rPr sz="3249" b="1" i="1" spc="-26" baseline="-1000" dirty="0">
                <a:solidFill>
                  <a:srgbClr val="000000">
                    <a:alpha val="100000"/>
                  </a:srgbClr>
                </a:solidFill>
                <a:latin typeface="Times New Roman" panose="02020603050405020304"/>
                <a:ea typeface="Times New Roman" panose="02020603050405020304"/>
                <a:cs typeface="Times New Roman" panose="02020603050405020304"/>
              </a:rPr>
              <a:t>β</a:t>
            </a:r>
            <a:r>
              <a:rPr sz="3249" b="1" spc="-26" baseline="-1000" dirty="0">
                <a:solidFill>
                  <a:srgbClr val="000000">
                    <a:alpha val="100000"/>
                  </a:srgbClr>
                </a:solidFill>
                <a:latin typeface="Times New Roman" panose="02020603050405020304"/>
                <a:ea typeface="Times New Roman" panose="02020603050405020304"/>
                <a:cs typeface="Times New Roman" panose="02020603050405020304"/>
              </a:rPr>
              <a:t>)∩</a:t>
            </a:r>
            <a:r>
              <a:rPr sz="3249" b="1" i="1" spc="-26" baseline="-1000" dirty="0">
                <a:solidFill>
                  <a:srgbClr val="000000">
                    <a:alpha val="100000"/>
                  </a:srgbClr>
                </a:solidFill>
                <a:latin typeface="Times New Roman" panose="02020603050405020304"/>
                <a:ea typeface="Times New Roman" panose="02020603050405020304"/>
                <a:cs typeface="Times New Roman" panose="02020603050405020304"/>
              </a:rPr>
              <a:t>FOLLOW</a:t>
            </a:r>
            <a:r>
              <a:rPr sz="3249" b="1" spc="-26" baseline="-1000" dirty="0">
                <a:solidFill>
                  <a:srgbClr val="000000">
                    <a:alpha val="100000"/>
                  </a:srgbClr>
                </a:solidFill>
                <a:latin typeface="Times New Roman" panose="02020603050405020304"/>
                <a:ea typeface="Times New Roman" panose="02020603050405020304"/>
                <a:cs typeface="Times New Roman" panose="02020603050405020304"/>
              </a:rPr>
              <a:t>(</a:t>
            </a:r>
            <a:r>
              <a:rPr sz="3249" b="1" i="1" spc="-26" baseline="-1000" dirty="0">
                <a:solidFill>
                  <a:srgbClr val="000000">
                    <a:alpha val="100000"/>
                  </a:srgbClr>
                </a:solidFill>
                <a:latin typeface="Times New Roman" panose="02020603050405020304"/>
                <a:ea typeface="Times New Roman" panose="02020603050405020304"/>
                <a:cs typeface="Times New Roman" panose="02020603050405020304"/>
              </a:rPr>
              <a:t>A</a:t>
            </a:r>
            <a:r>
              <a:rPr sz="3249" b="1" spc="-26" baseline="-1000" dirty="0">
                <a:solidFill>
                  <a:srgbClr val="000000">
                    <a:alpha val="100000"/>
                  </a:srgbClr>
                </a:solidFill>
                <a:latin typeface="Times New Roman" panose="02020603050405020304"/>
                <a:ea typeface="Times New Roman" panose="02020603050405020304"/>
                <a:cs typeface="Times New Roman" panose="02020603050405020304"/>
              </a:rPr>
              <a:t>)</a:t>
            </a:r>
            <a:r>
              <a:rPr sz="2052" spc="51" dirty="0">
                <a:solidFill>
                  <a:srgbClr val="000000">
                    <a:alpha val="100000"/>
                  </a:srgbClr>
                </a:solidFill>
                <a:latin typeface="Times New Roman" panose="02020603050405020304"/>
                <a:ea typeface="Times New Roman" panose="02020603050405020304"/>
                <a:cs typeface="Times New Roman" panose="02020603050405020304"/>
              </a:rPr>
              <a:t> </a:t>
            </a:r>
            <a:r>
              <a:rPr sz="3249" b="1" spc="-26" baseline="-1000" dirty="0">
                <a:solidFill>
                  <a:srgbClr val="000000">
                    <a:alpha val="100000"/>
                  </a:srgbClr>
                </a:solidFill>
                <a:latin typeface="Times New Roman" panose="02020603050405020304"/>
                <a:ea typeface="Times New Roman" panose="02020603050405020304"/>
                <a:cs typeface="Times New Roman" panose="02020603050405020304"/>
              </a:rPr>
              <a:t>=Φ</a:t>
            </a:r>
            <a:r>
              <a:rPr sz="3249" spc="-26" baseline="-1000" dirty="0">
                <a:solidFill>
                  <a:srgbClr val="000000">
                    <a:alpha val="100000"/>
                  </a:srgbClr>
                </a:solidFill>
                <a:latin typeface="华文楷体" panose="02010600040101010101" charset="-122"/>
                <a:ea typeface="华文楷体" panose="02010600040101010101" charset="-122"/>
                <a:cs typeface="华文楷体" panose="02010600040101010101" charset="-122"/>
              </a:rPr>
              <a:t>；</a:t>
            </a:r>
            <a:endParaRPr lang="en-US" altLang="en-US" sz="2112" dirty="0"/>
          </a:p>
        </p:txBody>
      </p:sp>
      <p:pic>
        <p:nvPicPr>
          <p:cNvPr id="378" name="picture 378"/>
          <p:cNvPicPr>
            <a:picLocks noChangeAspect="1"/>
          </p:cNvPicPr>
          <p:nvPr/>
        </p:nvPicPr>
        <p:blipFill>
          <a:blip r:embed="rId2"/>
          <a:stretch>
            <a:fillRect/>
          </a:stretch>
        </p:blipFill>
        <p:spPr>
          <a:xfrm rot="21600000">
            <a:off x="2367106" y="4161926"/>
            <a:ext cx="248074" cy="332849"/>
          </a:xfrm>
          <a:prstGeom prst="rect">
            <a:avLst/>
          </a:prstGeom>
        </p:spPr>
      </p:pic>
      <p:pic>
        <p:nvPicPr>
          <p:cNvPr id="379" name="picture 379"/>
          <p:cNvPicPr>
            <a:picLocks noChangeAspect="1"/>
          </p:cNvPicPr>
          <p:nvPr/>
        </p:nvPicPr>
        <p:blipFill>
          <a:blip r:embed="rId3"/>
          <a:stretch>
            <a:fillRect/>
          </a:stretch>
        </p:blipFill>
        <p:spPr>
          <a:xfrm rot="21600000">
            <a:off x="2271731" y="3646682"/>
            <a:ext cx="248074" cy="332849"/>
          </a:xfrm>
          <a:prstGeom prst="rect">
            <a:avLst/>
          </a:prstGeom>
        </p:spPr>
      </p:pic>
      <p:pic>
        <p:nvPicPr>
          <p:cNvPr id="380" name="picture 380"/>
          <p:cNvPicPr>
            <a:picLocks noChangeAspect="1"/>
          </p:cNvPicPr>
          <p:nvPr/>
        </p:nvPicPr>
        <p:blipFill>
          <a:blip r:embed="rId4"/>
          <a:stretch>
            <a:fillRect/>
          </a:stretch>
        </p:blipFill>
        <p:spPr>
          <a:xfrm rot="21600000">
            <a:off x="1267260" y="3583883"/>
            <a:ext cx="170093" cy="301601"/>
          </a:xfrm>
          <a:prstGeom prst="rect">
            <a:avLst/>
          </a:prstGeom>
        </p:spPr>
      </p:pic>
      <p:pic>
        <p:nvPicPr>
          <p:cNvPr id="381" name="picture 381"/>
          <p:cNvPicPr>
            <a:picLocks noChangeAspect="1"/>
          </p:cNvPicPr>
          <p:nvPr/>
        </p:nvPicPr>
        <p:blipFill>
          <a:blip r:embed="rId4"/>
          <a:stretch>
            <a:fillRect/>
          </a:stretch>
        </p:blipFill>
        <p:spPr>
          <a:xfrm rot="21600000">
            <a:off x="1267249" y="3160362"/>
            <a:ext cx="170093" cy="301601"/>
          </a:xfrm>
          <a:prstGeom prst="rect">
            <a:avLst/>
          </a:prstGeom>
        </p:spPr>
      </p:pic>
      <p:pic>
        <p:nvPicPr>
          <p:cNvPr id="382" name="picture 382"/>
          <p:cNvPicPr>
            <a:picLocks noChangeAspect="1"/>
          </p:cNvPicPr>
          <p:nvPr/>
        </p:nvPicPr>
        <p:blipFill>
          <a:blip r:embed="rId4"/>
          <a:stretch>
            <a:fillRect/>
          </a:stretch>
        </p:blipFill>
        <p:spPr>
          <a:xfrm rot="21600000">
            <a:off x="1267250" y="2736815"/>
            <a:ext cx="170093" cy="301601"/>
          </a:xfrm>
          <a:prstGeom prst="rect">
            <a:avLst/>
          </a:prstGeom>
        </p:spPr>
      </p:pic>
      <p:pic>
        <p:nvPicPr>
          <p:cNvPr id="383" name="picture 383"/>
          <p:cNvPicPr>
            <a:picLocks noChangeAspect="1"/>
          </p:cNvPicPr>
          <p:nvPr/>
        </p:nvPicPr>
        <p:blipFill>
          <a:blip r:embed="rId4"/>
          <a:stretch>
            <a:fillRect/>
          </a:stretch>
        </p:blipFill>
        <p:spPr>
          <a:xfrm rot="21600000">
            <a:off x="1007926" y="1954905"/>
            <a:ext cx="170093" cy="301601"/>
          </a:xfrm>
          <a:prstGeom prst="rect">
            <a:avLst/>
          </a:prstGeom>
        </p:spPr>
      </p:pic>
      <p:sp>
        <p:nvSpPr>
          <p:cNvPr id="384" name="path"/>
          <p:cNvSpPr/>
          <p:nvPr/>
        </p:nvSpPr>
        <p:spPr>
          <a:xfrm>
            <a:off x="662570" y="1395763"/>
            <a:ext cx="646379" cy="368800"/>
          </a:xfrm>
          <a:custGeom>
            <a:avLst/>
            <a:gdLst/>
            <a:ahLst/>
            <a:cxnLst/>
            <a:rect l="0" t="0" r="0" b="0"/>
            <a:pathLst>
              <a:path w="1190" h="679">
                <a:moveTo>
                  <a:pt x="0" y="0"/>
                </a:moveTo>
                <a:lnTo>
                  <a:pt x="850" y="0"/>
                </a:lnTo>
                <a:lnTo>
                  <a:pt x="1190" y="339"/>
                </a:lnTo>
                <a:lnTo>
                  <a:pt x="850" y="679"/>
                </a:lnTo>
                <a:lnTo>
                  <a:pt x="0" y="679"/>
                </a:lnTo>
              </a:path>
            </a:pathLst>
          </a:custGeom>
          <a:solidFill>
            <a:srgbClr val="0B87D6">
              <a:alpha val="100000"/>
            </a:srgbClr>
          </a:solidFill>
          <a:ln cap="flat">
            <a:noFill/>
            <a:prstDash val="solid"/>
            <a:miter lim="0"/>
          </a:ln>
        </p:spPr>
        <p:txBody>
          <a:bodyPr rtlCol="0"/>
          <a:lstStyle/>
          <a:p>
            <a:pPr algn="ctr"/>
            <a:endParaRPr lang="zh-CN" altLang="en-US" sz="2223"/>
          </a:p>
        </p:txBody>
      </p:sp>
      <p:graphicFrame>
        <p:nvGraphicFramePr>
          <p:cNvPr id="385" name="table 385"/>
          <p:cNvGraphicFramePr>
            <a:graphicFrameLocks noGrp="1"/>
          </p:cNvGraphicFramePr>
          <p:nvPr>
            <p:extLst>
              <p:ext uri="{D42A27DB-BD31-4B8C-83A1-F6EECF244321}">
                <p14:modId xmlns:p14="http://schemas.microsoft.com/office/powerpoint/2010/main" val="3612465705"/>
              </p:ext>
            </p:extLst>
          </p:nvPr>
        </p:nvGraphicFramePr>
        <p:xfrm>
          <a:off x="670975" y="4909771"/>
          <a:ext cx="8221772" cy="1141730"/>
        </p:xfrm>
        <a:graphic>
          <a:graphicData uri="http://schemas.openxmlformats.org/drawingml/2006/table">
            <a:tbl>
              <a:tblPr/>
              <a:tblGrid>
                <a:gridCol w="8221772">
                  <a:extLst>
                    <a:ext uri="{9D8B030D-6E8A-4147-A177-3AD203B41FA5}">
                      <a16:colId xmlns:a16="http://schemas.microsoft.com/office/drawing/2014/main" val="20000"/>
                    </a:ext>
                  </a:extLst>
                </a:gridCol>
              </a:tblGrid>
              <a:tr h="1065351">
                <a:tc>
                  <a:txBody>
                    <a:bodyPr/>
                    <a:lstStyle/>
                    <a:p>
                      <a:pPr algn="l" rtl="0" eaLnBrk="0">
                        <a:lnSpc>
                          <a:spcPct val="113000"/>
                        </a:lnSpc>
                      </a:pPr>
                      <a:endParaRPr lang="en-US" altLang="en-US" sz="400" dirty="0"/>
                    </a:p>
                    <a:p>
                      <a:pPr indent="121285" algn="l" rtl="0" eaLnBrk="0">
                        <a:lnSpc>
                          <a:spcPts val="2715"/>
                        </a:lnSpc>
                        <a:tabLst>
                          <a:tab pos="295275" algn="l"/>
                        </a:tabLst>
                      </a:pPr>
                      <a:r>
                        <a:rPr sz="1900" spc="0" dirty="0">
                          <a:solidFill>
                            <a:srgbClr val="000000">
                              <a:alpha val="100000"/>
                            </a:srgbClr>
                          </a:solidFill>
                          <a:latin typeface="Arial" panose="020B0604020202020204"/>
                          <a:ea typeface="Arial" panose="020B0604020202020204"/>
                          <a:cs typeface="Arial" panose="020B0604020202020204"/>
                        </a:rPr>
                        <a:t>	</a:t>
                      </a:r>
                      <a:r>
                        <a:rPr sz="1900" spc="420" dirty="0">
                          <a:solidFill>
                            <a:srgbClr val="000000">
                              <a:alpha val="100000"/>
                            </a:srgbClr>
                          </a:solidFill>
                          <a:latin typeface="Arial" panose="020B0604020202020204"/>
                          <a:ea typeface="Arial" panose="020B0604020202020204"/>
                          <a:cs typeface="Arial" panose="020B0604020202020204"/>
                        </a:rPr>
                        <a:t> </a:t>
                      </a:r>
                      <a:r>
                        <a:rPr sz="1900" spc="-10" dirty="0">
                          <a:solidFill>
                            <a:srgbClr val="000000">
                              <a:alpha val="100000"/>
                            </a:srgbClr>
                          </a:solidFill>
                          <a:latin typeface="楷体" panose="02010609060101010101" charset="-122"/>
                          <a:ea typeface="楷体" panose="02010609060101010101" charset="-122"/>
                          <a:cs typeface="楷体" panose="02010609060101010101" charset="-122"/>
                        </a:rPr>
                        <a:t>第一个“</a:t>
                      </a:r>
                      <a:r>
                        <a:rPr sz="1900" b="1" i="1" spc="-10" dirty="0">
                          <a:solidFill>
                            <a:srgbClr val="000000">
                              <a:alpha val="100000"/>
                            </a:srgbClr>
                          </a:solidFill>
                          <a:latin typeface="Times New Roman" panose="02020603050405020304"/>
                          <a:ea typeface="Times New Roman" panose="02020603050405020304"/>
                          <a:cs typeface="Times New Roman" panose="02020603050405020304"/>
                        </a:rPr>
                        <a:t>L</a:t>
                      </a:r>
                      <a:r>
                        <a:rPr sz="1900" b="1" spc="-10" dirty="0">
                          <a:solidFill>
                            <a:srgbClr val="000000">
                              <a:alpha val="100000"/>
                            </a:srgbClr>
                          </a:solidFill>
                          <a:latin typeface="Times New Roman" panose="02020603050405020304"/>
                          <a:ea typeface="Times New Roman" panose="02020603050405020304"/>
                          <a:cs typeface="Times New Roman" panose="02020603050405020304"/>
                        </a:rPr>
                        <a:t>”</a:t>
                      </a:r>
                      <a:r>
                        <a:rPr sz="1900" spc="-10" dirty="0">
                          <a:solidFill>
                            <a:srgbClr val="000000">
                              <a:alpha val="100000"/>
                            </a:srgbClr>
                          </a:solidFill>
                          <a:latin typeface="楷体" panose="02010609060101010101" charset="-122"/>
                          <a:ea typeface="楷体" panose="02010609060101010101" charset="-122"/>
                          <a:cs typeface="楷体" panose="02010609060101010101" charset="-122"/>
                        </a:rPr>
                        <a:t>表示</a:t>
                      </a:r>
                      <a:r>
                        <a:rPr sz="1900" spc="-10" dirty="0">
                          <a:ln w="5587" cap="flat" cmpd="sng">
                            <a:solidFill>
                              <a:srgbClr val="3333FF">
                                <a:alpha val="100000"/>
                              </a:srgbClr>
                            </a:solidFill>
                            <a:prstDash val="solid"/>
                            <a:miter lim="1"/>
                          </a:ln>
                          <a:solidFill>
                            <a:srgbClr val="3333FF">
                              <a:alpha val="100000"/>
                            </a:srgbClr>
                          </a:solidFill>
                          <a:latin typeface="楷体" panose="02010609060101010101" charset="-122"/>
                          <a:ea typeface="楷体" panose="02010609060101010101" charset="-122"/>
                          <a:cs typeface="楷体" panose="02010609060101010101" charset="-122"/>
                        </a:rPr>
                        <a:t>从左</a:t>
                      </a:r>
                      <a:r>
                        <a:rPr sz="1900" spc="-10" dirty="0">
                          <a:solidFill>
                            <a:srgbClr val="000000">
                              <a:alpha val="100000"/>
                            </a:srgbClr>
                          </a:solidFill>
                          <a:latin typeface="楷体" panose="02010609060101010101" charset="-122"/>
                          <a:ea typeface="楷体" panose="02010609060101010101" charset="-122"/>
                          <a:cs typeface="楷体" panose="02010609060101010101" charset="-122"/>
                        </a:rPr>
                        <a:t>向右扫描输入</a:t>
                      </a:r>
                      <a:endParaRPr lang="en-US" altLang="en-US" sz="1900" dirty="0"/>
                    </a:p>
                    <a:p>
                      <a:pPr indent="121285" algn="l" rtl="0" eaLnBrk="0">
                        <a:lnSpc>
                          <a:spcPts val="2680"/>
                        </a:lnSpc>
                        <a:spcBef>
                          <a:spcPts val="285"/>
                        </a:spcBef>
                        <a:tabLst>
                          <a:tab pos="295275" algn="l"/>
                        </a:tabLst>
                      </a:pPr>
                      <a:r>
                        <a:rPr sz="1900" spc="0" dirty="0">
                          <a:solidFill>
                            <a:srgbClr val="000000">
                              <a:alpha val="100000"/>
                            </a:srgbClr>
                          </a:solidFill>
                          <a:latin typeface="Arial" panose="020B0604020202020204"/>
                          <a:ea typeface="Arial" panose="020B0604020202020204"/>
                          <a:cs typeface="Arial" panose="020B0604020202020204"/>
                        </a:rPr>
                        <a:t>	</a:t>
                      </a:r>
                      <a:r>
                        <a:rPr sz="1900" spc="290" dirty="0">
                          <a:solidFill>
                            <a:srgbClr val="000000">
                              <a:alpha val="100000"/>
                            </a:srgbClr>
                          </a:solidFill>
                          <a:latin typeface="Arial" panose="020B0604020202020204"/>
                          <a:ea typeface="Arial" panose="020B0604020202020204"/>
                          <a:cs typeface="Arial" panose="020B0604020202020204"/>
                        </a:rPr>
                        <a:t> </a:t>
                      </a:r>
                      <a:r>
                        <a:rPr sz="1900" spc="0" dirty="0">
                          <a:solidFill>
                            <a:srgbClr val="000000">
                              <a:alpha val="100000"/>
                            </a:srgbClr>
                          </a:solidFill>
                          <a:latin typeface="楷体" panose="02010609060101010101" charset="-122"/>
                          <a:ea typeface="楷体" panose="02010609060101010101" charset="-122"/>
                          <a:cs typeface="楷体" panose="02010609060101010101" charset="-122"/>
                        </a:rPr>
                        <a:t>第二个“</a:t>
                      </a:r>
                      <a:r>
                        <a:rPr sz="1900" spc="-610" dirty="0">
                          <a:solidFill>
                            <a:srgbClr val="000000">
                              <a:alpha val="100000"/>
                            </a:srgbClr>
                          </a:solidFill>
                          <a:latin typeface="楷体" panose="02010609060101010101" charset="-122"/>
                          <a:ea typeface="楷体" panose="02010609060101010101" charset="-122"/>
                          <a:cs typeface="楷体" panose="02010609060101010101" charset="-122"/>
                        </a:rPr>
                        <a:t> </a:t>
                      </a:r>
                      <a:r>
                        <a:rPr sz="1900" b="1" i="1" spc="0" dirty="0">
                          <a:solidFill>
                            <a:srgbClr val="000000">
                              <a:alpha val="100000"/>
                            </a:srgbClr>
                          </a:solidFill>
                          <a:latin typeface="Times New Roman" panose="02020603050405020304"/>
                          <a:ea typeface="Times New Roman" panose="02020603050405020304"/>
                          <a:cs typeface="Times New Roman" panose="02020603050405020304"/>
                        </a:rPr>
                        <a:t>L</a:t>
                      </a:r>
                      <a:r>
                        <a:rPr sz="1900" b="1" spc="0" dirty="0">
                          <a:solidFill>
                            <a:srgbClr val="000000">
                              <a:alpha val="100000"/>
                            </a:srgbClr>
                          </a:solidFill>
                          <a:latin typeface="Times New Roman" panose="02020603050405020304"/>
                          <a:ea typeface="Times New Roman" panose="02020603050405020304"/>
                          <a:cs typeface="Times New Roman" panose="02020603050405020304"/>
                        </a:rPr>
                        <a:t>”</a:t>
                      </a:r>
                      <a:r>
                        <a:rPr sz="1900" spc="0" dirty="0">
                          <a:solidFill>
                            <a:srgbClr val="000000">
                              <a:alpha val="100000"/>
                            </a:srgbClr>
                          </a:solidFill>
                          <a:latin typeface="楷体" panose="02010609060101010101" charset="-122"/>
                          <a:ea typeface="楷体" panose="02010609060101010101" charset="-122"/>
                          <a:cs typeface="楷体" panose="02010609060101010101" charset="-122"/>
                        </a:rPr>
                        <a:t>表示产生</a:t>
                      </a:r>
                      <a:r>
                        <a:rPr sz="1900" spc="0" dirty="0">
                          <a:ln w="5587" cap="flat" cmpd="sng">
                            <a:solidFill>
                              <a:srgbClr val="3333FF">
                                <a:alpha val="100000"/>
                              </a:srgbClr>
                            </a:solidFill>
                            <a:prstDash val="solid"/>
                            <a:miter lim="1"/>
                          </a:ln>
                          <a:solidFill>
                            <a:srgbClr val="3333FF">
                              <a:alpha val="100000"/>
                            </a:srgbClr>
                          </a:solidFill>
                          <a:latin typeface="楷体" panose="02010609060101010101" charset="-122"/>
                          <a:ea typeface="楷体" panose="02010609060101010101" charset="-122"/>
                          <a:cs typeface="楷体" panose="02010609060101010101" charset="-122"/>
                        </a:rPr>
                        <a:t>最左</a:t>
                      </a:r>
                      <a:r>
                        <a:rPr sz="1900" spc="0" dirty="0">
                          <a:solidFill>
                            <a:srgbClr val="000000">
                              <a:alpha val="100000"/>
                            </a:srgbClr>
                          </a:solidFill>
                          <a:latin typeface="楷体" panose="02010609060101010101" charset="-122"/>
                          <a:ea typeface="楷体" panose="02010609060101010101" charset="-122"/>
                          <a:cs typeface="楷体" panose="02010609060101010101" charset="-122"/>
                        </a:rPr>
                        <a:t>推导</a:t>
                      </a:r>
                      <a:endParaRPr lang="en-US" altLang="en-US" sz="1900" dirty="0"/>
                    </a:p>
                    <a:p>
                      <a:pPr indent="121285" algn="l" rtl="0" eaLnBrk="0">
                        <a:lnSpc>
                          <a:spcPts val="2695"/>
                        </a:lnSpc>
                        <a:spcBef>
                          <a:spcPts val="320"/>
                        </a:spcBef>
                        <a:tabLst>
                          <a:tab pos="295275" algn="l"/>
                        </a:tabLst>
                      </a:pPr>
                      <a:r>
                        <a:rPr sz="1900" spc="0" dirty="0">
                          <a:solidFill>
                            <a:srgbClr val="000000">
                              <a:alpha val="100000"/>
                            </a:srgbClr>
                          </a:solidFill>
                          <a:latin typeface="Arial" panose="020B0604020202020204"/>
                          <a:ea typeface="Arial" panose="020B0604020202020204"/>
                          <a:cs typeface="Arial" panose="020B0604020202020204"/>
                        </a:rPr>
                        <a:t>	</a:t>
                      </a:r>
                      <a:r>
                        <a:rPr sz="1900" spc="130" dirty="0">
                          <a:solidFill>
                            <a:srgbClr val="000000">
                              <a:alpha val="100000"/>
                            </a:srgbClr>
                          </a:solidFill>
                          <a:latin typeface="Arial" panose="020B0604020202020204"/>
                          <a:ea typeface="Arial" panose="020B0604020202020204"/>
                          <a:cs typeface="Arial" panose="020B0604020202020204"/>
                        </a:rPr>
                        <a:t> </a:t>
                      </a:r>
                      <a:r>
                        <a:rPr sz="1900" spc="10" dirty="0">
                          <a:solidFill>
                            <a:srgbClr val="000000">
                              <a:alpha val="100000"/>
                            </a:srgbClr>
                          </a:solidFill>
                          <a:latin typeface="楷体" panose="02010609060101010101" charset="-122"/>
                          <a:ea typeface="楷体" panose="02010609060101010101" charset="-122"/>
                          <a:cs typeface="楷体" panose="02010609060101010101" charset="-122"/>
                        </a:rPr>
                        <a:t>“</a:t>
                      </a:r>
                      <a:r>
                        <a:rPr sz="1900" b="1" spc="10" dirty="0">
                          <a:solidFill>
                            <a:srgbClr val="000000">
                              <a:alpha val="100000"/>
                            </a:srgbClr>
                          </a:solidFill>
                          <a:latin typeface="Times New Roman" panose="02020603050405020304"/>
                          <a:ea typeface="Times New Roman" panose="02020603050405020304"/>
                          <a:cs typeface="Times New Roman" panose="02020603050405020304"/>
                        </a:rPr>
                        <a:t>1”</a:t>
                      </a:r>
                      <a:r>
                        <a:rPr sz="1900" spc="10" dirty="0">
                          <a:solidFill>
                            <a:srgbClr val="000000">
                              <a:alpha val="100000"/>
                            </a:srgbClr>
                          </a:solidFill>
                          <a:latin typeface="楷体" panose="02010609060101010101" charset="-122"/>
                          <a:ea typeface="楷体" panose="02010609060101010101" charset="-122"/>
                          <a:cs typeface="楷体" panose="02010609060101010101" charset="-122"/>
                        </a:rPr>
                        <a:t>表示在每一步中只需要向前看</a:t>
                      </a:r>
                      <a:r>
                        <a:rPr sz="1900" spc="10" dirty="0">
                          <a:ln w="5587" cap="flat" cmpd="sng">
                            <a:solidFill>
                              <a:srgbClr val="3333FF">
                                <a:alpha val="100000"/>
                              </a:srgbClr>
                            </a:solidFill>
                            <a:prstDash val="solid"/>
                            <a:miter lim="1"/>
                          </a:ln>
                          <a:solidFill>
                            <a:srgbClr val="3333FF">
                              <a:alpha val="100000"/>
                            </a:srgbClr>
                          </a:solidFill>
                          <a:latin typeface="楷体" panose="02010609060101010101" charset="-122"/>
                          <a:ea typeface="楷体" panose="02010609060101010101" charset="-122"/>
                          <a:cs typeface="楷体" panose="02010609060101010101" charset="-122"/>
                        </a:rPr>
                        <a:t>一个</a:t>
                      </a:r>
                      <a:r>
                        <a:rPr sz="1900" spc="10" dirty="0">
                          <a:solidFill>
                            <a:srgbClr val="000000">
                              <a:alpha val="100000"/>
                            </a:srgbClr>
                          </a:solidFill>
                          <a:latin typeface="楷体" panose="02010609060101010101" charset="-122"/>
                          <a:ea typeface="楷体" panose="02010609060101010101" charset="-122"/>
                          <a:cs typeface="楷体" panose="02010609060101010101" charset="-122"/>
                        </a:rPr>
                        <a:t>输入符号来决定语法分析动作</a:t>
                      </a:r>
                      <a:endParaRPr lang="en-US" altLang="en-US" sz="1900" dirty="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D98C"/>
                    </a:solidFill>
                  </a:tcPr>
                </a:tc>
                <a:extLst>
                  <a:ext uri="{0D108BD9-81ED-4DB2-BD59-A6C34878D82A}">
                    <a16:rowId xmlns:a16="http://schemas.microsoft.com/office/drawing/2014/main" val="10000"/>
                  </a:ext>
                </a:extLst>
              </a:tr>
            </a:tbl>
          </a:graphicData>
        </a:graphic>
      </p:graphicFrame>
      <p:pic>
        <p:nvPicPr>
          <p:cNvPr id="386" name="picture 386"/>
          <p:cNvPicPr>
            <a:picLocks noChangeAspect="1"/>
          </p:cNvPicPr>
          <p:nvPr/>
        </p:nvPicPr>
        <p:blipFill>
          <a:blip r:embed="rId5"/>
          <a:stretch>
            <a:fillRect/>
          </a:stretch>
        </p:blipFill>
        <p:spPr>
          <a:xfrm rot="21600000">
            <a:off x="858228" y="5661248"/>
            <a:ext cx="149698" cy="265438"/>
          </a:xfrm>
          <a:prstGeom prst="rect">
            <a:avLst/>
          </a:prstGeom>
        </p:spPr>
      </p:pic>
      <p:pic>
        <p:nvPicPr>
          <p:cNvPr id="387" name="picture 387"/>
          <p:cNvPicPr>
            <a:picLocks noChangeAspect="1"/>
          </p:cNvPicPr>
          <p:nvPr/>
        </p:nvPicPr>
        <p:blipFill>
          <a:blip r:embed="rId5"/>
          <a:stretch>
            <a:fillRect/>
          </a:stretch>
        </p:blipFill>
        <p:spPr>
          <a:xfrm rot="21600000">
            <a:off x="858203" y="5335451"/>
            <a:ext cx="149698" cy="265438"/>
          </a:xfrm>
          <a:prstGeom prst="rect">
            <a:avLst/>
          </a:prstGeom>
        </p:spPr>
      </p:pic>
      <p:pic>
        <p:nvPicPr>
          <p:cNvPr id="388" name="picture 388"/>
          <p:cNvPicPr>
            <a:picLocks noChangeAspect="1"/>
          </p:cNvPicPr>
          <p:nvPr/>
        </p:nvPicPr>
        <p:blipFill>
          <a:blip r:embed="rId5"/>
          <a:stretch>
            <a:fillRect/>
          </a:stretch>
        </p:blipFill>
        <p:spPr>
          <a:xfrm rot="21600000">
            <a:off x="858179" y="5009654"/>
            <a:ext cx="149698" cy="265438"/>
          </a:xfrm>
          <a:prstGeom prst="rect">
            <a:avLst/>
          </a:prstGeom>
        </p:spPr>
      </p:pic>
      <p:pic>
        <p:nvPicPr>
          <p:cNvPr id="389" name="picture 389"/>
          <p:cNvPicPr>
            <a:picLocks noChangeAspect="1"/>
          </p:cNvPicPr>
          <p:nvPr/>
        </p:nvPicPr>
        <p:blipFill>
          <a:blip r:embed="rId6"/>
          <a:stretch>
            <a:fillRect/>
          </a:stretch>
        </p:blipFill>
        <p:spPr>
          <a:xfrm rot="21600000">
            <a:off x="662570" y="1397066"/>
            <a:ext cx="646379" cy="7558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图片 2">
            <a:extLst>
              <a:ext uri="{FF2B5EF4-FFF2-40B4-BE49-F238E27FC236}">
                <a16:creationId xmlns:a16="http://schemas.microsoft.com/office/drawing/2014/main" id="{AA2FE4ED-528F-4693-B737-6A832D3D70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549275"/>
            <a:ext cx="9144000" cy="380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14">
            <a:extLst>
              <a:ext uri="{FF2B5EF4-FFF2-40B4-BE49-F238E27FC236}">
                <a16:creationId xmlns:a16="http://schemas.microsoft.com/office/drawing/2014/main" id="{340AD41F-77B2-4B17-977B-D6326255C4D5}"/>
              </a:ext>
            </a:extLst>
          </p:cNvPr>
          <p:cNvSpPr/>
          <p:nvPr/>
        </p:nvSpPr>
        <p:spPr>
          <a:xfrm>
            <a:off x="395536" y="4797152"/>
            <a:ext cx="5052059" cy="1175385"/>
          </a:xfrm>
          <a:prstGeom prst="rect">
            <a:avLst/>
          </a:prstGeom>
        </p:spPr>
        <p:txBody>
          <a:bodyPr lIns="0" tIns="0" rIns="0" bIns="0"/>
          <a:lstStyle/>
          <a:p>
            <a:pPr>
              <a:lnSpc>
                <a:spcPct val="89000"/>
              </a:lnSpc>
              <a:defRPr/>
            </a:pPr>
            <a:endParaRPr lang="en-US" altLang="en-US" sz="100" dirty="0"/>
          </a:p>
          <a:p>
            <a:pPr indent="12700">
              <a:lnSpc>
                <a:spcPct val="96000"/>
              </a:lnSpc>
              <a:tabLst>
                <a:tab pos="187325" algn="l"/>
              </a:tabLst>
              <a:defRPr/>
            </a:pPr>
            <a:r>
              <a:rPr sz="2200" dirty="0">
                <a:solidFill>
                  <a:srgbClr val="000000">
                    <a:alpha val="100000"/>
                  </a:srgbClr>
                </a:solidFill>
                <a:latin typeface="Arial" panose="020B0604020202020204"/>
                <a:ea typeface="Arial" panose="020B0604020202020204"/>
                <a:cs typeface="Arial" panose="020B0604020202020204"/>
              </a:rPr>
              <a:t>	</a:t>
            </a:r>
            <a:r>
              <a:rPr sz="2200" spc="170" dirty="0">
                <a:solidFill>
                  <a:srgbClr val="000000">
                    <a:alpha val="100000"/>
                  </a:srgbClr>
                </a:solidFill>
                <a:latin typeface="Arial" panose="020B0604020202020204"/>
                <a:ea typeface="Arial" panose="020B0604020202020204"/>
                <a:cs typeface="Arial" panose="020B0604020202020204"/>
              </a:rPr>
              <a:t> </a:t>
            </a:r>
            <a:r>
              <a:rPr sz="2200" spc="-10" dirty="0">
                <a:solidFill>
                  <a:srgbClr val="000000">
                    <a:alpha val="100000"/>
                  </a:srgbClr>
                </a:solidFill>
                <a:latin typeface="华文楷体" panose="02010600040101010101" charset="-122"/>
                <a:ea typeface="华文楷体" panose="02010600040101010101" charset="-122"/>
                <a:cs typeface="华文楷体" panose="02010600040101010101" charset="-122"/>
              </a:rPr>
              <a:t>每一步推导中，都需要做</a:t>
            </a:r>
            <a:r>
              <a:rPr sz="2200" spc="-10" dirty="0">
                <a:ln w="5587" cap="flat" cmpd="sng">
                  <a:solidFill>
                    <a:srgbClr val="2D84F4">
                      <a:alpha val="100000"/>
                    </a:srgbClr>
                  </a:solidFill>
                  <a:prstDash val="solid"/>
                  <a:miter lim="1"/>
                </a:ln>
                <a:solidFill>
                  <a:srgbClr val="2D84F4">
                    <a:alpha val="100000"/>
                  </a:srgbClr>
                </a:solidFill>
                <a:latin typeface="华文楷体" panose="02010600040101010101" charset="-122"/>
                <a:ea typeface="华文楷体" panose="02010600040101010101" charset="-122"/>
                <a:cs typeface="华文楷体" panose="02010600040101010101" charset="-122"/>
              </a:rPr>
              <a:t>两个选择</a:t>
            </a:r>
            <a:endParaRPr lang="en-US" altLang="en-US" sz="2200" dirty="0"/>
          </a:p>
          <a:p>
            <a:pPr indent="316230">
              <a:lnSpc>
                <a:spcPct val="96000"/>
              </a:lnSpc>
              <a:spcBef>
                <a:spcPts val="770"/>
              </a:spcBef>
              <a:tabLst>
                <a:tab pos="490855" algn="l"/>
              </a:tabLst>
              <a:defRPr/>
            </a:pPr>
            <a:r>
              <a:rPr sz="2200" dirty="0">
                <a:solidFill>
                  <a:srgbClr val="000000">
                    <a:alpha val="100000"/>
                  </a:srgbClr>
                </a:solidFill>
                <a:latin typeface="Arial" panose="020B0604020202020204"/>
                <a:ea typeface="Arial" panose="020B0604020202020204"/>
                <a:cs typeface="Arial" panose="020B0604020202020204"/>
              </a:rPr>
              <a:t>	</a:t>
            </a:r>
            <a:r>
              <a:rPr sz="2200" spc="280" dirty="0">
                <a:solidFill>
                  <a:srgbClr val="000000">
                    <a:alpha val="100000"/>
                  </a:srgbClr>
                </a:solidFill>
                <a:latin typeface="Arial" panose="020B0604020202020204"/>
                <a:ea typeface="Arial" panose="020B0604020202020204"/>
                <a:cs typeface="Arial" panose="020B0604020202020204"/>
              </a:rPr>
              <a:t> </a:t>
            </a:r>
            <a:r>
              <a:rPr sz="2200" spc="-20" dirty="0">
                <a:solidFill>
                  <a:srgbClr val="000000">
                    <a:alpha val="100000"/>
                  </a:srgbClr>
                </a:solidFill>
                <a:latin typeface="华文楷体" panose="02010600040101010101" charset="-122"/>
                <a:ea typeface="华文楷体" panose="02010600040101010101" charset="-122"/>
                <a:cs typeface="华文楷体" panose="02010600040101010101" charset="-122"/>
              </a:rPr>
              <a:t>替换当前句型中的</a:t>
            </a:r>
            <a:r>
              <a:rPr sz="2200" spc="-20" dirty="0">
                <a:ln w="5587" cap="flat" cmpd="sng">
                  <a:solidFill>
                    <a:srgbClr val="2D84F4">
                      <a:alpha val="100000"/>
                    </a:srgbClr>
                  </a:solidFill>
                  <a:prstDash val="solid"/>
                  <a:miter lim="1"/>
                </a:ln>
                <a:solidFill>
                  <a:srgbClr val="2D84F4">
                    <a:alpha val="100000"/>
                  </a:srgbClr>
                </a:solidFill>
                <a:latin typeface="华文楷体" panose="02010600040101010101" charset="-122"/>
                <a:ea typeface="华文楷体" panose="02010600040101010101" charset="-122"/>
                <a:cs typeface="华文楷体" panose="02010600040101010101" charset="-122"/>
              </a:rPr>
              <a:t>哪个非终结符</a:t>
            </a:r>
            <a:endParaRPr lang="en-US" altLang="en-US" sz="2200" dirty="0"/>
          </a:p>
          <a:p>
            <a:pPr indent="316230">
              <a:lnSpc>
                <a:spcPct val="98000"/>
              </a:lnSpc>
              <a:spcBef>
                <a:spcPts val="615"/>
              </a:spcBef>
              <a:tabLst>
                <a:tab pos="490855" algn="l"/>
              </a:tabLst>
              <a:defRPr/>
            </a:pPr>
            <a:r>
              <a:rPr sz="2200" dirty="0">
                <a:solidFill>
                  <a:srgbClr val="000000">
                    <a:alpha val="100000"/>
                  </a:srgbClr>
                </a:solidFill>
                <a:latin typeface="Arial" panose="020B0604020202020204"/>
                <a:ea typeface="Arial" panose="020B0604020202020204"/>
                <a:cs typeface="Arial" panose="020B0604020202020204"/>
              </a:rPr>
              <a:t>	</a:t>
            </a:r>
            <a:r>
              <a:rPr sz="2200" spc="320" dirty="0">
                <a:solidFill>
                  <a:srgbClr val="000000">
                    <a:alpha val="100000"/>
                  </a:srgbClr>
                </a:solidFill>
                <a:latin typeface="Arial" panose="020B0604020202020204"/>
                <a:ea typeface="Arial" panose="020B0604020202020204"/>
                <a:cs typeface="Arial" panose="020B0604020202020204"/>
              </a:rPr>
              <a:t> </a:t>
            </a:r>
            <a:r>
              <a:rPr sz="2200" spc="-20" dirty="0">
                <a:solidFill>
                  <a:srgbClr val="000000">
                    <a:alpha val="100000"/>
                  </a:srgbClr>
                </a:solidFill>
                <a:latin typeface="华文楷体" panose="02010600040101010101" charset="-122"/>
                <a:ea typeface="华文楷体" panose="02010600040101010101" charset="-122"/>
                <a:cs typeface="华文楷体" panose="02010600040101010101" charset="-122"/>
              </a:rPr>
              <a:t>用该非终结符的</a:t>
            </a:r>
            <a:r>
              <a:rPr sz="2200" spc="-20" dirty="0">
                <a:ln w="5587" cap="flat" cmpd="sng">
                  <a:solidFill>
                    <a:srgbClr val="2D84F4">
                      <a:alpha val="100000"/>
                    </a:srgbClr>
                  </a:solidFill>
                  <a:prstDash val="solid"/>
                  <a:miter lim="1"/>
                </a:ln>
                <a:solidFill>
                  <a:srgbClr val="2D84F4">
                    <a:alpha val="100000"/>
                  </a:srgbClr>
                </a:solidFill>
                <a:latin typeface="华文楷体" panose="02010600040101010101" charset="-122"/>
                <a:ea typeface="华文楷体" panose="02010600040101010101" charset="-122"/>
                <a:cs typeface="华文楷体" panose="02010600040101010101" charset="-122"/>
              </a:rPr>
              <a:t>哪个候选式</a:t>
            </a:r>
            <a:r>
              <a:rPr sz="2200" spc="-20" dirty="0">
                <a:solidFill>
                  <a:srgbClr val="000000">
                    <a:alpha val="100000"/>
                  </a:srgbClr>
                </a:solidFill>
                <a:latin typeface="华文楷体" panose="02010600040101010101" charset="-122"/>
                <a:ea typeface="华文楷体" panose="02010600040101010101" charset="-122"/>
                <a:cs typeface="华文楷体" panose="02010600040101010101" charset="-122"/>
              </a:rPr>
              <a:t>进行替换</a:t>
            </a:r>
            <a:endParaRPr lang="en-US" altLang="en-US" sz="22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1BBEC1A-80BC-4E77-BEB8-6A850D17D433}"/>
              </a:ext>
            </a:extLst>
          </p:cNvPr>
          <p:cNvSpPr txBox="1"/>
          <p:nvPr/>
        </p:nvSpPr>
        <p:spPr>
          <a:xfrm>
            <a:off x="3203848" y="2420888"/>
            <a:ext cx="4572000" cy="1938992"/>
          </a:xfrm>
          <a:prstGeom prst="rect">
            <a:avLst/>
          </a:prstGeom>
          <a:noFill/>
        </p:spPr>
        <p:txBody>
          <a:bodyPr wrap="square">
            <a:spAutoFit/>
          </a:bodyPr>
          <a:lstStyle/>
          <a:p>
            <a:r>
              <a:rPr lang="en-US" altLang="zh-CN" sz="4000" b="1" i="1" spc="-4" dirty="0">
                <a:solidFill>
                  <a:srgbClr val="000000"/>
                </a:solidFill>
                <a:latin typeface="Times New Roman" panose="02020603050405020304"/>
                <a:cs typeface="Times New Roman" panose="02020603050405020304"/>
              </a:rPr>
              <a:t>FIRST(x)</a:t>
            </a:r>
          </a:p>
          <a:p>
            <a:endParaRPr lang="en-US" altLang="zh-CN" sz="4000" b="1" i="1" spc="-4" dirty="0">
              <a:solidFill>
                <a:srgbClr val="000000"/>
              </a:solidFill>
              <a:latin typeface="Times New Roman" panose="02020603050405020304"/>
              <a:cs typeface="Times New Roman" panose="02020603050405020304"/>
            </a:endParaRPr>
          </a:p>
          <a:p>
            <a:r>
              <a:rPr lang="en-US" altLang="zh-CN" sz="4000" b="1" i="1" spc="-4" dirty="0">
                <a:solidFill>
                  <a:srgbClr val="000000"/>
                </a:solidFill>
                <a:latin typeface="Times New Roman" panose="02020603050405020304"/>
                <a:cs typeface="Times New Roman" panose="02020603050405020304"/>
              </a:rPr>
              <a:t>Follow(x)</a:t>
            </a:r>
            <a:endParaRPr lang="zh-CN" altLang="en-US" sz="3600" b="1" dirty="0"/>
          </a:p>
        </p:txBody>
      </p:sp>
    </p:spTree>
    <p:extLst>
      <p:ext uri="{BB962C8B-B14F-4D97-AF65-F5344CB8AC3E}">
        <p14:creationId xmlns:p14="http://schemas.microsoft.com/office/powerpoint/2010/main" val="245615471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62570" y="1395708"/>
            <a:ext cx="646379" cy="75585"/>
          </a:xfrm>
          <a:prstGeom prst="rect">
            <a:avLst/>
          </a:prstGeom>
          <a:blipFill>
            <a:blip r:embed="rId2" cstate="print"/>
            <a:stretch>
              <a:fillRect/>
            </a:stretch>
          </a:blipFill>
        </p:spPr>
        <p:txBody>
          <a:bodyPr wrap="square" lIns="0" tIns="0" rIns="0" bIns="0" rtlCol="0"/>
          <a:lstStyle/>
          <a:p>
            <a:endParaRPr sz="2223"/>
          </a:p>
        </p:txBody>
      </p:sp>
      <p:sp>
        <p:nvSpPr>
          <p:cNvPr id="3" name="object 3"/>
          <p:cNvSpPr txBox="1">
            <a:spLocks noGrp="1"/>
          </p:cNvSpPr>
          <p:nvPr>
            <p:ph type="title"/>
          </p:nvPr>
        </p:nvSpPr>
        <p:spPr>
          <a:xfrm>
            <a:off x="1376275" y="1398350"/>
            <a:ext cx="4236973" cy="405689"/>
          </a:xfrm>
          <a:prstGeom prst="rect">
            <a:avLst/>
          </a:prstGeom>
        </p:spPr>
        <p:txBody>
          <a:bodyPr vert="horz" wrap="square" lIns="0" tIns="10860" rIns="0" bIns="0" numCol="1" rtlCol="0" anchor="b" anchorCtr="0" compatLnSpc="1">
            <a:prstTxWarp prst="textNoShape">
              <a:avLst/>
            </a:prstTxWarp>
            <a:spAutoFit/>
          </a:bodyPr>
          <a:lstStyle/>
          <a:p>
            <a:pPr marL="10860">
              <a:spcBef>
                <a:spcPts val="86"/>
              </a:spcBef>
            </a:pPr>
            <a:r>
              <a:rPr sz="2565" spc="257" dirty="0">
                <a:solidFill>
                  <a:srgbClr val="000000"/>
                </a:solidFill>
                <a:latin typeface="微软雅黑" panose="020B0503020204020204" charset="-122"/>
                <a:cs typeface="微软雅黑" panose="020B0503020204020204" charset="-122"/>
              </a:rPr>
              <a:t>计算文法符号</a:t>
            </a:r>
            <a:r>
              <a:rPr sz="2565" i="1" dirty="0">
                <a:solidFill>
                  <a:srgbClr val="000000"/>
                </a:solidFill>
                <a:latin typeface="Times New Roman" panose="02020603050405020304"/>
                <a:cs typeface="Times New Roman" panose="02020603050405020304"/>
              </a:rPr>
              <a:t>X</a:t>
            </a:r>
            <a:r>
              <a:rPr sz="2565" i="1" spc="-410" dirty="0">
                <a:solidFill>
                  <a:srgbClr val="000000"/>
                </a:solidFill>
                <a:latin typeface="Times New Roman" panose="02020603050405020304"/>
                <a:cs typeface="Times New Roman" panose="02020603050405020304"/>
              </a:rPr>
              <a:t> </a:t>
            </a:r>
            <a:r>
              <a:rPr sz="2565" spc="257" dirty="0">
                <a:solidFill>
                  <a:srgbClr val="000000"/>
                </a:solidFill>
                <a:latin typeface="微软雅黑" panose="020B0503020204020204" charset="-122"/>
                <a:cs typeface="微软雅黑" panose="020B0503020204020204" charset="-122"/>
              </a:rPr>
              <a:t>的</a:t>
            </a:r>
            <a:r>
              <a:rPr sz="2565" i="1" spc="-4" dirty="0">
                <a:solidFill>
                  <a:srgbClr val="000000"/>
                </a:solidFill>
                <a:latin typeface="Times New Roman" panose="02020603050405020304"/>
                <a:cs typeface="Times New Roman" panose="02020603050405020304"/>
              </a:rPr>
              <a:t>FIRST</a:t>
            </a:r>
            <a:r>
              <a:rPr sz="2565" spc="-4" dirty="0">
                <a:solidFill>
                  <a:srgbClr val="000000"/>
                </a:solidFill>
                <a:latin typeface="Times New Roman" panose="02020603050405020304"/>
                <a:cs typeface="Times New Roman" panose="02020603050405020304"/>
              </a:rPr>
              <a:t>(</a:t>
            </a:r>
            <a:r>
              <a:rPr sz="2565" i="1" spc="-4" dirty="0">
                <a:solidFill>
                  <a:srgbClr val="000000"/>
                </a:solidFill>
                <a:latin typeface="Times New Roman" panose="02020603050405020304"/>
                <a:cs typeface="Times New Roman" panose="02020603050405020304"/>
              </a:rPr>
              <a:t>X</a:t>
            </a:r>
            <a:r>
              <a:rPr sz="2565" i="1" spc="-51" dirty="0">
                <a:solidFill>
                  <a:srgbClr val="000000"/>
                </a:solidFill>
                <a:latin typeface="Times New Roman" panose="02020603050405020304"/>
                <a:cs typeface="Times New Roman" panose="02020603050405020304"/>
              </a:rPr>
              <a:t> </a:t>
            </a:r>
            <a:r>
              <a:rPr sz="2565" dirty="0">
                <a:solidFill>
                  <a:srgbClr val="000000"/>
                </a:solidFill>
                <a:latin typeface="Times New Roman" panose="02020603050405020304"/>
                <a:cs typeface="Times New Roman" panose="02020603050405020304"/>
              </a:rPr>
              <a:t>)</a:t>
            </a:r>
            <a:endParaRPr sz="2565">
              <a:latin typeface="Times New Roman" panose="02020603050405020304"/>
              <a:cs typeface="Times New Roman" panose="02020603050405020304"/>
            </a:endParaRPr>
          </a:p>
        </p:txBody>
      </p:sp>
      <p:sp>
        <p:nvSpPr>
          <p:cNvPr id="9" name="object 9"/>
          <p:cNvSpPr/>
          <p:nvPr/>
        </p:nvSpPr>
        <p:spPr>
          <a:xfrm>
            <a:off x="785069" y="2074015"/>
            <a:ext cx="7574751" cy="803086"/>
          </a:xfrm>
          <a:custGeom>
            <a:avLst/>
            <a:gdLst/>
            <a:ahLst/>
            <a:cxnLst/>
            <a:rect l="l" t="t" r="r" b="b"/>
            <a:pathLst>
              <a:path w="8858250" h="939164">
                <a:moveTo>
                  <a:pt x="0" y="0"/>
                </a:moveTo>
                <a:lnTo>
                  <a:pt x="0" y="938784"/>
                </a:lnTo>
                <a:lnTo>
                  <a:pt x="8858249" y="938784"/>
                </a:lnTo>
                <a:lnTo>
                  <a:pt x="8858249" y="0"/>
                </a:lnTo>
                <a:lnTo>
                  <a:pt x="0" y="0"/>
                </a:lnTo>
                <a:close/>
              </a:path>
            </a:pathLst>
          </a:custGeom>
          <a:solidFill>
            <a:srgbClr val="F9D98C"/>
          </a:solidFill>
        </p:spPr>
        <p:txBody>
          <a:bodyPr wrap="square" lIns="0" tIns="0" rIns="0" bIns="0" rtlCol="0"/>
          <a:lstStyle/>
          <a:p>
            <a:endParaRPr sz="2223"/>
          </a:p>
        </p:txBody>
      </p:sp>
      <p:sp>
        <p:nvSpPr>
          <p:cNvPr id="10" name="object 10"/>
          <p:cNvSpPr/>
          <p:nvPr/>
        </p:nvSpPr>
        <p:spPr>
          <a:xfrm>
            <a:off x="781160" y="2070106"/>
            <a:ext cx="7582895" cy="810688"/>
          </a:xfrm>
          <a:custGeom>
            <a:avLst/>
            <a:gdLst/>
            <a:ahLst/>
            <a:cxnLst/>
            <a:rect l="l" t="t" r="r" b="b"/>
            <a:pathLst>
              <a:path w="8867775" h="948055">
                <a:moveTo>
                  <a:pt x="8867394" y="945642"/>
                </a:moveTo>
                <a:lnTo>
                  <a:pt x="8867394" y="2286"/>
                </a:lnTo>
                <a:lnTo>
                  <a:pt x="8865108" y="0"/>
                </a:lnTo>
                <a:lnTo>
                  <a:pt x="2285" y="0"/>
                </a:lnTo>
                <a:lnTo>
                  <a:pt x="0" y="2286"/>
                </a:lnTo>
                <a:lnTo>
                  <a:pt x="0" y="945642"/>
                </a:lnTo>
                <a:lnTo>
                  <a:pt x="2286" y="947928"/>
                </a:lnTo>
                <a:lnTo>
                  <a:pt x="4572" y="947928"/>
                </a:lnTo>
                <a:lnTo>
                  <a:pt x="4572" y="9906"/>
                </a:lnTo>
                <a:lnTo>
                  <a:pt x="9144" y="4572"/>
                </a:lnTo>
                <a:lnTo>
                  <a:pt x="9144" y="9906"/>
                </a:lnTo>
                <a:lnTo>
                  <a:pt x="8858249" y="9906"/>
                </a:lnTo>
                <a:lnTo>
                  <a:pt x="8858249" y="4571"/>
                </a:lnTo>
                <a:lnTo>
                  <a:pt x="8862822" y="9906"/>
                </a:lnTo>
                <a:lnTo>
                  <a:pt x="8862822" y="947928"/>
                </a:lnTo>
                <a:lnTo>
                  <a:pt x="8865108" y="947928"/>
                </a:lnTo>
                <a:lnTo>
                  <a:pt x="8867394" y="945642"/>
                </a:lnTo>
                <a:close/>
              </a:path>
              <a:path w="8867775" h="948055">
                <a:moveTo>
                  <a:pt x="9144" y="9906"/>
                </a:moveTo>
                <a:lnTo>
                  <a:pt x="9144" y="4572"/>
                </a:lnTo>
                <a:lnTo>
                  <a:pt x="4572" y="9906"/>
                </a:lnTo>
                <a:lnTo>
                  <a:pt x="9144" y="9906"/>
                </a:lnTo>
                <a:close/>
              </a:path>
              <a:path w="8867775" h="948055">
                <a:moveTo>
                  <a:pt x="9144" y="938022"/>
                </a:moveTo>
                <a:lnTo>
                  <a:pt x="9144" y="9906"/>
                </a:lnTo>
                <a:lnTo>
                  <a:pt x="4572" y="9906"/>
                </a:lnTo>
                <a:lnTo>
                  <a:pt x="4572" y="938022"/>
                </a:lnTo>
                <a:lnTo>
                  <a:pt x="9144" y="938022"/>
                </a:lnTo>
                <a:close/>
              </a:path>
              <a:path w="8867775" h="948055">
                <a:moveTo>
                  <a:pt x="8862822" y="938022"/>
                </a:moveTo>
                <a:lnTo>
                  <a:pt x="4572" y="938022"/>
                </a:lnTo>
                <a:lnTo>
                  <a:pt x="9144" y="943356"/>
                </a:lnTo>
                <a:lnTo>
                  <a:pt x="9144" y="947928"/>
                </a:lnTo>
                <a:lnTo>
                  <a:pt x="8858249" y="947928"/>
                </a:lnTo>
                <a:lnTo>
                  <a:pt x="8858249" y="943356"/>
                </a:lnTo>
                <a:lnTo>
                  <a:pt x="8862822" y="938022"/>
                </a:lnTo>
                <a:close/>
              </a:path>
              <a:path w="8867775" h="948055">
                <a:moveTo>
                  <a:pt x="9144" y="947928"/>
                </a:moveTo>
                <a:lnTo>
                  <a:pt x="9144" y="943356"/>
                </a:lnTo>
                <a:lnTo>
                  <a:pt x="4572" y="938022"/>
                </a:lnTo>
                <a:lnTo>
                  <a:pt x="4572" y="947928"/>
                </a:lnTo>
                <a:lnTo>
                  <a:pt x="9144" y="947928"/>
                </a:lnTo>
                <a:close/>
              </a:path>
              <a:path w="8867775" h="948055">
                <a:moveTo>
                  <a:pt x="8862822" y="9906"/>
                </a:moveTo>
                <a:lnTo>
                  <a:pt x="8858249" y="4571"/>
                </a:lnTo>
                <a:lnTo>
                  <a:pt x="8858249" y="9906"/>
                </a:lnTo>
                <a:lnTo>
                  <a:pt x="8862822" y="9906"/>
                </a:lnTo>
                <a:close/>
              </a:path>
              <a:path w="8867775" h="948055">
                <a:moveTo>
                  <a:pt x="8862822" y="938022"/>
                </a:moveTo>
                <a:lnTo>
                  <a:pt x="8862822" y="9906"/>
                </a:lnTo>
                <a:lnTo>
                  <a:pt x="8858249" y="9906"/>
                </a:lnTo>
                <a:lnTo>
                  <a:pt x="8858249" y="938022"/>
                </a:lnTo>
                <a:lnTo>
                  <a:pt x="8862822" y="938022"/>
                </a:lnTo>
                <a:close/>
              </a:path>
              <a:path w="8867775" h="948055">
                <a:moveTo>
                  <a:pt x="8862822" y="947928"/>
                </a:moveTo>
                <a:lnTo>
                  <a:pt x="8862822" y="938022"/>
                </a:lnTo>
                <a:lnTo>
                  <a:pt x="8858249" y="943356"/>
                </a:lnTo>
                <a:lnTo>
                  <a:pt x="8858249" y="947928"/>
                </a:lnTo>
                <a:lnTo>
                  <a:pt x="8862822" y="947928"/>
                </a:lnTo>
                <a:close/>
              </a:path>
            </a:pathLst>
          </a:custGeom>
          <a:solidFill>
            <a:srgbClr val="000000"/>
          </a:solidFill>
        </p:spPr>
        <p:txBody>
          <a:bodyPr wrap="square" lIns="0" tIns="0" rIns="0" bIns="0" rtlCol="0"/>
          <a:lstStyle/>
          <a:p>
            <a:endParaRPr sz="2223"/>
          </a:p>
        </p:txBody>
      </p:sp>
      <p:sp>
        <p:nvSpPr>
          <p:cNvPr id="11" name="object 11"/>
          <p:cNvSpPr txBox="1"/>
          <p:nvPr/>
        </p:nvSpPr>
        <p:spPr>
          <a:xfrm>
            <a:off x="763350" y="2018466"/>
            <a:ext cx="7618190" cy="802720"/>
          </a:xfrm>
          <a:prstGeom prst="rect">
            <a:avLst/>
          </a:prstGeom>
        </p:spPr>
        <p:txBody>
          <a:bodyPr vert="horz" wrap="square" lIns="0" tIns="79820" rIns="0" bIns="0" rtlCol="0">
            <a:spAutoFit/>
          </a:bodyPr>
          <a:lstStyle/>
          <a:p>
            <a:pPr marL="592943" indent="-234571">
              <a:spcBef>
                <a:spcPts val="628"/>
              </a:spcBef>
              <a:buFont typeface="Wingdings" panose="05000000000000000000"/>
              <a:buChar char=""/>
              <a:tabLst>
                <a:tab pos="593486" algn="l"/>
              </a:tabLst>
            </a:pPr>
            <a:r>
              <a:rPr sz="2138" b="1" i="1" dirty="0">
                <a:latin typeface="Times New Roman" panose="02020603050405020304"/>
                <a:cs typeface="Times New Roman" panose="02020603050405020304"/>
              </a:rPr>
              <a:t>FIRST</a:t>
            </a:r>
            <a:r>
              <a:rPr sz="2138" b="1" i="1" spc="-21" dirty="0">
                <a:latin typeface="Times New Roman" panose="02020603050405020304"/>
                <a:cs typeface="Times New Roman" panose="02020603050405020304"/>
              </a:rPr>
              <a:t> </a:t>
            </a:r>
            <a:r>
              <a:rPr sz="2138" b="1" dirty="0">
                <a:latin typeface="Times New Roman" panose="02020603050405020304"/>
                <a:cs typeface="Times New Roman" panose="02020603050405020304"/>
              </a:rPr>
              <a:t>( </a:t>
            </a:r>
            <a:r>
              <a:rPr sz="2138" b="1" i="1" dirty="0">
                <a:latin typeface="Times New Roman" panose="02020603050405020304"/>
                <a:cs typeface="Times New Roman" panose="02020603050405020304"/>
              </a:rPr>
              <a:t>X</a:t>
            </a:r>
            <a:r>
              <a:rPr sz="2138" b="1" i="1" spc="-9" dirty="0">
                <a:latin typeface="Times New Roman" panose="02020603050405020304"/>
                <a:cs typeface="Times New Roman" panose="02020603050405020304"/>
              </a:rPr>
              <a:t> </a:t>
            </a:r>
            <a:r>
              <a:rPr sz="2138" b="1" spc="-128" dirty="0">
                <a:latin typeface="Times New Roman" panose="02020603050405020304"/>
                <a:cs typeface="Times New Roman" panose="02020603050405020304"/>
              </a:rPr>
              <a:t>)</a:t>
            </a:r>
            <a:r>
              <a:rPr sz="2138" b="1" spc="-128" dirty="0">
                <a:latin typeface="华文楷体" panose="02010600040101010101" charset="-122"/>
                <a:cs typeface="华文楷体" panose="02010600040101010101" charset="-122"/>
              </a:rPr>
              <a:t>：</a:t>
            </a:r>
            <a:r>
              <a:rPr sz="2138" b="1" spc="-257" dirty="0">
                <a:latin typeface="华文楷体" panose="02010600040101010101" charset="-122"/>
                <a:cs typeface="华文楷体" panose="02010600040101010101" charset="-122"/>
              </a:rPr>
              <a:t>可</a:t>
            </a:r>
            <a:r>
              <a:rPr sz="2138" b="1" dirty="0">
                <a:latin typeface="华文楷体" panose="02010600040101010101" charset="-122"/>
                <a:cs typeface="华文楷体" panose="02010600040101010101" charset="-122"/>
              </a:rPr>
              <a:t>以</a:t>
            </a:r>
            <a:r>
              <a:rPr sz="2138" b="1" spc="-4" dirty="0">
                <a:latin typeface="华文楷体" panose="02010600040101010101" charset="-122"/>
                <a:cs typeface="华文楷体" panose="02010600040101010101" charset="-122"/>
              </a:rPr>
              <a:t>从</a:t>
            </a:r>
            <a:r>
              <a:rPr sz="2138" b="1" i="1" spc="-9" dirty="0">
                <a:latin typeface="Times New Roman" panose="02020603050405020304"/>
                <a:cs typeface="Times New Roman" panose="02020603050405020304"/>
              </a:rPr>
              <a:t>X</a:t>
            </a:r>
            <a:r>
              <a:rPr sz="2138" b="1" spc="-9" dirty="0">
                <a:latin typeface="华文楷体" panose="02010600040101010101" charset="-122"/>
                <a:cs typeface="华文楷体" panose="02010600040101010101" charset="-122"/>
              </a:rPr>
              <a:t>推导出的所有</a:t>
            </a:r>
            <a:r>
              <a:rPr sz="2138" b="1" spc="-9" dirty="0">
                <a:solidFill>
                  <a:srgbClr val="3333FF"/>
                </a:solidFill>
                <a:latin typeface="华文楷体" panose="02010600040101010101" charset="-122"/>
                <a:cs typeface="华文楷体" panose="02010600040101010101" charset="-122"/>
              </a:rPr>
              <a:t>串首终结</a:t>
            </a:r>
            <a:r>
              <a:rPr sz="2138" b="1" spc="-4" dirty="0">
                <a:solidFill>
                  <a:srgbClr val="3333FF"/>
                </a:solidFill>
                <a:latin typeface="华文楷体" panose="02010600040101010101" charset="-122"/>
                <a:cs typeface="华文楷体" panose="02010600040101010101" charset="-122"/>
              </a:rPr>
              <a:t>符</a:t>
            </a:r>
            <a:r>
              <a:rPr sz="2138" b="1" spc="-9" dirty="0">
                <a:latin typeface="华文楷体" panose="02010600040101010101" charset="-122"/>
                <a:cs typeface="华文楷体" panose="02010600040101010101" charset="-122"/>
              </a:rPr>
              <a:t>构成的集合</a:t>
            </a:r>
            <a:endParaRPr sz="2138" dirty="0">
              <a:latin typeface="华文楷体" panose="02010600040101010101" charset="-122"/>
              <a:cs typeface="华文楷体" panose="02010600040101010101" charset="-122"/>
            </a:endParaRPr>
          </a:p>
          <a:p>
            <a:pPr marL="592943" indent="-234571">
              <a:spcBef>
                <a:spcPts val="543"/>
              </a:spcBef>
              <a:buFont typeface="Wingdings" panose="05000000000000000000"/>
              <a:buChar char=""/>
              <a:tabLst>
                <a:tab pos="593486" algn="l"/>
              </a:tabLst>
            </a:pPr>
            <a:r>
              <a:rPr sz="2138" b="1" dirty="0">
                <a:latin typeface="华文楷体" panose="02010600040101010101" charset="-122"/>
                <a:cs typeface="华文楷体" panose="02010600040101010101" charset="-122"/>
              </a:rPr>
              <a:t>如</a:t>
            </a:r>
            <a:r>
              <a:rPr sz="2138" b="1" spc="-4" dirty="0">
                <a:latin typeface="华文楷体" panose="02010600040101010101" charset="-122"/>
                <a:cs typeface="华文楷体" panose="02010600040101010101" charset="-122"/>
              </a:rPr>
              <a:t>果</a:t>
            </a:r>
            <a:r>
              <a:rPr sz="2138" b="1" spc="-13" dirty="0">
                <a:latin typeface="华文楷体" panose="02010600040101010101" charset="-122"/>
                <a:cs typeface="华文楷体" panose="02010600040101010101" charset="-122"/>
              </a:rPr>
              <a:t> </a:t>
            </a:r>
            <a:r>
              <a:rPr sz="2138" b="1" i="1" dirty="0">
                <a:latin typeface="Times New Roman" panose="02020603050405020304"/>
                <a:cs typeface="Times New Roman" panose="02020603050405020304"/>
              </a:rPr>
              <a:t>X</a:t>
            </a:r>
            <a:r>
              <a:rPr sz="2138" b="1" i="1" spc="-9" dirty="0">
                <a:latin typeface="Times New Roman" panose="02020603050405020304"/>
                <a:cs typeface="Times New Roman" panose="02020603050405020304"/>
              </a:rPr>
              <a:t> </a:t>
            </a:r>
            <a:r>
              <a:rPr sz="2138" b="1" spc="4" dirty="0">
                <a:latin typeface="Symbol" panose="05050102010706020507"/>
                <a:cs typeface="Symbol" panose="05050102010706020507"/>
              </a:rPr>
              <a:t></a:t>
            </a:r>
            <a:r>
              <a:rPr sz="2116" b="1" spc="6" baseline="25000" dirty="0">
                <a:latin typeface="Times New Roman" panose="02020603050405020304"/>
                <a:cs typeface="Times New Roman" panose="02020603050405020304"/>
              </a:rPr>
              <a:t>*</a:t>
            </a:r>
            <a:r>
              <a:rPr sz="2116" b="1" spc="250" baseline="25000" dirty="0">
                <a:latin typeface="Times New Roman" panose="02020603050405020304"/>
                <a:cs typeface="Times New Roman" panose="02020603050405020304"/>
              </a:rPr>
              <a:t> </a:t>
            </a:r>
            <a:r>
              <a:rPr sz="2138" b="1" i="1" spc="-4" dirty="0">
                <a:latin typeface="Times New Roman" panose="02020603050405020304"/>
                <a:cs typeface="Times New Roman" panose="02020603050405020304"/>
              </a:rPr>
              <a:t>ε</a:t>
            </a:r>
            <a:r>
              <a:rPr sz="2138" b="1" spc="-4" dirty="0">
                <a:latin typeface="宋体" panose="02010600030101010101" pitchFamily="2" charset="-122"/>
                <a:cs typeface="宋体" panose="02010600030101010101" pitchFamily="2" charset="-122"/>
              </a:rPr>
              <a:t>，</a:t>
            </a:r>
            <a:r>
              <a:rPr sz="2138" b="1" dirty="0">
                <a:latin typeface="华文楷体" panose="02010600040101010101" charset="-122"/>
                <a:cs typeface="华文楷体" panose="02010600040101010101" charset="-122"/>
              </a:rPr>
              <a:t>那</a:t>
            </a:r>
            <a:r>
              <a:rPr sz="2138" b="1" spc="-4" dirty="0">
                <a:latin typeface="华文楷体" panose="02010600040101010101" charset="-122"/>
                <a:cs typeface="华文楷体" panose="02010600040101010101" charset="-122"/>
              </a:rPr>
              <a:t>么</a:t>
            </a:r>
            <a:r>
              <a:rPr sz="2138" b="1" spc="-9" dirty="0">
                <a:latin typeface="华文楷体" panose="02010600040101010101" charset="-122"/>
                <a:cs typeface="华文楷体" panose="02010600040101010101" charset="-122"/>
              </a:rPr>
              <a:t> </a:t>
            </a:r>
            <a:r>
              <a:rPr sz="2138" b="1" i="1" spc="-4" dirty="0">
                <a:latin typeface="Times New Roman" panose="02020603050405020304"/>
                <a:cs typeface="Times New Roman" panose="02020603050405020304"/>
              </a:rPr>
              <a:t>ε</a:t>
            </a:r>
            <a:r>
              <a:rPr sz="2138" b="1" spc="-4" dirty="0">
                <a:latin typeface="宋体" panose="02010600030101010101" pitchFamily="2" charset="-122"/>
                <a:cs typeface="宋体" panose="02010600030101010101" pitchFamily="2" charset="-122"/>
              </a:rPr>
              <a:t>∈</a:t>
            </a:r>
            <a:r>
              <a:rPr sz="2138" b="1" i="1" spc="-4" dirty="0">
                <a:latin typeface="Times New Roman" panose="02020603050405020304"/>
                <a:cs typeface="Times New Roman" panose="02020603050405020304"/>
              </a:rPr>
              <a:t>FIRST</a:t>
            </a:r>
            <a:r>
              <a:rPr sz="2138" b="1" i="1" spc="-17" dirty="0">
                <a:latin typeface="Times New Roman" panose="02020603050405020304"/>
                <a:cs typeface="Times New Roman" panose="02020603050405020304"/>
              </a:rPr>
              <a:t> </a:t>
            </a:r>
            <a:r>
              <a:rPr sz="2138" b="1" dirty="0">
                <a:latin typeface="Times New Roman" panose="02020603050405020304"/>
                <a:cs typeface="Times New Roman" panose="02020603050405020304"/>
              </a:rPr>
              <a:t>(</a:t>
            </a:r>
            <a:r>
              <a:rPr sz="2138" b="1" spc="4" dirty="0">
                <a:latin typeface="Times New Roman" panose="02020603050405020304"/>
                <a:cs typeface="Times New Roman" panose="02020603050405020304"/>
              </a:rPr>
              <a:t> </a:t>
            </a:r>
            <a:r>
              <a:rPr sz="2138" b="1" i="1" dirty="0">
                <a:latin typeface="Times New Roman" panose="02020603050405020304"/>
                <a:cs typeface="Times New Roman" panose="02020603050405020304"/>
              </a:rPr>
              <a:t>X</a:t>
            </a:r>
            <a:r>
              <a:rPr sz="2138" b="1" i="1" spc="-9" dirty="0">
                <a:latin typeface="Times New Roman" panose="02020603050405020304"/>
                <a:cs typeface="Times New Roman" panose="02020603050405020304"/>
              </a:rPr>
              <a:t> </a:t>
            </a:r>
            <a:r>
              <a:rPr sz="2138" b="1" dirty="0">
                <a:latin typeface="Times New Roman" panose="02020603050405020304"/>
                <a:cs typeface="Times New Roman" panose="02020603050405020304"/>
              </a:rPr>
              <a:t>)</a:t>
            </a:r>
            <a:endParaRPr sz="2138" dirty="0">
              <a:latin typeface="Times New Roman" panose="02020603050405020304"/>
              <a:cs typeface="Times New Roman" panose="02020603050405020304"/>
            </a:endParaRPr>
          </a:p>
        </p:txBody>
      </p:sp>
      <mc:AlternateContent xmlns:mc="http://schemas.openxmlformats.org/markup-compatibility/2006" xmlns:a14="http://schemas.microsoft.com/office/drawing/2010/main">
        <mc:Choice Requires="a14">
          <p:sp>
            <p:nvSpPr>
              <p:cNvPr id="12" name="object 9">
                <a:extLst>
                  <a:ext uri="{FF2B5EF4-FFF2-40B4-BE49-F238E27FC236}">
                    <a16:creationId xmlns:a16="http://schemas.microsoft.com/office/drawing/2014/main" id="{4016EFEF-904A-47FF-B539-B44325EAA763}"/>
                  </a:ext>
                </a:extLst>
              </p:cNvPr>
              <p:cNvSpPr/>
              <p:nvPr/>
            </p:nvSpPr>
            <p:spPr>
              <a:xfrm>
                <a:off x="825715" y="3366821"/>
                <a:ext cx="7574751" cy="422219"/>
              </a:xfrm>
              <a:custGeom>
                <a:avLst/>
                <a:gdLst/>
                <a:ahLst/>
                <a:cxnLst/>
                <a:rect l="l" t="t" r="r" b="b"/>
                <a:pathLst>
                  <a:path w="8858250" h="939164">
                    <a:moveTo>
                      <a:pt x="0" y="0"/>
                    </a:moveTo>
                    <a:lnTo>
                      <a:pt x="0" y="938784"/>
                    </a:lnTo>
                    <a:lnTo>
                      <a:pt x="8858249" y="938784"/>
                    </a:lnTo>
                    <a:lnTo>
                      <a:pt x="8858249" y="0"/>
                    </a:lnTo>
                    <a:lnTo>
                      <a:pt x="0" y="0"/>
                    </a:lnTo>
                    <a:close/>
                  </a:path>
                </a:pathLst>
              </a:custGeom>
              <a:solidFill>
                <a:schemeClr val="tx2">
                  <a:lumMod val="20000"/>
                  <a:lumOff val="80000"/>
                </a:schemeClr>
              </a:solidFill>
            </p:spPr>
            <p:txBody>
              <a:bodyPr wrap="square" lIns="0" tIns="0" rIns="0" bIns="0" rtlCol="0"/>
              <a:lstStyle/>
              <a:p>
                <a:r>
                  <a:rPr lang="zh-CN" altLang="en-US" sz="2223" dirty="0"/>
                  <a:t>设</a:t>
                </a:r>
                <a14:m>
                  <m:oMath xmlns:m="http://schemas.openxmlformats.org/officeDocument/2006/math">
                    <m:r>
                      <a:rPr lang="en-US" altLang="zh-CN" sz="2223" b="0" i="1" smtClean="0">
                        <a:latin typeface="Cambria Math" panose="02040503050406030204" pitchFamily="18" charset="0"/>
                      </a:rPr>
                      <m:t>𝛼</m:t>
                    </m:r>
                  </m:oMath>
                </a14:m>
                <a:r>
                  <a:rPr lang="zh-CN" altLang="en-US" sz="2223" dirty="0"/>
                  <a:t>是文法</a:t>
                </a:r>
                <a:r>
                  <a:rPr lang="en-US" altLang="zh-CN" sz="2223" dirty="0"/>
                  <a:t>G</a:t>
                </a:r>
                <a:r>
                  <a:rPr lang="zh-CN" altLang="en-US" sz="2223" dirty="0"/>
                  <a:t>的任意符号串，定义文法符号串</a:t>
                </a:r>
                <a14:m>
                  <m:oMath xmlns:m="http://schemas.openxmlformats.org/officeDocument/2006/math">
                    <m:r>
                      <a:rPr lang="en-US" altLang="zh-CN" sz="2223" i="1">
                        <a:latin typeface="Cambria Math" panose="02040503050406030204" pitchFamily="18" charset="0"/>
                      </a:rPr>
                      <m:t>𝛼</m:t>
                    </m:r>
                  </m:oMath>
                </a14:m>
                <a:r>
                  <a:rPr lang="zh-CN" altLang="en-US" sz="2223" dirty="0"/>
                  <a:t>的首符号集合</a:t>
                </a:r>
                <a:endParaRPr sz="2223" dirty="0"/>
              </a:p>
            </p:txBody>
          </p:sp>
        </mc:Choice>
        <mc:Fallback xmlns="">
          <p:sp>
            <p:nvSpPr>
              <p:cNvPr id="12" name="object 9">
                <a:extLst>
                  <a:ext uri="{FF2B5EF4-FFF2-40B4-BE49-F238E27FC236}">
                    <a16:creationId xmlns:a16="http://schemas.microsoft.com/office/drawing/2014/main" id="{4016EFEF-904A-47FF-B539-B44325EAA763}"/>
                  </a:ext>
                </a:extLst>
              </p:cNvPr>
              <p:cNvSpPr>
                <a:spLocks noRot="1" noChangeAspect="1" noMove="1" noResize="1" noEditPoints="1" noAdjustHandles="1" noChangeArrowheads="1" noChangeShapeType="1" noTextEdit="1"/>
              </p:cNvSpPr>
              <p:nvPr/>
            </p:nvSpPr>
            <p:spPr>
              <a:xfrm>
                <a:off x="825715" y="3366821"/>
                <a:ext cx="7574751" cy="422219"/>
              </a:xfrm>
              <a:custGeom>
                <a:avLst/>
                <a:gdLst/>
                <a:ahLst/>
                <a:cxnLst/>
                <a:rect l="l" t="t" r="r" b="b"/>
                <a:pathLst>
                  <a:path w="8858250" h="939164">
                    <a:moveTo>
                      <a:pt x="0" y="0"/>
                    </a:moveTo>
                    <a:lnTo>
                      <a:pt x="0" y="938784"/>
                    </a:lnTo>
                    <a:lnTo>
                      <a:pt x="8858249" y="938784"/>
                    </a:lnTo>
                    <a:lnTo>
                      <a:pt x="8858249" y="0"/>
                    </a:lnTo>
                    <a:lnTo>
                      <a:pt x="0" y="0"/>
                    </a:lnTo>
                    <a:close/>
                  </a:path>
                </a:pathLst>
              </a:custGeom>
              <a:blipFill>
                <a:blip r:embed="rId3"/>
                <a:stretch>
                  <a:fillRect l="-2253" t="-24286" b="-20000"/>
                </a:stretch>
              </a:blipFill>
            </p:spPr>
            <p:txBody>
              <a:bodyPr/>
              <a:lstStyle/>
              <a:p>
                <a:r>
                  <a:rPr lang="zh-CN" altLang="en-US">
                    <a:noFill/>
                  </a:rPr>
                  <a:t> </a:t>
                </a:r>
              </a:p>
            </p:txBody>
          </p:sp>
        </mc:Fallback>
      </mc:AlternateContent>
      <p:pic>
        <p:nvPicPr>
          <p:cNvPr id="14" name="图片 13">
            <a:extLst>
              <a:ext uri="{FF2B5EF4-FFF2-40B4-BE49-F238E27FC236}">
                <a16:creationId xmlns:a16="http://schemas.microsoft.com/office/drawing/2014/main" id="{19907FDC-FE36-4939-8A56-EA7C85157365}"/>
              </a:ext>
            </a:extLst>
          </p:cNvPr>
          <p:cNvPicPr>
            <a:picLocks noChangeAspect="1"/>
          </p:cNvPicPr>
          <p:nvPr/>
        </p:nvPicPr>
        <p:blipFill>
          <a:blip r:embed="rId4"/>
          <a:stretch>
            <a:fillRect/>
          </a:stretch>
        </p:blipFill>
        <p:spPr>
          <a:xfrm>
            <a:off x="1273503" y="4033554"/>
            <a:ext cx="6197266" cy="602242"/>
          </a:xfrm>
          <a:prstGeom prst="rect">
            <a:avLst/>
          </a:prstGeom>
        </p:spPr>
      </p:pic>
      <mc:AlternateContent xmlns:mc="http://schemas.openxmlformats.org/markup-compatibility/2006" xmlns:a14="http://schemas.microsoft.com/office/drawing/2010/main">
        <mc:Choice Requires="a14">
          <p:sp>
            <p:nvSpPr>
              <p:cNvPr id="15" name="object 9">
                <a:extLst>
                  <a:ext uri="{FF2B5EF4-FFF2-40B4-BE49-F238E27FC236}">
                    <a16:creationId xmlns:a16="http://schemas.microsoft.com/office/drawing/2014/main" id="{865A1E12-39A8-48D6-9FDD-951803533334}"/>
                  </a:ext>
                </a:extLst>
              </p:cNvPr>
              <p:cNvSpPr/>
              <p:nvPr/>
            </p:nvSpPr>
            <p:spPr>
              <a:xfrm>
                <a:off x="854761" y="4880310"/>
                <a:ext cx="7574751" cy="422219"/>
              </a:xfrm>
              <a:custGeom>
                <a:avLst/>
                <a:gdLst/>
                <a:ahLst/>
                <a:cxnLst/>
                <a:rect l="l" t="t" r="r" b="b"/>
                <a:pathLst>
                  <a:path w="8858250" h="939164">
                    <a:moveTo>
                      <a:pt x="0" y="0"/>
                    </a:moveTo>
                    <a:lnTo>
                      <a:pt x="0" y="938784"/>
                    </a:lnTo>
                    <a:lnTo>
                      <a:pt x="8858249" y="938784"/>
                    </a:lnTo>
                    <a:lnTo>
                      <a:pt x="8858249" y="0"/>
                    </a:lnTo>
                    <a:lnTo>
                      <a:pt x="0" y="0"/>
                    </a:lnTo>
                    <a:close/>
                  </a:path>
                </a:pathLst>
              </a:custGeom>
              <a:solidFill>
                <a:schemeClr val="tx2">
                  <a:lumMod val="20000"/>
                  <a:lumOff val="80000"/>
                </a:schemeClr>
              </a:solidFill>
            </p:spPr>
            <p:txBody>
              <a:bodyPr wrap="square" lIns="0" tIns="0" rIns="0" bIns="0" rtlCol="0"/>
              <a:lstStyle/>
              <a:p>
                <a:r>
                  <a:rPr lang="zh-CN" altLang="en-US" sz="2400" b="1" dirty="0">
                    <a:latin typeface="华文楷体" panose="02010600040101010101" charset="-122"/>
                    <a:cs typeface="华文楷体" panose="02010600040101010101" charset="-122"/>
                  </a:rPr>
                  <a:t>如</a:t>
                </a:r>
                <a:r>
                  <a:rPr lang="zh-CN" altLang="en-US" sz="2400" b="1" spc="-4" dirty="0">
                    <a:latin typeface="华文楷体" panose="02010600040101010101" charset="-122"/>
                    <a:cs typeface="华文楷体" panose="02010600040101010101" charset="-122"/>
                  </a:rPr>
                  <a:t>果</a:t>
                </a:r>
                <a:r>
                  <a:rPr lang="zh-CN" altLang="en-US" sz="2400" b="1" spc="-13" dirty="0">
                    <a:latin typeface="华文楷体" panose="02010600040101010101" charset="-122"/>
                    <a:cs typeface="华文楷体" panose="02010600040101010101" charset="-122"/>
                  </a:rPr>
                  <a:t> </a:t>
                </a:r>
                <a14:m>
                  <m:oMath xmlns:m="http://schemas.openxmlformats.org/officeDocument/2006/math">
                    <m:r>
                      <a:rPr lang="en-US" altLang="zh-CN" sz="2400" b="0" i="1" smtClean="0">
                        <a:latin typeface="Cambria Math" panose="02040503050406030204" pitchFamily="18" charset="0"/>
                      </a:rPr>
                      <m:t>𝛼</m:t>
                    </m:r>
                  </m:oMath>
                </a14:m>
                <a:r>
                  <a:rPr lang="en-US" altLang="zh-CN" sz="2400" b="1" i="1" spc="-9" dirty="0">
                    <a:latin typeface="Times New Roman" panose="02020603050405020304"/>
                    <a:cs typeface="Times New Roman" panose="02020603050405020304"/>
                  </a:rPr>
                  <a:t> </a:t>
                </a:r>
                <a:r>
                  <a:rPr lang="en-US" altLang="zh-CN" sz="2400" b="1" spc="4" dirty="0">
                    <a:latin typeface="Symbol" panose="05050102010706020507"/>
                    <a:cs typeface="Symbol" panose="05050102010706020507"/>
                  </a:rPr>
                  <a:t></a:t>
                </a:r>
                <a:r>
                  <a:rPr lang="en-US" altLang="zh-CN" sz="2400" b="1" spc="6" baseline="25000" dirty="0">
                    <a:latin typeface="Times New Roman" panose="02020603050405020304"/>
                    <a:cs typeface="Times New Roman" panose="02020603050405020304"/>
                  </a:rPr>
                  <a:t>*</a:t>
                </a:r>
                <a:r>
                  <a:rPr lang="en-US" altLang="zh-CN" sz="2400" b="1" spc="250" baseline="25000" dirty="0">
                    <a:latin typeface="Times New Roman" panose="02020603050405020304"/>
                    <a:cs typeface="Times New Roman" panose="02020603050405020304"/>
                  </a:rPr>
                  <a:t> </a:t>
                </a:r>
                <a:r>
                  <a:rPr lang="el-GR" altLang="zh-CN" sz="2400" b="1" i="1" spc="-4" dirty="0">
                    <a:latin typeface="Times New Roman" panose="02020603050405020304"/>
                    <a:cs typeface="Times New Roman" panose="02020603050405020304"/>
                  </a:rPr>
                  <a:t>ε</a:t>
                </a:r>
                <a:r>
                  <a:rPr lang="zh-CN" altLang="el-GR" sz="2400" b="1" spc="-4" dirty="0">
                    <a:latin typeface="宋体" panose="02010600030101010101" pitchFamily="2" charset="-122"/>
                    <a:cs typeface="宋体" panose="02010600030101010101" pitchFamily="2" charset="-122"/>
                  </a:rPr>
                  <a:t>，</a:t>
                </a:r>
                <a:r>
                  <a:rPr lang="zh-CN" altLang="en-US" sz="2400" b="1" dirty="0">
                    <a:latin typeface="华文楷体" panose="02010600040101010101" charset="-122"/>
                    <a:cs typeface="华文楷体" panose="02010600040101010101" charset="-122"/>
                  </a:rPr>
                  <a:t>那</a:t>
                </a:r>
                <a:r>
                  <a:rPr lang="zh-CN" altLang="en-US" sz="2400" b="1" spc="-4" dirty="0">
                    <a:latin typeface="华文楷体" panose="02010600040101010101" charset="-122"/>
                    <a:cs typeface="华文楷体" panose="02010600040101010101" charset="-122"/>
                  </a:rPr>
                  <a:t>么</a:t>
                </a:r>
                <a:r>
                  <a:rPr lang="zh-CN" altLang="en-US" sz="2400" b="1" spc="-9" dirty="0">
                    <a:latin typeface="华文楷体" panose="02010600040101010101" charset="-122"/>
                    <a:cs typeface="华文楷体" panose="02010600040101010101" charset="-122"/>
                  </a:rPr>
                  <a:t> </a:t>
                </a:r>
                <a:r>
                  <a:rPr lang="el-GR" altLang="zh-CN" sz="2400" b="1" i="1" spc="-4" dirty="0">
                    <a:latin typeface="Times New Roman" panose="02020603050405020304"/>
                    <a:cs typeface="Times New Roman" panose="02020603050405020304"/>
                  </a:rPr>
                  <a:t>ε</a:t>
                </a:r>
                <a:r>
                  <a:rPr lang="el-GR" altLang="zh-CN" sz="2400" b="1" spc="-4" dirty="0">
                    <a:latin typeface="宋体" panose="02010600030101010101" pitchFamily="2" charset="-122"/>
                    <a:cs typeface="宋体" panose="02010600030101010101" pitchFamily="2" charset="-122"/>
                  </a:rPr>
                  <a:t>∈</a:t>
                </a:r>
                <a:r>
                  <a:rPr lang="en-US" altLang="zh-CN" sz="2400" b="1" i="1" spc="-4" dirty="0">
                    <a:latin typeface="Times New Roman" panose="02020603050405020304"/>
                    <a:cs typeface="Times New Roman" panose="02020603050405020304"/>
                  </a:rPr>
                  <a:t>FIRST</a:t>
                </a:r>
                <a:r>
                  <a:rPr lang="en-US" altLang="zh-CN" sz="2400" b="1" i="1" spc="-17" dirty="0">
                    <a:latin typeface="Times New Roman" panose="02020603050405020304"/>
                    <a:cs typeface="Times New Roman" panose="02020603050405020304"/>
                  </a:rPr>
                  <a:t> </a:t>
                </a:r>
                <a:r>
                  <a:rPr lang="en-US" altLang="zh-CN" sz="2400" b="1" dirty="0">
                    <a:latin typeface="Times New Roman" panose="02020603050405020304"/>
                    <a:cs typeface="Times New Roman" panose="02020603050405020304"/>
                  </a:rPr>
                  <a:t>(</a:t>
                </a:r>
                <a:r>
                  <a:rPr lang="en-US" altLang="zh-CN" sz="2400" b="1" spc="4" dirty="0">
                    <a:latin typeface="Times New Roman" panose="02020603050405020304"/>
                    <a:cs typeface="Times New Roman" panose="02020603050405020304"/>
                  </a:rPr>
                  <a:t> </a:t>
                </a:r>
                <a:r>
                  <a:rPr lang="en-US" altLang="zh-CN" sz="2400" b="1" i="1" dirty="0">
                    <a:latin typeface="Times New Roman" panose="02020603050405020304"/>
                    <a:cs typeface="Times New Roman" panose="02020603050405020304"/>
                  </a:rPr>
                  <a:t>X</a:t>
                </a:r>
                <a:r>
                  <a:rPr lang="en-US" altLang="zh-CN" sz="2400" b="1" i="1" spc="-9" dirty="0">
                    <a:latin typeface="Times New Roman" panose="02020603050405020304"/>
                    <a:cs typeface="Times New Roman" panose="02020603050405020304"/>
                  </a:rPr>
                  <a:t> </a:t>
                </a:r>
                <a:r>
                  <a:rPr lang="en-US" altLang="zh-CN" sz="2400" b="1" dirty="0">
                    <a:latin typeface="Times New Roman" panose="02020603050405020304"/>
                    <a:cs typeface="Times New Roman" panose="02020603050405020304"/>
                  </a:rPr>
                  <a:t>)</a:t>
                </a:r>
                <a:endParaRPr lang="en-US" altLang="zh-CN" sz="2400" dirty="0">
                  <a:latin typeface="Times New Roman" panose="02020603050405020304"/>
                  <a:cs typeface="Times New Roman" panose="02020603050405020304"/>
                </a:endParaRPr>
              </a:p>
              <a:p>
                <a:endParaRPr sz="2223" dirty="0"/>
              </a:p>
            </p:txBody>
          </p:sp>
        </mc:Choice>
        <mc:Fallback xmlns="">
          <p:sp>
            <p:nvSpPr>
              <p:cNvPr id="15" name="object 9">
                <a:extLst>
                  <a:ext uri="{FF2B5EF4-FFF2-40B4-BE49-F238E27FC236}">
                    <a16:creationId xmlns:a16="http://schemas.microsoft.com/office/drawing/2014/main" id="{865A1E12-39A8-48D6-9FDD-951803533334}"/>
                  </a:ext>
                </a:extLst>
              </p:cNvPr>
              <p:cNvSpPr>
                <a:spLocks noRot="1" noChangeAspect="1" noMove="1" noResize="1" noEditPoints="1" noAdjustHandles="1" noChangeArrowheads="1" noChangeShapeType="1" noTextEdit="1"/>
              </p:cNvSpPr>
              <p:nvPr/>
            </p:nvSpPr>
            <p:spPr>
              <a:xfrm>
                <a:off x="854761" y="4880310"/>
                <a:ext cx="7574751" cy="422219"/>
              </a:xfrm>
              <a:custGeom>
                <a:avLst/>
                <a:gdLst/>
                <a:ahLst/>
                <a:cxnLst/>
                <a:rect l="l" t="t" r="r" b="b"/>
                <a:pathLst>
                  <a:path w="8858250" h="939164">
                    <a:moveTo>
                      <a:pt x="0" y="0"/>
                    </a:moveTo>
                    <a:lnTo>
                      <a:pt x="0" y="938784"/>
                    </a:lnTo>
                    <a:lnTo>
                      <a:pt x="8858249" y="938784"/>
                    </a:lnTo>
                    <a:lnTo>
                      <a:pt x="8858249" y="0"/>
                    </a:lnTo>
                    <a:lnTo>
                      <a:pt x="0" y="0"/>
                    </a:lnTo>
                    <a:close/>
                  </a:path>
                </a:pathLst>
              </a:custGeom>
              <a:blipFill>
                <a:blip r:embed="rId5"/>
                <a:stretch>
                  <a:fillRect l="-2414" t="-30435" b="-2898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4306935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786E76-FB8E-42D5-B54A-4F44C8EE41A8}"/>
              </a:ext>
            </a:extLst>
          </p:cNvPr>
          <p:cNvSpPr>
            <a:spLocks noGrp="1"/>
          </p:cNvSpPr>
          <p:nvPr>
            <p:ph type="title"/>
          </p:nvPr>
        </p:nvSpPr>
        <p:spPr/>
        <p:txBody>
          <a:bodyPr/>
          <a:lstStyle/>
          <a:p>
            <a:r>
              <a:rPr lang="zh-CN" altLang="en-US" dirty="0"/>
              <a:t>构造</a:t>
            </a:r>
            <a:r>
              <a:rPr lang="en-US" altLang="zh-CN" dirty="0"/>
              <a:t>First</a:t>
            </a:r>
            <a:r>
              <a:rPr lang="zh-CN" altLang="en-US" dirty="0"/>
              <a:t>集的算法</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DE470A4B-ED04-4713-B0E8-C8469417EA9B}"/>
                  </a:ext>
                </a:extLst>
              </p:cNvPr>
              <p:cNvSpPr txBox="1"/>
              <p:nvPr/>
            </p:nvSpPr>
            <p:spPr>
              <a:xfrm>
                <a:off x="323528" y="1746191"/>
                <a:ext cx="5916876" cy="492443"/>
              </a:xfrm>
              <a:prstGeom prst="rect">
                <a:avLst/>
              </a:prstGeom>
              <a:noFill/>
            </p:spPr>
            <p:txBody>
              <a:bodyPr wrap="none" rtlCol="0">
                <a:spAutoFit/>
              </a:bodyPr>
              <a:lstStyle/>
              <a:p>
                <a:r>
                  <a:rPr lang="en-US" altLang="zh-CN" dirty="0"/>
                  <a:t>(1)</a:t>
                </a:r>
                <a:r>
                  <a:rPr lang="zh-CN" altLang="en-US" dirty="0"/>
                  <a:t>若</a:t>
                </a:r>
                <a14:m>
                  <m:oMath xmlns:m="http://schemas.openxmlformats.org/officeDocument/2006/math">
                    <m:r>
                      <a:rPr lang="en-US" altLang="zh-CN" b="0" i="0" smtClean="0">
                        <a:latin typeface="Cambria Math" panose="02040503050406030204" pitchFamily="18" charset="0"/>
                      </a:rPr>
                      <m:t>  </m:t>
                    </m:r>
                    <m:r>
                      <a:rPr lang="en-US" altLang="zh-CN" b="0" i="1" smtClean="0">
                        <a:latin typeface="Cambria Math" panose="02040503050406030204" pitchFamily="18" charset="0"/>
                      </a:rPr>
                      <m:t>𝛼</m:t>
                    </m:r>
                  </m:oMath>
                </a14:m>
                <a:r>
                  <a:rPr lang="en-US" altLang="zh-CN" dirty="0"/>
                  <a:t> = a </a:t>
                </a:r>
                <a14:m>
                  <m:oMath xmlns:m="http://schemas.openxmlformats.org/officeDocument/2006/math">
                    <m:r>
                      <a:rPr lang="en-US" altLang="zh-CN" i="1">
                        <a:latin typeface="Cambria Math" panose="02040503050406030204" pitchFamily="18" charset="0"/>
                      </a:rPr>
                      <m:t>𝛼</m:t>
                    </m:r>
                  </m:oMath>
                </a14:m>
                <a:r>
                  <a:rPr lang="en-US" altLang="zh-CN" dirty="0"/>
                  <a:t>’ , </a:t>
                </a:r>
                <a:r>
                  <a:rPr lang="zh-CN" altLang="en-US" dirty="0"/>
                  <a:t>且 </a:t>
                </a:r>
                <a:r>
                  <a:rPr lang="en-US" altLang="zh-CN" dirty="0"/>
                  <a:t>a</a:t>
                </a:r>
                <a14:m>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𝑇</m:t>
                        </m:r>
                      </m:sub>
                    </m:sSub>
                  </m:oMath>
                </a14:m>
                <a:r>
                  <a:rPr lang="en-US" altLang="zh-CN" b="0" dirty="0"/>
                  <a:t>, </a:t>
                </a:r>
                <a:r>
                  <a:rPr lang="zh-CN" altLang="en-US" b="0" dirty="0"/>
                  <a:t>则 </a:t>
                </a:r>
                <a:r>
                  <a:rPr lang="en-US" altLang="zh-CN" b="0" dirty="0"/>
                  <a:t>a</a:t>
                </a:r>
                <a14:m>
                  <m:oMath xmlns:m="http://schemas.openxmlformats.org/officeDocument/2006/math">
                    <m:r>
                      <a:rPr lang="en-US" altLang="zh-CN" b="0" i="0" smtClean="0">
                        <a:latin typeface="Cambria Math" panose="02040503050406030204" pitchFamily="18" charset="0"/>
                      </a:rPr>
                      <m:t>  </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F</m:t>
                    </m:r>
                  </m:oMath>
                </a14:m>
                <a:r>
                  <a:rPr lang="en-US" altLang="zh-CN" b="0" dirty="0"/>
                  <a:t>irst(</a:t>
                </a:r>
                <a14:m>
                  <m:oMath xmlns:m="http://schemas.openxmlformats.org/officeDocument/2006/math">
                    <m:r>
                      <a:rPr lang="en-US" altLang="zh-CN" b="0" i="1" smtClean="0">
                        <a:latin typeface="Cambria Math" panose="02040503050406030204" pitchFamily="18" charset="0"/>
                      </a:rPr>
                      <m:t>𝛼</m:t>
                    </m:r>
                  </m:oMath>
                </a14:m>
                <a:r>
                  <a:rPr lang="en-US" altLang="zh-CN" b="0" dirty="0"/>
                  <a:t>);</a:t>
                </a:r>
              </a:p>
            </p:txBody>
          </p:sp>
        </mc:Choice>
        <mc:Fallback xmlns="">
          <p:sp>
            <p:nvSpPr>
              <p:cNvPr id="5" name="文本框 4">
                <a:extLst>
                  <a:ext uri="{FF2B5EF4-FFF2-40B4-BE49-F238E27FC236}">
                    <a16:creationId xmlns:a16="http://schemas.microsoft.com/office/drawing/2014/main" id="{DE470A4B-ED04-4713-B0E8-C8469417EA9B}"/>
                  </a:ext>
                </a:extLst>
              </p:cNvPr>
              <p:cNvSpPr txBox="1">
                <a:spLocks noRot="1" noChangeAspect="1" noMove="1" noResize="1" noEditPoints="1" noAdjustHandles="1" noChangeArrowheads="1" noChangeShapeType="1" noTextEdit="1"/>
              </p:cNvSpPr>
              <p:nvPr/>
            </p:nvSpPr>
            <p:spPr>
              <a:xfrm>
                <a:off x="323528" y="1746191"/>
                <a:ext cx="5916876" cy="492443"/>
              </a:xfrm>
              <a:prstGeom prst="rect">
                <a:avLst/>
              </a:prstGeom>
              <a:blipFill>
                <a:blip r:embed="rId2"/>
                <a:stretch>
                  <a:fillRect l="-1854" t="-13580" r="-721" b="-32099"/>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C4AE2ED5-A41D-4EC0-8A61-6D703B394677}"/>
              </a:ext>
            </a:extLst>
          </p:cNvPr>
          <p:cNvSpPr txBox="1"/>
          <p:nvPr/>
        </p:nvSpPr>
        <p:spPr>
          <a:xfrm>
            <a:off x="827584" y="2462698"/>
            <a:ext cx="1707519" cy="492443"/>
          </a:xfrm>
          <a:prstGeom prst="rect">
            <a:avLst/>
          </a:prstGeom>
          <a:noFill/>
        </p:spPr>
        <p:txBody>
          <a:bodyPr wrap="none" rtlCol="0">
            <a:spAutoFit/>
          </a:bodyPr>
          <a:lstStyle/>
          <a:p>
            <a:r>
              <a:rPr lang="en-US" altLang="zh-CN" b="1" dirty="0"/>
              <a:t>First(</a:t>
            </a:r>
            <a:r>
              <a:rPr lang="en-US" altLang="zh-CN" b="1" dirty="0" err="1"/>
              <a:t>i</a:t>
            </a:r>
            <a:r>
              <a:rPr lang="en-US" altLang="zh-CN" b="1" dirty="0"/>
              <a:t>) = ?</a:t>
            </a:r>
            <a:endParaRPr lang="zh-CN" altLang="en-US" b="1" dirty="0"/>
          </a:p>
        </p:txBody>
      </p:sp>
      <p:sp>
        <p:nvSpPr>
          <p:cNvPr id="8" name="文本框 7">
            <a:extLst>
              <a:ext uri="{FF2B5EF4-FFF2-40B4-BE49-F238E27FC236}">
                <a16:creationId xmlns:a16="http://schemas.microsoft.com/office/drawing/2014/main" id="{59485519-DAA6-490D-B337-F3B39F2D310D}"/>
              </a:ext>
            </a:extLst>
          </p:cNvPr>
          <p:cNvSpPr txBox="1"/>
          <p:nvPr/>
        </p:nvSpPr>
        <p:spPr>
          <a:xfrm>
            <a:off x="3050530" y="2432734"/>
            <a:ext cx="540533" cy="492443"/>
          </a:xfrm>
          <a:prstGeom prst="rect">
            <a:avLst/>
          </a:prstGeom>
          <a:noFill/>
        </p:spPr>
        <p:txBody>
          <a:bodyPr wrap="none" rtlCol="0">
            <a:spAutoFit/>
          </a:bodyPr>
          <a:lstStyle/>
          <a:p>
            <a:r>
              <a:rPr lang="en-US" altLang="zh-CN" b="1" dirty="0">
                <a:solidFill>
                  <a:srgbClr val="FF0000"/>
                </a:solidFill>
              </a:rPr>
              <a:t>{</a:t>
            </a:r>
            <a:r>
              <a:rPr lang="en-US" altLang="zh-CN" b="1" dirty="0" err="1">
                <a:solidFill>
                  <a:srgbClr val="FF0000"/>
                </a:solidFill>
              </a:rPr>
              <a:t>i</a:t>
            </a:r>
            <a:r>
              <a:rPr lang="en-US" altLang="zh-CN" b="1" dirty="0">
                <a:solidFill>
                  <a:srgbClr val="FF0000"/>
                </a:solidFill>
              </a:rPr>
              <a:t>}</a:t>
            </a:r>
            <a:endParaRPr lang="zh-CN" altLang="en-US" b="1" dirty="0">
              <a:solidFill>
                <a:srgbClr val="FF0000"/>
              </a:solidFill>
            </a:endParaRP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B6F3C0CC-272B-44E8-BCE0-E3E9EF4D0EB1}"/>
                  </a:ext>
                </a:extLst>
              </p:cNvPr>
              <p:cNvSpPr txBox="1"/>
              <p:nvPr/>
            </p:nvSpPr>
            <p:spPr>
              <a:xfrm>
                <a:off x="6908437" y="1520785"/>
                <a:ext cx="2123728" cy="21544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1" i="1" smtClean="0">
                          <a:solidFill>
                            <a:srgbClr val="FF0000"/>
                          </a:solidFill>
                          <a:latin typeface="Cambria Math" panose="02040503050406030204" pitchFamily="18" charset="0"/>
                        </a:rPr>
                        <m:t>𝑬</m:t>
                      </m:r>
                      <m:r>
                        <a:rPr lang="en-US" altLang="zh-CN" b="1" i="1" smtClean="0">
                          <a:solidFill>
                            <a:srgbClr val="FF0000"/>
                          </a:solidFill>
                          <a:latin typeface="Cambria Math" panose="02040503050406030204" pitchFamily="18" charset="0"/>
                        </a:rPr>
                        <m:t>→</m:t>
                      </m:r>
                      <m:r>
                        <a:rPr lang="en-US" altLang="zh-CN" b="1" i="1" smtClean="0">
                          <a:solidFill>
                            <a:srgbClr val="FF0000"/>
                          </a:solidFill>
                          <a:latin typeface="Cambria Math" panose="02040503050406030204" pitchFamily="18" charset="0"/>
                        </a:rPr>
                        <m:t>𝑻</m:t>
                      </m:r>
                      <m:sSup>
                        <m:sSupPr>
                          <m:ctrlPr>
                            <a:rPr lang="en-US" altLang="zh-CN" b="1" i="1" smtClean="0">
                              <a:solidFill>
                                <a:srgbClr val="FF0000"/>
                              </a:solidFill>
                              <a:latin typeface="Cambria Math" panose="02040503050406030204" pitchFamily="18" charset="0"/>
                            </a:rPr>
                          </m:ctrlPr>
                        </m:sSupPr>
                        <m:e>
                          <m:r>
                            <a:rPr lang="en-US" altLang="zh-CN" b="1" i="1" smtClean="0">
                              <a:solidFill>
                                <a:srgbClr val="FF0000"/>
                              </a:solidFill>
                              <a:latin typeface="Cambria Math" panose="02040503050406030204" pitchFamily="18" charset="0"/>
                            </a:rPr>
                            <m:t>𝑬</m:t>
                          </m:r>
                        </m:e>
                        <m:sup>
                          <m:r>
                            <a:rPr lang="en-US" altLang="zh-CN" b="1" i="1" smtClean="0">
                              <a:solidFill>
                                <a:srgbClr val="FF0000"/>
                              </a:solidFill>
                              <a:latin typeface="Cambria Math" panose="02040503050406030204" pitchFamily="18" charset="0"/>
                            </a:rPr>
                            <m:t>′</m:t>
                          </m:r>
                        </m:sup>
                      </m:sSup>
                    </m:oMath>
                  </m:oMathPara>
                </a14:m>
                <a:endParaRPr lang="en-US" altLang="zh-CN" b="1" i="1" dirty="0">
                  <a:solidFill>
                    <a:srgbClr val="FF0000"/>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lang="en-US" altLang="zh-CN" b="1" i="1" smtClean="0">
                              <a:solidFill>
                                <a:srgbClr val="FF0000"/>
                              </a:solidFill>
                              <a:latin typeface="Cambria Math" panose="02040503050406030204" pitchFamily="18" charset="0"/>
                            </a:rPr>
                          </m:ctrlPr>
                        </m:sSupPr>
                        <m:e>
                          <m:r>
                            <a:rPr lang="en-US" altLang="zh-CN" b="1" i="1" smtClean="0">
                              <a:solidFill>
                                <a:srgbClr val="FF0000"/>
                              </a:solidFill>
                              <a:latin typeface="Cambria Math" panose="02040503050406030204" pitchFamily="18" charset="0"/>
                            </a:rPr>
                            <m:t>𝑬</m:t>
                          </m:r>
                        </m:e>
                        <m:sup>
                          <m:r>
                            <a:rPr lang="en-US" altLang="zh-CN" b="1" i="1" smtClean="0">
                              <a:solidFill>
                                <a:srgbClr val="FF0000"/>
                              </a:solidFill>
                              <a:latin typeface="Cambria Math" panose="02040503050406030204" pitchFamily="18" charset="0"/>
                            </a:rPr>
                            <m:t>′</m:t>
                          </m:r>
                        </m:sup>
                      </m:sSup>
                      <m:r>
                        <a:rPr lang="en-US" altLang="zh-CN" b="1" i="1" smtClean="0">
                          <a:solidFill>
                            <a:srgbClr val="FF0000"/>
                          </a:solidFill>
                          <a:latin typeface="Cambria Math" panose="02040503050406030204" pitchFamily="18" charset="0"/>
                        </a:rPr>
                        <m:t>→+</m:t>
                      </m:r>
                      <m:r>
                        <a:rPr lang="en-US" altLang="zh-CN" b="1" i="1" smtClean="0">
                          <a:solidFill>
                            <a:srgbClr val="FF0000"/>
                          </a:solidFill>
                          <a:latin typeface="Cambria Math" panose="02040503050406030204" pitchFamily="18" charset="0"/>
                        </a:rPr>
                        <m:t>𝑻</m:t>
                      </m:r>
                      <m:sSup>
                        <m:sSupPr>
                          <m:ctrlPr>
                            <a:rPr lang="en-US" altLang="zh-CN" b="1" i="1" smtClean="0">
                              <a:solidFill>
                                <a:srgbClr val="FF0000"/>
                              </a:solidFill>
                              <a:latin typeface="Cambria Math" panose="02040503050406030204" pitchFamily="18" charset="0"/>
                            </a:rPr>
                          </m:ctrlPr>
                        </m:sSupPr>
                        <m:e>
                          <m:r>
                            <a:rPr lang="en-US" altLang="zh-CN" b="1" i="1" smtClean="0">
                              <a:solidFill>
                                <a:srgbClr val="FF0000"/>
                              </a:solidFill>
                              <a:latin typeface="Cambria Math" panose="02040503050406030204" pitchFamily="18" charset="0"/>
                            </a:rPr>
                            <m:t>𝑬</m:t>
                          </m:r>
                        </m:e>
                        <m:sup>
                          <m:r>
                            <a:rPr lang="en-US" altLang="zh-CN" b="1" i="1" smtClean="0">
                              <a:solidFill>
                                <a:srgbClr val="FF0000"/>
                              </a:solidFill>
                              <a:latin typeface="Cambria Math" panose="02040503050406030204" pitchFamily="18" charset="0"/>
                            </a:rPr>
                            <m:t>′</m:t>
                          </m:r>
                        </m:sup>
                      </m:sSup>
                      <m:r>
                        <a:rPr lang="en-US" altLang="zh-CN" b="1" i="1" smtClean="0">
                          <a:solidFill>
                            <a:srgbClr val="FF0000"/>
                          </a:solidFill>
                          <a:latin typeface="Cambria Math" panose="02040503050406030204" pitchFamily="18" charset="0"/>
                        </a:rPr>
                        <m:t>|</m:t>
                      </m:r>
                      <m:r>
                        <m:rPr>
                          <m:nor/>
                        </m:rPr>
                        <a:rPr lang="el-GR" altLang="zh-CN" sz="2800" b="1" i="1" spc="-4" dirty="0">
                          <a:solidFill>
                            <a:srgbClr val="FF0000"/>
                          </a:solidFill>
                          <a:latin typeface="Times New Roman" panose="02020603050405020304"/>
                          <a:cs typeface="Times New Roman" panose="02020603050405020304"/>
                        </a:rPr>
                        <m:t>ε</m:t>
                      </m:r>
                    </m:oMath>
                  </m:oMathPara>
                </a14:m>
                <a:endParaRPr lang="en-US" altLang="zh-CN" b="1" i="1" dirty="0">
                  <a:solidFill>
                    <a:srgbClr val="FF0000"/>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b="1" i="1" smtClean="0">
                          <a:solidFill>
                            <a:srgbClr val="FF0000"/>
                          </a:solidFill>
                          <a:latin typeface="Cambria Math" panose="02040503050406030204" pitchFamily="18" charset="0"/>
                        </a:rPr>
                        <m:t>𝑻</m:t>
                      </m:r>
                      <m:r>
                        <a:rPr lang="en-US" altLang="zh-CN" b="1" i="1" smtClean="0">
                          <a:solidFill>
                            <a:srgbClr val="FF0000"/>
                          </a:solidFill>
                          <a:latin typeface="Cambria Math" panose="02040503050406030204" pitchFamily="18" charset="0"/>
                        </a:rPr>
                        <m:t>→</m:t>
                      </m:r>
                      <m:r>
                        <a:rPr lang="en-US" altLang="zh-CN" b="1" i="1" smtClean="0">
                          <a:solidFill>
                            <a:srgbClr val="FF0000"/>
                          </a:solidFill>
                          <a:latin typeface="Cambria Math" panose="02040503050406030204" pitchFamily="18" charset="0"/>
                        </a:rPr>
                        <m:t>𝑭</m:t>
                      </m:r>
                      <m:sSup>
                        <m:sSupPr>
                          <m:ctrlPr>
                            <a:rPr lang="en-US" altLang="zh-CN" b="1" i="1" smtClean="0">
                              <a:solidFill>
                                <a:srgbClr val="FF0000"/>
                              </a:solidFill>
                              <a:latin typeface="Cambria Math" panose="02040503050406030204" pitchFamily="18" charset="0"/>
                            </a:rPr>
                          </m:ctrlPr>
                        </m:sSupPr>
                        <m:e>
                          <m:r>
                            <a:rPr lang="en-US" altLang="zh-CN" b="1" i="1" smtClean="0">
                              <a:solidFill>
                                <a:srgbClr val="FF0000"/>
                              </a:solidFill>
                              <a:latin typeface="Cambria Math" panose="02040503050406030204" pitchFamily="18" charset="0"/>
                            </a:rPr>
                            <m:t>𝑻</m:t>
                          </m:r>
                        </m:e>
                        <m:sup>
                          <m:r>
                            <a:rPr lang="en-US" altLang="zh-CN" b="1" i="1" smtClean="0">
                              <a:solidFill>
                                <a:srgbClr val="FF0000"/>
                              </a:solidFill>
                              <a:latin typeface="Cambria Math" panose="02040503050406030204" pitchFamily="18" charset="0"/>
                            </a:rPr>
                            <m:t>′</m:t>
                          </m:r>
                        </m:sup>
                      </m:sSup>
                    </m:oMath>
                  </m:oMathPara>
                </a14:m>
                <a:endParaRPr lang="en-US" altLang="zh-CN" b="1" i="1" dirty="0">
                  <a:solidFill>
                    <a:srgbClr val="FF0000"/>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lang="en-US" altLang="zh-CN" b="1" i="1" smtClean="0">
                              <a:solidFill>
                                <a:srgbClr val="FF0000"/>
                              </a:solidFill>
                              <a:latin typeface="Cambria Math" panose="02040503050406030204" pitchFamily="18" charset="0"/>
                            </a:rPr>
                          </m:ctrlPr>
                        </m:sSupPr>
                        <m:e>
                          <m:r>
                            <a:rPr lang="en-US" altLang="zh-CN" b="1" i="1" smtClean="0">
                              <a:solidFill>
                                <a:srgbClr val="FF0000"/>
                              </a:solidFill>
                              <a:latin typeface="Cambria Math" panose="02040503050406030204" pitchFamily="18" charset="0"/>
                            </a:rPr>
                            <m:t>𝑻</m:t>
                          </m:r>
                        </m:e>
                        <m:sup>
                          <m:r>
                            <a:rPr lang="en-US" altLang="zh-CN" b="1" i="1" smtClean="0">
                              <a:solidFill>
                                <a:srgbClr val="FF0000"/>
                              </a:solidFill>
                              <a:latin typeface="Cambria Math" panose="02040503050406030204" pitchFamily="18" charset="0"/>
                            </a:rPr>
                            <m:t>′</m:t>
                          </m:r>
                        </m:sup>
                      </m:sSup>
                      <m:r>
                        <a:rPr lang="en-US" altLang="zh-CN" b="1" i="1" smtClean="0">
                          <a:solidFill>
                            <a:srgbClr val="FF0000"/>
                          </a:solidFill>
                          <a:latin typeface="Cambria Math" panose="02040503050406030204" pitchFamily="18" charset="0"/>
                        </a:rPr>
                        <m:t>→∗</m:t>
                      </m:r>
                      <m:r>
                        <a:rPr lang="en-US" altLang="zh-CN" b="1" i="1" smtClean="0">
                          <a:solidFill>
                            <a:srgbClr val="FF0000"/>
                          </a:solidFill>
                          <a:latin typeface="Cambria Math" panose="02040503050406030204" pitchFamily="18" charset="0"/>
                        </a:rPr>
                        <m:t>𝑭𝑻</m:t>
                      </m:r>
                      <m:r>
                        <a:rPr lang="en-US" altLang="zh-CN" b="1" i="1" smtClean="0">
                          <a:solidFill>
                            <a:srgbClr val="FF0000"/>
                          </a:solidFill>
                          <a:latin typeface="Cambria Math" panose="02040503050406030204" pitchFamily="18" charset="0"/>
                        </a:rPr>
                        <m:t>′|</m:t>
                      </m:r>
                      <m:r>
                        <m:rPr>
                          <m:nor/>
                        </m:rPr>
                        <a:rPr lang="el-GR" altLang="zh-CN" sz="2800" b="1" i="1" spc="-4" dirty="0">
                          <a:solidFill>
                            <a:srgbClr val="FF0000"/>
                          </a:solidFill>
                          <a:latin typeface="Times New Roman" panose="02020603050405020304"/>
                          <a:cs typeface="Times New Roman" panose="02020603050405020304"/>
                        </a:rPr>
                        <m:t>ε</m:t>
                      </m:r>
                    </m:oMath>
                  </m:oMathPara>
                </a14:m>
                <a:endParaRPr lang="en-US" altLang="zh-CN" b="1" i="1" dirty="0">
                  <a:solidFill>
                    <a:srgbClr val="FF0000"/>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b="1" i="1" smtClean="0">
                          <a:solidFill>
                            <a:srgbClr val="FF0000"/>
                          </a:solidFill>
                          <a:latin typeface="Cambria Math" panose="02040503050406030204" pitchFamily="18" charset="0"/>
                        </a:rPr>
                        <m:t>𝑭</m:t>
                      </m:r>
                      <m:r>
                        <a:rPr lang="en-US" altLang="zh-CN" b="1" i="1" smtClean="0">
                          <a:solidFill>
                            <a:srgbClr val="FF0000"/>
                          </a:solidFill>
                          <a:latin typeface="Cambria Math" panose="02040503050406030204" pitchFamily="18" charset="0"/>
                        </a:rPr>
                        <m:t>→</m:t>
                      </m:r>
                      <m:d>
                        <m:dPr>
                          <m:ctrlPr>
                            <a:rPr lang="en-US" altLang="zh-CN" b="1" i="1" smtClean="0">
                              <a:solidFill>
                                <a:srgbClr val="FF0000"/>
                              </a:solidFill>
                              <a:latin typeface="Cambria Math" panose="02040503050406030204" pitchFamily="18" charset="0"/>
                            </a:rPr>
                          </m:ctrlPr>
                        </m:dPr>
                        <m:e>
                          <m:r>
                            <a:rPr lang="en-US" altLang="zh-CN" b="1" i="1" smtClean="0">
                              <a:solidFill>
                                <a:srgbClr val="FF0000"/>
                              </a:solidFill>
                              <a:latin typeface="Cambria Math" panose="02040503050406030204" pitchFamily="18" charset="0"/>
                            </a:rPr>
                            <m:t>𝑬</m:t>
                          </m:r>
                        </m:e>
                      </m:d>
                      <m:r>
                        <a:rPr lang="en-US" altLang="zh-CN" b="1" i="1" smtClean="0">
                          <a:solidFill>
                            <a:srgbClr val="FF0000"/>
                          </a:solidFill>
                          <a:latin typeface="Cambria Math" panose="02040503050406030204" pitchFamily="18" charset="0"/>
                        </a:rPr>
                        <m:t>|</m:t>
                      </m:r>
                      <m:r>
                        <a:rPr lang="en-US" altLang="zh-CN" b="1" i="1" smtClean="0">
                          <a:solidFill>
                            <a:srgbClr val="FF0000"/>
                          </a:solidFill>
                          <a:latin typeface="Cambria Math" panose="02040503050406030204" pitchFamily="18" charset="0"/>
                        </a:rPr>
                        <m:t>𝒊</m:t>
                      </m:r>
                    </m:oMath>
                  </m:oMathPara>
                </a14:m>
                <a:endParaRPr lang="zh-CN" altLang="en-US" b="1" dirty="0">
                  <a:solidFill>
                    <a:srgbClr val="FF0000"/>
                  </a:solidFill>
                </a:endParaRPr>
              </a:p>
            </p:txBody>
          </p:sp>
        </mc:Choice>
        <mc:Fallback xmlns="">
          <p:sp>
            <p:nvSpPr>
              <p:cNvPr id="10" name="文本框 9">
                <a:extLst>
                  <a:ext uri="{FF2B5EF4-FFF2-40B4-BE49-F238E27FC236}">
                    <a16:creationId xmlns:a16="http://schemas.microsoft.com/office/drawing/2014/main" id="{B6F3C0CC-272B-44E8-BCE0-E3E9EF4D0EB1}"/>
                  </a:ext>
                </a:extLst>
              </p:cNvPr>
              <p:cNvSpPr txBox="1">
                <a:spLocks noRot="1" noChangeAspect="1" noMove="1" noResize="1" noEditPoints="1" noAdjustHandles="1" noChangeArrowheads="1" noChangeShapeType="1" noTextEdit="1"/>
              </p:cNvSpPr>
              <p:nvPr/>
            </p:nvSpPr>
            <p:spPr>
              <a:xfrm>
                <a:off x="6908437" y="1520785"/>
                <a:ext cx="2123728" cy="2154436"/>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EF9B4DE7-8DA6-4DB3-985B-86DFBED4FF12}"/>
                  </a:ext>
                </a:extLst>
              </p:cNvPr>
              <p:cNvSpPr txBox="1"/>
              <p:nvPr/>
            </p:nvSpPr>
            <p:spPr>
              <a:xfrm>
                <a:off x="5724128" y="1120586"/>
                <a:ext cx="2123728" cy="4924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1" i="1" smtClean="0">
                          <a:solidFill>
                            <a:srgbClr val="FF0000"/>
                          </a:solidFill>
                          <a:latin typeface="Cambria Math" panose="02040503050406030204" pitchFamily="18" charset="0"/>
                        </a:rPr>
                        <m:t>𝑮</m:t>
                      </m:r>
                      <m:r>
                        <a:rPr lang="en-US" altLang="zh-CN" b="1" i="1" smtClean="0">
                          <a:solidFill>
                            <a:srgbClr val="FF0000"/>
                          </a:solidFill>
                          <a:latin typeface="Cambria Math" panose="02040503050406030204" pitchFamily="18" charset="0"/>
                        </a:rPr>
                        <m:t>:</m:t>
                      </m:r>
                    </m:oMath>
                  </m:oMathPara>
                </a14:m>
                <a:endParaRPr lang="zh-CN" altLang="en-US" b="1" dirty="0">
                  <a:solidFill>
                    <a:srgbClr val="FF0000"/>
                  </a:solidFill>
                </a:endParaRPr>
              </a:p>
            </p:txBody>
          </p:sp>
        </mc:Choice>
        <mc:Fallback xmlns="">
          <p:sp>
            <p:nvSpPr>
              <p:cNvPr id="11" name="文本框 10">
                <a:extLst>
                  <a:ext uri="{FF2B5EF4-FFF2-40B4-BE49-F238E27FC236}">
                    <a16:creationId xmlns:a16="http://schemas.microsoft.com/office/drawing/2014/main" id="{EF9B4DE7-8DA6-4DB3-985B-86DFBED4FF12}"/>
                  </a:ext>
                </a:extLst>
              </p:cNvPr>
              <p:cNvSpPr txBox="1">
                <a:spLocks noRot="1" noChangeAspect="1" noMove="1" noResize="1" noEditPoints="1" noAdjustHandles="1" noChangeArrowheads="1" noChangeShapeType="1" noTextEdit="1"/>
              </p:cNvSpPr>
              <p:nvPr/>
            </p:nvSpPr>
            <p:spPr>
              <a:xfrm>
                <a:off x="5724128" y="1120586"/>
                <a:ext cx="2123728" cy="492443"/>
              </a:xfrm>
              <a:prstGeom prst="rect">
                <a:avLst/>
              </a:prstGeom>
              <a:blipFill>
                <a:blip r:embed="rId4"/>
                <a:stretch>
                  <a:fillRect/>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E3D529BC-C8CC-4151-9E68-9C088D172093}"/>
              </a:ext>
            </a:extLst>
          </p:cNvPr>
          <p:cNvSpPr txBox="1"/>
          <p:nvPr/>
        </p:nvSpPr>
        <p:spPr>
          <a:xfrm>
            <a:off x="840258" y="3116997"/>
            <a:ext cx="2343911" cy="492443"/>
          </a:xfrm>
          <a:prstGeom prst="rect">
            <a:avLst/>
          </a:prstGeom>
          <a:noFill/>
        </p:spPr>
        <p:txBody>
          <a:bodyPr wrap="none" rtlCol="0">
            <a:spAutoFit/>
          </a:bodyPr>
          <a:lstStyle/>
          <a:p>
            <a:r>
              <a:rPr lang="en-US" altLang="zh-CN" b="1" dirty="0"/>
              <a:t>First(+TE’) = ?</a:t>
            </a:r>
            <a:endParaRPr lang="zh-CN" altLang="en-US" b="1" dirty="0"/>
          </a:p>
        </p:txBody>
      </p:sp>
      <p:sp>
        <p:nvSpPr>
          <p:cNvPr id="13" name="文本框 12">
            <a:extLst>
              <a:ext uri="{FF2B5EF4-FFF2-40B4-BE49-F238E27FC236}">
                <a16:creationId xmlns:a16="http://schemas.microsoft.com/office/drawing/2014/main" id="{DDA64C7E-AA4D-4EEE-8836-EABD1EB52DD9}"/>
              </a:ext>
            </a:extLst>
          </p:cNvPr>
          <p:cNvSpPr txBox="1"/>
          <p:nvPr/>
        </p:nvSpPr>
        <p:spPr>
          <a:xfrm>
            <a:off x="3370709" y="3109577"/>
            <a:ext cx="638316" cy="492443"/>
          </a:xfrm>
          <a:prstGeom prst="rect">
            <a:avLst/>
          </a:prstGeom>
          <a:noFill/>
        </p:spPr>
        <p:txBody>
          <a:bodyPr wrap="none" rtlCol="0">
            <a:spAutoFit/>
          </a:bodyPr>
          <a:lstStyle/>
          <a:p>
            <a:r>
              <a:rPr lang="en-US" altLang="zh-CN" b="1" dirty="0">
                <a:solidFill>
                  <a:srgbClr val="FF0000"/>
                </a:solidFill>
              </a:rPr>
              <a:t>{+}</a:t>
            </a:r>
            <a:endParaRPr lang="zh-CN" altLang="en-US" b="1" dirty="0">
              <a:solidFill>
                <a:srgbClr val="FF0000"/>
              </a:solidFill>
            </a:endParaRPr>
          </a:p>
        </p:txBody>
      </p:sp>
    </p:spTree>
    <p:extLst>
      <p:ext uri="{BB962C8B-B14F-4D97-AF65-F5344CB8AC3E}">
        <p14:creationId xmlns:p14="http://schemas.microsoft.com/office/powerpoint/2010/main" val="3087260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P spid="11" grpId="0"/>
      <p:bldP spid="12" grpId="0"/>
      <p:bldP spid="13"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786E76-FB8E-42D5-B54A-4F44C8EE41A8}"/>
              </a:ext>
            </a:extLst>
          </p:cNvPr>
          <p:cNvSpPr>
            <a:spLocks noGrp="1"/>
          </p:cNvSpPr>
          <p:nvPr>
            <p:ph type="title"/>
          </p:nvPr>
        </p:nvSpPr>
        <p:spPr/>
        <p:txBody>
          <a:bodyPr/>
          <a:lstStyle/>
          <a:p>
            <a:r>
              <a:rPr lang="zh-CN" altLang="en-US" dirty="0"/>
              <a:t>构造</a:t>
            </a:r>
            <a:r>
              <a:rPr lang="en-US" altLang="zh-CN" dirty="0"/>
              <a:t>First</a:t>
            </a:r>
            <a:r>
              <a:rPr lang="zh-CN" altLang="en-US" dirty="0"/>
              <a:t>集的算法</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DE470A4B-ED04-4713-B0E8-C8469417EA9B}"/>
                  </a:ext>
                </a:extLst>
              </p:cNvPr>
              <p:cNvSpPr txBox="1"/>
              <p:nvPr/>
            </p:nvSpPr>
            <p:spPr>
              <a:xfrm>
                <a:off x="323528" y="1746191"/>
                <a:ext cx="5916876" cy="492443"/>
              </a:xfrm>
              <a:prstGeom prst="rect">
                <a:avLst/>
              </a:prstGeom>
              <a:noFill/>
            </p:spPr>
            <p:txBody>
              <a:bodyPr wrap="none" rtlCol="0">
                <a:spAutoFit/>
              </a:bodyPr>
              <a:lstStyle/>
              <a:p>
                <a:r>
                  <a:rPr lang="en-US" altLang="zh-CN" dirty="0"/>
                  <a:t>(1)</a:t>
                </a:r>
                <a:r>
                  <a:rPr lang="zh-CN" altLang="en-US" dirty="0"/>
                  <a:t>若</a:t>
                </a:r>
                <a14:m>
                  <m:oMath xmlns:m="http://schemas.openxmlformats.org/officeDocument/2006/math">
                    <m:r>
                      <a:rPr lang="en-US" altLang="zh-CN" b="0" i="0" smtClean="0">
                        <a:latin typeface="Cambria Math" panose="02040503050406030204" pitchFamily="18" charset="0"/>
                      </a:rPr>
                      <m:t>  </m:t>
                    </m:r>
                    <m:r>
                      <a:rPr lang="en-US" altLang="zh-CN" b="0" i="1" smtClean="0">
                        <a:latin typeface="Cambria Math" panose="02040503050406030204" pitchFamily="18" charset="0"/>
                      </a:rPr>
                      <m:t>𝛼</m:t>
                    </m:r>
                  </m:oMath>
                </a14:m>
                <a:r>
                  <a:rPr lang="en-US" altLang="zh-CN" dirty="0"/>
                  <a:t> = a </a:t>
                </a:r>
                <a14:m>
                  <m:oMath xmlns:m="http://schemas.openxmlformats.org/officeDocument/2006/math">
                    <m:r>
                      <a:rPr lang="en-US" altLang="zh-CN" i="1">
                        <a:latin typeface="Cambria Math" panose="02040503050406030204" pitchFamily="18" charset="0"/>
                      </a:rPr>
                      <m:t>𝛼</m:t>
                    </m:r>
                  </m:oMath>
                </a14:m>
                <a:r>
                  <a:rPr lang="en-US" altLang="zh-CN" dirty="0"/>
                  <a:t>’ , </a:t>
                </a:r>
                <a:r>
                  <a:rPr lang="zh-CN" altLang="en-US" dirty="0"/>
                  <a:t>且 </a:t>
                </a:r>
                <a:r>
                  <a:rPr lang="en-US" altLang="zh-CN" dirty="0"/>
                  <a:t>a</a:t>
                </a:r>
                <a14:m>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𝑇</m:t>
                        </m:r>
                      </m:sub>
                    </m:sSub>
                  </m:oMath>
                </a14:m>
                <a:r>
                  <a:rPr lang="en-US" altLang="zh-CN" b="0" dirty="0"/>
                  <a:t>, </a:t>
                </a:r>
                <a:r>
                  <a:rPr lang="zh-CN" altLang="en-US" b="0" dirty="0"/>
                  <a:t>则 </a:t>
                </a:r>
                <a:r>
                  <a:rPr lang="en-US" altLang="zh-CN" b="0" dirty="0"/>
                  <a:t>a</a:t>
                </a:r>
                <a14:m>
                  <m:oMath xmlns:m="http://schemas.openxmlformats.org/officeDocument/2006/math">
                    <m:r>
                      <a:rPr lang="en-US" altLang="zh-CN" b="0" i="0" smtClean="0">
                        <a:latin typeface="Cambria Math" panose="02040503050406030204" pitchFamily="18" charset="0"/>
                      </a:rPr>
                      <m:t>  </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F</m:t>
                    </m:r>
                  </m:oMath>
                </a14:m>
                <a:r>
                  <a:rPr lang="en-US" altLang="zh-CN" b="0" dirty="0"/>
                  <a:t>irst(</a:t>
                </a:r>
                <a14:m>
                  <m:oMath xmlns:m="http://schemas.openxmlformats.org/officeDocument/2006/math">
                    <m:r>
                      <a:rPr lang="en-US" altLang="zh-CN" b="0" i="1" smtClean="0">
                        <a:latin typeface="Cambria Math" panose="02040503050406030204" pitchFamily="18" charset="0"/>
                      </a:rPr>
                      <m:t>𝛼</m:t>
                    </m:r>
                  </m:oMath>
                </a14:m>
                <a:r>
                  <a:rPr lang="en-US" altLang="zh-CN" b="0" dirty="0"/>
                  <a:t>);</a:t>
                </a:r>
              </a:p>
            </p:txBody>
          </p:sp>
        </mc:Choice>
        <mc:Fallback xmlns="">
          <p:sp>
            <p:nvSpPr>
              <p:cNvPr id="5" name="文本框 4">
                <a:extLst>
                  <a:ext uri="{FF2B5EF4-FFF2-40B4-BE49-F238E27FC236}">
                    <a16:creationId xmlns:a16="http://schemas.microsoft.com/office/drawing/2014/main" id="{DE470A4B-ED04-4713-B0E8-C8469417EA9B}"/>
                  </a:ext>
                </a:extLst>
              </p:cNvPr>
              <p:cNvSpPr txBox="1">
                <a:spLocks noRot="1" noChangeAspect="1" noMove="1" noResize="1" noEditPoints="1" noAdjustHandles="1" noChangeArrowheads="1" noChangeShapeType="1" noTextEdit="1"/>
              </p:cNvSpPr>
              <p:nvPr/>
            </p:nvSpPr>
            <p:spPr>
              <a:xfrm>
                <a:off x="323528" y="1746191"/>
                <a:ext cx="5916876" cy="492443"/>
              </a:xfrm>
              <a:prstGeom prst="rect">
                <a:avLst/>
              </a:prstGeom>
              <a:blipFill>
                <a:blip r:embed="rId2"/>
                <a:stretch>
                  <a:fillRect l="-1854" t="-13580" r="-721" b="-3209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B6F3C0CC-272B-44E8-BCE0-E3E9EF4D0EB1}"/>
                  </a:ext>
                </a:extLst>
              </p:cNvPr>
              <p:cNvSpPr txBox="1"/>
              <p:nvPr/>
            </p:nvSpPr>
            <p:spPr>
              <a:xfrm>
                <a:off x="6908437" y="1520785"/>
                <a:ext cx="2123728" cy="21544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1" i="1" smtClean="0">
                          <a:solidFill>
                            <a:srgbClr val="FF0000"/>
                          </a:solidFill>
                          <a:latin typeface="Cambria Math" panose="02040503050406030204" pitchFamily="18" charset="0"/>
                        </a:rPr>
                        <m:t>𝑬</m:t>
                      </m:r>
                      <m:r>
                        <a:rPr lang="en-US" altLang="zh-CN" b="1" i="1" smtClean="0">
                          <a:solidFill>
                            <a:srgbClr val="FF0000"/>
                          </a:solidFill>
                          <a:latin typeface="Cambria Math" panose="02040503050406030204" pitchFamily="18" charset="0"/>
                        </a:rPr>
                        <m:t>→</m:t>
                      </m:r>
                      <m:r>
                        <a:rPr lang="en-US" altLang="zh-CN" b="1" i="1" smtClean="0">
                          <a:solidFill>
                            <a:srgbClr val="FF0000"/>
                          </a:solidFill>
                          <a:latin typeface="Cambria Math" panose="02040503050406030204" pitchFamily="18" charset="0"/>
                        </a:rPr>
                        <m:t>𝑻</m:t>
                      </m:r>
                      <m:sSup>
                        <m:sSupPr>
                          <m:ctrlPr>
                            <a:rPr lang="en-US" altLang="zh-CN" b="1" i="1" smtClean="0">
                              <a:solidFill>
                                <a:srgbClr val="FF0000"/>
                              </a:solidFill>
                              <a:latin typeface="Cambria Math" panose="02040503050406030204" pitchFamily="18" charset="0"/>
                            </a:rPr>
                          </m:ctrlPr>
                        </m:sSupPr>
                        <m:e>
                          <m:r>
                            <a:rPr lang="en-US" altLang="zh-CN" b="1" i="1" smtClean="0">
                              <a:solidFill>
                                <a:srgbClr val="FF0000"/>
                              </a:solidFill>
                              <a:latin typeface="Cambria Math" panose="02040503050406030204" pitchFamily="18" charset="0"/>
                            </a:rPr>
                            <m:t>𝑬</m:t>
                          </m:r>
                        </m:e>
                        <m:sup>
                          <m:r>
                            <a:rPr lang="en-US" altLang="zh-CN" b="1" i="1" smtClean="0">
                              <a:solidFill>
                                <a:srgbClr val="FF0000"/>
                              </a:solidFill>
                              <a:latin typeface="Cambria Math" panose="02040503050406030204" pitchFamily="18" charset="0"/>
                            </a:rPr>
                            <m:t>′</m:t>
                          </m:r>
                        </m:sup>
                      </m:sSup>
                    </m:oMath>
                  </m:oMathPara>
                </a14:m>
                <a:endParaRPr lang="en-US" altLang="zh-CN" b="1" i="1" dirty="0">
                  <a:solidFill>
                    <a:srgbClr val="FF0000"/>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lang="en-US" altLang="zh-CN" b="1" i="1" smtClean="0">
                              <a:solidFill>
                                <a:srgbClr val="FF0000"/>
                              </a:solidFill>
                              <a:latin typeface="Cambria Math" panose="02040503050406030204" pitchFamily="18" charset="0"/>
                            </a:rPr>
                          </m:ctrlPr>
                        </m:sSupPr>
                        <m:e>
                          <m:r>
                            <a:rPr lang="en-US" altLang="zh-CN" b="1" i="1" smtClean="0">
                              <a:solidFill>
                                <a:srgbClr val="FF0000"/>
                              </a:solidFill>
                              <a:latin typeface="Cambria Math" panose="02040503050406030204" pitchFamily="18" charset="0"/>
                            </a:rPr>
                            <m:t>𝑬</m:t>
                          </m:r>
                        </m:e>
                        <m:sup>
                          <m:r>
                            <a:rPr lang="en-US" altLang="zh-CN" b="1" i="1" smtClean="0">
                              <a:solidFill>
                                <a:srgbClr val="FF0000"/>
                              </a:solidFill>
                              <a:latin typeface="Cambria Math" panose="02040503050406030204" pitchFamily="18" charset="0"/>
                            </a:rPr>
                            <m:t>′</m:t>
                          </m:r>
                        </m:sup>
                      </m:sSup>
                      <m:r>
                        <a:rPr lang="en-US" altLang="zh-CN" b="1" i="1" smtClean="0">
                          <a:solidFill>
                            <a:srgbClr val="FF0000"/>
                          </a:solidFill>
                          <a:latin typeface="Cambria Math" panose="02040503050406030204" pitchFamily="18" charset="0"/>
                        </a:rPr>
                        <m:t>→+</m:t>
                      </m:r>
                      <m:r>
                        <a:rPr lang="en-US" altLang="zh-CN" b="1" i="1" smtClean="0">
                          <a:solidFill>
                            <a:srgbClr val="FF0000"/>
                          </a:solidFill>
                          <a:latin typeface="Cambria Math" panose="02040503050406030204" pitchFamily="18" charset="0"/>
                        </a:rPr>
                        <m:t>𝑻</m:t>
                      </m:r>
                      <m:sSup>
                        <m:sSupPr>
                          <m:ctrlPr>
                            <a:rPr lang="en-US" altLang="zh-CN" b="1" i="1" smtClean="0">
                              <a:solidFill>
                                <a:srgbClr val="FF0000"/>
                              </a:solidFill>
                              <a:latin typeface="Cambria Math" panose="02040503050406030204" pitchFamily="18" charset="0"/>
                            </a:rPr>
                          </m:ctrlPr>
                        </m:sSupPr>
                        <m:e>
                          <m:r>
                            <a:rPr lang="en-US" altLang="zh-CN" b="1" i="1" smtClean="0">
                              <a:solidFill>
                                <a:srgbClr val="FF0000"/>
                              </a:solidFill>
                              <a:latin typeface="Cambria Math" panose="02040503050406030204" pitchFamily="18" charset="0"/>
                            </a:rPr>
                            <m:t>𝑬</m:t>
                          </m:r>
                        </m:e>
                        <m:sup>
                          <m:r>
                            <a:rPr lang="en-US" altLang="zh-CN" b="1" i="1" smtClean="0">
                              <a:solidFill>
                                <a:srgbClr val="FF0000"/>
                              </a:solidFill>
                              <a:latin typeface="Cambria Math" panose="02040503050406030204" pitchFamily="18" charset="0"/>
                            </a:rPr>
                            <m:t>′</m:t>
                          </m:r>
                        </m:sup>
                      </m:sSup>
                      <m:r>
                        <a:rPr lang="en-US" altLang="zh-CN" b="1" i="1" smtClean="0">
                          <a:solidFill>
                            <a:srgbClr val="FF0000"/>
                          </a:solidFill>
                          <a:latin typeface="Cambria Math" panose="02040503050406030204" pitchFamily="18" charset="0"/>
                        </a:rPr>
                        <m:t>|</m:t>
                      </m:r>
                      <m:r>
                        <m:rPr>
                          <m:nor/>
                        </m:rPr>
                        <a:rPr lang="el-GR" altLang="zh-CN" sz="2800" b="1" i="1" spc="-4" dirty="0">
                          <a:solidFill>
                            <a:srgbClr val="FF0000"/>
                          </a:solidFill>
                          <a:latin typeface="Times New Roman" panose="02020603050405020304"/>
                          <a:cs typeface="Times New Roman" panose="02020603050405020304"/>
                        </a:rPr>
                        <m:t>ε</m:t>
                      </m:r>
                    </m:oMath>
                  </m:oMathPara>
                </a14:m>
                <a:endParaRPr lang="en-US" altLang="zh-CN" b="1" i="1" dirty="0">
                  <a:solidFill>
                    <a:srgbClr val="FF0000"/>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b="1" i="1" smtClean="0">
                          <a:solidFill>
                            <a:srgbClr val="FF0000"/>
                          </a:solidFill>
                          <a:latin typeface="Cambria Math" panose="02040503050406030204" pitchFamily="18" charset="0"/>
                        </a:rPr>
                        <m:t>𝑻</m:t>
                      </m:r>
                      <m:r>
                        <a:rPr lang="en-US" altLang="zh-CN" b="1" i="1" smtClean="0">
                          <a:solidFill>
                            <a:srgbClr val="FF0000"/>
                          </a:solidFill>
                          <a:latin typeface="Cambria Math" panose="02040503050406030204" pitchFamily="18" charset="0"/>
                        </a:rPr>
                        <m:t>→</m:t>
                      </m:r>
                      <m:r>
                        <a:rPr lang="en-US" altLang="zh-CN" b="1" i="1" smtClean="0">
                          <a:solidFill>
                            <a:srgbClr val="FF0000"/>
                          </a:solidFill>
                          <a:latin typeface="Cambria Math" panose="02040503050406030204" pitchFamily="18" charset="0"/>
                        </a:rPr>
                        <m:t>𝑭</m:t>
                      </m:r>
                      <m:sSup>
                        <m:sSupPr>
                          <m:ctrlPr>
                            <a:rPr lang="en-US" altLang="zh-CN" b="1" i="1" smtClean="0">
                              <a:solidFill>
                                <a:srgbClr val="FF0000"/>
                              </a:solidFill>
                              <a:latin typeface="Cambria Math" panose="02040503050406030204" pitchFamily="18" charset="0"/>
                            </a:rPr>
                          </m:ctrlPr>
                        </m:sSupPr>
                        <m:e>
                          <m:r>
                            <a:rPr lang="en-US" altLang="zh-CN" b="1" i="1" smtClean="0">
                              <a:solidFill>
                                <a:srgbClr val="FF0000"/>
                              </a:solidFill>
                              <a:latin typeface="Cambria Math" panose="02040503050406030204" pitchFamily="18" charset="0"/>
                            </a:rPr>
                            <m:t>𝑻</m:t>
                          </m:r>
                        </m:e>
                        <m:sup>
                          <m:r>
                            <a:rPr lang="en-US" altLang="zh-CN" b="1" i="1" smtClean="0">
                              <a:solidFill>
                                <a:srgbClr val="FF0000"/>
                              </a:solidFill>
                              <a:latin typeface="Cambria Math" panose="02040503050406030204" pitchFamily="18" charset="0"/>
                            </a:rPr>
                            <m:t>′</m:t>
                          </m:r>
                        </m:sup>
                      </m:sSup>
                    </m:oMath>
                  </m:oMathPara>
                </a14:m>
                <a:endParaRPr lang="en-US" altLang="zh-CN" b="1" i="1" dirty="0">
                  <a:solidFill>
                    <a:srgbClr val="FF0000"/>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lang="en-US" altLang="zh-CN" b="1" i="1" smtClean="0">
                              <a:solidFill>
                                <a:srgbClr val="FF0000"/>
                              </a:solidFill>
                              <a:latin typeface="Cambria Math" panose="02040503050406030204" pitchFamily="18" charset="0"/>
                            </a:rPr>
                          </m:ctrlPr>
                        </m:sSupPr>
                        <m:e>
                          <m:r>
                            <a:rPr lang="en-US" altLang="zh-CN" b="1" i="1" smtClean="0">
                              <a:solidFill>
                                <a:srgbClr val="FF0000"/>
                              </a:solidFill>
                              <a:latin typeface="Cambria Math" panose="02040503050406030204" pitchFamily="18" charset="0"/>
                            </a:rPr>
                            <m:t>𝑻</m:t>
                          </m:r>
                        </m:e>
                        <m:sup>
                          <m:r>
                            <a:rPr lang="en-US" altLang="zh-CN" b="1" i="1" smtClean="0">
                              <a:solidFill>
                                <a:srgbClr val="FF0000"/>
                              </a:solidFill>
                              <a:latin typeface="Cambria Math" panose="02040503050406030204" pitchFamily="18" charset="0"/>
                            </a:rPr>
                            <m:t>′</m:t>
                          </m:r>
                        </m:sup>
                      </m:sSup>
                      <m:r>
                        <a:rPr lang="en-US" altLang="zh-CN" b="1" i="1" smtClean="0">
                          <a:solidFill>
                            <a:srgbClr val="FF0000"/>
                          </a:solidFill>
                          <a:latin typeface="Cambria Math" panose="02040503050406030204" pitchFamily="18" charset="0"/>
                        </a:rPr>
                        <m:t>→∗</m:t>
                      </m:r>
                      <m:r>
                        <a:rPr lang="en-US" altLang="zh-CN" b="1" i="1" smtClean="0">
                          <a:solidFill>
                            <a:srgbClr val="FF0000"/>
                          </a:solidFill>
                          <a:latin typeface="Cambria Math" panose="02040503050406030204" pitchFamily="18" charset="0"/>
                        </a:rPr>
                        <m:t>𝑭𝑻</m:t>
                      </m:r>
                      <m:r>
                        <a:rPr lang="en-US" altLang="zh-CN" b="1" i="1" smtClean="0">
                          <a:solidFill>
                            <a:srgbClr val="FF0000"/>
                          </a:solidFill>
                          <a:latin typeface="Cambria Math" panose="02040503050406030204" pitchFamily="18" charset="0"/>
                        </a:rPr>
                        <m:t>′|</m:t>
                      </m:r>
                      <m:r>
                        <m:rPr>
                          <m:nor/>
                        </m:rPr>
                        <a:rPr lang="el-GR" altLang="zh-CN" sz="2800" b="1" i="1" spc="-4" dirty="0">
                          <a:solidFill>
                            <a:srgbClr val="FF0000"/>
                          </a:solidFill>
                          <a:latin typeface="Times New Roman" panose="02020603050405020304"/>
                          <a:cs typeface="Times New Roman" panose="02020603050405020304"/>
                        </a:rPr>
                        <m:t>ε</m:t>
                      </m:r>
                    </m:oMath>
                  </m:oMathPara>
                </a14:m>
                <a:endParaRPr lang="en-US" altLang="zh-CN" b="1" i="1" dirty="0">
                  <a:solidFill>
                    <a:srgbClr val="FF0000"/>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b="1" i="1" smtClean="0">
                          <a:solidFill>
                            <a:srgbClr val="FF0000"/>
                          </a:solidFill>
                          <a:latin typeface="Cambria Math" panose="02040503050406030204" pitchFamily="18" charset="0"/>
                        </a:rPr>
                        <m:t>𝑭</m:t>
                      </m:r>
                      <m:r>
                        <a:rPr lang="en-US" altLang="zh-CN" b="1" i="1" smtClean="0">
                          <a:solidFill>
                            <a:srgbClr val="FF0000"/>
                          </a:solidFill>
                          <a:latin typeface="Cambria Math" panose="02040503050406030204" pitchFamily="18" charset="0"/>
                        </a:rPr>
                        <m:t>→</m:t>
                      </m:r>
                      <m:d>
                        <m:dPr>
                          <m:ctrlPr>
                            <a:rPr lang="en-US" altLang="zh-CN" b="1" i="1" smtClean="0">
                              <a:solidFill>
                                <a:srgbClr val="FF0000"/>
                              </a:solidFill>
                              <a:latin typeface="Cambria Math" panose="02040503050406030204" pitchFamily="18" charset="0"/>
                            </a:rPr>
                          </m:ctrlPr>
                        </m:dPr>
                        <m:e>
                          <m:r>
                            <a:rPr lang="en-US" altLang="zh-CN" b="1" i="1" smtClean="0">
                              <a:solidFill>
                                <a:srgbClr val="FF0000"/>
                              </a:solidFill>
                              <a:latin typeface="Cambria Math" panose="02040503050406030204" pitchFamily="18" charset="0"/>
                            </a:rPr>
                            <m:t>𝑬</m:t>
                          </m:r>
                        </m:e>
                      </m:d>
                      <m:r>
                        <a:rPr lang="en-US" altLang="zh-CN" b="1" i="1" smtClean="0">
                          <a:solidFill>
                            <a:srgbClr val="FF0000"/>
                          </a:solidFill>
                          <a:latin typeface="Cambria Math" panose="02040503050406030204" pitchFamily="18" charset="0"/>
                        </a:rPr>
                        <m:t>|</m:t>
                      </m:r>
                      <m:r>
                        <a:rPr lang="en-US" altLang="zh-CN" b="1" i="1" smtClean="0">
                          <a:solidFill>
                            <a:srgbClr val="FF0000"/>
                          </a:solidFill>
                          <a:latin typeface="Cambria Math" panose="02040503050406030204" pitchFamily="18" charset="0"/>
                        </a:rPr>
                        <m:t>𝒊</m:t>
                      </m:r>
                    </m:oMath>
                  </m:oMathPara>
                </a14:m>
                <a:endParaRPr lang="zh-CN" altLang="en-US" b="1" dirty="0">
                  <a:solidFill>
                    <a:srgbClr val="FF0000"/>
                  </a:solidFill>
                </a:endParaRPr>
              </a:p>
            </p:txBody>
          </p:sp>
        </mc:Choice>
        <mc:Fallback xmlns="">
          <p:sp>
            <p:nvSpPr>
              <p:cNvPr id="10" name="文本框 9">
                <a:extLst>
                  <a:ext uri="{FF2B5EF4-FFF2-40B4-BE49-F238E27FC236}">
                    <a16:creationId xmlns:a16="http://schemas.microsoft.com/office/drawing/2014/main" id="{B6F3C0CC-272B-44E8-BCE0-E3E9EF4D0EB1}"/>
                  </a:ext>
                </a:extLst>
              </p:cNvPr>
              <p:cNvSpPr txBox="1">
                <a:spLocks noRot="1" noChangeAspect="1" noMove="1" noResize="1" noEditPoints="1" noAdjustHandles="1" noChangeArrowheads="1" noChangeShapeType="1" noTextEdit="1"/>
              </p:cNvSpPr>
              <p:nvPr/>
            </p:nvSpPr>
            <p:spPr>
              <a:xfrm>
                <a:off x="6908437" y="1520785"/>
                <a:ext cx="2123728" cy="2154436"/>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EF9B4DE7-8DA6-4DB3-985B-86DFBED4FF12}"/>
                  </a:ext>
                </a:extLst>
              </p:cNvPr>
              <p:cNvSpPr txBox="1"/>
              <p:nvPr/>
            </p:nvSpPr>
            <p:spPr>
              <a:xfrm>
                <a:off x="5724128" y="1120586"/>
                <a:ext cx="2123728" cy="4924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1" i="1" smtClean="0">
                          <a:solidFill>
                            <a:srgbClr val="FF0000"/>
                          </a:solidFill>
                          <a:latin typeface="Cambria Math" panose="02040503050406030204" pitchFamily="18" charset="0"/>
                        </a:rPr>
                        <m:t>𝑮</m:t>
                      </m:r>
                      <m:r>
                        <a:rPr lang="en-US" altLang="zh-CN" b="1" i="1" smtClean="0">
                          <a:solidFill>
                            <a:srgbClr val="FF0000"/>
                          </a:solidFill>
                          <a:latin typeface="Cambria Math" panose="02040503050406030204" pitchFamily="18" charset="0"/>
                        </a:rPr>
                        <m:t>:</m:t>
                      </m:r>
                    </m:oMath>
                  </m:oMathPara>
                </a14:m>
                <a:endParaRPr lang="zh-CN" altLang="en-US" b="1" dirty="0">
                  <a:solidFill>
                    <a:srgbClr val="FF0000"/>
                  </a:solidFill>
                </a:endParaRPr>
              </a:p>
            </p:txBody>
          </p:sp>
        </mc:Choice>
        <mc:Fallback xmlns="">
          <p:sp>
            <p:nvSpPr>
              <p:cNvPr id="11" name="文本框 10">
                <a:extLst>
                  <a:ext uri="{FF2B5EF4-FFF2-40B4-BE49-F238E27FC236}">
                    <a16:creationId xmlns:a16="http://schemas.microsoft.com/office/drawing/2014/main" id="{EF9B4DE7-8DA6-4DB3-985B-86DFBED4FF12}"/>
                  </a:ext>
                </a:extLst>
              </p:cNvPr>
              <p:cNvSpPr txBox="1">
                <a:spLocks noRot="1" noChangeAspect="1" noMove="1" noResize="1" noEditPoints="1" noAdjustHandles="1" noChangeArrowheads="1" noChangeShapeType="1" noTextEdit="1"/>
              </p:cNvSpPr>
              <p:nvPr/>
            </p:nvSpPr>
            <p:spPr>
              <a:xfrm>
                <a:off x="5724128" y="1120586"/>
                <a:ext cx="2123728" cy="492443"/>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53C2838E-F1EA-4F48-86DE-8CD1E1C4EF91}"/>
                  </a:ext>
                </a:extLst>
              </p:cNvPr>
              <p:cNvSpPr txBox="1"/>
              <p:nvPr/>
            </p:nvSpPr>
            <p:spPr>
              <a:xfrm>
                <a:off x="323528" y="2780928"/>
                <a:ext cx="6480720" cy="892552"/>
              </a:xfrm>
              <a:prstGeom prst="rect">
                <a:avLst/>
              </a:prstGeom>
              <a:noFill/>
            </p:spPr>
            <p:txBody>
              <a:bodyPr wrap="square" rtlCol="0">
                <a:spAutoFit/>
              </a:bodyPr>
              <a:lstStyle/>
              <a:p>
                <a:r>
                  <a:rPr lang="en-US" altLang="zh-CN" dirty="0"/>
                  <a:t>(2)</a:t>
                </a:r>
                <a:r>
                  <a:rPr lang="zh-CN" altLang="en-US" dirty="0"/>
                  <a:t>若</a:t>
                </a:r>
                <a14:m>
                  <m:oMath xmlns:m="http://schemas.openxmlformats.org/officeDocument/2006/math">
                    <m:r>
                      <a:rPr lang="en-US" altLang="zh-CN" b="0" i="0" smtClean="0">
                        <a:latin typeface="Cambria Math" panose="02040503050406030204" pitchFamily="18" charset="0"/>
                      </a:rPr>
                      <m:t>  </m:t>
                    </m:r>
                    <m:r>
                      <a:rPr lang="en-US" altLang="zh-CN" b="0" i="1" smtClean="0">
                        <a:latin typeface="Cambria Math" panose="02040503050406030204" pitchFamily="18" charset="0"/>
                      </a:rPr>
                      <m:t>𝛼</m:t>
                    </m:r>
                  </m:oMath>
                </a14:m>
                <a:r>
                  <a:rPr lang="en-US" altLang="zh-CN" dirty="0"/>
                  <a:t> = X </a:t>
                </a:r>
                <a14:m>
                  <m:oMath xmlns:m="http://schemas.openxmlformats.org/officeDocument/2006/math">
                    <m:r>
                      <a:rPr lang="en-US" altLang="zh-CN" i="1">
                        <a:latin typeface="Cambria Math" panose="02040503050406030204" pitchFamily="18" charset="0"/>
                      </a:rPr>
                      <m:t>𝛼</m:t>
                    </m:r>
                  </m:oMath>
                </a14:m>
                <a:r>
                  <a:rPr lang="en-US" altLang="zh-CN" dirty="0"/>
                  <a:t>’ , </a:t>
                </a:r>
                <a:r>
                  <a:rPr lang="zh-CN" altLang="en-US" dirty="0"/>
                  <a:t>且 </a:t>
                </a:r>
                <a:r>
                  <a:rPr lang="en-US" altLang="zh-CN" dirty="0"/>
                  <a:t>X</a:t>
                </a:r>
                <a14:m>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𝑁</m:t>
                        </m:r>
                      </m:sub>
                    </m:sSub>
                  </m:oMath>
                </a14:m>
                <a:r>
                  <a:rPr lang="en-US" altLang="zh-CN" b="0" dirty="0"/>
                  <a:t>, </a:t>
                </a:r>
                <a:r>
                  <a:rPr lang="zh-CN" altLang="en-US" b="0" dirty="0"/>
                  <a:t>且有产生式</a:t>
                </a:r>
                <a:endParaRPr lang="en-US" altLang="zh-CN" b="0" i="1" dirty="0">
                  <a:latin typeface="Cambria Math" panose="02040503050406030204" pitchFamily="18" charset="0"/>
                </a:endParaRPr>
              </a:p>
              <a:p>
                <a14:m>
                  <m:oMath xmlns:m="http://schemas.openxmlformats.org/officeDocument/2006/math">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oMath>
                </a14:m>
                <a:r>
                  <a:rPr lang="zh-CN" altLang="en-US" b="0" dirty="0"/>
                  <a:t>则 </a:t>
                </a:r>
                <a:r>
                  <a:rPr lang="en-US" altLang="zh-CN" b="0" dirty="0"/>
                  <a:t>b</a:t>
                </a:r>
                <a14:m>
                  <m:oMath xmlns:m="http://schemas.openxmlformats.org/officeDocument/2006/math">
                    <m:r>
                      <a:rPr lang="zh-CN" altLang="en-US">
                        <a:latin typeface="Cambria Math" panose="02040503050406030204" pitchFamily="18" charset="0"/>
                      </a:rPr>
                      <m:t>加入到</m:t>
                    </m:r>
                    <m:r>
                      <m:rPr>
                        <m:sty m:val="p"/>
                      </m:rPr>
                      <a:rPr lang="en-US" altLang="zh-CN" b="0" i="0" smtClean="0">
                        <a:latin typeface="Cambria Math" panose="02040503050406030204" pitchFamily="18" charset="0"/>
                      </a:rPr>
                      <m:t>F</m:t>
                    </m:r>
                  </m:oMath>
                </a14:m>
                <a:r>
                  <a:rPr lang="en-US" altLang="zh-CN" b="0" dirty="0"/>
                  <a:t>irst(</a:t>
                </a:r>
                <a14:m>
                  <m:oMath xmlns:m="http://schemas.openxmlformats.org/officeDocument/2006/math">
                    <m:r>
                      <a:rPr lang="en-US" altLang="zh-CN" b="0" i="1" smtClean="0">
                        <a:latin typeface="Cambria Math" panose="02040503050406030204" pitchFamily="18" charset="0"/>
                      </a:rPr>
                      <m:t>𝛼</m:t>
                    </m:r>
                  </m:oMath>
                </a14:m>
                <a:r>
                  <a:rPr lang="en-US" altLang="zh-CN" b="0" dirty="0"/>
                  <a:t>)</a:t>
                </a:r>
                <a:r>
                  <a:rPr lang="zh-CN" altLang="en-US" b="0" dirty="0"/>
                  <a:t>中</a:t>
                </a:r>
                <a:r>
                  <a:rPr lang="en-US" altLang="zh-CN" b="0" dirty="0"/>
                  <a:t>;</a:t>
                </a:r>
              </a:p>
            </p:txBody>
          </p:sp>
        </mc:Choice>
        <mc:Fallback xmlns="">
          <p:sp>
            <p:nvSpPr>
              <p:cNvPr id="14" name="文本框 13">
                <a:extLst>
                  <a:ext uri="{FF2B5EF4-FFF2-40B4-BE49-F238E27FC236}">
                    <a16:creationId xmlns:a16="http://schemas.microsoft.com/office/drawing/2014/main" id="{53C2838E-F1EA-4F48-86DE-8CD1E1C4EF91}"/>
                  </a:ext>
                </a:extLst>
              </p:cNvPr>
              <p:cNvSpPr txBox="1">
                <a:spLocks noRot="1" noChangeAspect="1" noMove="1" noResize="1" noEditPoints="1" noAdjustHandles="1" noChangeArrowheads="1" noChangeShapeType="1" noTextEdit="1"/>
              </p:cNvSpPr>
              <p:nvPr/>
            </p:nvSpPr>
            <p:spPr>
              <a:xfrm>
                <a:off x="323528" y="2780928"/>
                <a:ext cx="6480720" cy="892552"/>
              </a:xfrm>
              <a:prstGeom prst="rect">
                <a:avLst/>
              </a:prstGeom>
              <a:blipFill>
                <a:blip r:embed="rId5"/>
                <a:stretch>
                  <a:fillRect l="-1693" t="-7483" b="-17007"/>
                </a:stretch>
              </a:blipFill>
            </p:spPr>
            <p:txBody>
              <a:bodyPr/>
              <a:lstStyle/>
              <a:p>
                <a:r>
                  <a:rPr lang="zh-CN" altLang="en-US">
                    <a:noFill/>
                  </a:rPr>
                  <a:t> </a:t>
                </a:r>
              </a:p>
            </p:txBody>
          </p:sp>
        </mc:Fallback>
      </mc:AlternateContent>
      <p:sp>
        <p:nvSpPr>
          <p:cNvPr id="15" name="文本框 14">
            <a:extLst>
              <a:ext uri="{FF2B5EF4-FFF2-40B4-BE49-F238E27FC236}">
                <a16:creationId xmlns:a16="http://schemas.microsoft.com/office/drawing/2014/main" id="{ACF2F808-D12E-40DD-8FF8-2D69986AFB57}"/>
              </a:ext>
            </a:extLst>
          </p:cNvPr>
          <p:cNvSpPr txBox="1"/>
          <p:nvPr/>
        </p:nvSpPr>
        <p:spPr>
          <a:xfrm>
            <a:off x="836886" y="3891012"/>
            <a:ext cx="2133918" cy="492443"/>
          </a:xfrm>
          <a:prstGeom prst="rect">
            <a:avLst/>
          </a:prstGeom>
          <a:noFill/>
        </p:spPr>
        <p:txBody>
          <a:bodyPr wrap="none" rtlCol="0">
            <a:spAutoFit/>
          </a:bodyPr>
          <a:lstStyle/>
          <a:p>
            <a:r>
              <a:rPr lang="en-US" altLang="zh-CN" b="1" dirty="0"/>
              <a:t>First(FT’) = ?</a:t>
            </a:r>
            <a:endParaRPr lang="zh-CN" altLang="en-US" b="1" dirty="0"/>
          </a:p>
        </p:txBody>
      </p:sp>
      <p:sp>
        <p:nvSpPr>
          <p:cNvPr id="16" name="文本框 15">
            <a:extLst>
              <a:ext uri="{FF2B5EF4-FFF2-40B4-BE49-F238E27FC236}">
                <a16:creationId xmlns:a16="http://schemas.microsoft.com/office/drawing/2014/main" id="{67C3A2B9-8D3A-4C01-B6F0-F80517F9F2A6}"/>
              </a:ext>
            </a:extLst>
          </p:cNvPr>
          <p:cNvSpPr txBox="1"/>
          <p:nvPr/>
        </p:nvSpPr>
        <p:spPr>
          <a:xfrm>
            <a:off x="3251878" y="3891011"/>
            <a:ext cx="1008111" cy="492443"/>
          </a:xfrm>
          <a:prstGeom prst="rect">
            <a:avLst/>
          </a:prstGeom>
          <a:noFill/>
        </p:spPr>
        <p:txBody>
          <a:bodyPr wrap="square" rtlCol="0">
            <a:spAutoFit/>
          </a:bodyPr>
          <a:lstStyle/>
          <a:p>
            <a:r>
              <a:rPr lang="en-US" altLang="zh-CN" b="1" dirty="0">
                <a:solidFill>
                  <a:srgbClr val="FF0000"/>
                </a:solidFill>
              </a:rPr>
              <a:t>{ (, </a:t>
            </a:r>
            <a:r>
              <a:rPr lang="en-US" altLang="zh-CN" b="1" dirty="0" err="1">
                <a:solidFill>
                  <a:srgbClr val="FF0000"/>
                </a:solidFill>
              </a:rPr>
              <a:t>i</a:t>
            </a:r>
            <a:r>
              <a:rPr lang="en-US" altLang="zh-CN" b="1" dirty="0">
                <a:solidFill>
                  <a:srgbClr val="FF0000"/>
                </a:solidFill>
              </a:rPr>
              <a:t> }</a:t>
            </a:r>
            <a:endParaRPr lang="zh-CN" altLang="en-US" b="1" dirty="0">
              <a:solidFill>
                <a:srgbClr val="FF0000"/>
              </a:solidFill>
            </a:endParaRPr>
          </a:p>
        </p:txBody>
      </p:sp>
    </p:spTree>
    <p:extLst>
      <p:ext uri="{BB962C8B-B14F-4D97-AF65-F5344CB8AC3E}">
        <p14:creationId xmlns:p14="http://schemas.microsoft.com/office/powerpoint/2010/main" val="3288298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5" grpId="0"/>
      <p:bldP spid="1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786E76-FB8E-42D5-B54A-4F44C8EE41A8}"/>
              </a:ext>
            </a:extLst>
          </p:cNvPr>
          <p:cNvSpPr>
            <a:spLocks noGrp="1"/>
          </p:cNvSpPr>
          <p:nvPr>
            <p:ph type="title"/>
          </p:nvPr>
        </p:nvSpPr>
        <p:spPr/>
        <p:txBody>
          <a:bodyPr/>
          <a:lstStyle/>
          <a:p>
            <a:r>
              <a:rPr lang="zh-CN" altLang="en-US" dirty="0"/>
              <a:t>构造</a:t>
            </a:r>
            <a:r>
              <a:rPr lang="en-US" altLang="zh-CN" dirty="0"/>
              <a:t>First</a:t>
            </a:r>
            <a:r>
              <a:rPr lang="zh-CN" altLang="en-US" dirty="0"/>
              <a:t>集的算法</a:t>
            </a: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B6F3C0CC-272B-44E8-BCE0-E3E9EF4D0EB1}"/>
                  </a:ext>
                </a:extLst>
              </p:cNvPr>
              <p:cNvSpPr txBox="1"/>
              <p:nvPr/>
            </p:nvSpPr>
            <p:spPr>
              <a:xfrm>
                <a:off x="7020272" y="1473518"/>
                <a:ext cx="2123728" cy="21544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1" i="1" smtClean="0">
                          <a:solidFill>
                            <a:srgbClr val="FF0000"/>
                          </a:solidFill>
                          <a:latin typeface="Cambria Math" panose="02040503050406030204" pitchFamily="18" charset="0"/>
                        </a:rPr>
                        <m:t>𝑬</m:t>
                      </m:r>
                      <m:r>
                        <a:rPr lang="en-US" altLang="zh-CN" b="1" i="1" smtClean="0">
                          <a:solidFill>
                            <a:srgbClr val="FF0000"/>
                          </a:solidFill>
                          <a:latin typeface="Cambria Math" panose="02040503050406030204" pitchFamily="18" charset="0"/>
                        </a:rPr>
                        <m:t>→</m:t>
                      </m:r>
                      <m:r>
                        <a:rPr lang="en-US" altLang="zh-CN" b="1" i="1" smtClean="0">
                          <a:solidFill>
                            <a:srgbClr val="FF0000"/>
                          </a:solidFill>
                          <a:latin typeface="Cambria Math" panose="02040503050406030204" pitchFamily="18" charset="0"/>
                        </a:rPr>
                        <m:t>𝑻</m:t>
                      </m:r>
                      <m:sSup>
                        <m:sSupPr>
                          <m:ctrlPr>
                            <a:rPr lang="en-US" altLang="zh-CN" b="1" i="1" smtClean="0">
                              <a:solidFill>
                                <a:srgbClr val="FF0000"/>
                              </a:solidFill>
                              <a:latin typeface="Cambria Math" panose="02040503050406030204" pitchFamily="18" charset="0"/>
                            </a:rPr>
                          </m:ctrlPr>
                        </m:sSupPr>
                        <m:e>
                          <m:r>
                            <a:rPr lang="en-US" altLang="zh-CN" b="1" i="1" smtClean="0">
                              <a:solidFill>
                                <a:srgbClr val="FF0000"/>
                              </a:solidFill>
                              <a:latin typeface="Cambria Math" panose="02040503050406030204" pitchFamily="18" charset="0"/>
                            </a:rPr>
                            <m:t>𝑬</m:t>
                          </m:r>
                        </m:e>
                        <m:sup>
                          <m:r>
                            <a:rPr lang="en-US" altLang="zh-CN" b="1" i="1" smtClean="0">
                              <a:solidFill>
                                <a:srgbClr val="FF0000"/>
                              </a:solidFill>
                              <a:latin typeface="Cambria Math" panose="02040503050406030204" pitchFamily="18" charset="0"/>
                            </a:rPr>
                            <m:t>′</m:t>
                          </m:r>
                        </m:sup>
                      </m:sSup>
                    </m:oMath>
                  </m:oMathPara>
                </a14:m>
                <a:endParaRPr lang="en-US" altLang="zh-CN" b="1" i="1" dirty="0">
                  <a:solidFill>
                    <a:srgbClr val="FF0000"/>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lang="en-US" altLang="zh-CN" b="1" i="1" smtClean="0">
                              <a:solidFill>
                                <a:srgbClr val="FF0000"/>
                              </a:solidFill>
                              <a:latin typeface="Cambria Math" panose="02040503050406030204" pitchFamily="18" charset="0"/>
                            </a:rPr>
                          </m:ctrlPr>
                        </m:sSupPr>
                        <m:e>
                          <m:r>
                            <a:rPr lang="en-US" altLang="zh-CN" b="1" i="1" smtClean="0">
                              <a:solidFill>
                                <a:srgbClr val="FF0000"/>
                              </a:solidFill>
                              <a:latin typeface="Cambria Math" panose="02040503050406030204" pitchFamily="18" charset="0"/>
                            </a:rPr>
                            <m:t>𝑬</m:t>
                          </m:r>
                        </m:e>
                        <m:sup>
                          <m:r>
                            <a:rPr lang="en-US" altLang="zh-CN" b="1" i="1" smtClean="0">
                              <a:solidFill>
                                <a:srgbClr val="FF0000"/>
                              </a:solidFill>
                              <a:latin typeface="Cambria Math" panose="02040503050406030204" pitchFamily="18" charset="0"/>
                            </a:rPr>
                            <m:t>′</m:t>
                          </m:r>
                        </m:sup>
                      </m:sSup>
                      <m:r>
                        <a:rPr lang="en-US" altLang="zh-CN" b="1" i="1" smtClean="0">
                          <a:solidFill>
                            <a:srgbClr val="FF0000"/>
                          </a:solidFill>
                          <a:latin typeface="Cambria Math" panose="02040503050406030204" pitchFamily="18" charset="0"/>
                        </a:rPr>
                        <m:t>→+</m:t>
                      </m:r>
                      <m:r>
                        <a:rPr lang="en-US" altLang="zh-CN" b="1" i="1" smtClean="0">
                          <a:solidFill>
                            <a:srgbClr val="FF0000"/>
                          </a:solidFill>
                          <a:latin typeface="Cambria Math" panose="02040503050406030204" pitchFamily="18" charset="0"/>
                        </a:rPr>
                        <m:t>𝑻</m:t>
                      </m:r>
                      <m:sSup>
                        <m:sSupPr>
                          <m:ctrlPr>
                            <a:rPr lang="en-US" altLang="zh-CN" b="1" i="1" smtClean="0">
                              <a:solidFill>
                                <a:srgbClr val="FF0000"/>
                              </a:solidFill>
                              <a:latin typeface="Cambria Math" panose="02040503050406030204" pitchFamily="18" charset="0"/>
                            </a:rPr>
                          </m:ctrlPr>
                        </m:sSupPr>
                        <m:e>
                          <m:r>
                            <a:rPr lang="en-US" altLang="zh-CN" b="1" i="1" smtClean="0">
                              <a:solidFill>
                                <a:srgbClr val="FF0000"/>
                              </a:solidFill>
                              <a:latin typeface="Cambria Math" panose="02040503050406030204" pitchFamily="18" charset="0"/>
                            </a:rPr>
                            <m:t>𝑬</m:t>
                          </m:r>
                        </m:e>
                        <m:sup>
                          <m:r>
                            <a:rPr lang="en-US" altLang="zh-CN" b="1" i="1" smtClean="0">
                              <a:solidFill>
                                <a:srgbClr val="FF0000"/>
                              </a:solidFill>
                              <a:latin typeface="Cambria Math" panose="02040503050406030204" pitchFamily="18" charset="0"/>
                            </a:rPr>
                            <m:t>′</m:t>
                          </m:r>
                        </m:sup>
                      </m:sSup>
                      <m:r>
                        <a:rPr lang="en-US" altLang="zh-CN" b="1" i="1" smtClean="0">
                          <a:solidFill>
                            <a:srgbClr val="FF0000"/>
                          </a:solidFill>
                          <a:latin typeface="Cambria Math" panose="02040503050406030204" pitchFamily="18" charset="0"/>
                        </a:rPr>
                        <m:t>|</m:t>
                      </m:r>
                      <m:r>
                        <m:rPr>
                          <m:nor/>
                        </m:rPr>
                        <a:rPr lang="el-GR" altLang="zh-CN" sz="2800" b="1" i="1" spc="-4" dirty="0">
                          <a:solidFill>
                            <a:srgbClr val="FF0000"/>
                          </a:solidFill>
                          <a:latin typeface="Times New Roman" panose="02020603050405020304"/>
                          <a:cs typeface="Times New Roman" panose="02020603050405020304"/>
                        </a:rPr>
                        <m:t>ε</m:t>
                      </m:r>
                    </m:oMath>
                  </m:oMathPara>
                </a14:m>
                <a:endParaRPr lang="en-US" altLang="zh-CN" b="1" i="1" dirty="0">
                  <a:solidFill>
                    <a:srgbClr val="FF0000"/>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b="1" i="1" smtClean="0">
                          <a:solidFill>
                            <a:srgbClr val="FF0000"/>
                          </a:solidFill>
                          <a:latin typeface="Cambria Math" panose="02040503050406030204" pitchFamily="18" charset="0"/>
                        </a:rPr>
                        <m:t>𝑻</m:t>
                      </m:r>
                      <m:r>
                        <a:rPr lang="en-US" altLang="zh-CN" b="1" i="1" smtClean="0">
                          <a:solidFill>
                            <a:srgbClr val="FF0000"/>
                          </a:solidFill>
                          <a:latin typeface="Cambria Math" panose="02040503050406030204" pitchFamily="18" charset="0"/>
                        </a:rPr>
                        <m:t>→</m:t>
                      </m:r>
                      <m:r>
                        <a:rPr lang="en-US" altLang="zh-CN" b="1" i="1" smtClean="0">
                          <a:solidFill>
                            <a:srgbClr val="FF0000"/>
                          </a:solidFill>
                          <a:latin typeface="Cambria Math" panose="02040503050406030204" pitchFamily="18" charset="0"/>
                        </a:rPr>
                        <m:t>𝑭</m:t>
                      </m:r>
                      <m:sSup>
                        <m:sSupPr>
                          <m:ctrlPr>
                            <a:rPr lang="en-US" altLang="zh-CN" b="1" i="1" smtClean="0">
                              <a:solidFill>
                                <a:srgbClr val="FF0000"/>
                              </a:solidFill>
                              <a:latin typeface="Cambria Math" panose="02040503050406030204" pitchFamily="18" charset="0"/>
                            </a:rPr>
                          </m:ctrlPr>
                        </m:sSupPr>
                        <m:e>
                          <m:r>
                            <a:rPr lang="en-US" altLang="zh-CN" b="1" i="1" smtClean="0">
                              <a:solidFill>
                                <a:srgbClr val="FF0000"/>
                              </a:solidFill>
                              <a:latin typeface="Cambria Math" panose="02040503050406030204" pitchFamily="18" charset="0"/>
                            </a:rPr>
                            <m:t>𝑻</m:t>
                          </m:r>
                        </m:e>
                        <m:sup>
                          <m:r>
                            <a:rPr lang="en-US" altLang="zh-CN" b="1" i="1" smtClean="0">
                              <a:solidFill>
                                <a:srgbClr val="FF0000"/>
                              </a:solidFill>
                              <a:latin typeface="Cambria Math" panose="02040503050406030204" pitchFamily="18" charset="0"/>
                            </a:rPr>
                            <m:t>′</m:t>
                          </m:r>
                        </m:sup>
                      </m:sSup>
                    </m:oMath>
                  </m:oMathPara>
                </a14:m>
                <a:endParaRPr lang="en-US" altLang="zh-CN" b="1" i="1" dirty="0">
                  <a:solidFill>
                    <a:srgbClr val="FF0000"/>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lang="en-US" altLang="zh-CN" b="1" i="1" smtClean="0">
                              <a:solidFill>
                                <a:srgbClr val="FF0000"/>
                              </a:solidFill>
                              <a:latin typeface="Cambria Math" panose="02040503050406030204" pitchFamily="18" charset="0"/>
                            </a:rPr>
                          </m:ctrlPr>
                        </m:sSupPr>
                        <m:e>
                          <m:r>
                            <a:rPr lang="en-US" altLang="zh-CN" b="1" i="1" smtClean="0">
                              <a:solidFill>
                                <a:srgbClr val="FF0000"/>
                              </a:solidFill>
                              <a:latin typeface="Cambria Math" panose="02040503050406030204" pitchFamily="18" charset="0"/>
                            </a:rPr>
                            <m:t>𝑻</m:t>
                          </m:r>
                        </m:e>
                        <m:sup>
                          <m:r>
                            <a:rPr lang="en-US" altLang="zh-CN" b="1" i="1" smtClean="0">
                              <a:solidFill>
                                <a:srgbClr val="FF0000"/>
                              </a:solidFill>
                              <a:latin typeface="Cambria Math" panose="02040503050406030204" pitchFamily="18" charset="0"/>
                            </a:rPr>
                            <m:t>′</m:t>
                          </m:r>
                        </m:sup>
                      </m:sSup>
                      <m:r>
                        <a:rPr lang="en-US" altLang="zh-CN" b="1" i="1" smtClean="0">
                          <a:solidFill>
                            <a:srgbClr val="FF0000"/>
                          </a:solidFill>
                          <a:latin typeface="Cambria Math" panose="02040503050406030204" pitchFamily="18" charset="0"/>
                        </a:rPr>
                        <m:t>→∗</m:t>
                      </m:r>
                      <m:r>
                        <a:rPr lang="en-US" altLang="zh-CN" b="1" i="1" smtClean="0">
                          <a:solidFill>
                            <a:srgbClr val="FF0000"/>
                          </a:solidFill>
                          <a:latin typeface="Cambria Math" panose="02040503050406030204" pitchFamily="18" charset="0"/>
                        </a:rPr>
                        <m:t>𝑭𝑻</m:t>
                      </m:r>
                      <m:r>
                        <a:rPr lang="en-US" altLang="zh-CN" b="1" i="1" smtClean="0">
                          <a:solidFill>
                            <a:srgbClr val="FF0000"/>
                          </a:solidFill>
                          <a:latin typeface="Cambria Math" panose="02040503050406030204" pitchFamily="18" charset="0"/>
                        </a:rPr>
                        <m:t>′|</m:t>
                      </m:r>
                      <m:r>
                        <m:rPr>
                          <m:nor/>
                        </m:rPr>
                        <a:rPr lang="el-GR" altLang="zh-CN" sz="2800" b="1" i="1" spc="-4" dirty="0">
                          <a:solidFill>
                            <a:srgbClr val="FF0000"/>
                          </a:solidFill>
                          <a:latin typeface="Times New Roman" panose="02020603050405020304"/>
                          <a:cs typeface="Times New Roman" panose="02020603050405020304"/>
                        </a:rPr>
                        <m:t>ε</m:t>
                      </m:r>
                    </m:oMath>
                  </m:oMathPara>
                </a14:m>
                <a:endParaRPr lang="en-US" altLang="zh-CN" b="1" i="1" dirty="0">
                  <a:solidFill>
                    <a:srgbClr val="FF0000"/>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b="1" i="1" smtClean="0">
                          <a:solidFill>
                            <a:srgbClr val="FF0000"/>
                          </a:solidFill>
                          <a:latin typeface="Cambria Math" panose="02040503050406030204" pitchFamily="18" charset="0"/>
                        </a:rPr>
                        <m:t>𝑭</m:t>
                      </m:r>
                      <m:r>
                        <a:rPr lang="en-US" altLang="zh-CN" b="1" i="1" smtClean="0">
                          <a:solidFill>
                            <a:srgbClr val="FF0000"/>
                          </a:solidFill>
                          <a:latin typeface="Cambria Math" panose="02040503050406030204" pitchFamily="18" charset="0"/>
                        </a:rPr>
                        <m:t>→</m:t>
                      </m:r>
                      <m:d>
                        <m:dPr>
                          <m:ctrlPr>
                            <a:rPr lang="en-US" altLang="zh-CN" b="1" i="1" smtClean="0">
                              <a:solidFill>
                                <a:srgbClr val="FF0000"/>
                              </a:solidFill>
                              <a:latin typeface="Cambria Math" panose="02040503050406030204" pitchFamily="18" charset="0"/>
                            </a:rPr>
                          </m:ctrlPr>
                        </m:dPr>
                        <m:e>
                          <m:r>
                            <a:rPr lang="en-US" altLang="zh-CN" b="1" i="1" smtClean="0">
                              <a:solidFill>
                                <a:srgbClr val="FF0000"/>
                              </a:solidFill>
                              <a:latin typeface="Cambria Math" panose="02040503050406030204" pitchFamily="18" charset="0"/>
                            </a:rPr>
                            <m:t>𝑬</m:t>
                          </m:r>
                        </m:e>
                      </m:d>
                      <m:r>
                        <a:rPr lang="en-US" altLang="zh-CN" b="1" i="1" smtClean="0">
                          <a:solidFill>
                            <a:srgbClr val="FF0000"/>
                          </a:solidFill>
                          <a:latin typeface="Cambria Math" panose="02040503050406030204" pitchFamily="18" charset="0"/>
                        </a:rPr>
                        <m:t>|</m:t>
                      </m:r>
                      <m:r>
                        <a:rPr lang="en-US" altLang="zh-CN" b="1" i="1" smtClean="0">
                          <a:solidFill>
                            <a:srgbClr val="FF0000"/>
                          </a:solidFill>
                          <a:latin typeface="Cambria Math" panose="02040503050406030204" pitchFamily="18" charset="0"/>
                        </a:rPr>
                        <m:t>𝒊</m:t>
                      </m:r>
                    </m:oMath>
                  </m:oMathPara>
                </a14:m>
                <a:endParaRPr lang="zh-CN" altLang="en-US" b="1" dirty="0">
                  <a:solidFill>
                    <a:srgbClr val="FF0000"/>
                  </a:solidFill>
                </a:endParaRPr>
              </a:p>
            </p:txBody>
          </p:sp>
        </mc:Choice>
        <mc:Fallback xmlns="">
          <p:sp>
            <p:nvSpPr>
              <p:cNvPr id="10" name="文本框 9">
                <a:extLst>
                  <a:ext uri="{FF2B5EF4-FFF2-40B4-BE49-F238E27FC236}">
                    <a16:creationId xmlns:a16="http://schemas.microsoft.com/office/drawing/2014/main" id="{B6F3C0CC-272B-44E8-BCE0-E3E9EF4D0EB1}"/>
                  </a:ext>
                </a:extLst>
              </p:cNvPr>
              <p:cNvSpPr txBox="1">
                <a:spLocks noRot="1" noChangeAspect="1" noMove="1" noResize="1" noEditPoints="1" noAdjustHandles="1" noChangeArrowheads="1" noChangeShapeType="1" noTextEdit="1"/>
              </p:cNvSpPr>
              <p:nvPr/>
            </p:nvSpPr>
            <p:spPr>
              <a:xfrm>
                <a:off x="7020272" y="1473518"/>
                <a:ext cx="2123728" cy="2154436"/>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EF9B4DE7-8DA6-4DB3-985B-86DFBED4FF12}"/>
                  </a:ext>
                </a:extLst>
              </p:cNvPr>
              <p:cNvSpPr txBox="1"/>
              <p:nvPr/>
            </p:nvSpPr>
            <p:spPr>
              <a:xfrm>
                <a:off x="6012160" y="981075"/>
                <a:ext cx="2123728" cy="4924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1" i="1" smtClean="0">
                          <a:solidFill>
                            <a:srgbClr val="FF0000"/>
                          </a:solidFill>
                          <a:latin typeface="Cambria Math" panose="02040503050406030204" pitchFamily="18" charset="0"/>
                        </a:rPr>
                        <m:t>𝑮</m:t>
                      </m:r>
                      <m:r>
                        <a:rPr lang="en-US" altLang="zh-CN" b="1" i="1" smtClean="0">
                          <a:solidFill>
                            <a:srgbClr val="FF0000"/>
                          </a:solidFill>
                          <a:latin typeface="Cambria Math" panose="02040503050406030204" pitchFamily="18" charset="0"/>
                        </a:rPr>
                        <m:t>:</m:t>
                      </m:r>
                    </m:oMath>
                  </m:oMathPara>
                </a14:m>
                <a:endParaRPr lang="zh-CN" altLang="en-US" b="1" dirty="0">
                  <a:solidFill>
                    <a:srgbClr val="FF0000"/>
                  </a:solidFill>
                </a:endParaRPr>
              </a:p>
            </p:txBody>
          </p:sp>
        </mc:Choice>
        <mc:Fallback xmlns="">
          <p:sp>
            <p:nvSpPr>
              <p:cNvPr id="11" name="文本框 10">
                <a:extLst>
                  <a:ext uri="{FF2B5EF4-FFF2-40B4-BE49-F238E27FC236}">
                    <a16:creationId xmlns:a16="http://schemas.microsoft.com/office/drawing/2014/main" id="{EF9B4DE7-8DA6-4DB3-985B-86DFBED4FF12}"/>
                  </a:ext>
                </a:extLst>
              </p:cNvPr>
              <p:cNvSpPr txBox="1">
                <a:spLocks noRot="1" noChangeAspect="1" noMove="1" noResize="1" noEditPoints="1" noAdjustHandles="1" noChangeArrowheads="1" noChangeShapeType="1" noTextEdit="1"/>
              </p:cNvSpPr>
              <p:nvPr/>
            </p:nvSpPr>
            <p:spPr>
              <a:xfrm>
                <a:off x="6012160" y="981075"/>
                <a:ext cx="2123728" cy="492443"/>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1CF1708F-BD1F-4980-B33D-5F700E7D8314}"/>
                  </a:ext>
                </a:extLst>
              </p:cNvPr>
              <p:cNvSpPr txBox="1"/>
              <p:nvPr/>
            </p:nvSpPr>
            <p:spPr>
              <a:xfrm>
                <a:off x="179513" y="1599360"/>
                <a:ext cx="6480720" cy="1938992"/>
              </a:xfrm>
              <a:prstGeom prst="rect">
                <a:avLst/>
              </a:prstGeom>
              <a:noFill/>
            </p:spPr>
            <p:txBody>
              <a:bodyPr wrap="square" rtlCol="0">
                <a:spAutoFit/>
              </a:bodyPr>
              <a:lstStyle/>
              <a:p>
                <a:r>
                  <a:rPr lang="en-US" altLang="zh-CN" sz="2000" dirty="0"/>
                  <a:t>(3)</a:t>
                </a:r>
                <a:r>
                  <a:rPr lang="zh-CN" altLang="en-US" sz="2000" dirty="0"/>
                  <a:t>若</a:t>
                </a:r>
                <a14:m>
                  <m:oMath xmlns:m="http://schemas.openxmlformats.org/officeDocument/2006/math">
                    <m:r>
                      <a:rPr lang="en-US" altLang="zh-CN" sz="2000" b="0" i="0" smtClean="0">
                        <a:latin typeface="Cambria Math" panose="02040503050406030204" pitchFamily="18" charset="0"/>
                      </a:rPr>
                      <m:t>  </m:t>
                    </m:r>
                    <m:r>
                      <a:rPr lang="en-US" altLang="zh-CN" sz="2000" b="0" i="1" smtClean="0">
                        <a:latin typeface="Cambria Math" panose="02040503050406030204" pitchFamily="18" charset="0"/>
                      </a:rPr>
                      <m:t>𝛼</m:t>
                    </m:r>
                  </m:oMath>
                </a14:m>
                <a:r>
                  <a:rPr lang="en-US" altLang="zh-CN" sz="2000" dirty="0"/>
                  <a:t> =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𝑋</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𝑋</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𝑋</m:t>
                        </m:r>
                      </m:e>
                      <m:sub>
                        <m:r>
                          <a:rPr lang="en-US" altLang="zh-CN" sz="2000" b="0" i="1" smtClean="0">
                            <a:latin typeface="Cambria Math" panose="02040503050406030204" pitchFamily="18" charset="0"/>
                          </a:rPr>
                          <m:t>𝑛</m:t>
                        </m:r>
                      </m:sub>
                    </m:sSub>
                  </m:oMath>
                </a14:m>
                <a:r>
                  <a:rPr lang="en-US" altLang="zh-CN" sz="2000" dirty="0"/>
                  <a:t>, </a:t>
                </a:r>
                <a:r>
                  <a:rPr lang="zh-CN" altLang="en-US" sz="2000" dirty="0"/>
                  <a:t>其中 </a:t>
                </a:r>
                <a14:m>
                  <m:oMath xmlns:m="http://schemas.openxmlformats.org/officeDocument/2006/math">
                    <m:sSub>
                      <m:sSubPr>
                        <m:ctrlPr>
                          <a:rPr lang="en-US" altLang="zh-CN" sz="2000" b="0" i="1" dirty="0" smtClean="0">
                            <a:latin typeface="Cambria Math" panose="02040503050406030204" pitchFamily="18" charset="0"/>
                          </a:rPr>
                        </m:ctrlPr>
                      </m:sSubPr>
                      <m:e>
                        <m:r>
                          <m:rPr>
                            <m:sty m:val="p"/>
                          </m:rPr>
                          <a:rPr lang="en-US" altLang="zh-CN" sz="2000" b="0" i="1" dirty="0">
                            <a:latin typeface="Cambria Math" panose="02040503050406030204" pitchFamily="18" charset="0"/>
                          </a:rPr>
                          <m:t>X</m:t>
                        </m:r>
                      </m:e>
                      <m:sub>
                        <m:r>
                          <a:rPr lang="en-US" altLang="zh-CN" sz="2000" b="0" i="1" dirty="0" smtClean="0">
                            <a:latin typeface="Cambria Math" panose="02040503050406030204" pitchFamily="18" charset="0"/>
                          </a:rPr>
                          <m:t>𝑖</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𝑉</m:t>
                        </m:r>
                      </m:e>
                      <m:sub>
                        <m:r>
                          <a:rPr lang="en-US" altLang="zh-CN" sz="2000" b="0" i="1" smtClean="0">
                            <a:latin typeface="Cambria Math" panose="02040503050406030204" pitchFamily="18" charset="0"/>
                          </a:rPr>
                          <m:t>𝑁</m:t>
                        </m:r>
                      </m:sub>
                    </m:sSub>
                  </m:oMath>
                </a14:m>
                <a:r>
                  <a:rPr lang="en-US" altLang="zh-CN" sz="2000" b="0" dirty="0"/>
                  <a:t>, 1</a:t>
                </a:r>
                <a14:m>
                  <m:oMath xmlns:m="http://schemas.openxmlformats.org/officeDocument/2006/math">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oMath>
                </a14:m>
                <a:endParaRPr lang="en-US" altLang="zh-CN" sz="2000" b="0" dirty="0"/>
              </a:p>
              <a:p>
                <a:endParaRPr lang="en-US" altLang="zh-CN" sz="2000" b="0" i="1" dirty="0">
                  <a:latin typeface="Cambria Math" panose="02040503050406030204" pitchFamily="18" charset="0"/>
                </a:endParaRPr>
              </a:p>
              <a:p>
                <a:pPr marL="342900" indent="-342900">
                  <a:buFont typeface="Arial" panose="020B0604020202020204" pitchFamily="34" charset="0"/>
                  <a:buChar char="•"/>
                </a:pPr>
                <a:r>
                  <a:rPr lang="en-US" altLang="zh-CN" sz="2000" dirty="0">
                    <a:solidFill>
                      <a:schemeClr val="tx1"/>
                    </a:solidFill>
                  </a:rPr>
                  <a:t>     1) </a:t>
                </a:r>
                <a:r>
                  <a:rPr lang="zh-CN" altLang="en-US" sz="2000" dirty="0">
                    <a:solidFill>
                      <a:schemeClr val="tx1"/>
                    </a:solidFill>
                  </a:rPr>
                  <a:t>将</a:t>
                </a:r>
                <a14:m>
                  <m:oMath xmlns:m="http://schemas.openxmlformats.org/officeDocument/2006/math">
                    <m:r>
                      <m:rPr>
                        <m:sty m:val="p"/>
                      </m:rPr>
                      <a:rPr lang="en-US" altLang="zh-CN" sz="2000" b="0" i="0" smtClean="0">
                        <a:solidFill>
                          <a:schemeClr val="tx1"/>
                        </a:solidFill>
                        <a:latin typeface="Cambria Math" panose="02040503050406030204" pitchFamily="18" charset="0"/>
                      </a:rPr>
                      <m:t>F</m:t>
                    </m:r>
                  </m:oMath>
                </a14:m>
                <a:r>
                  <a:rPr lang="en-US" altLang="zh-CN" sz="2000" b="0" dirty="0">
                    <a:solidFill>
                      <a:schemeClr val="tx1"/>
                    </a:solidFill>
                  </a:rPr>
                  <a:t>irst(</a:t>
                </a:r>
                <a14:m>
                  <m:oMath xmlns:m="http://schemas.openxmlformats.org/officeDocument/2006/math">
                    <m:sSub>
                      <m:sSubPr>
                        <m:ctrlPr>
                          <a:rPr lang="en-US" altLang="zh-CN" sz="2000" b="0" i="1" dirty="0" smtClean="0">
                            <a:solidFill>
                              <a:schemeClr val="tx1"/>
                            </a:solidFill>
                            <a:latin typeface="Cambria Math" panose="02040503050406030204" pitchFamily="18" charset="0"/>
                          </a:rPr>
                        </m:ctrlPr>
                      </m:sSubPr>
                      <m:e>
                        <m:r>
                          <a:rPr lang="en-US" altLang="zh-CN" sz="2000" i="1" dirty="0" smtClean="0">
                            <a:solidFill>
                              <a:schemeClr val="tx1"/>
                            </a:solidFill>
                            <a:latin typeface="Cambria Math" panose="02040503050406030204" pitchFamily="18" charset="0"/>
                          </a:rPr>
                          <m:t>𝑋</m:t>
                        </m:r>
                      </m:e>
                      <m:sub>
                        <m:r>
                          <a:rPr lang="en-US" altLang="zh-CN" sz="2000" b="0" i="1" dirty="0" smtClean="0">
                            <a:solidFill>
                              <a:schemeClr val="tx1"/>
                            </a:solidFill>
                            <a:latin typeface="Cambria Math" panose="02040503050406030204" pitchFamily="18" charset="0"/>
                          </a:rPr>
                          <m:t>1</m:t>
                        </m:r>
                      </m:sub>
                    </m:sSub>
                  </m:oMath>
                </a14:m>
                <a:r>
                  <a:rPr lang="en-US" altLang="zh-CN" sz="2000" b="0" dirty="0">
                    <a:solidFill>
                      <a:schemeClr val="tx1"/>
                    </a:solidFill>
                  </a:rPr>
                  <a:t>)</a:t>
                </a:r>
                <a:r>
                  <a:rPr lang="zh-CN" altLang="en-US" sz="2000" b="0" dirty="0">
                    <a:solidFill>
                      <a:schemeClr val="tx1"/>
                    </a:solidFill>
                  </a:rPr>
                  <a:t>中的一切非</a:t>
                </a:r>
                <a:r>
                  <a:rPr lang="el-GR" altLang="zh-CN" sz="2000" dirty="0">
                    <a:solidFill>
                      <a:schemeClr val="tx1"/>
                    </a:solidFill>
                  </a:rPr>
                  <a:t>"ε"</a:t>
                </a:r>
                <a:r>
                  <a:rPr lang="zh-CN" altLang="en-US" sz="2000" b="0" dirty="0">
                    <a:solidFill>
                      <a:schemeClr val="tx1"/>
                    </a:solidFill>
                  </a:rPr>
                  <a:t>终结符加进</a:t>
                </a:r>
                <a14:m>
                  <m:oMath xmlns:m="http://schemas.openxmlformats.org/officeDocument/2006/math">
                    <m:r>
                      <m:rPr>
                        <m:sty m:val="p"/>
                      </m:rPr>
                      <a:rPr lang="en-US" altLang="zh-CN" sz="2000">
                        <a:solidFill>
                          <a:schemeClr val="tx1"/>
                        </a:solidFill>
                        <a:latin typeface="Cambria Math" panose="02040503050406030204" pitchFamily="18" charset="0"/>
                      </a:rPr>
                      <m:t>F</m:t>
                    </m:r>
                  </m:oMath>
                </a14:m>
                <a:r>
                  <a:rPr lang="en-US" altLang="zh-CN" sz="2000" dirty="0">
                    <a:solidFill>
                      <a:schemeClr val="tx1"/>
                    </a:solidFill>
                  </a:rPr>
                  <a:t>irst(</a:t>
                </a:r>
                <a14:m>
                  <m:oMath xmlns:m="http://schemas.openxmlformats.org/officeDocument/2006/math">
                    <m:r>
                      <a:rPr lang="en-US" altLang="zh-CN" sz="2000" i="1">
                        <a:solidFill>
                          <a:schemeClr val="tx1"/>
                        </a:solidFill>
                        <a:latin typeface="Cambria Math" panose="02040503050406030204" pitchFamily="18" charset="0"/>
                      </a:rPr>
                      <m:t>𝛼</m:t>
                    </m:r>
                  </m:oMath>
                </a14:m>
                <a:r>
                  <a:rPr lang="en-US" altLang="zh-CN" sz="2000" dirty="0">
                    <a:solidFill>
                      <a:schemeClr val="tx1"/>
                    </a:solidFill>
                  </a:rPr>
                  <a:t>)</a:t>
                </a:r>
                <a:r>
                  <a:rPr lang="zh-CN" altLang="en-US" sz="2000" dirty="0">
                    <a:solidFill>
                      <a:schemeClr val="tx1"/>
                    </a:solidFill>
                  </a:rPr>
                  <a:t>；</a:t>
                </a:r>
                <a:endParaRPr lang="en-US" altLang="zh-CN" sz="2000" dirty="0">
                  <a:solidFill>
                    <a:schemeClr val="tx1"/>
                  </a:solidFill>
                </a:endParaRPr>
              </a:p>
              <a:p>
                <a:pPr marL="342900" indent="-342900">
                  <a:buFont typeface="Arial" panose="020B0604020202020204" pitchFamily="34" charset="0"/>
                  <a:buChar char="•"/>
                </a:pPr>
                <a:r>
                  <a:rPr lang="en-US" altLang="zh-CN" sz="2000" b="0" dirty="0">
                    <a:solidFill>
                      <a:schemeClr val="tx1"/>
                    </a:solidFill>
                  </a:rPr>
                  <a:t>     2</a:t>
                </a:r>
                <a:r>
                  <a:rPr lang="en-US" altLang="zh-CN" sz="2000" dirty="0"/>
                  <a:t>) </a:t>
                </a:r>
                <a:r>
                  <a:rPr lang="zh-CN" altLang="en-US" sz="2000" b="0" dirty="0">
                    <a:solidFill>
                      <a:schemeClr val="tx1"/>
                    </a:solidFill>
                  </a:rPr>
                  <a:t>若</a:t>
                </a:r>
                <a14:m>
                  <m:oMath xmlns:m="http://schemas.openxmlformats.org/officeDocument/2006/math">
                    <m:r>
                      <m:rPr>
                        <m:nor/>
                      </m:rPr>
                      <a:rPr lang="el-GR" altLang="zh-CN" sz="2000" b="1" i="1" spc="-4" dirty="0" smtClean="0">
                        <a:solidFill>
                          <a:schemeClr val="tx1"/>
                        </a:solidFill>
                        <a:latin typeface="Times New Roman" panose="02020603050405020304"/>
                        <a:cs typeface="Times New Roman" panose="02020603050405020304"/>
                      </a:rPr>
                      <m:t>ε</m:t>
                    </m:r>
                    <m:r>
                      <a:rPr lang="en-US" altLang="zh-CN" sz="2000" b="1" i="1" spc="-4" dirty="0" smtClean="0">
                        <a:solidFill>
                          <a:schemeClr val="tx1"/>
                        </a:solidFill>
                        <a:latin typeface="Cambria Math" panose="02040503050406030204" pitchFamily="18" charset="0"/>
                        <a:cs typeface="Times New Roman" panose="02020603050405020304"/>
                      </a:rPr>
                      <m:t>∈</m:t>
                    </m:r>
                    <m:r>
                      <a:rPr lang="en-US" altLang="zh-CN" sz="2000" b="1" i="1" spc="-4" dirty="0" smtClean="0">
                        <a:solidFill>
                          <a:schemeClr val="tx1"/>
                        </a:solidFill>
                        <a:latin typeface="Cambria Math" panose="02040503050406030204" pitchFamily="18" charset="0"/>
                        <a:cs typeface="Times New Roman" panose="02020603050405020304"/>
                      </a:rPr>
                      <m:t>𝑭𝒊𝒓𝒔𝒕</m:t>
                    </m:r>
                    <m:d>
                      <m:dPr>
                        <m:ctrlPr>
                          <a:rPr lang="en-US" altLang="zh-CN" sz="2000" b="1" i="1" spc="-4" dirty="0" smtClean="0">
                            <a:solidFill>
                              <a:schemeClr val="tx1"/>
                            </a:solidFill>
                            <a:latin typeface="Cambria Math" panose="02040503050406030204" pitchFamily="18" charset="0"/>
                            <a:cs typeface="Times New Roman" panose="02020603050405020304"/>
                          </a:rPr>
                        </m:ctrlPr>
                      </m:dPr>
                      <m:e>
                        <m:sSub>
                          <m:sSubPr>
                            <m:ctrlPr>
                              <a:rPr lang="en-US" altLang="zh-CN" sz="2000" b="1" i="1" spc="-4" dirty="0" smtClean="0">
                                <a:solidFill>
                                  <a:schemeClr val="tx1"/>
                                </a:solidFill>
                                <a:latin typeface="Cambria Math" panose="02040503050406030204" pitchFamily="18" charset="0"/>
                                <a:cs typeface="Times New Roman" panose="02020603050405020304"/>
                              </a:rPr>
                            </m:ctrlPr>
                          </m:sSubPr>
                          <m:e>
                            <m:r>
                              <a:rPr lang="en-US" altLang="zh-CN" sz="2000" b="1" i="1" spc="-4" dirty="0" smtClean="0">
                                <a:solidFill>
                                  <a:schemeClr val="tx1"/>
                                </a:solidFill>
                                <a:latin typeface="Cambria Math" panose="02040503050406030204" pitchFamily="18" charset="0"/>
                                <a:cs typeface="Times New Roman" panose="02020603050405020304"/>
                              </a:rPr>
                              <m:t>𝑿</m:t>
                            </m:r>
                          </m:e>
                          <m:sub>
                            <m:r>
                              <a:rPr lang="en-US" altLang="zh-CN" sz="2000" b="1" i="1" spc="-4" dirty="0" smtClean="0">
                                <a:solidFill>
                                  <a:schemeClr val="tx1"/>
                                </a:solidFill>
                                <a:latin typeface="Cambria Math" panose="02040503050406030204" pitchFamily="18" charset="0"/>
                                <a:cs typeface="Times New Roman" panose="02020603050405020304"/>
                              </a:rPr>
                              <m:t>𝟏</m:t>
                            </m:r>
                          </m:sub>
                        </m:sSub>
                      </m:e>
                    </m:d>
                  </m:oMath>
                </a14:m>
                <a:r>
                  <a:rPr lang="zh-CN" altLang="en-US" sz="2000" b="0" dirty="0">
                    <a:solidFill>
                      <a:schemeClr val="tx1"/>
                    </a:solidFill>
                  </a:rPr>
                  <a:t>，则将</a:t>
                </a:r>
                <a14:m>
                  <m:oMath xmlns:m="http://schemas.openxmlformats.org/officeDocument/2006/math">
                    <m:r>
                      <a:rPr lang="en-US" altLang="zh-CN" sz="2000" b="1" i="1" spc="-4" dirty="0">
                        <a:solidFill>
                          <a:schemeClr val="tx1"/>
                        </a:solidFill>
                        <a:latin typeface="Cambria Math" panose="02040503050406030204" pitchFamily="18" charset="0"/>
                        <a:cs typeface="Times New Roman" panose="02020603050405020304"/>
                      </a:rPr>
                      <m:t>𝑭𝒊𝒓𝒔𝒕</m:t>
                    </m:r>
                    <m:d>
                      <m:dPr>
                        <m:ctrlPr>
                          <a:rPr lang="en-US" altLang="zh-CN" sz="2000" b="1" i="1" spc="-4" dirty="0">
                            <a:solidFill>
                              <a:schemeClr val="tx1"/>
                            </a:solidFill>
                            <a:latin typeface="Cambria Math" panose="02040503050406030204" pitchFamily="18" charset="0"/>
                            <a:cs typeface="Times New Roman" panose="02020603050405020304"/>
                          </a:rPr>
                        </m:ctrlPr>
                      </m:dPr>
                      <m:e>
                        <m:sSub>
                          <m:sSubPr>
                            <m:ctrlPr>
                              <a:rPr lang="en-US" altLang="zh-CN" sz="2000" b="1" i="1" spc="-4" dirty="0">
                                <a:solidFill>
                                  <a:schemeClr val="tx1"/>
                                </a:solidFill>
                                <a:latin typeface="Cambria Math" panose="02040503050406030204" pitchFamily="18" charset="0"/>
                                <a:cs typeface="Times New Roman" panose="02020603050405020304"/>
                              </a:rPr>
                            </m:ctrlPr>
                          </m:sSubPr>
                          <m:e>
                            <m:r>
                              <a:rPr lang="en-US" altLang="zh-CN" sz="2000" b="1" i="1" spc="-4" dirty="0">
                                <a:solidFill>
                                  <a:schemeClr val="tx1"/>
                                </a:solidFill>
                                <a:latin typeface="Cambria Math" panose="02040503050406030204" pitchFamily="18" charset="0"/>
                                <a:cs typeface="Times New Roman" panose="02020603050405020304"/>
                              </a:rPr>
                              <m:t>𝑿</m:t>
                            </m:r>
                          </m:e>
                          <m:sub>
                            <m:r>
                              <a:rPr lang="en-US" altLang="zh-CN" sz="2000" b="1" i="1" spc="-4" dirty="0" smtClean="0">
                                <a:solidFill>
                                  <a:schemeClr val="tx1"/>
                                </a:solidFill>
                                <a:latin typeface="Cambria Math" panose="02040503050406030204" pitchFamily="18" charset="0"/>
                                <a:cs typeface="Times New Roman" panose="02020603050405020304"/>
                              </a:rPr>
                              <m:t>𝟐</m:t>
                            </m:r>
                          </m:sub>
                        </m:sSub>
                      </m:e>
                    </m:d>
                  </m:oMath>
                </a14:m>
                <a:r>
                  <a:rPr lang="zh-CN" altLang="en-US" sz="2000" b="0" dirty="0">
                    <a:solidFill>
                      <a:schemeClr val="tx1"/>
                    </a:solidFill>
                  </a:rPr>
                  <a:t>中的一切非空终结符加入</a:t>
                </a:r>
                <a14:m>
                  <m:oMath xmlns:m="http://schemas.openxmlformats.org/officeDocument/2006/math">
                    <m:r>
                      <a:rPr lang="en-US" altLang="zh-CN" sz="2000" b="1" i="1" spc="-4" dirty="0">
                        <a:solidFill>
                          <a:schemeClr val="tx1"/>
                        </a:solidFill>
                        <a:latin typeface="Cambria Math" panose="02040503050406030204" pitchFamily="18" charset="0"/>
                        <a:cs typeface="Times New Roman" panose="02020603050405020304"/>
                      </a:rPr>
                      <m:t>𝑭𝒊𝒓𝒔𝒕</m:t>
                    </m:r>
                    <m:d>
                      <m:dPr>
                        <m:ctrlPr>
                          <a:rPr lang="en-US" altLang="zh-CN" sz="2000" b="1" i="1" spc="-4" dirty="0">
                            <a:solidFill>
                              <a:schemeClr val="tx1"/>
                            </a:solidFill>
                            <a:latin typeface="Cambria Math" panose="02040503050406030204" pitchFamily="18" charset="0"/>
                            <a:cs typeface="Times New Roman" panose="02020603050405020304"/>
                          </a:rPr>
                        </m:ctrlPr>
                      </m:dPr>
                      <m:e>
                        <m:r>
                          <a:rPr lang="en-US" altLang="zh-CN" sz="2000" i="1">
                            <a:solidFill>
                              <a:schemeClr val="tx1"/>
                            </a:solidFill>
                            <a:latin typeface="Cambria Math" panose="02040503050406030204" pitchFamily="18" charset="0"/>
                          </a:rPr>
                          <m:t>𝛼</m:t>
                        </m:r>
                      </m:e>
                    </m:d>
                  </m:oMath>
                </a14:m>
                <a:endParaRPr lang="en-US" altLang="zh-CN" sz="2000" b="0" dirty="0">
                  <a:solidFill>
                    <a:schemeClr val="tx1"/>
                  </a:solidFill>
                </a:endParaRPr>
              </a:p>
              <a:p>
                <a:pPr marL="342900" indent="-342900">
                  <a:buFont typeface="Arial" panose="020B0604020202020204" pitchFamily="34" charset="0"/>
                  <a:buChar char="•"/>
                </a:pPr>
                <a:r>
                  <a:rPr lang="en-US" altLang="zh-CN" sz="2000" dirty="0"/>
                  <a:t>     3)</a:t>
                </a:r>
                <a:r>
                  <a:rPr lang="zh-CN" altLang="en-US" sz="2000" dirty="0"/>
                  <a:t> </a:t>
                </a:r>
                <a:r>
                  <a:rPr lang="en-US" altLang="zh-CN" sz="2000" dirty="0"/>
                  <a:t>…….</a:t>
                </a:r>
                <a:r>
                  <a:rPr lang="zh-CN" altLang="en-US" sz="2000" dirty="0"/>
                  <a:t> 以此类推</a:t>
                </a:r>
                <a:endParaRPr lang="en-US" altLang="zh-CN" sz="2000" b="0" dirty="0">
                  <a:solidFill>
                    <a:schemeClr val="tx1"/>
                  </a:solidFill>
                </a:endParaRPr>
              </a:p>
            </p:txBody>
          </p:sp>
        </mc:Choice>
        <mc:Fallback xmlns="">
          <p:sp>
            <p:nvSpPr>
              <p:cNvPr id="9" name="文本框 8">
                <a:extLst>
                  <a:ext uri="{FF2B5EF4-FFF2-40B4-BE49-F238E27FC236}">
                    <a16:creationId xmlns:a16="http://schemas.microsoft.com/office/drawing/2014/main" id="{1CF1708F-BD1F-4980-B33D-5F700E7D8314}"/>
                  </a:ext>
                </a:extLst>
              </p:cNvPr>
              <p:cNvSpPr txBox="1">
                <a:spLocks noRot="1" noChangeAspect="1" noMove="1" noResize="1" noEditPoints="1" noAdjustHandles="1" noChangeArrowheads="1" noChangeShapeType="1" noTextEdit="1"/>
              </p:cNvSpPr>
              <p:nvPr/>
            </p:nvSpPr>
            <p:spPr>
              <a:xfrm>
                <a:off x="179513" y="1599360"/>
                <a:ext cx="6480720" cy="1938992"/>
              </a:xfrm>
              <a:prstGeom prst="rect">
                <a:avLst/>
              </a:prstGeom>
              <a:blipFill>
                <a:blip r:embed="rId4"/>
                <a:stretch>
                  <a:fillRect l="-940" t="-2201" b="-5031"/>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14279F14-8267-40C3-A3F1-E754DB6B417B}"/>
              </a:ext>
            </a:extLst>
          </p:cNvPr>
          <p:cNvSpPr txBox="1"/>
          <p:nvPr/>
        </p:nvSpPr>
        <p:spPr>
          <a:xfrm>
            <a:off x="467544" y="3910415"/>
            <a:ext cx="2170787" cy="492443"/>
          </a:xfrm>
          <a:prstGeom prst="rect">
            <a:avLst/>
          </a:prstGeom>
          <a:noFill/>
        </p:spPr>
        <p:txBody>
          <a:bodyPr wrap="none" rtlCol="0">
            <a:spAutoFit/>
          </a:bodyPr>
          <a:lstStyle/>
          <a:p>
            <a:r>
              <a:rPr lang="en-US" altLang="zh-CN" b="1" dirty="0"/>
              <a:t>First(TE’) = ?</a:t>
            </a:r>
            <a:endParaRPr lang="zh-CN" altLang="en-US" b="1" dirty="0"/>
          </a:p>
        </p:txBody>
      </p:sp>
      <p:sp>
        <p:nvSpPr>
          <p:cNvPr id="13" name="文本框 12">
            <a:extLst>
              <a:ext uri="{FF2B5EF4-FFF2-40B4-BE49-F238E27FC236}">
                <a16:creationId xmlns:a16="http://schemas.microsoft.com/office/drawing/2014/main" id="{21DB7318-55A0-4A55-9516-53BDBE6B55B1}"/>
              </a:ext>
            </a:extLst>
          </p:cNvPr>
          <p:cNvSpPr txBox="1"/>
          <p:nvPr/>
        </p:nvSpPr>
        <p:spPr>
          <a:xfrm>
            <a:off x="3251878" y="3891011"/>
            <a:ext cx="1008111" cy="492443"/>
          </a:xfrm>
          <a:prstGeom prst="rect">
            <a:avLst/>
          </a:prstGeom>
          <a:noFill/>
        </p:spPr>
        <p:txBody>
          <a:bodyPr wrap="square" rtlCol="0">
            <a:spAutoFit/>
          </a:bodyPr>
          <a:lstStyle/>
          <a:p>
            <a:r>
              <a:rPr lang="en-US" altLang="zh-CN" b="1" dirty="0">
                <a:solidFill>
                  <a:srgbClr val="FF0000"/>
                </a:solidFill>
              </a:rPr>
              <a:t>{ (, </a:t>
            </a:r>
            <a:r>
              <a:rPr lang="en-US" altLang="zh-CN" b="1" dirty="0" err="1">
                <a:solidFill>
                  <a:srgbClr val="FF0000"/>
                </a:solidFill>
              </a:rPr>
              <a:t>i</a:t>
            </a:r>
            <a:r>
              <a:rPr lang="en-US" altLang="zh-CN" b="1" dirty="0">
                <a:solidFill>
                  <a:srgbClr val="FF0000"/>
                </a:solidFill>
              </a:rPr>
              <a:t> }</a:t>
            </a:r>
            <a:endParaRPr lang="zh-CN" altLang="en-US" b="1" dirty="0">
              <a:solidFill>
                <a:srgbClr val="FF0000"/>
              </a:solidFill>
            </a:endParaRPr>
          </a:p>
        </p:txBody>
      </p:sp>
      <p:sp>
        <p:nvSpPr>
          <p:cNvPr id="17" name="文本框 16">
            <a:extLst>
              <a:ext uri="{FF2B5EF4-FFF2-40B4-BE49-F238E27FC236}">
                <a16:creationId xmlns:a16="http://schemas.microsoft.com/office/drawing/2014/main" id="{154BB783-34F1-4062-BF69-7B97DE80F906}"/>
              </a:ext>
            </a:extLst>
          </p:cNvPr>
          <p:cNvSpPr txBox="1"/>
          <p:nvPr/>
        </p:nvSpPr>
        <p:spPr>
          <a:xfrm>
            <a:off x="467544" y="4509295"/>
            <a:ext cx="2361544" cy="492443"/>
          </a:xfrm>
          <a:prstGeom prst="rect">
            <a:avLst/>
          </a:prstGeom>
          <a:noFill/>
        </p:spPr>
        <p:txBody>
          <a:bodyPr wrap="none" rtlCol="0">
            <a:spAutoFit/>
          </a:bodyPr>
          <a:lstStyle/>
          <a:p>
            <a:r>
              <a:rPr lang="en-US" altLang="zh-CN" b="1" dirty="0"/>
              <a:t>First(+TE’) = ?</a:t>
            </a:r>
            <a:endParaRPr lang="zh-CN" altLang="en-US" b="1" dirty="0"/>
          </a:p>
        </p:txBody>
      </p:sp>
      <p:sp>
        <p:nvSpPr>
          <p:cNvPr id="18" name="文本框 17">
            <a:extLst>
              <a:ext uri="{FF2B5EF4-FFF2-40B4-BE49-F238E27FC236}">
                <a16:creationId xmlns:a16="http://schemas.microsoft.com/office/drawing/2014/main" id="{700E0431-F79D-4663-8A3F-A4ECFFA9BF3B}"/>
              </a:ext>
            </a:extLst>
          </p:cNvPr>
          <p:cNvSpPr txBox="1"/>
          <p:nvPr/>
        </p:nvSpPr>
        <p:spPr>
          <a:xfrm>
            <a:off x="3251878" y="4489891"/>
            <a:ext cx="1008111" cy="492443"/>
          </a:xfrm>
          <a:prstGeom prst="rect">
            <a:avLst/>
          </a:prstGeom>
          <a:noFill/>
        </p:spPr>
        <p:txBody>
          <a:bodyPr wrap="square" rtlCol="0">
            <a:spAutoFit/>
          </a:bodyPr>
          <a:lstStyle/>
          <a:p>
            <a:r>
              <a:rPr lang="en-US" altLang="zh-CN" b="1" dirty="0">
                <a:solidFill>
                  <a:srgbClr val="FF0000"/>
                </a:solidFill>
              </a:rPr>
              <a:t>{ +}</a:t>
            </a:r>
            <a:endParaRPr lang="zh-CN" altLang="en-US" b="1" dirty="0">
              <a:solidFill>
                <a:srgbClr val="FF0000"/>
              </a:solidFill>
            </a:endParaRPr>
          </a:p>
        </p:txBody>
      </p:sp>
      <p:sp>
        <p:nvSpPr>
          <p:cNvPr id="19" name="文本框 18">
            <a:extLst>
              <a:ext uri="{FF2B5EF4-FFF2-40B4-BE49-F238E27FC236}">
                <a16:creationId xmlns:a16="http://schemas.microsoft.com/office/drawing/2014/main" id="{BDA49A9D-6B8A-4FAA-9478-D42B3797EF71}"/>
              </a:ext>
            </a:extLst>
          </p:cNvPr>
          <p:cNvSpPr txBox="1"/>
          <p:nvPr/>
        </p:nvSpPr>
        <p:spPr>
          <a:xfrm>
            <a:off x="512726" y="5069285"/>
            <a:ext cx="2151551" cy="492443"/>
          </a:xfrm>
          <a:prstGeom prst="rect">
            <a:avLst/>
          </a:prstGeom>
          <a:noFill/>
        </p:spPr>
        <p:txBody>
          <a:bodyPr wrap="none" rtlCol="0">
            <a:spAutoFit/>
          </a:bodyPr>
          <a:lstStyle/>
          <a:p>
            <a:r>
              <a:rPr lang="en-US" altLang="zh-CN" b="1" dirty="0"/>
              <a:t>First(FT’) = ?</a:t>
            </a:r>
            <a:endParaRPr lang="zh-CN" altLang="en-US" b="1" dirty="0"/>
          </a:p>
        </p:txBody>
      </p:sp>
      <p:sp>
        <p:nvSpPr>
          <p:cNvPr id="23" name="文本框 22">
            <a:extLst>
              <a:ext uri="{FF2B5EF4-FFF2-40B4-BE49-F238E27FC236}">
                <a16:creationId xmlns:a16="http://schemas.microsoft.com/office/drawing/2014/main" id="{0DDFD19A-BA46-4085-AD40-1E451B7D0D96}"/>
              </a:ext>
            </a:extLst>
          </p:cNvPr>
          <p:cNvSpPr txBox="1"/>
          <p:nvPr/>
        </p:nvSpPr>
        <p:spPr>
          <a:xfrm>
            <a:off x="3251877" y="5062499"/>
            <a:ext cx="1008111" cy="492443"/>
          </a:xfrm>
          <a:prstGeom prst="rect">
            <a:avLst/>
          </a:prstGeom>
          <a:noFill/>
        </p:spPr>
        <p:txBody>
          <a:bodyPr wrap="square" rtlCol="0">
            <a:spAutoFit/>
          </a:bodyPr>
          <a:lstStyle/>
          <a:p>
            <a:r>
              <a:rPr lang="en-US" altLang="zh-CN" b="1" dirty="0">
                <a:solidFill>
                  <a:srgbClr val="FF0000"/>
                </a:solidFill>
              </a:rPr>
              <a:t>{ (, </a:t>
            </a:r>
            <a:r>
              <a:rPr lang="en-US" altLang="zh-CN" b="1" dirty="0" err="1">
                <a:solidFill>
                  <a:srgbClr val="FF0000"/>
                </a:solidFill>
              </a:rPr>
              <a:t>i</a:t>
            </a:r>
            <a:r>
              <a:rPr lang="en-US" altLang="zh-CN" b="1" dirty="0">
                <a:solidFill>
                  <a:srgbClr val="FF0000"/>
                </a:solidFill>
              </a:rPr>
              <a:t> }</a:t>
            </a:r>
            <a:endParaRPr lang="zh-CN" altLang="en-US" b="1" dirty="0">
              <a:solidFill>
                <a:srgbClr val="FF0000"/>
              </a:solidFill>
            </a:endParaRPr>
          </a:p>
        </p:txBody>
      </p:sp>
      <p:sp>
        <p:nvSpPr>
          <p:cNvPr id="24" name="文本框 23">
            <a:extLst>
              <a:ext uri="{FF2B5EF4-FFF2-40B4-BE49-F238E27FC236}">
                <a16:creationId xmlns:a16="http://schemas.microsoft.com/office/drawing/2014/main" id="{9FC3E490-8BD3-4B01-B5A0-B4C1C86E7F6F}"/>
              </a:ext>
            </a:extLst>
          </p:cNvPr>
          <p:cNvSpPr txBox="1"/>
          <p:nvPr/>
        </p:nvSpPr>
        <p:spPr>
          <a:xfrm>
            <a:off x="512726" y="5647002"/>
            <a:ext cx="2225289" cy="492443"/>
          </a:xfrm>
          <a:prstGeom prst="rect">
            <a:avLst/>
          </a:prstGeom>
          <a:noFill/>
        </p:spPr>
        <p:txBody>
          <a:bodyPr wrap="none" rtlCol="0">
            <a:spAutoFit/>
          </a:bodyPr>
          <a:lstStyle/>
          <a:p>
            <a:r>
              <a:rPr lang="en-US" altLang="zh-CN" b="1" dirty="0"/>
              <a:t>First( (E) ) = ?</a:t>
            </a:r>
            <a:endParaRPr lang="zh-CN" altLang="en-US" b="1" dirty="0"/>
          </a:p>
        </p:txBody>
      </p:sp>
      <p:sp>
        <p:nvSpPr>
          <p:cNvPr id="25" name="文本框 24">
            <a:extLst>
              <a:ext uri="{FF2B5EF4-FFF2-40B4-BE49-F238E27FC236}">
                <a16:creationId xmlns:a16="http://schemas.microsoft.com/office/drawing/2014/main" id="{012F27D7-A268-42B9-B87D-545E0A54D847}"/>
              </a:ext>
            </a:extLst>
          </p:cNvPr>
          <p:cNvSpPr txBox="1"/>
          <p:nvPr/>
        </p:nvSpPr>
        <p:spPr>
          <a:xfrm>
            <a:off x="3347864" y="5647002"/>
            <a:ext cx="1008111" cy="492443"/>
          </a:xfrm>
          <a:prstGeom prst="rect">
            <a:avLst/>
          </a:prstGeom>
          <a:noFill/>
        </p:spPr>
        <p:txBody>
          <a:bodyPr wrap="square" rtlCol="0">
            <a:spAutoFit/>
          </a:bodyPr>
          <a:lstStyle/>
          <a:p>
            <a:r>
              <a:rPr lang="en-US" altLang="zh-CN" b="1" dirty="0">
                <a:solidFill>
                  <a:srgbClr val="FF0000"/>
                </a:solidFill>
              </a:rPr>
              <a:t>{ ( }</a:t>
            </a:r>
            <a:endParaRPr lang="zh-CN" altLang="en-US" b="1" dirty="0">
              <a:solidFill>
                <a:srgbClr val="FF0000"/>
              </a:solidFill>
            </a:endParaRPr>
          </a:p>
        </p:txBody>
      </p:sp>
    </p:spTree>
    <p:extLst>
      <p:ext uri="{BB962C8B-B14F-4D97-AF65-F5344CB8AC3E}">
        <p14:creationId xmlns:p14="http://schemas.microsoft.com/office/powerpoint/2010/main" val="255386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500"/>
                                        <p:tgtEl>
                                          <p:spTgt spid="23"/>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500"/>
                                        <p:tgtEl>
                                          <p:spTgt spid="2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fade">
                                      <p:cBhvr>
                                        <p:cTn id="5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7" grpId="0"/>
      <p:bldP spid="18" grpId="0"/>
      <p:bldP spid="19" grpId="0"/>
      <p:bldP spid="23" grpId="0"/>
      <p:bldP spid="24" grpId="0"/>
      <p:bldP spid="25"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786E76-FB8E-42D5-B54A-4F44C8EE41A8}"/>
              </a:ext>
            </a:extLst>
          </p:cNvPr>
          <p:cNvSpPr>
            <a:spLocks noGrp="1"/>
          </p:cNvSpPr>
          <p:nvPr>
            <p:ph type="title"/>
          </p:nvPr>
        </p:nvSpPr>
        <p:spPr/>
        <p:txBody>
          <a:bodyPr/>
          <a:lstStyle/>
          <a:p>
            <a:r>
              <a:rPr lang="zh-CN" altLang="en-US" dirty="0"/>
              <a:t>构造</a:t>
            </a:r>
            <a:r>
              <a:rPr lang="en-US" altLang="zh-CN" dirty="0"/>
              <a:t>First</a:t>
            </a:r>
            <a:r>
              <a:rPr lang="zh-CN" altLang="en-US" dirty="0"/>
              <a:t>集的算法</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EF9B4DE7-8DA6-4DB3-985B-86DFBED4FF12}"/>
                  </a:ext>
                </a:extLst>
              </p:cNvPr>
              <p:cNvSpPr txBox="1"/>
              <p:nvPr/>
            </p:nvSpPr>
            <p:spPr>
              <a:xfrm>
                <a:off x="179512" y="3910415"/>
                <a:ext cx="1259631" cy="4924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1" i="1" smtClean="0">
                          <a:solidFill>
                            <a:srgbClr val="FF0000"/>
                          </a:solidFill>
                          <a:latin typeface="Cambria Math" panose="02040503050406030204" pitchFamily="18" charset="0"/>
                        </a:rPr>
                        <m:t>𝑮</m:t>
                      </m:r>
                      <m:r>
                        <a:rPr lang="en-US" altLang="zh-CN" b="1" i="1" smtClean="0">
                          <a:solidFill>
                            <a:srgbClr val="FF0000"/>
                          </a:solidFill>
                          <a:latin typeface="Cambria Math" panose="02040503050406030204" pitchFamily="18" charset="0"/>
                        </a:rPr>
                        <m:t>:</m:t>
                      </m:r>
                    </m:oMath>
                  </m:oMathPara>
                </a14:m>
                <a:endParaRPr lang="zh-CN" altLang="en-US" b="1" dirty="0">
                  <a:solidFill>
                    <a:srgbClr val="FF0000"/>
                  </a:solidFill>
                </a:endParaRPr>
              </a:p>
            </p:txBody>
          </p:sp>
        </mc:Choice>
        <mc:Fallback xmlns="">
          <p:sp>
            <p:nvSpPr>
              <p:cNvPr id="11" name="文本框 10">
                <a:extLst>
                  <a:ext uri="{FF2B5EF4-FFF2-40B4-BE49-F238E27FC236}">
                    <a16:creationId xmlns:a16="http://schemas.microsoft.com/office/drawing/2014/main" id="{EF9B4DE7-8DA6-4DB3-985B-86DFBED4FF12}"/>
                  </a:ext>
                </a:extLst>
              </p:cNvPr>
              <p:cNvSpPr txBox="1">
                <a:spLocks noRot="1" noChangeAspect="1" noMove="1" noResize="1" noEditPoints="1" noAdjustHandles="1" noChangeArrowheads="1" noChangeShapeType="1" noTextEdit="1"/>
              </p:cNvSpPr>
              <p:nvPr/>
            </p:nvSpPr>
            <p:spPr>
              <a:xfrm>
                <a:off x="179512" y="3910415"/>
                <a:ext cx="1259631" cy="492443"/>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1CF1708F-BD1F-4980-B33D-5F700E7D8314}"/>
                  </a:ext>
                </a:extLst>
              </p:cNvPr>
              <p:cNvSpPr txBox="1"/>
              <p:nvPr/>
            </p:nvSpPr>
            <p:spPr>
              <a:xfrm>
                <a:off x="179513" y="1599360"/>
                <a:ext cx="6480720" cy="1938992"/>
              </a:xfrm>
              <a:prstGeom prst="rect">
                <a:avLst/>
              </a:prstGeom>
              <a:noFill/>
            </p:spPr>
            <p:txBody>
              <a:bodyPr wrap="square" rtlCol="0">
                <a:spAutoFit/>
              </a:bodyPr>
              <a:lstStyle/>
              <a:p>
                <a:r>
                  <a:rPr lang="en-US" altLang="zh-CN" sz="2000" dirty="0"/>
                  <a:t>(3)</a:t>
                </a:r>
                <a:r>
                  <a:rPr lang="zh-CN" altLang="en-US" sz="2000" dirty="0"/>
                  <a:t>若</a:t>
                </a:r>
                <a14:m>
                  <m:oMath xmlns:m="http://schemas.openxmlformats.org/officeDocument/2006/math">
                    <m:r>
                      <a:rPr lang="en-US" altLang="zh-CN" sz="2000" b="0" i="0" smtClean="0">
                        <a:latin typeface="Cambria Math" panose="02040503050406030204" pitchFamily="18" charset="0"/>
                      </a:rPr>
                      <m:t>  </m:t>
                    </m:r>
                    <m:r>
                      <a:rPr lang="en-US" altLang="zh-CN" sz="2000" b="0" i="1" smtClean="0">
                        <a:latin typeface="Cambria Math" panose="02040503050406030204" pitchFamily="18" charset="0"/>
                      </a:rPr>
                      <m:t>𝛼</m:t>
                    </m:r>
                  </m:oMath>
                </a14:m>
                <a:r>
                  <a:rPr lang="en-US" altLang="zh-CN" sz="2000" dirty="0"/>
                  <a:t> =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𝑋</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𝑋</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𝑋</m:t>
                        </m:r>
                      </m:e>
                      <m:sub>
                        <m:r>
                          <a:rPr lang="en-US" altLang="zh-CN" sz="2000" b="0" i="1" smtClean="0">
                            <a:latin typeface="Cambria Math" panose="02040503050406030204" pitchFamily="18" charset="0"/>
                          </a:rPr>
                          <m:t>𝑛</m:t>
                        </m:r>
                      </m:sub>
                    </m:sSub>
                  </m:oMath>
                </a14:m>
                <a:r>
                  <a:rPr lang="en-US" altLang="zh-CN" sz="2000" dirty="0"/>
                  <a:t>, </a:t>
                </a:r>
                <a:r>
                  <a:rPr lang="zh-CN" altLang="en-US" sz="2000" dirty="0"/>
                  <a:t>其中 </a:t>
                </a:r>
                <a14:m>
                  <m:oMath xmlns:m="http://schemas.openxmlformats.org/officeDocument/2006/math">
                    <m:sSub>
                      <m:sSubPr>
                        <m:ctrlPr>
                          <a:rPr lang="en-US" altLang="zh-CN" sz="2000" b="0" i="1" dirty="0" smtClean="0">
                            <a:latin typeface="Cambria Math" panose="02040503050406030204" pitchFamily="18" charset="0"/>
                          </a:rPr>
                        </m:ctrlPr>
                      </m:sSubPr>
                      <m:e>
                        <m:r>
                          <m:rPr>
                            <m:sty m:val="p"/>
                          </m:rPr>
                          <a:rPr lang="en-US" altLang="zh-CN" sz="2000" b="0" i="1" dirty="0">
                            <a:latin typeface="Cambria Math" panose="02040503050406030204" pitchFamily="18" charset="0"/>
                          </a:rPr>
                          <m:t>X</m:t>
                        </m:r>
                      </m:e>
                      <m:sub>
                        <m:r>
                          <a:rPr lang="en-US" altLang="zh-CN" sz="2000" b="0" i="1" dirty="0" smtClean="0">
                            <a:latin typeface="Cambria Math" panose="02040503050406030204" pitchFamily="18" charset="0"/>
                          </a:rPr>
                          <m:t>𝑖</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𝑉</m:t>
                        </m:r>
                      </m:e>
                      <m:sub>
                        <m:r>
                          <a:rPr lang="en-US" altLang="zh-CN" sz="2000" b="0" i="1" smtClean="0">
                            <a:latin typeface="Cambria Math" panose="02040503050406030204" pitchFamily="18" charset="0"/>
                          </a:rPr>
                          <m:t>𝑁</m:t>
                        </m:r>
                      </m:sub>
                    </m:sSub>
                  </m:oMath>
                </a14:m>
                <a:r>
                  <a:rPr lang="en-US" altLang="zh-CN" sz="2000" b="0" dirty="0"/>
                  <a:t>, 1</a:t>
                </a:r>
                <a14:m>
                  <m:oMath xmlns:m="http://schemas.openxmlformats.org/officeDocument/2006/math">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oMath>
                </a14:m>
                <a:endParaRPr lang="en-US" altLang="zh-CN" sz="2000" b="0" dirty="0"/>
              </a:p>
              <a:p>
                <a:endParaRPr lang="en-US" altLang="zh-CN" sz="2000" b="0" i="1" dirty="0">
                  <a:latin typeface="Cambria Math" panose="02040503050406030204" pitchFamily="18" charset="0"/>
                </a:endParaRPr>
              </a:p>
              <a:p>
                <a:pPr marL="342900" indent="-342900">
                  <a:buFont typeface="Arial" panose="020B0604020202020204" pitchFamily="34" charset="0"/>
                  <a:buChar char="•"/>
                </a:pPr>
                <a:r>
                  <a:rPr lang="en-US" altLang="zh-CN" sz="2000" dirty="0">
                    <a:solidFill>
                      <a:schemeClr val="tx1"/>
                    </a:solidFill>
                  </a:rPr>
                  <a:t>     1) </a:t>
                </a:r>
                <a:r>
                  <a:rPr lang="zh-CN" altLang="en-US" sz="2000" dirty="0">
                    <a:solidFill>
                      <a:schemeClr val="tx1"/>
                    </a:solidFill>
                  </a:rPr>
                  <a:t>将</a:t>
                </a:r>
                <a14:m>
                  <m:oMath xmlns:m="http://schemas.openxmlformats.org/officeDocument/2006/math">
                    <m:r>
                      <m:rPr>
                        <m:sty m:val="p"/>
                      </m:rPr>
                      <a:rPr lang="en-US" altLang="zh-CN" sz="2000" b="0" i="0" smtClean="0">
                        <a:solidFill>
                          <a:schemeClr val="tx1"/>
                        </a:solidFill>
                        <a:latin typeface="Cambria Math" panose="02040503050406030204" pitchFamily="18" charset="0"/>
                      </a:rPr>
                      <m:t>F</m:t>
                    </m:r>
                  </m:oMath>
                </a14:m>
                <a:r>
                  <a:rPr lang="en-US" altLang="zh-CN" sz="2000" b="0" dirty="0">
                    <a:solidFill>
                      <a:schemeClr val="tx1"/>
                    </a:solidFill>
                  </a:rPr>
                  <a:t>irst(</a:t>
                </a:r>
                <a14:m>
                  <m:oMath xmlns:m="http://schemas.openxmlformats.org/officeDocument/2006/math">
                    <m:sSub>
                      <m:sSubPr>
                        <m:ctrlPr>
                          <a:rPr lang="en-US" altLang="zh-CN" sz="2000" b="0" i="1" dirty="0" smtClean="0">
                            <a:solidFill>
                              <a:schemeClr val="tx1"/>
                            </a:solidFill>
                            <a:latin typeface="Cambria Math" panose="02040503050406030204" pitchFamily="18" charset="0"/>
                          </a:rPr>
                        </m:ctrlPr>
                      </m:sSubPr>
                      <m:e>
                        <m:r>
                          <a:rPr lang="en-US" altLang="zh-CN" sz="2000" i="1" dirty="0" smtClean="0">
                            <a:solidFill>
                              <a:schemeClr val="tx1"/>
                            </a:solidFill>
                            <a:latin typeface="Cambria Math" panose="02040503050406030204" pitchFamily="18" charset="0"/>
                          </a:rPr>
                          <m:t>𝑋</m:t>
                        </m:r>
                      </m:e>
                      <m:sub>
                        <m:r>
                          <a:rPr lang="en-US" altLang="zh-CN" sz="2000" b="0" i="1" dirty="0" smtClean="0">
                            <a:solidFill>
                              <a:schemeClr val="tx1"/>
                            </a:solidFill>
                            <a:latin typeface="Cambria Math" panose="02040503050406030204" pitchFamily="18" charset="0"/>
                          </a:rPr>
                          <m:t>1</m:t>
                        </m:r>
                      </m:sub>
                    </m:sSub>
                  </m:oMath>
                </a14:m>
                <a:r>
                  <a:rPr lang="en-US" altLang="zh-CN" sz="2000" b="0" dirty="0">
                    <a:solidFill>
                      <a:schemeClr val="tx1"/>
                    </a:solidFill>
                  </a:rPr>
                  <a:t>)</a:t>
                </a:r>
                <a:r>
                  <a:rPr lang="zh-CN" altLang="en-US" sz="2000" b="0" dirty="0">
                    <a:solidFill>
                      <a:schemeClr val="tx1"/>
                    </a:solidFill>
                  </a:rPr>
                  <a:t>中的一切非</a:t>
                </a:r>
                <a:r>
                  <a:rPr lang="el-GR" altLang="zh-CN" sz="2000" dirty="0">
                    <a:solidFill>
                      <a:schemeClr val="tx1"/>
                    </a:solidFill>
                  </a:rPr>
                  <a:t>"ε"</a:t>
                </a:r>
                <a:r>
                  <a:rPr lang="zh-CN" altLang="en-US" sz="2000" b="0" dirty="0">
                    <a:solidFill>
                      <a:schemeClr val="tx1"/>
                    </a:solidFill>
                  </a:rPr>
                  <a:t>终结符加进</a:t>
                </a:r>
                <a14:m>
                  <m:oMath xmlns:m="http://schemas.openxmlformats.org/officeDocument/2006/math">
                    <m:r>
                      <m:rPr>
                        <m:sty m:val="p"/>
                      </m:rPr>
                      <a:rPr lang="en-US" altLang="zh-CN" sz="2000">
                        <a:solidFill>
                          <a:schemeClr val="tx1"/>
                        </a:solidFill>
                        <a:latin typeface="Cambria Math" panose="02040503050406030204" pitchFamily="18" charset="0"/>
                      </a:rPr>
                      <m:t>F</m:t>
                    </m:r>
                  </m:oMath>
                </a14:m>
                <a:r>
                  <a:rPr lang="en-US" altLang="zh-CN" sz="2000" dirty="0">
                    <a:solidFill>
                      <a:schemeClr val="tx1"/>
                    </a:solidFill>
                  </a:rPr>
                  <a:t>irst(</a:t>
                </a:r>
                <a14:m>
                  <m:oMath xmlns:m="http://schemas.openxmlformats.org/officeDocument/2006/math">
                    <m:r>
                      <a:rPr lang="en-US" altLang="zh-CN" sz="2000" i="1">
                        <a:solidFill>
                          <a:schemeClr val="tx1"/>
                        </a:solidFill>
                        <a:latin typeface="Cambria Math" panose="02040503050406030204" pitchFamily="18" charset="0"/>
                      </a:rPr>
                      <m:t>𝛼</m:t>
                    </m:r>
                  </m:oMath>
                </a14:m>
                <a:r>
                  <a:rPr lang="en-US" altLang="zh-CN" sz="2000" dirty="0">
                    <a:solidFill>
                      <a:schemeClr val="tx1"/>
                    </a:solidFill>
                  </a:rPr>
                  <a:t>)</a:t>
                </a:r>
                <a:r>
                  <a:rPr lang="zh-CN" altLang="en-US" sz="2000" dirty="0">
                    <a:solidFill>
                      <a:schemeClr val="tx1"/>
                    </a:solidFill>
                  </a:rPr>
                  <a:t>；</a:t>
                </a:r>
                <a:endParaRPr lang="en-US" altLang="zh-CN" sz="2000" dirty="0">
                  <a:solidFill>
                    <a:schemeClr val="tx1"/>
                  </a:solidFill>
                </a:endParaRPr>
              </a:p>
              <a:p>
                <a:pPr marL="342900" indent="-342900">
                  <a:buFont typeface="Arial" panose="020B0604020202020204" pitchFamily="34" charset="0"/>
                  <a:buChar char="•"/>
                </a:pPr>
                <a:r>
                  <a:rPr lang="en-US" altLang="zh-CN" sz="2000" b="0" dirty="0">
                    <a:solidFill>
                      <a:schemeClr val="tx1"/>
                    </a:solidFill>
                  </a:rPr>
                  <a:t>     2</a:t>
                </a:r>
                <a:r>
                  <a:rPr lang="en-US" altLang="zh-CN" sz="2000" dirty="0"/>
                  <a:t>) </a:t>
                </a:r>
                <a:r>
                  <a:rPr lang="zh-CN" altLang="en-US" sz="2000" b="0" dirty="0">
                    <a:solidFill>
                      <a:schemeClr val="tx1"/>
                    </a:solidFill>
                  </a:rPr>
                  <a:t>若</a:t>
                </a:r>
                <a14:m>
                  <m:oMath xmlns:m="http://schemas.openxmlformats.org/officeDocument/2006/math">
                    <m:r>
                      <m:rPr>
                        <m:nor/>
                      </m:rPr>
                      <a:rPr lang="el-GR" altLang="zh-CN" sz="2000" b="1" i="1" spc="-4" dirty="0" smtClean="0">
                        <a:solidFill>
                          <a:schemeClr val="tx1"/>
                        </a:solidFill>
                        <a:latin typeface="Times New Roman" panose="02020603050405020304"/>
                        <a:cs typeface="Times New Roman" panose="02020603050405020304"/>
                      </a:rPr>
                      <m:t>ε</m:t>
                    </m:r>
                    <m:r>
                      <a:rPr lang="en-US" altLang="zh-CN" sz="2000" b="1" i="1" spc="-4" dirty="0" smtClean="0">
                        <a:solidFill>
                          <a:schemeClr val="tx1"/>
                        </a:solidFill>
                        <a:latin typeface="Cambria Math" panose="02040503050406030204" pitchFamily="18" charset="0"/>
                        <a:cs typeface="Times New Roman" panose="02020603050405020304"/>
                      </a:rPr>
                      <m:t>∈</m:t>
                    </m:r>
                    <m:r>
                      <a:rPr lang="en-US" altLang="zh-CN" sz="2000" b="1" i="1" spc="-4" dirty="0" smtClean="0">
                        <a:solidFill>
                          <a:schemeClr val="tx1"/>
                        </a:solidFill>
                        <a:latin typeface="Cambria Math" panose="02040503050406030204" pitchFamily="18" charset="0"/>
                        <a:cs typeface="Times New Roman" panose="02020603050405020304"/>
                      </a:rPr>
                      <m:t>𝑭𝒊𝒓𝒔𝒕</m:t>
                    </m:r>
                    <m:d>
                      <m:dPr>
                        <m:ctrlPr>
                          <a:rPr lang="en-US" altLang="zh-CN" sz="2000" b="1" i="1" spc="-4" dirty="0" smtClean="0">
                            <a:solidFill>
                              <a:schemeClr val="tx1"/>
                            </a:solidFill>
                            <a:latin typeface="Cambria Math" panose="02040503050406030204" pitchFamily="18" charset="0"/>
                            <a:cs typeface="Times New Roman" panose="02020603050405020304"/>
                          </a:rPr>
                        </m:ctrlPr>
                      </m:dPr>
                      <m:e>
                        <m:sSub>
                          <m:sSubPr>
                            <m:ctrlPr>
                              <a:rPr lang="en-US" altLang="zh-CN" sz="2000" b="1" i="1" spc="-4" dirty="0" smtClean="0">
                                <a:solidFill>
                                  <a:schemeClr val="tx1"/>
                                </a:solidFill>
                                <a:latin typeface="Cambria Math" panose="02040503050406030204" pitchFamily="18" charset="0"/>
                                <a:cs typeface="Times New Roman" panose="02020603050405020304"/>
                              </a:rPr>
                            </m:ctrlPr>
                          </m:sSubPr>
                          <m:e>
                            <m:r>
                              <a:rPr lang="en-US" altLang="zh-CN" sz="2000" b="1" i="1" spc="-4" dirty="0" smtClean="0">
                                <a:solidFill>
                                  <a:schemeClr val="tx1"/>
                                </a:solidFill>
                                <a:latin typeface="Cambria Math" panose="02040503050406030204" pitchFamily="18" charset="0"/>
                                <a:cs typeface="Times New Roman" panose="02020603050405020304"/>
                              </a:rPr>
                              <m:t>𝑿</m:t>
                            </m:r>
                          </m:e>
                          <m:sub>
                            <m:r>
                              <a:rPr lang="en-US" altLang="zh-CN" sz="2000" b="1" i="1" spc="-4" dirty="0" smtClean="0">
                                <a:solidFill>
                                  <a:schemeClr val="tx1"/>
                                </a:solidFill>
                                <a:latin typeface="Cambria Math" panose="02040503050406030204" pitchFamily="18" charset="0"/>
                                <a:cs typeface="Times New Roman" panose="02020603050405020304"/>
                              </a:rPr>
                              <m:t>𝟏</m:t>
                            </m:r>
                          </m:sub>
                        </m:sSub>
                      </m:e>
                    </m:d>
                  </m:oMath>
                </a14:m>
                <a:r>
                  <a:rPr lang="zh-CN" altLang="en-US" sz="2000" b="0" dirty="0">
                    <a:solidFill>
                      <a:schemeClr val="tx1"/>
                    </a:solidFill>
                  </a:rPr>
                  <a:t>，则将</a:t>
                </a:r>
                <a14:m>
                  <m:oMath xmlns:m="http://schemas.openxmlformats.org/officeDocument/2006/math">
                    <m:r>
                      <a:rPr lang="en-US" altLang="zh-CN" sz="2000" b="1" i="1" spc="-4" dirty="0">
                        <a:solidFill>
                          <a:schemeClr val="tx1"/>
                        </a:solidFill>
                        <a:latin typeface="Cambria Math" panose="02040503050406030204" pitchFamily="18" charset="0"/>
                        <a:cs typeface="Times New Roman" panose="02020603050405020304"/>
                      </a:rPr>
                      <m:t>𝑭𝒊𝒓𝒔𝒕</m:t>
                    </m:r>
                    <m:d>
                      <m:dPr>
                        <m:ctrlPr>
                          <a:rPr lang="en-US" altLang="zh-CN" sz="2000" b="1" i="1" spc="-4" dirty="0">
                            <a:solidFill>
                              <a:schemeClr val="tx1"/>
                            </a:solidFill>
                            <a:latin typeface="Cambria Math" panose="02040503050406030204" pitchFamily="18" charset="0"/>
                            <a:cs typeface="Times New Roman" panose="02020603050405020304"/>
                          </a:rPr>
                        </m:ctrlPr>
                      </m:dPr>
                      <m:e>
                        <m:sSub>
                          <m:sSubPr>
                            <m:ctrlPr>
                              <a:rPr lang="en-US" altLang="zh-CN" sz="2000" b="1" i="1" spc="-4" dirty="0">
                                <a:solidFill>
                                  <a:schemeClr val="tx1"/>
                                </a:solidFill>
                                <a:latin typeface="Cambria Math" panose="02040503050406030204" pitchFamily="18" charset="0"/>
                                <a:cs typeface="Times New Roman" panose="02020603050405020304"/>
                              </a:rPr>
                            </m:ctrlPr>
                          </m:sSubPr>
                          <m:e>
                            <m:r>
                              <a:rPr lang="en-US" altLang="zh-CN" sz="2000" b="1" i="1" spc="-4" dirty="0">
                                <a:solidFill>
                                  <a:schemeClr val="tx1"/>
                                </a:solidFill>
                                <a:latin typeface="Cambria Math" panose="02040503050406030204" pitchFamily="18" charset="0"/>
                                <a:cs typeface="Times New Roman" panose="02020603050405020304"/>
                              </a:rPr>
                              <m:t>𝑿</m:t>
                            </m:r>
                          </m:e>
                          <m:sub>
                            <m:r>
                              <a:rPr lang="en-US" altLang="zh-CN" sz="2000" b="1" i="1" spc="-4" dirty="0" smtClean="0">
                                <a:solidFill>
                                  <a:schemeClr val="tx1"/>
                                </a:solidFill>
                                <a:latin typeface="Cambria Math" panose="02040503050406030204" pitchFamily="18" charset="0"/>
                                <a:cs typeface="Times New Roman" panose="02020603050405020304"/>
                              </a:rPr>
                              <m:t>𝟐</m:t>
                            </m:r>
                          </m:sub>
                        </m:sSub>
                      </m:e>
                    </m:d>
                  </m:oMath>
                </a14:m>
                <a:r>
                  <a:rPr lang="zh-CN" altLang="en-US" sz="2000" b="0" dirty="0">
                    <a:solidFill>
                      <a:schemeClr val="tx1"/>
                    </a:solidFill>
                  </a:rPr>
                  <a:t>中的一切非空终结符加入</a:t>
                </a:r>
                <a14:m>
                  <m:oMath xmlns:m="http://schemas.openxmlformats.org/officeDocument/2006/math">
                    <m:r>
                      <a:rPr lang="en-US" altLang="zh-CN" sz="2000" b="1" i="1" spc="-4" dirty="0">
                        <a:solidFill>
                          <a:schemeClr val="tx1"/>
                        </a:solidFill>
                        <a:latin typeface="Cambria Math" panose="02040503050406030204" pitchFamily="18" charset="0"/>
                        <a:cs typeface="Times New Roman" panose="02020603050405020304"/>
                      </a:rPr>
                      <m:t>𝑭𝒊𝒓𝒔𝒕</m:t>
                    </m:r>
                    <m:d>
                      <m:dPr>
                        <m:ctrlPr>
                          <a:rPr lang="en-US" altLang="zh-CN" sz="2000" b="1" i="1" spc="-4" dirty="0">
                            <a:solidFill>
                              <a:schemeClr val="tx1"/>
                            </a:solidFill>
                            <a:latin typeface="Cambria Math" panose="02040503050406030204" pitchFamily="18" charset="0"/>
                            <a:cs typeface="Times New Roman" panose="02020603050405020304"/>
                          </a:rPr>
                        </m:ctrlPr>
                      </m:dPr>
                      <m:e>
                        <m:r>
                          <a:rPr lang="en-US" altLang="zh-CN" sz="2000" i="1">
                            <a:solidFill>
                              <a:schemeClr val="tx1"/>
                            </a:solidFill>
                            <a:latin typeface="Cambria Math" panose="02040503050406030204" pitchFamily="18" charset="0"/>
                          </a:rPr>
                          <m:t>𝛼</m:t>
                        </m:r>
                      </m:e>
                    </m:d>
                  </m:oMath>
                </a14:m>
                <a:endParaRPr lang="en-US" altLang="zh-CN" sz="2000" b="0" dirty="0">
                  <a:solidFill>
                    <a:schemeClr val="tx1"/>
                  </a:solidFill>
                </a:endParaRPr>
              </a:p>
              <a:p>
                <a:pPr marL="342900" indent="-342900">
                  <a:buFont typeface="Arial" panose="020B0604020202020204" pitchFamily="34" charset="0"/>
                  <a:buChar char="•"/>
                </a:pPr>
                <a:r>
                  <a:rPr lang="en-US" altLang="zh-CN" sz="2000" dirty="0"/>
                  <a:t>     3)</a:t>
                </a:r>
                <a:r>
                  <a:rPr lang="zh-CN" altLang="en-US" sz="2000" dirty="0"/>
                  <a:t> </a:t>
                </a:r>
                <a:r>
                  <a:rPr lang="en-US" altLang="zh-CN" sz="2000" dirty="0"/>
                  <a:t>…….</a:t>
                </a:r>
                <a:r>
                  <a:rPr lang="zh-CN" altLang="en-US" sz="2000" dirty="0"/>
                  <a:t> 以此类推</a:t>
                </a:r>
                <a:endParaRPr lang="en-US" altLang="zh-CN" sz="2000" b="0" dirty="0">
                  <a:solidFill>
                    <a:schemeClr val="tx1"/>
                  </a:solidFill>
                </a:endParaRPr>
              </a:p>
            </p:txBody>
          </p:sp>
        </mc:Choice>
        <mc:Fallback xmlns="">
          <p:sp>
            <p:nvSpPr>
              <p:cNvPr id="9" name="文本框 8">
                <a:extLst>
                  <a:ext uri="{FF2B5EF4-FFF2-40B4-BE49-F238E27FC236}">
                    <a16:creationId xmlns:a16="http://schemas.microsoft.com/office/drawing/2014/main" id="{1CF1708F-BD1F-4980-B33D-5F700E7D8314}"/>
                  </a:ext>
                </a:extLst>
              </p:cNvPr>
              <p:cNvSpPr txBox="1">
                <a:spLocks noRot="1" noChangeAspect="1" noMove="1" noResize="1" noEditPoints="1" noAdjustHandles="1" noChangeArrowheads="1" noChangeShapeType="1" noTextEdit="1"/>
              </p:cNvSpPr>
              <p:nvPr/>
            </p:nvSpPr>
            <p:spPr>
              <a:xfrm>
                <a:off x="179513" y="1599360"/>
                <a:ext cx="6480720" cy="1938992"/>
              </a:xfrm>
              <a:prstGeom prst="rect">
                <a:avLst/>
              </a:prstGeom>
              <a:blipFill>
                <a:blip r:embed="rId3"/>
                <a:stretch>
                  <a:fillRect l="-940" t="-2201" b="-5031"/>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39CF3C33-E7E2-4FED-BFEA-5CAA61F8D7F9}"/>
              </a:ext>
            </a:extLst>
          </p:cNvPr>
          <p:cNvPicPr>
            <a:picLocks noChangeAspect="1"/>
          </p:cNvPicPr>
          <p:nvPr/>
        </p:nvPicPr>
        <p:blipFill>
          <a:blip r:embed="rId4"/>
          <a:stretch>
            <a:fillRect/>
          </a:stretch>
        </p:blipFill>
        <p:spPr>
          <a:xfrm>
            <a:off x="1043608" y="4515392"/>
            <a:ext cx="2007442" cy="1486495"/>
          </a:xfrm>
          <a:prstGeom prst="rect">
            <a:avLst/>
          </a:prstGeom>
        </p:spPr>
      </p:pic>
      <p:sp>
        <p:nvSpPr>
          <p:cNvPr id="16" name="文本框 15">
            <a:extLst>
              <a:ext uri="{FF2B5EF4-FFF2-40B4-BE49-F238E27FC236}">
                <a16:creationId xmlns:a16="http://schemas.microsoft.com/office/drawing/2014/main" id="{9EDFE43D-CF97-492B-B457-D7504A564BD7}"/>
              </a:ext>
            </a:extLst>
          </p:cNvPr>
          <p:cNvSpPr txBox="1"/>
          <p:nvPr/>
        </p:nvSpPr>
        <p:spPr>
          <a:xfrm>
            <a:off x="4280017" y="4312500"/>
            <a:ext cx="2040943" cy="492443"/>
          </a:xfrm>
          <a:prstGeom prst="rect">
            <a:avLst/>
          </a:prstGeom>
          <a:noFill/>
        </p:spPr>
        <p:txBody>
          <a:bodyPr wrap="none" rtlCol="0">
            <a:spAutoFit/>
          </a:bodyPr>
          <a:lstStyle/>
          <a:p>
            <a:r>
              <a:rPr lang="en-US" altLang="zh-CN" b="1" dirty="0"/>
              <a:t>First(Ap) = ?</a:t>
            </a:r>
            <a:endParaRPr lang="zh-CN" altLang="en-US" b="1" dirty="0"/>
          </a:p>
        </p:txBody>
      </p:sp>
      <p:sp>
        <p:nvSpPr>
          <p:cNvPr id="20" name="文本框 19">
            <a:extLst>
              <a:ext uri="{FF2B5EF4-FFF2-40B4-BE49-F238E27FC236}">
                <a16:creationId xmlns:a16="http://schemas.microsoft.com/office/drawing/2014/main" id="{A0718E12-6185-4095-9357-4E236F982A19}"/>
              </a:ext>
            </a:extLst>
          </p:cNvPr>
          <p:cNvSpPr txBox="1"/>
          <p:nvPr/>
        </p:nvSpPr>
        <p:spPr>
          <a:xfrm>
            <a:off x="7020272" y="4312499"/>
            <a:ext cx="1396081" cy="492443"/>
          </a:xfrm>
          <a:prstGeom prst="rect">
            <a:avLst/>
          </a:prstGeom>
          <a:noFill/>
        </p:spPr>
        <p:txBody>
          <a:bodyPr wrap="square" rtlCol="0">
            <a:spAutoFit/>
          </a:bodyPr>
          <a:lstStyle/>
          <a:p>
            <a:r>
              <a:rPr lang="en-US" altLang="zh-CN" b="1" dirty="0">
                <a:solidFill>
                  <a:srgbClr val="FF0000"/>
                </a:solidFill>
              </a:rPr>
              <a:t>{ c, a }</a:t>
            </a:r>
            <a:endParaRPr lang="zh-CN" altLang="en-US" b="1" dirty="0">
              <a:solidFill>
                <a:srgbClr val="FF0000"/>
              </a:solidFill>
            </a:endParaRPr>
          </a:p>
        </p:txBody>
      </p:sp>
      <p:sp>
        <p:nvSpPr>
          <p:cNvPr id="21" name="文本框 20">
            <a:extLst>
              <a:ext uri="{FF2B5EF4-FFF2-40B4-BE49-F238E27FC236}">
                <a16:creationId xmlns:a16="http://schemas.microsoft.com/office/drawing/2014/main" id="{CC7BD0DA-28C3-4DBF-8C48-6EC60B3FB2C3}"/>
              </a:ext>
            </a:extLst>
          </p:cNvPr>
          <p:cNvSpPr txBox="1"/>
          <p:nvPr/>
        </p:nvSpPr>
        <p:spPr>
          <a:xfrm>
            <a:off x="4280017" y="4941169"/>
            <a:ext cx="2040943" cy="492443"/>
          </a:xfrm>
          <a:prstGeom prst="rect">
            <a:avLst/>
          </a:prstGeom>
          <a:noFill/>
        </p:spPr>
        <p:txBody>
          <a:bodyPr wrap="none" rtlCol="0">
            <a:spAutoFit/>
          </a:bodyPr>
          <a:lstStyle/>
          <a:p>
            <a:r>
              <a:rPr lang="en-US" altLang="zh-CN" b="1" dirty="0"/>
              <a:t>First(Bp) = ?</a:t>
            </a:r>
            <a:endParaRPr lang="zh-CN" altLang="en-US" b="1" dirty="0"/>
          </a:p>
        </p:txBody>
      </p:sp>
      <p:sp>
        <p:nvSpPr>
          <p:cNvPr id="22" name="文本框 21">
            <a:extLst>
              <a:ext uri="{FF2B5EF4-FFF2-40B4-BE49-F238E27FC236}">
                <a16:creationId xmlns:a16="http://schemas.microsoft.com/office/drawing/2014/main" id="{230E6F2E-7213-42FE-A9B6-AD148EB7C2E5}"/>
              </a:ext>
            </a:extLst>
          </p:cNvPr>
          <p:cNvSpPr txBox="1"/>
          <p:nvPr/>
        </p:nvSpPr>
        <p:spPr>
          <a:xfrm>
            <a:off x="7020272" y="4941168"/>
            <a:ext cx="1396081" cy="492443"/>
          </a:xfrm>
          <a:prstGeom prst="rect">
            <a:avLst/>
          </a:prstGeom>
          <a:noFill/>
        </p:spPr>
        <p:txBody>
          <a:bodyPr wrap="square" rtlCol="0">
            <a:spAutoFit/>
          </a:bodyPr>
          <a:lstStyle/>
          <a:p>
            <a:r>
              <a:rPr lang="en-US" altLang="zh-CN" b="1" dirty="0">
                <a:solidFill>
                  <a:srgbClr val="FF0000"/>
                </a:solidFill>
              </a:rPr>
              <a:t>{ b, d }</a:t>
            </a:r>
            <a:endParaRPr lang="zh-CN" altLang="en-US" b="1" dirty="0">
              <a:solidFill>
                <a:srgbClr val="FF0000"/>
              </a:solidFill>
            </a:endParaRPr>
          </a:p>
        </p:txBody>
      </p:sp>
    </p:spTree>
    <p:extLst>
      <p:ext uri="{BB962C8B-B14F-4D97-AF65-F5344CB8AC3E}">
        <p14:creationId xmlns:p14="http://schemas.microsoft.com/office/powerpoint/2010/main" val="1776017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6" grpId="0"/>
      <p:bldP spid="20" grpId="0"/>
      <p:bldP spid="21" grpId="0"/>
      <p:bldP spid="22"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62570" y="1395708"/>
            <a:ext cx="646379" cy="75585"/>
          </a:xfrm>
          <a:prstGeom prst="rect">
            <a:avLst/>
          </a:prstGeom>
          <a:blipFill>
            <a:blip r:embed="rId2" cstate="print"/>
            <a:stretch>
              <a:fillRect/>
            </a:stretch>
          </a:blipFill>
        </p:spPr>
        <p:txBody>
          <a:bodyPr wrap="square" lIns="0" tIns="0" rIns="0" bIns="0" rtlCol="0"/>
          <a:lstStyle/>
          <a:p>
            <a:endParaRPr sz="2223"/>
          </a:p>
        </p:txBody>
      </p:sp>
      <p:sp>
        <p:nvSpPr>
          <p:cNvPr id="3" name="object 3"/>
          <p:cNvSpPr txBox="1">
            <a:spLocks noGrp="1"/>
          </p:cNvSpPr>
          <p:nvPr>
            <p:ph type="title"/>
          </p:nvPr>
        </p:nvSpPr>
        <p:spPr>
          <a:xfrm>
            <a:off x="1468122" y="836712"/>
            <a:ext cx="4236973" cy="405689"/>
          </a:xfrm>
          <a:prstGeom prst="rect">
            <a:avLst/>
          </a:prstGeom>
        </p:spPr>
        <p:txBody>
          <a:bodyPr vert="horz" wrap="square" lIns="0" tIns="10860" rIns="0" bIns="0" numCol="1" rtlCol="0" anchor="b" anchorCtr="0" compatLnSpc="1">
            <a:prstTxWarp prst="textNoShape">
              <a:avLst/>
            </a:prstTxWarp>
            <a:spAutoFit/>
          </a:bodyPr>
          <a:lstStyle/>
          <a:p>
            <a:pPr marL="10860">
              <a:spcBef>
                <a:spcPts val="86"/>
              </a:spcBef>
            </a:pPr>
            <a:r>
              <a:rPr sz="2565" spc="257" dirty="0">
                <a:solidFill>
                  <a:srgbClr val="000000"/>
                </a:solidFill>
                <a:latin typeface="微软雅黑" panose="020B0503020204020204" charset="-122"/>
                <a:cs typeface="微软雅黑" panose="020B0503020204020204" charset="-122"/>
              </a:rPr>
              <a:t>计算文法符号</a:t>
            </a:r>
            <a:r>
              <a:rPr sz="2565" i="1" dirty="0">
                <a:solidFill>
                  <a:srgbClr val="000000"/>
                </a:solidFill>
                <a:latin typeface="Times New Roman" panose="02020603050405020304"/>
                <a:cs typeface="Times New Roman" panose="02020603050405020304"/>
              </a:rPr>
              <a:t>X</a:t>
            </a:r>
            <a:r>
              <a:rPr sz="2565" i="1" spc="-410" dirty="0">
                <a:solidFill>
                  <a:srgbClr val="000000"/>
                </a:solidFill>
                <a:latin typeface="Times New Roman" panose="02020603050405020304"/>
                <a:cs typeface="Times New Roman" panose="02020603050405020304"/>
              </a:rPr>
              <a:t> </a:t>
            </a:r>
            <a:r>
              <a:rPr sz="2565" spc="257" dirty="0">
                <a:solidFill>
                  <a:srgbClr val="000000"/>
                </a:solidFill>
                <a:latin typeface="微软雅黑" panose="020B0503020204020204" charset="-122"/>
                <a:cs typeface="微软雅黑" panose="020B0503020204020204" charset="-122"/>
              </a:rPr>
              <a:t>的</a:t>
            </a:r>
            <a:r>
              <a:rPr sz="2565" i="1" spc="-4" dirty="0">
                <a:solidFill>
                  <a:srgbClr val="000000"/>
                </a:solidFill>
                <a:latin typeface="Times New Roman" panose="02020603050405020304"/>
                <a:cs typeface="Times New Roman" panose="02020603050405020304"/>
              </a:rPr>
              <a:t>FIRST</a:t>
            </a:r>
            <a:r>
              <a:rPr sz="2565" spc="-4" dirty="0">
                <a:solidFill>
                  <a:srgbClr val="000000"/>
                </a:solidFill>
                <a:latin typeface="Times New Roman" panose="02020603050405020304"/>
                <a:cs typeface="Times New Roman" panose="02020603050405020304"/>
              </a:rPr>
              <a:t>(</a:t>
            </a:r>
            <a:r>
              <a:rPr sz="2565" i="1" spc="-4" dirty="0">
                <a:solidFill>
                  <a:srgbClr val="000000"/>
                </a:solidFill>
                <a:latin typeface="Times New Roman" panose="02020603050405020304"/>
                <a:cs typeface="Times New Roman" panose="02020603050405020304"/>
              </a:rPr>
              <a:t>X</a:t>
            </a:r>
            <a:r>
              <a:rPr sz="2565" i="1" spc="-51" dirty="0">
                <a:solidFill>
                  <a:srgbClr val="000000"/>
                </a:solidFill>
                <a:latin typeface="Times New Roman" panose="02020603050405020304"/>
                <a:cs typeface="Times New Roman" panose="02020603050405020304"/>
              </a:rPr>
              <a:t> </a:t>
            </a:r>
            <a:r>
              <a:rPr sz="2565" dirty="0">
                <a:solidFill>
                  <a:srgbClr val="000000"/>
                </a:solidFill>
                <a:latin typeface="Times New Roman" panose="02020603050405020304"/>
                <a:cs typeface="Times New Roman" panose="02020603050405020304"/>
              </a:rPr>
              <a:t>)</a:t>
            </a:r>
            <a:endParaRPr sz="2565" dirty="0">
              <a:latin typeface="Times New Roman" panose="02020603050405020304"/>
              <a:cs typeface="Times New Roman" panose="02020603050405020304"/>
            </a:endParaRPr>
          </a:p>
        </p:txBody>
      </p:sp>
      <p:sp>
        <p:nvSpPr>
          <p:cNvPr id="4" name="object 4"/>
          <p:cNvSpPr txBox="1"/>
          <p:nvPr/>
        </p:nvSpPr>
        <p:spPr>
          <a:xfrm>
            <a:off x="1335341" y="2138205"/>
            <a:ext cx="1946086" cy="2396251"/>
          </a:xfrm>
          <a:prstGeom prst="rect">
            <a:avLst/>
          </a:prstGeom>
        </p:spPr>
        <p:txBody>
          <a:bodyPr vert="horz" wrap="square" lIns="0" tIns="87965" rIns="0" bIns="0" rtlCol="0">
            <a:spAutoFit/>
          </a:bodyPr>
          <a:lstStyle/>
          <a:p>
            <a:pPr marL="10860">
              <a:spcBef>
                <a:spcPts val="693"/>
              </a:spcBef>
            </a:pPr>
            <a:r>
              <a:rPr sz="2138" spc="137" dirty="0">
                <a:latin typeface="Wingdings" panose="05000000000000000000"/>
                <a:cs typeface="Wingdings" panose="05000000000000000000"/>
              </a:rPr>
              <a:t></a:t>
            </a:r>
            <a:r>
              <a:rPr sz="2138" b="1" spc="-4" dirty="0">
                <a:latin typeface="华文楷体" panose="02010600040101010101" charset="-122"/>
                <a:cs typeface="华文楷体" panose="02010600040101010101" charset="-122"/>
              </a:rPr>
              <a:t>例</a:t>
            </a:r>
            <a:endParaRPr sz="2138">
              <a:latin typeface="华文楷体" panose="02010600040101010101" charset="-122"/>
              <a:cs typeface="华文楷体" panose="02010600040101010101" charset="-122"/>
            </a:endParaRPr>
          </a:p>
          <a:p>
            <a:pPr marL="10860">
              <a:spcBef>
                <a:spcPts val="611"/>
              </a:spcBef>
            </a:pPr>
            <a:r>
              <a:rPr sz="2138" b="1" spc="-9" dirty="0">
                <a:latin typeface="宋体" panose="02010600030101010101" pitchFamily="2" charset="-122"/>
                <a:cs typeface="宋体" panose="02010600030101010101" pitchFamily="2" charset="-122"/>
              </a:rPr>
              <a:t>① </a:t>
            </a:r>
            <a:r>
              <a:rPr sz="2138" b="1" i="1" dirty="0">
                <a:latin typeface="Times New Roman" panose="02020603050405020304"/>
                <a:cs typeface="Times New Roman" panose="02020603050405020304"/>
              </a:rPr>
              <a:t>E </a:t>
            </a:r>
            <a:r>
              <a:rPr sz="2138" b="1" dirty="0">
                <a:latin typeface="Times New Roman" panose="02020603050405020304"/>
                <a:cs typeface="Times New Roman" panose="02020603050405020304"/>
              </a:rPr>
              <a:t>→</a:t>
            </a:r>
            <a:r>
              <a:rPr sz="2138" b="1" spc="-26" dirty="0">
                <a:latin typeface="Times New Roman" panose="02020603050405020304"/>
                <a:cs typeface="Times New Roman" panose="02020603050405020304"/>
              </a:rPr>
              <a:t> </a:t>
            </a:r>
            <a:r>
              <a:rPr sz="2138" b="1" i="1" dirty="0">
                <a:latin typeface="Times New Roman" panose="02020603050405020304"/>
                <a:cs typeface="Times New Roman" panose="02020603050405020304"/>
              </a:rPr>
              <a:t>TE'</a:t>
            </a:r>
            <a:endParaRPr sz="2138">
              <a:latin typeface="Times New Roman" panose="02020603050405020304"/>
              <a:cs typeface="Times New Roman" panose="02020603050405020304"/>
            </a:endParaRPr>
          </a:p>
          <a:p>
            <a:pPr marL="10860">
              <a:spcBef>
                <a:spcPts val="513"/>
              </a:spcBef>
            </a:pPr>
            <a:r>
              <a:rPr sz="2138" b="1" spc="-9" dirty="0">
                <a:latin typeface="宋体" panose="02010600030101010101" pitchFamily="2" charset="-122"/>
                <a:cs typeface="宋体" panose="02010600030101010101" pitchFamily="2" charset="-122"/>
              </a:rPr>
              <a:t>② </a:t>
            </a:r>
            <a:r>
              <a:rPr sz="2138" b="1" i="1" spc="-4" dirty="0">
                <a:latin typeface="Times New Roman" panose="02020603050405020304"/>
                <a:cs typeface="Times New Roman" panose="02020603050405020304"/>
              </a:rPr>
              <a:t>E' </a:t>
            </a:r>
            <a:r>
              <a:rPr sz="2138" b="1" dirty="0">
                <a:latin typeface="Times New Roman" panose="02020603050405020304"/>
                <a:cs typeface="Times New Roman" panose="02020603050405020304"/>
              </a:rPr>
              <a:t>→ +</a:t>
            </a:r>
            <a:r>
              <a:rPr sz="2138" b="1" i="1" dirty="0">
                <a:latin typeface="Times New Roman" panose="02020603050405020304"/>
                <a:cs typeface="Times New Roman" panose="02020603050405020304"/>
              </a:rPr>
              <a:t>TE'</a:t>
            </a:r>
            <a:r>
              <a:rPr sz="2138" b="1" i="1" spc="-60" dirty="0">
                <a:latin typeface="Times New Roman" panose="02020603050405020304"/>
                <a:cs typeface="Times New Roman" panose="02020603050405020304"/>
              </a:rPr>
              <a:t> </a:t>
            </a:r>
            <a:r>
              <a:rPr sz="2138" b="1" dirty="0">
                <a:latin typeface="Times New Roman" panose="02020603050405020304"/>
                <a:cs typeface="Times New Roman" panose="02020603050405020304"/>
              </a:rPr>
              <a:t>|</a:t>
            </a:r>
            <a:r>
              <a:rPr sz="2138" b="1" i="1" dirty="0">
                <a:latin typeface="Times New Roman" panose="02020603050405020304"/>
                <a:cs typeface="Times New Roman" panose="02020603050405020304"/>
              </a:rPr>
              <a:t>ε</a:t>
            </a:r>
            <a:endParaRPr sz="2138">
              <a:latin typeface="Times New Roman" panose="02020603050405020304"/>
              <a:cs typeface="Times New Roman" panose="02020603050405020304"/>
            </a:endParaRPr>
          </a:p>
          <a:p>
            <a:pPr marL="10860">
              <a:spcBef>
                <a:spcPts val="513"/>
              </a:spcBef>
            </a:pPr>
            <a:r>
              <a:rPr sz="2138" b="1" spc="-9" dirty="0">
                <a:latin typeface="宋体" panose="02010600030101010101" pitchFamily="2" charset="-122"/>
                <a:cs typeface="宋体" panose="02010600030101010101" pitchFamily="2" charset="-122"/>
              </a:rPr>
              <a:t>③ </a:t>
            </a:r>
            <a:r>
              <a:rPr sz="2138" b="1" i="1" dirty="0">
                <a:latin typeface="Times New Roman" panose="02020603050405020304"/>
                <a:cs typeface="Times New Roman" panose="02020603050405020304"/>
              </a:rPr>
              <a:t>T </a:t>
            </a:r>
            <a:r>
              <a:rPr sz="2138" b="1" dirty="0">
                <a:latin typeface="Times New Roman" panose="02020603050405020304"/>
                <a:cs typeface="Times New Roman" panose="02020603050405020304"/>
              </a:rPr>
              <a:t>→ </a:t>
            </a:r>
            <a:r>
              <a:rPr sz="2138" b="1" i="1" spc="-4" dirty="0">
                <a:latin typeface="Times New Roman" panose="02020603050405020304"/>
                <a:cs typeface="Times New Roman" panose="02020603050405020304"/>
              </a:rPr>
              <a:t>FT</a:t>
            </a:r>
            <a:r>
              <a:rPr sz="2138" b="1" i="1" spc="-34" dirty="0">
                <a:latin typeface="Times New Roman" panose="02020603050405020304"/>
                <a:cs typeface="Times New Roman" panose="02020603050405020304"/>
              </a:rPr>
              <a:t> </a:t>
            </a:r>
            <a:r>
              <a:rPr sz="2138" b="1" i="1" dirty="0">
                <a:latin typeface="Times New Roman" panose="02020603050405020304"/>
                <a:cs typeface="Times New Roman" panose="02020603050405020304"/>
              </a:rPr>
              <a:t>'</a:t>
            </a:r>
            <a:endParaRPr sz="2138">
              <a:latin typeface="Times New Roman" panose="02020603050405020304"/>
              <a:cs typeface="Times New Roman" panose="02020603050405020304"/>
            </a:endParaRPr>
          </a:p>
          <a:p>
            <a:pPr marL="10860">
              <a:spcBef>
                <a:spcPts val="513"/>
              </a:spcBef>
            </a:pPr>
            <a:r>
              <a:rPr sz="2138" b="1" spc="-9" dirty="0">
                <a:latin typeface="宋体" panose="02010600030101010101" pitchFamily="2" charset="-122"/>
                <a:cs typeface="宋体" panose="02010600030101010101" pitchFamily="2" charset="-122"/>
              </a:rPr>
              <a:t>④ </a:t>
            </a:r>
            <a:r>
              <a:rPr sz="2138" b="1" i="1" dirty="0">
                <a:latin typeface="Times New Roman" panose="02020603050405020304"/>
                <a:cs typeface="Times New Roman" panose="02020603050405020304"/>
              </a:rPr>
              <a:t>T' </a:t>
            </a:r>
            <a:r>
              <a:rPr sz="2138" b="1" dirty="0">
                <a:latin typeface="Times New Roman" panose="02020603050405020304"/>
                <a:cs typeface="Times New Roman" panose="02020603050405020304"/>
              </a:rPr>
              <a:t>→ *</a:t>
            </a:r>
            <a:r>
              <a:rPr sz="2138" b="1" i="1" dirty="0">
                <a:latin typeface="Times New Roman" panose="02020603050405020304"/>
                <a:cs typeface="Times New Roman" panose="02020603050405020304"/>
              </a:rPr>
              <a:t>FT '</a:t>
            </a:r>
            <a:r>
              <a:rPr sz="2138" b="1" i="1" spc="-77" dirty="0">
                <a:latin typeface="Times New Roman" panose="02020603050405020304"/>
                <a:cs typeface="Times New Roman" panose="02020603050405020304"/>
              </a:rPr>
              <a:t> </a:t>
            </a:r>
            <a:r>
              <a:rPr sz="2138" b="1" dirty="0">
                <a:latin typeface="Times New Roman" panose="02020603050405020304"/>
                <a:cs typeface="Times New Roman" panose="02020603050405020304"/>
              </a:rPr>
              <a:t>|</a:t>
            </a:r>
            <a:r>
              <a:rPr sz="2138" b="1" i="1" dirty="0">
                <a:latin typeface="Times New Roman" panose="02020603050405020304"/>
                <a:cs typeface="Times New Roman" panose="02020603050405020304"/>
              </a:rPr>
              <a:t>ε</a:t>
            </a:r>
            <a:endParaRPr sz="2138">
              <a:latin typeface="Times New Roman" panose="02020603050405020304"/>
              <a:cs typeface="Times New Roman" panose="02020603050405020304"/>
            </a:endParaRPr>
          </a:p>
          <a:p>
            <a:pPr marL="10860">
              <a:spcBef>
                <a:spcPts val="513"/>
              </a:spcBef>
            </a:pPr>
            <a:r>
              <a:rPr sz="2138" b="1" spc="-9" dirty="0">
                <a:latin typeface="宋体" panose="02010600030101010101" pitchFamily="2" charset="-122"/>
                <a:cs typeface="宋体" panose="02010600030101010101" pitchFamily="2" charset="-122"/>
              </a:rPr>
              <a:t>⑤ </a:t>
            </a:r>
            <a:r>
              <a:rPr sz="2138" b="1" i="1" dirty="0">
                <a:latin typeface="Times New Roman" panose="02020603050405020304"/>
                <a:cs typeface="Times New Roman" panose="02020603050405020304"/>
              </a:rPr>
              <a:t>F </a:t>
            </a:r>
            <a:r>
              <a:rPr sz="2138" b="1" dirty="0">
                <a:latin typeface="Times New Roman" panose="02020603050405020304"/>
                <a:cs typeface="Times New Roman" panose="02020603050405020304"/>
              </a:rPr>
              <a:t>→</a:t>
            </a:r>
            <a:r>
              <a:rPr sz="2138" b="1" spc="-38" dirty="0">
                <a:latin typeface="Times New Roman" panose="02020603050405020304"/>
                <a:cs typeface="Times New Roman" panose="02020603050405020304"/>
              </a:rPr>
              <a:t> </a:t>
            </a:r>
            <a:r>
              <a:rPr sz="2138" b="1" dirty="0">
                <a:latin typeface="Times New Roman" panose="02020603050405020304"/>
                <a:cs typeface="Times New Roman" panose="02020603050405020304"/>
              </a:rPr>
              <a:t>(</a:t>
            </a:r>
            <a:r>
              <a:rPr sz="2138" b="1" i="1" dirty="0">
                <a:latin typeface="Times New Roman" panose="02020603050405020304"/>
                <a:cs typeface="Times New Roman" panose="02020603050405020304"/>
              </a:rPr>
              <a:t>E</a:t>
            </a:r>
            <a:r>
              <a:rPr sz="2138" b="1" dirty="0">
                <a:latin typeface="Times New Roman" panose="02020603050405020304"/>
                <a:cs typeface="Times New Roman" panose="02020603050405020304"/>
              </a:rPr>
              <a:t>)|id</a:t>
            </a:r>
            <a:endParaRPr sz="2138">
              <a:latin typeface="Times New Roman" panose="02020603050405020304"/>
              <a:cs typeface="Times New Roman" panose="02020603050405020304"/>
            </a:endParaRPr>
          </a:p>
        </p:txBody>
      </p:sp>
      <p:sp>
        <p:nvSpPr>
          <p:cNvPr id="5" name="object 5"/>
          <p:cNvSpPr txBox="1"/>
          <p:nvPr/>
        </p:nvSpPr>
        <p:spPr>
          <a:xfrm>
            <a:off x="5744457" y="3047495"/>
            <a:ext cx="155296" cy="339967"/>
          </a:xfrm>
          <a:prstGeom prst="rect">
            <a:avLst/>
          </a:prstGeom>
        </p:spPr>
        <p:txBody>
          <a:bodyPr vert="horz" wrap="square" lIns="0" tIns="10860" rIns="0" bIns="0" rtlCol="0">
            <a:spAutoFit/>
          </a:bodyPr>
          <a:lstStyle/>
          <a:p>
            <a:pPr>
              <a:spcBef>
                <a:spcPts val="86"/>
              </a:spcBef>
            </a:pPr>
            <a:r>
              <a:rPr sz="2138" b="1" dirty="0">
                <a:solidFill>
                  <a:srgbClr val="FF0000"/>
                </a:solidFill>
                <a:latin typeface="Times New Roman" panose="02020603050405020304"/>
                <a:cs typeface="Times New Roman" panose="02020603050405020304"/>
              </a:rPr>
              <a:t>+</a:t>
            </a:r>
            <a:endParaRPr sz="2138">
              <a:latin typeface="Times New Roman" panose="02020603050405020304"/>
              <a:cs typeface="Times New Roman" panose="02020603050405020304"/>
            </a:endParaRPr>
          </a:p>
        </p:txBody>
      </p:sp>
      <p:sp>
        <p:nvSpPr>
          <p:cNvPr id="6" name="object 6"/>
          <p:cNvSpPr txBox="1"/>
          <p:nvPr/>
        </p:nvSpPr>
        <p:spPr>
          <a:xfrm>
            <a:off x="5688828" y="2564904"/>
            <a:ext cx="711321" cy="1978244"/>
          </a:xfrm>
          <a:prstGeom prst="rect">
            <a:avLst/>
          </a:prstGeom>
        </p:spPr>
        <p:txBody>
          <a:bodyPr vert="horz" wrap="square" lIns="0" tIns="76019" rIns="0" bIns="0" rtlCol="0">
            <a:spAutoFit/>
          </a:bodyPr>
          <a:lstStyle/>
          <a:p>
            <a:pPr marL="21720">
              <a:spcBef>
                <a:spcPts val="599"/>
              </a:spcBef>
              <a:tabLst>
                <a:tab pos="451223" algn="l"/>
              </a:tabLst>
            </a:pPr>
            <a:r>
              <a:rPr lang="en-US" sz="2138" dirty="0">
                <a:solidFill>
                  <a:srgbClr val="FF0000"/>
                </a:solidFill>
                <a:latin typeface="Times New Roman" panose="02020603050405020304"/>
                <a:cs typeface="Times New Roman" panose="02020603050405020304"/>
              </a:rPr>
              <a:t>(	</a:t>
            </a:r>
            <a:r>
              <a:rPr lang="en-US" sz="2138" b="1" dirty="0">
                <a:solidFill>
                  <a:srgbClr val="FF0000"/>
                </a:solidFill>
                <a:latin typeface="Times New Roman" panose="02020603050405020304"/>
                <a:cs typeface="Times New Roman" panose="02020603050405020304"/>
              </a:rPr>
              <a:t>id</a:t>
            </a:r>
            <a:endParaRPr lang="en-US" sz="2138" dirty="0">
              <a:latin typeface="Times New Roman" panose="02020603050405020304"/>
              <a:cs typeface="Times New Roman" panose="02020603050405020304"/>
            </a:endParaRPr>
          </a:p>
          <a:p>
            <a:pPr marL="455024">
              <a:spcBef>
                <a:spcPts val="513"/>
              </a:spcBef>
            </a:pPr>
            <a:r>
              <a:rPr sz="2138" b="1" i="1" dirty="0">
                <a:solidFill>
                  <a:srgbClr val="FF0000"/>
                </a:solidFill>
                <a:latin typeface="Times New Roman" panose="02020603050405020304"/>
                <a:cs typeface="Times New Roman" panose="02020603050405020304"/>
              </a:rPr>
              <a:t>ε</a:t>
            </a:r>
            <a:endParaRPr sz="2138" dirty="0">
              <a:latin typeface="Times New Roman" panose="02020603050405020304"/>
              <a:cs typeface="Times New Roman" panose="02020603050405020304"/>
            </a:endParaRPr>
          </a:p>
          <a:p>
            <a:pPr marL="21720">
              <a:spcBef>
                <a:spcPts val="436"/>
              </a:spcBef>
              <a:tabLst>
                <a:tab pos="451223" algn="l"/>
              </a:tabLst>
            </a:pPr>
            <a:r>
              <a:rPr sz="2138" b="1" dirty="0">
                <a:solidFill>
                  <a:srgbClr val="FF0000"/>
                </a:solidFill>
                <a:latin typeface="Times New Roman" panose="02020603050405020304"/>
                <a:cs typeface="Times New Roman" panose="02020603050405020304"/>
              </a:rPr>
              <a:t>(	id</a:t>
            </a:r>
            <a:endParaRPr sz="2138" dirty="0">
              <a:latin typeface="Times New Roman" panose="02020603050405020304"/>
              <a:cs typeface="Times New Roman" panose="02020603050405020304"/>
            </a:endParaRPr>
          </a:p>
          <a:p>
            <a:pPr marL="68960">
              <a:spcBef>
                <a:spcPts val="342"/>
              </a:spcBef>
              <a:tabLst>
                <a:tab pos="460997" algn="l"/>
              </a:tabLst>
            </a:pPr>
            <a:r>
              <a:rPr sz="3207" b="1" baseline="-12000" dirty="0">
                <a:solidFill>
                  <a:srgbClr val="FF0000"/>
                </a:solidFill>
                <a:latin typeface="Times New Roman" panose="02020603050405020304"/>
                <a:cs typeface="Times New Roman" panose="02020603050405020304"/>
              </a:rPr>
              <a:t>*	</a:t>
            </a:r>
            <a:r>
              <a:rPr sz="2138" b="1" i="1" dirty="0">
                <a:solidFill>
                  <a:srgbClr val="FF0000"/>
                </a:solidFill>
                <a:latin typeface="Times New Roman" panose="02020603050405020304"/>
                <a:cs typeface="Times New Roman" panose="02020603050405020304"/>
              </a:rPr>
              <a:t>ε</a:t>
            </a:r>
            <a:endParaRPr sz="2138" dirty="0">
              <a:latin typeface="Times New Roman" panose="02020603050405020304"/>
              <a:cs typeface="Times New Roman" panose="02020603050405020304"/>
            </a:endParaRPr>
          </a:p>
          <a:p>
            <a:pPr marL="21720">
              <a:spcBef>
                <a:spcPts val="821"/>
              </a:spcBef>
              <a:tabLst>
                <a:tab pos="451223" algn="l"/>
              </a:tabLst>
            </a:pPr>
            <a:r>
              <a:rPr sz="2138" b="1" dirty="0">
                <a:solidFill>
                  <a:srgbClr val="FF0000"/>
                </a:solidFill>
                <a:latin typeface="Times New Roman" panose="02020603050405020304"/>
                <a:cs typeface="Times New Roman" panose="02020603050405020304"/>
              </a:rPr>
              <a:t>(	id</a:t>
            </a:r>
            <a:endParaRPr sz="2138" dirty="0">
              <a:latin typeface="Times New Roman" panose="02020603050405020304"/>
              <a:cs typeface="Times New Roman" panose="02020603050405020304"/>
            </a:endParaRPr>
          </a:p>
        </p:txBody>
      </p:sp>
      <p:sp>
        <p:nvSpPr>
          <p:cNvPr id="7" name="object 7"/>
          <p:cNvSpPr txBox="1"/>
          <p:nvPr/>
        </p:nvSpPr>
        <p:spPr>
          <a:xfrm>
            <a:off x="3609340" y="2544743"/>
            <a:ext cx="1844547" cy="1950471"/>
          </a:xfrm>
          <a:prstGeom prst="rect">
            <a:avLst/>
          </a:prstGeom>
        </p:spPr>
        <p:txBody>
          <a:bodyPr vert="horz" wrap="square" lIns="0" tIns="10860" rIns="0" bIns="0" rtlCol="0">
            <a:spAutoFit/>
          </a:bodyPr>
          <a:lstStyle/>
          <a:p>
            <a:pPr marL="10860" marR="4344" algn="just">
              <a:lnSpc>
                <a:spcPct val="120000"/>
              </a:lnSpc>
              <a:spcBef>
                <a:spcPts val="86"/>
              </a:spcBef>
            </a:pPr>
            <a:r>
              <a:rPr sz="2138" b="1" i="1" dirty="0">
                <a:latin typeface="Times New Roman" panose="02020603050405020304"/>
                <a:cs typeface="Times New Roman" panose="02020603050405020304"/>
              </a:rPr>
              <a:t>FIRST </a:t>
            </a:r>
            <a:r>
              <a:rPr sz="2138" b="1" dirty="0">
                <a:latin typeface="Times New Roman" panose="02020603050405020304"/>
                <a:cs typeface="Times New Roman" panose="02020603050405020304"/>
              </a:rPr>
              <a:t>( </a:t>
            </a:r>
            <a:r>
              <a:rPr sz="2138" b="1" i="1" dirty="0">
                <a:latin typeface="Times New Roman" panose="02020603050405020304"/>
                <a:cs typeface="Times New Roman" panose="02020603050405020304"/>
              </a:rPr>
              <a:t>E </a:t>
            </a:r>
            <a:r>
              <a:rPr sz="2138" b="1" dirty="0">
                <a:latin typeface="Times New Roman" panose="02020603050405020304"/>
                <a:cs typeface="Times New Roman" panose="02020603050405020304"/>
              </a:rPr>
              <a:t>) =</a:t>
            </a:r>
            <a:r>
              <a:rPr sz="2138" b="1" spc="-103" dirty="0">
                <a:latin typeface="Times New Roman" panose="02020603050405020304"/>
                <a:cs typeface="Times New Roman" panose="02020603050405020304"/>
              </a:rPr>
              <a:t> </a:t>
            </a:r>
            <a:r>
              <a:rPr sz="2138" b="1" dirty="0">
                <a:latin typeface="Times New Roman" panose="02020603050405020304"/>
                <a:cs typeface="Times New Roman" panose="02020603050405020304"/>
              </a:rPr>
              <a:t>{  </a:t>
            </a:r>
            <a:r>
              <a:rPr sz="2138" b="1" i="1" dirty="0">
                <a:latin typeface="Times New Roman" panose="02020603050405020304"/>
                <a:cs typeface="Times New Roman" panose="02020603050405020304"/>
              </a:rPr>
              <a:t>FIRST </a:t>
            </a:r>
            <a:r>
              <a:rPr sz="2138" b="1" dirty="0">
                <a:latin typeface="Times New Roman" panose="02020603050405020304"/>
                <a:cs typeface="Times New Roman" panose="02020603050405020304"/>
              </a:rPr>
              <a:t>( </a:t>
            </a:r>
            <a:r>
              <a:rPr sz="2138" b="1" i="1" dirty="0">
                <a:latin typeface="Times New Roman" panose="02020603050405020304"/>
                <a:cs typeface="Times New Roman" panose="02020603050405020304"/>
              </a:rPr>
              <a:t>E' </a:t>
            </a:r>
            <a:r>
              <a:rPr sz="2138" b="1" dirty="0">
                <a:latin typeface="Times New Roman" panose="02020603050405020304"/>
                <a:cs typeface="Times New Roman" panose="02020603050405020304"/>
              </a:rPr>
              <a:t>) =</a:t>
            </a:r>
            <a:r>
              <a:rPr sz="2138" b="1" spc="-97" dirty="0">
                <a:latin typeface="Times New Roman" panose="02020603050405020304"/>
                <a:cs typeface="Times New Roman" panose="02020603050405020304"/>
              </a:rPr>
              <a:t> </a:t>
            </a:r>
            <a:r>
              <a:rPr sz="2138" b="1" dirty="0">
                <a:latin typeface="Times New Roman" panose="02020603050405020304"/>
                <a:cs typeface="Times New Roman" panose="02020603050405020304"/>
              </a:rPr>
              <a:t>{  </a:t>
            </a:r>
            <a:r>
              <a:rPr sz="2138" b="1" i="1" dirty="0">
                <a:latin typeface="Times New Roman" panose="02020603050405020304"/>
                <a:cs typeface="Times New Roman" panose="02020603050405020304"/>
              </a:rPr>
              <a:t>FIRST </a:t>
            </a:r>
            <a:r>
              <a:rPr sz="2138" b="1" dirty="0">
                <a:latin typeface="Times New Roman" panose="02020603050405020304"/>
                <a:cs typeface="Times New Roman" panose="02020603050405020304"/>
              </a:rPr>
              <a:t>( </a:t>
            </a:r>
            <a:r>
              <a:rPr sz="2138" b="1" i="1" dirty="0">
                <a:latin typeface="Times New Roman" panose="02020603050405020304"/>
                <a:cs typeface="Times New Roman" panose="02020603050405020304"/>
              </a:rPr>
              <a:t>T </a:t>
            </a:r>
            <a:r>
              <a:rPr sz="2138" b="1" dirty="0">
                <a:latin typeface="Times New Roman" panose="02020603050405020304"/>
                <a:cs typeface="Times New Roman" panose="02020603050405020304"/>
              </a:rPr>
              <a:t>) = {  </a:t>
            </a:r>
            <a:r>
              <a:rPr sz="2138" b="1" i="1" dirty="0">
                <a:latin typeface="Times New Roman" panose="02020603050405020304"/>
                <a:cs typeface="Times New Roman" panose="02020603050405020304"/>
              </a:rPr>
              <a:t>FIRST </a:t>
            </a:r>
            <a:r>
              <a:rPr sz="2138" b="1" dirty="0">
                <a:latin typeface="Times New Roman" panose="02020603050405020304"/>
                <a:cs typeface="Times New Roman" panose="02020603050405020304"/>
              </a:rPr>
              <a:t>( </a:t>
            </a:r>
            <a:r>
              <a:rPr sz="2138" b="1" i="1" dirty="0">
                <a:latin typeface="Times New Roman" panose="02020603050405020304"/>
                <a:cs typeface="Times New Roman" panose="02020603050405020304"/>
              </a:rPr>
              <a:t>T' </a:t>
            </a:r>
            <a:r>
              <a:rPr sz="2138" b="1" dirty="0">
                <a:latin typeface="Times New Roman" panose="02020603050405020304"/>
                <a:cs typeface="Times New Roman" panose="02020603050405020304"/>
              </a:rPr>
              <a:t>) = {  </a:t>
            </a:r>
            <a:r>
              <a:rPr sz="2138" b="1" i="1" dirty="0">
                <a:latin typeface="Times New Roman" panose="02020603050405020304"/>
                <a:cs typeface="Times New Roman" panose="02020603050405020304"/>
              </a:rPr>
              <a:t>FIRST </a:t>
            </a:r>
            <a:r>
              <a:rPr sz="2138" b="1" dirty="0">
                <a:latin typeface="Times New Roman" panose="02020603050405020304"/>
                <a:cs typeface="Times New Roman" panose="02020603050405020304"/>
              </a:rPr>
              <a:t>( </a:t>
            </a:r>
            <a:r>
              <a:rPr sz="2138" b="1" i="1" dirty="0">
                <a:latin typeface="Times New Roman" panose="02020603050405020304"/>
                <a:cs typeface="Times New Roman" panose="02020603050405020304"/>
              </a:rPr>
              <a:t>F </a:t>
            </a:r>
            <a:r>
              <a:rPr sz="2138" b="1" dirty="0">
                <a:latin typeface="Times New Roman" panose="02020603050405020304"/>
                <a:cs typeface="Times New Roman" panose="02020603050405020304"/>
              </a:rPr>
              <a:t>) =</a:t>
            </a:r>
            <a:r>
              <a:rPr sz="2138" b="1" spc="-103" dirty="0">
                <a:latin typeface="Times New Roman" panose="02020603050405020304"/>
                <a:cs typeface="Times New Roman" panose="02020603050405020304"/>
              </a:rPr>
              <a:t> </a:t>
            </a:r>
            <a:r>
              <a:rPr sz="2138" b="1" dirty="0">
                <a:latin typeface="Times New Roman" panose="02020603050405020304"/>
                <a:cs typeface="Times New Roman" panose="02020603050405020304"/>
              </a:rPr>
              <a:t>{</a:t>
            </a:r>
            <a:endParaRPr sz="2138">
              <a:latin typeface="Times New Roman" panose="02020603050405020304"/>
              <a:cs typeface="Times New Roman" panose="02020603050405020304"/>
            </a:endParaRPr>
          </a:p>
        </p:txBody>
      </p:sp>
      <p:sp>
        <p:nvSpPr>
          <p:cNvPr id="8" name="object 8"/>
          <p:cNvSpPr txBox="1"/>
          <p:nvPr/>
        </p:nvSpPr>
        <p:spPr>
          <a:xfrm>
            <a:off x="6736918" y="2544743"/>
            <a:ext cx="129232" cy="1978244"/>
          </a:xfrm>
          <a:prstGeom prst="rect">
            <a:avLst/>
          </a:prstGeom>
        </p:spPr>
        <p:txBody>
          <a:bodyPr vert="horz" wrap="square" lIns="0" tIns="76019" rIns="0" bIns="0" rtlCol="0">
            <a:spAutoFit/>
          </a:bodyPr>
          <a:lstStyle/>
          <a:p>
            <a:pPr marL="10860">
              <a:spcBef>
                <a:spcPts val="599"/>
              </a:spcBef>
            </a:pPr>
            <a:r>
              <a:rPr sz="2138" b="1" dirty="0">
                <a:latin typeface="Times New Roman" panose="02020603050405020304"/>
                <a:cs typeface="Times New Roman" panose="02020603050405020304"/>
              </a:rPr>
              <a:t>}</a:t>
            </a:r>
            <a:endParaRPr sz="2138">
              <a:latin typeface="Times New Roman" panose="02020603050405020304"/>
              <a:cs typeface="Times New Roman" panose="02020603050405020304"/>
            </a:endParaRPr>
          </a:p>
          <a:p>
            <a:pPr marL="10860">
              <a:spcBef>
                <a:spcPts val="513"/>
              </a:spcBef>
            </a:pPr>
            <a:r>
              <a:rPr sz="2138" b="1" dirty="0">
                <a:latin typeface="Times New Roman" panose="02020603050405020304"/>
                <a:cs typeface="Times New Roman" panose="02020603050405020304"/>
              </a:rPr>
              <a:t>}</a:t>
            </a:r>
            <a:endParaRPr sz="2138">
              <a:latin typeface="Times New Roman" panose="02020603050405020304"/>
              <a:cs typeface="Times New Roman" panose="02020603050405020304"/>
            </a:endParaRPr>
          </a:p>
          <a:p>
            <a:pPr marL="10860">
              <a:spcBef>
                <a:spcPts val="513"/>
              </a:spcBef>
            </a:pPr>
            <a:r>
              <a:rPr sz="2138" b="1" dirty="0">
                <a:latin typeface="Times New Roman" panose="02020603050405020304"/>
                <a:cs typeface="Times New Roman" panose="02020603050405020304"/>
              </a:rPr>
              <a:t>}</a:t>
            </a:r>
            <a:endParaRPr sz="2138">
              <a:latin typeface="Times New Roman" panose="02020603050405020304"/>
              <a:cs typeface="Times New Roman" panose="02020603050405020304"/>
            </a:endParaRPr>
          </a:p>
          <a:p>
            <a:pPr marL="10860">
              <a:spcBef>
                <a:spcPts val="513"/>
              </a:spcBef>
            </a:pPr>
            <a:r>
              <a:rPr sz="2138" b="1" dirty="0">
                <a:latin typeface="Times New Roman" panose="02020603050405020304"/>
                <a:cs typeface="Times New Roman" panose="02020603050405020304"/>
              </a:rPr>
              <a:t>}</a:t>
            </a:r>
            <a:endParaRPr sz="2138">
              <a:latin typeface="Times New Roman" panose="02020603050405020304"/>
              <a:cs typeface="Times New Roman" panose="02020603050405020304"/>
            </a:endParaRPr>
          </a:p>
          <a:p>
            <a:pPr marL="10860">
              <a:spcBef>
                <a:spcPts val="509"/>
              </a:spcBef>
            </a:pPr>
            <a:r>
              <a:rPr sz="2138" b="1" dirty="0">
                <a:latin typeface="Times New Roman" panose="02020603050405020304"/>
                <a:cs typeface="Times New Roman" panose="02020603050405020304"/>
              </a:rPr>
              <a:t>}</a:t>
            </a:r>
            <a:endParaRPr sz="2138">
              <a:latin typeface="Times New Roman" panose="02020603050405020304"/>
              <a:cs typeface="Times New Roman" panose="02020603050405020304"/>
            </a:endParaRPr>
          </a:p>
        </p:txBody>
      </p:sp>
      <p:pic>
        <p:nvPicPr>
          <p:cNvPr id="15" name="图片 14">
            <a:extLst>
              <a:ext uri="{FF2B5EF4-FFF2-40B4-BE49-F238E27FC236}">
                <a16:creationId xmlns:a16="http://schemas.microsoft.com/office/drawing/2014/main" id="{93D87D32-B95C-47D4-BBF7-B146579BE803}"/>
              </a:ext>
            </a:extLst>
          </p:cNvPr>
          <p:cNvPicPr>
            <a:picLocks noChangeAspect="1"/>
          </p:cNvPicPr>
          <p:nvPr/>
        </p:nvPicPr>
        <p:blipFill>
          <a:blip r:embed="rId3"/>
          <a:stretch>
            <a:fillRect/>
          </a:stretch>
        </p:blipFill>
        <p:spPr>
          <a:xfrm>
            <a:off x="5560422" y="2654926"/>
            <a:ext cx="1008112" cy="302548"/>
          </a:xfrm>
          <a:prstGeom prst="rect">
            <a:avLst/>
          </a:prstGeom>
        </p:spPr>
      </p:pic>
      <p:pic>
        <p:nvPicPr>
          <p:cNvPr id="16" name="图片 15">
            <a:extLst>
              <a:ext uri="{FF2B5EF4-FFF2-40B4-BE49-F238E27FC236}">
                <a16:creationId xmlns:a16="http://schemas.microsoft.com/office/drawing/2014/main" id="{47AED2BC-0D3B-4E85-B02D-BA36FF90A0A6}"/>
              </a:ext>
            </a:extLst>
          </p:cNvPr>
          <p:cNvPicPr>
            <a:picLocks noChangeAspect="1"/>
          </p:cNvPicPr>
          <p:nvPr/>
        </p:nvPicPr>
        <p:blipFill>
          <a:blip r:embed="rId3"/>
          <a:stretch>
            <a:fillRect/>
          </a:stretch>
        </p:blipFill>
        <p:spPr>
          <a:xfrm>
            <a:off x="5602498" y="3047495"/>
            <a:ext cx="1008112" cy="302548"/>
          </a:xfrm>
          <a:prstGeom prst="rect">
            <a:avLst/>
          </a:prstGeom>
        </p:spPr>
      </p:pic>
      <p:pic>
        <p:nvPicPr>
          <p:cNvPr id="17" name="图片 16">
            <a:extLst>
              <a:ext uri="{FF2B5EF4-FFF2-40B4-BE49-F238E27FC236}">
                <a16:creationId xmlns:a16="http://schemas.microsoft.com/office/drawing/2014/main" id="{9718FD00-C67F-485D-8206-EBA453205A5A}"/>
              </a:ext>
            </a:extLst>
          </p:cNvPr>
          <p:cNvPicPr>
            <a:picLocks noChangeAspect="1"/>
          </p:cNvPicPr>
          <p:nvPr/>
        </p:nvPicPr>
        <p:blipFill>
          <a:blip r:embed="rId3"/>
          <a:stretch>
            <a:fillRect/>
          </a:stretch>
        </p:blipFill>
        <p:spPr>
          <a:xfrm>
            <a:off x="5536014" y="3461298"/>
            <a:ext cx="1008112" cy="302548"/>
          </a:xfrm>
          <a:prstGeom prst="rect">
            <a:avLst/>
          </a:prstGeom>
        </p:spPr>
      </p:pic>
      <p:pic>
        <p:nvPicPr>
          <p:cNvPr id="18" name="图片 17">
            <a:extLst>
              <a:ext uri="{FF2B5EF4-FFF2-40B4-BE49-F238E27FC236}">
                <a16:creationId xmlns:a16="http://schemas.microsoft.com/office/drawing/2014/main" id="{6F49D948-281C-483F-879D-990A5CDBCC04}"/>
              </a:ext>
            </a:extLst>
          </p:cNvPr>
          <p:cNvPicPr>
            <a:picLocks noChangeAspect="1"/>
          </p:cNvPicPr>
          <p:nvPr/>
        </p:nvPicPr>
        <p:blipFill>
          <a:blip r:embed="rId3"/>
          <a:stretch>
            <a:fillRect/>
          </a:stretch>
        </p:blipFill>
        <p:spPr>
          <a:xfrm>
            <a:off x="5577542" y="3781802"/>
            <a:ext cx="1008112" cy="302548"/>
          </a:xfrm>
          <a:prstGeom prst="rect">
            <a:avLst/>
          </a:prstGeom>
        </p:spPr>
      </p:pic>
      <p:pic>
        <p:nvPicPr>
          <p:cNvPr id="19" name="图片 18">
            <a:extLst>
              <a:ext uri="{FF2B5EF4-FFF2-40B4-BE49-F238E27FC236}">
                <a16:creationId xmlns:a16="http://schemas.microsoft.com/office/drawing/2014/main" id="{F47F7C25-8286-4A2B-B102-877B999F8BCD}"/>
              </a:ext>
            </a:extLst>
          </p:cNvPr>
          <p:cNvPicPr>
            <a:picLocks noChangeAspect="1"/>
          </p:cNvPicPr>
          <p:nvPr/>
        </p:nvPicPr>
        <p:blipFill>
          <a:blip r:embed="rId3"/>
          <a:stretch>
            <a:fillRect/>
          </a:stretch>
        </p:blipFill>
        <p:spPr>
          <a:xfrm>
            <a:off x="5549581" y="4259310"/>
            <a:ext cx="1008112" cy="302548"/>
          </a:xfrm>
          <a:prstGeom prst="rect">
            <a:avLst/>
          </a:prstGeom>
        </p:spPr>
      </p:pic>
      <p:sp>
        <p:nvSpPr>
          <p:cNvPr id="20" name="箭头: 下 19">
            <a:extLst>
              <a:ext uri="{FF2B5EF4-FFF2-40B4-BE49-F238E27FC236}">
                <a16:creationId xmlns:a16="http://schemas.microsoft.com/office/drawing/2014/main" id="{E55EEA55-E89B-4AA9-A3AF-BBD6FFE9C56C}"/>
              </a:ext>
            </a:extLst>
          </p:cNvPr>
          <p:cNvSpPr/>
          <p:nvPr/>
        </p:nvSpPr>
        <p:spPr>
          <a:xfrm rot="16200000">
            <a:off x="811827" y="2964081"/>
            <a:ext cx="339372" cy="3925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箭头: 下 20">
            <a:extLst>
              <a:ext uri="{FF2B5EF4-FFF2-40B4-BE49-F238E27FC236}">
                <a16:creationId xmlns:a16="http://schemas.microsoft.com/office/drawing/2014/main" id="{4ECE6411-EB3F-4F56-B7D0-13BB8E6B603F}"/>
              </a:ext>
            </a:extLst>
          </p:cNvPr>
          <p:cNvSpPr/>
          <p:nvPr/>
        </p:nvSpPr>
        <p:spPr>
          <a:xfrm rot="16200000">
            <a:off x="820760" y="3755203"/>
            <a:ext cx="339372" cy="3925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箭头: 下 21">
            <a:extLst>
              <a:ext uri="{FF2B5EF4-FFF2-40B4-BE49-F238E27FC236}">
                <a16:creationId xmlns:a16="http://schemas.microsoft.com/office/drawing/2014/main" id="{3323903E-CD3A-4449-8268-A116166AA3D4}"/>
              </a:ext>
            </a:extLst>
          </p:cNvPr>
          <p:cNvSpPr/>
          <p:nvPr/>
        </p:nvSpPr>
        <p:spPr>
          <a:xfrm rot="16200000">
            <a:off x="820760" y="4199192"/>
            <a:ext cx="339372" cy="3925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箭头: 下 22">
            <a:extLst>
              <a:ext uri="{FF2B5EF4-FFF2-40B4-BE49-F238E27FC236}">
                <a16:creationId xmlns:a16="http://schemas.microsoft.com/office/drawing/2014/main" id="{D347EBD0-CC56-4FAF-AFB5-F4EBDC3596F1}"/>
              </a:ext>
            </a:extLst>
          </p:cNvPr>
          <p:cNvSpPr/>
          <p:nvPr/>
        </p:nvSpPr>
        <p:spPr>
          <a:xfrm rot="16200000">
            <a:off x="837742" y="3359641"/>
            <a:ext cx="339372" cy="3925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箭头: 下 23">
            <a:extLst>
              <a:ext uri="{FF2B5EF4-FFF2-40B4-BE49-F238E27FC236}">
                <a16:creationId xmlns:a16="http://schemas.microsoft.com/office/drawing/2014/main" id="{AEB68223-3249-4CCA-BC7F-62871AD9CF6E}"/>
              </a:ext>
            </a:extLst>
          </p:cNvPr>
          <p:cNvSpPr/>
          <p:nvPr/>
        </p:nvSpPr>
        <p:spPr>
          <a:xfrm rot="16200000">
            <a:off x="809079" y="2591503"/>
            <a:ext cx="339372" cy="3925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nodeType="clickEffect">
                                  <p:stCondLst>
                                    <p:cond delay="0"/>
                                  </p:stCondLst>
                                  <p:childTnLst>
                                    <p:set>
                                      <p:cBhvr>
                                        <p:cTn id="17" dur="1" fill="hold">
                                          <p:stCondLst>
                                            <p:cond delay="0"/>
                                          </p:stCondLst>
                                        </p:cTn>
                                        <p:tgtEl>
                                          <p:spTgt spid="1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nodeType="clickEffect">
                                  <p:stCondLst>
                                    <p:cond delay="0"/>
                                  </p:stCondLst>
                                  <p:childTnLst>
                                    <p:set>
                                      <p:cBhvr>
                                        <p:cTn id="21" dur="1" fill="hold">
                                          <p:stCondLst>
                                            <p:cond delay="0"/>
                                          </p:stCondLst>
                                        </p:cTn>
                                        <p:tgtEl>
                                          <p:spTgt spid="18"/>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nodeType="clickEffect">
                                  <p:stCondLst>
                                    <p:cond delay="0"/>
                                  </p:stCondLst>
                                  <p:childTnLst>
                                    <p:set>
                                      <p:cBhvr>
                                        <p:cTn id="25" dur="1" fill="hold">
                                          <p:stCondLst>
                                            <p:cond delay="0"/>
                                          </p:stCondLst>
                                        </p:cTn>
                                        <p:tgtEl>
                                          <p:spTgt spid="19"/>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nodeType="clickEffect">
                                  <p:stCondLst>
                                    <p:cond delay="0"/>
                                  </p:stCondLst>
                                  <p:childTnLst>
                                    <p:animEffect transition="out" filter="fade">
                                      <p:cBhvr>
                                        <p:cTn id="34" dur="500"/>
                                        <p:tgtEl>
                                          <p:spTgt spid="17"/>
                                        </p:tgtEl>
                                      </p:cBhvr>
                                    </p:animEffect>
                                    <p:set>
                                      <p:cBhvr>
                                        <p:cTn id="35" dur="1" fill="hold">
                                          <p:stCondLst>
                                            <p:cond delay="499"/>
                                          </p:stCondLst>
                                        </p:cTn>
                                        <p:tgtEl>
                                          <p:spTgt spid="17"/>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500"/>
                                        <p:tgtEl>
                                          <p:spTgt spid="2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nodeType="clickEffect">
                                  <p:stCondLst>
                                    <p:cond delay="0"/>
                                  </p:stCondLst>
                                  <p:childTnLst>
                                    <p:animEffect transition="out" filter="fade">
                                      <p:cBhvr>
                                        <p:cTn id="44" dur="500"/>
                                        <p:tgtEl>
                                          <p:spTgt spid="15"/>
                                        </p:tgtEl>
                                      </p:cBhvr>
                                    </p:animEffect>
                                    <p:set>
                                      <p:cBhvr>
                                        <p:cTn id="45"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34852" y="3228896"/>
            <a:ext cx="994763" cy="236202"/>
          </a:xfrm>
          <a:custGeom>
            <a:avLst/>
            <a:gdLst/>
            <a:ahLst/>
            <a:cxnLst/>
            <a:rect l="l" t="t" r="r" b="b"/>
            <a:pathLst>
              <a:path w="1163320" h="276225">
                <a:moveTo>
                  <a:pt x="1163091" y="0"/>
                </a:moveTo>
                <a:lnTo>
                  <a:pt x="1163091" y="275843"/>
                </a:lnTo>
                <a:lnTo>
                  <a:pt x="0" y="275843"/>
                </a:lnTo>
                <a:lnTo>
                  <a:pt x="0" y="0"/>
                </a:lnTo>
                <a:lnTo>
                  <a:pt x="1163091" y="0"/>
                </a:lnTo>
                <a:close/>
              </a:path>
            </a:pathLst>
          </a:custGeom>
          <a:solidFill>
            <a:srgbClr val="FFFF84"/>
          </a:solidFill>
        </p:spPr>
        <p:txBody>
          <a:bodyPr wrap="square" lIns="0" tIns="0" rIns="0" bIns="0" rtlCol="0"/>
          <a:lstStyle/>
          <a:p>
            <a:endParaRPr sz="2223"/>
          </a:p>
        </p:txBody>
      </p:sp>
      <p:sp>
        <p:nvSpPr>
          <p:cNvPr id="3" name="object 3"/>
          <p:cNvSpPr/>
          <p:nvPr/>
        </p:nvSpPr>
        <p:spPr>
          <a:xfrm>
            <a:off x="3027033" y="2791287"/>
            <a:ext cx="741728" cy="229686"/>
          </a:xfrm>
          <a:custGeom>
            <a:avLst/>
            <a:gdLst/>
            <a:ahLst/>
            <a:cxnLst/>
            <a:rect l="l" t="t" r="r" b="b"/>
            <a:pathLst>
              <a:path w="867410" h="268604">
                <a:moveTo>
                  <a:pt x="867346" y="0"/>
                </a:moveTo>
                <a:lnTo>
                  <a:pt x="867346" y="268224"/>
                </a:lnTo>
                <a:lnTo>
                  <a:pt x="0" y="268224"/>
                </a:lnTo>
                <a:lnTo>
                  <a:pt x="0" y="0"/>
                </a:lnTo>
                <a:lnTo>
                  <a:pt x="867346" y="0"/>
                </a:lnTo>
                <a:close/>
              </a:path>
            </a:pathLst>
          </a:custGeom>
          <a:solidFill>
            <a:srgbClr val="FFFF84"/>
          </a:solidFill>
        </p:spPr>
        <p:txBody>
          <a:bodyPr wrap="square" lIns="0" tIns="0" rIns="0" bIns="0" rtlCol="0"/>
          <a:lstStyle/>
          <a:p>
            <a:endParaRPr sz="2223"/>
          </a:p>
        </p:txBody>
      </p:sp>
      <p:sp>
        <p:nvSpPr>
          <p:cNvPr id="4" name="object 4"/>
          <p:cNvSpPr/>
          <p:nvPr/>
        </p:nvSpPr>
        <p:spPr>
          <a:xfrm>
            <a:off x="662570" y="1394406"/>
            <a:ext cx="646705" cy="369235"/>
          </a:xfrm>
          <a:custGeom>
            <a:avLst/>
            <a:gdLst/>
            <a:ahLst/>
            <a:cxnLst/>
            <a:rect l="l" t="t" r="r" b="b"/>
            <a:pathLst>
              <a:path w="756285" h="431800">
                <a:moveTo>
                  <a:pt x="755904" y="215645"/>
                </a:moveTo>
                <a:lnTo>
                  <a:pt x="540258" y="0"/>
                </a:lnTo>
                <a:lnTo>
                  <a:pt x="0" y="0"/>
                </a:lnTo>
                <a:lnTo>
                  <a:pt x="0" y="431292"/>
                </a:lnTo>
                <a:lnTo>
                  <a:pt x="540258" y="431292"/>
                </a:lnTo>
                <a:lnTo>
                  <a:pt x="755904" y="215645"/>
                </a:lnTo>
                <a:close/>
              </a:path>
            </a:pathLst>
          </a:custGeom>
          <a:solidFill>
            <a:srgbClr val="0B87D6"/>
          </a:solidFill>
        </p:spPr>
        <p:txBody>
          <a:bodyPr wrap="square" lIns="0" tIns="0" rIns="0" bIns="0" rtlCol="0"/>
          <a:lstStyle/>
          <a:p>
            <a:endParaRPr sz="2223"/>
          </a:p>
        </p:txBody>
      </p:sp>
      <p:sp>
        <p:nvSpPr>
          <p:cNvPr id="5" name="object 5"/>
          <p:cNvSpPr/>
          <p:nvPr/>
        </p:nvSpPr>
        <p:spPr>
          <a:xfrm>
            <a:off x="662570" y="1395708"/>
            <a:ext cx="646379" cy="75585"/>
          </a:xfrm>
          <a:prstGeom prst="rect">
            <a:avLst/>
          </a:prstGeom>
          <a:blipFill>
            <a:blip r:embed="rId2" cstate="print"/>
            <a:stretch>
              <a:fillRect/>
            </a:stretch>
          </a:blipFill>
        </p:spPr>
        <p:txBody>
          <a:bodyPr wrap="square" lIns="0" tIns="0" rIns="0" bIns="0" rtlCol="0"/>
          <a:lstStyle/>
          <a:p>
            <a:endParaRPr sz="2223"/>
          </a:p>
        </p:txBody>
      </p:sp>
      <p:sp>
        <p:nvSpPr>
          <p:cNvPr id="6" name="object 6"/>
          <p:cNvSpPr txBox="1"/>
          <p:nvPr/>
        </p:nvSpPr>
        <p:spPr>
          <a:xfrm>
            <a:off x="996180" y="1847479"/>
            <a:ext cx="7174022" cy="3628046"/>
          </a:xfrm>
          <a:prstGeom prst="rect">
            <a:avLst/>
          </a:prstGeom>
        </p:spPr>
        <p:txBody>
          <a:bodyPr vert="horz" wrap="square" lIns="0" tIns="10860" rIns="0" bIns="0" rtlCol="0">
            <a:spAutoFit/>
          </a:bodyPr>
          <a:lstStyle/>
          <a:p>
            <a:pPr marL="265521" marR="76018" indent="-233485">
              <a:lnSpc>
                <a:spcPts val="2993"/>
              </a:lnSpc>
              <a:spcBef>
                <a:spcPts val="86"/>
              </a:spcBef>
              <a:buSzPct val="96000"/>
              <a:buFont typeface="Wingdings" panose="05000000000000000000"/>
              <a:buChar char=""/>
              <a:tabLst>
                <a:tab pos="275295" algn="l"/>
              </a:tabLst>
            </a:pPr>
            <a:r>
              <a:rPr sz="2394" b="1" spc="-9" dirty="0">
                <a:latin typeface="华文楷体" panose="02010600040101010101" charset="-122"/>
                <a:cs typeface="华文楷体" panose="02010600040101010101" charset="-122"/>
              </a:rPr>
              <a:t>不断应用下列规则，直到没有新的</a:t>
            </a:r>
            <a:r>
              <a:rPr sz="2394" b="1" spc="-9" dirty="0">
                <a:solidFill>
                  <a:srgbClr val="2D84F4"/>
                </a:solidFill>
                <a:latin typeface="华文楷体" panose="02010600040101010101" charset="-122"/>
                <a:cs typeface="华文楷体" panose="02010600040101010101" charset="-122"/>
              </a:rPr>
              <a:t>终结</a:t>
            </a:r>
            <a:r>
              <a:rPr sz="2394" b="1" spc="-4" dirty="0">
                <a:solidFill>
                  <a:srgbClr val="2D84F4"/>
                </a:solidFill>
                <a:latin typeface="华文楷体" panose="02010600040101010101" charset="-122"/>
                <a:cs typeface="华文楷体" panose="02010600040101010101" charset="-122"/>
              </a:rPr>
              <a:t>符</a:t>
            </a:r>
            <a:r>
              <a:rPr sz="2394" b="1" spc="-4" dirty="0">
                <a:latin typeface="华文楷体" panose="02010600040101010101" charset="-122"/>
                <a:cs typeface="华文楷体" panose="02010600040101010101" charset="-122"/>
              </a:rPr>
              <a:t>或</a:t>
            </a:r>
            <a:r>
              <a:rPr sz="2394" b="1" i="1" spc="-4" dirty="0">
                <a:solidFill>
                  <a:srgbClr val="2D84F4"/>
                </a:solidFill>
                <a:latin typeface="Times New Roman" panose="02020603050405020304"/>
                <a:cs typeface="Times New Roman" panose="02020603050405020304"/>
              </a:rPr>
              <a:t>ε</a:t>
            </a:r>
            <a:r>
              <a:rPr sz="2394" b="1" spc="-4" dirty="0">
                <a:latin typeface="华文楷体" panose="02010600040101010101" charset="-122"/>
                <a:cs typeface="华文楷体" panose="02010600040101010101" charset="-122"/>
              </a:rPr>
              <a:t>可以被 加入到任</a:t>
            </a:r>
            <a:r>
              <a:rPr sz="2394" b="1" spc="-9" dirty="0">
                <a:latin typeface="华文楷体" panose="02010600040101010101" charset="-122"/>
                <a:cs typeface="华文楷体" panose="02010600040101010101" charset="-122"/>
              </a:rPr>
              <a:t>何</a:t>
            </a:r>
            <a:r>
              <a:rPr sz="2394" b="1" i="1" spc="-4" dirty="0">
                <a:latin typeface="Times New Roman" panose="02020603050405020304"/>
                <a:cs typeface="Times New Roman" panose="02020603050405020304"/>
              </a:rPr>
              <a:t>FIRST</a:t>
            </a:r>
            <a:r>
              <a:rPr sz="2394" b="1" spc="-4" dirty="0">
                <a:latin typeface="华文楷体" panose="02010600040101010101" charset="-122"/>
                <a:cs typeface="华文楷体" panose="02010600040101010101" charset="-122"/>
              </a:rPr>
              <a:t>集合中为止</a:t>
            </a:r>
            <a:endParaRPr sz="2394">
              <a:latin typeface="华文楷体" panose="02010600040101010101" charset="-122"/>
              <a:cs typeface="华文楷体" panose="02010600040101010101" charset="-122"/>
            </a:endParaRPr>
          </a:p>
          <a:p>
            <a:pPr marL="525613" lvl="1" indent="-234571">
              <a:spcBef>
                <a:spcPts val="829"/>
              </a:spcBef>
              <a:buFont typeface="Wingdings" panose="05000000000000000000"/>
              <a:buChar char=""/>
              <a:tabLst>
                <a:tab pos="526156" algn="l"/>
              </a:tabLst>
            </a:pPr>
            <a:r>
              <a:rPr sz="2052" b="1" dirty="0">
                <a:latin typeface="华文楷体" panose="02010600040101010101" charset="-122"/>
                <a:cs typeface="华文楷体" panose="02010600040101010101" charset="-122"/>
              </a:rPr>
              <a:t>如果</a:t>
            </a:r>
            <a:r>
              <a:rPr sz="2052" b="1" i="1" dirty="0">
                <a:latin typeface="Times New Roman" panose="02020603050405020304"/>
                <a:cs typeface="Times New Roman" panose="02020603050405020304"/>
              </a:rPr>
              <a:t>X</a:t>
            </a:r>
            <a:r>
              <a:rPr sz="2052" b="1" spc="-4" dirty="0">
                <a:latin typeface="华文楷体" panose="02010600040101010101" charset="-122"/>
                <a:cs typeface="华文楷体" panose="02010600040101010101" charset="-122"/>
              </a:rPr>
              <a:t>是一个终结符，那么</a:t>
            </a:r>
            <a:r>
              <a:rPr sz="2052" b="1" i="1" spc="-4" dirty="0">
                <a:latin typeface="Times New Roman" panose="02020603050405020304"/>
                <a:cs typeface="Times New Roman" panose="02020603050405020304"/>
              </a:rPr>
              <a:t>FIRST</a:t>
            </a:r>
            <a:r>
              <a:rPr sz="2052" b="1" i="1" spc="-17" dirty="0">
                <a:latin typeface="Times New Roman" panose="02020603050405020304"/>
                <a:cs typeface="Times New Roman" panose="02020603050405020304"/>
              </a:rPr>
              <a:t> </a:t>
            </a:r>
            <a:r>
              <a:rPr sz="2052" b="1" dirty="0">
                <a:latin typeface="Times New Roman" panose="02020603050405020304"/>
                <a:cs typeface="Times New Roman" panose="02020603050405020304"/>
              </a:rPr>
              <a:t>(</a:t>
            </a:r>
            <a:r>
              <a:rPr sz="2052" b="1" spc="-4" dirty="0">
                <a:latin typeface="Times New Roman" panose="02020603050405020304"/>
                <a:cs typeface="Times New Roman" panose="02020603050405020304"/>
              </a:rPr>
              <a:t> </a:t>
            </a:r>
            <a:r>
              <a:rPr sz="2052" b="1" i="1" dirty="0">
                <a:latin typeface="Times New Roman" panose="02020603050405020304"/>
                <a:cs typeface="Times New Roman" panose="02020603050405020304"/>
              </a:rPr>
              <a:t>X</a:t>
            </a:r>
            <a:r>
              <a:rPr sz="2052" b="1" i="1" spc="-4" dirty="0">
                <a:latin typeface="Times New Roman" panose="02020603050405020304"/>
                <a:cs typeface="Times New Roman" panose="02020603050405020304"/>
              </a:rPr>
              <a:t> </a:t>
            </a:r>
            <a:r>
              <a:rPr sz="2052" b="1" dirty="0">
                <a:latin typeface="Times New Roman" panose="02020603050405020304"/>
                <a:cs typeface="Times New Roman" panose="02020603050405020304"/>
              </a:rPr>
              <a:t>)</a:t>
            </a:r>
            <a:r>
              <a:rPr sz="2052" b="1" spc="-4" dirty="0">
                <a:latin typeface="Times New Roman" panose="02020603050405020304"/>
                <a:cs typeface="Times New Roman" panose="02020603050405020304"/>
              </a:rPr>
              <a:t> </a:t>
            </a:r>
            <a:r>
              <a:rPr sz="2052" b="1" dirty="0">
                <a:latin typeface="Times New Roman" panose="02020603050405020304"/>
                <a:cs typeface="Times New Roman" panose="02020603050405020304"/>
              </a:rPr>
              <a:t>=</a:t>
            </a:r>
            <a:r>
              <a:rPr sz="2052" b="1" spc="-9" dirty="0">
                <a:latin typeface="Times New Roman" panose="02020603050405020304"/>
                <a:cs typeface="Times New Roman" panose="02020603050405020304"/>
              </a:rPr>
              <a:t> </a:t>
            </a:r>
            <a:r>
              <a:rPr sz="2052" b="1" dirty="0">
                <a:latin typeface="Times New Roman" panose="02020603050405020304"/>
                <a:cs typeface="Times New Roman" panose="02020603050405020304"/>
              </a:rPr>
              <a:t>{</a:t>
            </a:r>
            <a:r>
              <a:rPr sz="2052" b="1" spc="4" dirty="0">
                <a:latin typeface="Times New Roman" panose="02020603050405020304"/>
                <a:cs typeface="Times New Roman" panose="02020603050405020304"/>
              </a:rPr>
              <a:t> </a:t>
            </a:r>
            <a:r>
              <a:rPr sz="2052" b="1" i="1" dirty="0">
                <a:latin typeface="Times New Roman" panose="02020603050405020304"/>
                <a:cs typeface="Times New Roman" panose="02020603050405020304"/>
              </a:rPr>
              <a:t>X</a:t>
            </a:r>
            <a:r>
              <a:rPr sz="2052" b="1" i="1" spc="-9" dirty="0">
                <a:latin typeface="Times New Roman" panose="02020603050405020304"/>
                <a:cs typeface="Times New Roman" panose="02020603050405020304"/>
              </a:rPr>
              <a:t> </a:t>
            </a:r>
            <a:r>
              <a:rPr sz="2052" b="1" dirty="0">
                <a:latin typeface="Times New Roman" panose="02020603050405020304"/>
                <a:cs typeface="Times New Roman" panose="02020603050405020304"/>
              </a:rPr>
              <a:t>}</a:t>
            </a:r>
            <a:endParaRPr sz="2052">
              <a:latin typeface="Times New Roman" panose="02020603050405020304"/>
              <a:cs typeface="Times New Roman" panose="02020603050405020304"/>
            </a:endParaRPr>
          </a:p>
          <a:p>
            <a:pPr marL="525613" marR="174299" lvl="1" indent="-234028">
              <a:lnSpc>
                <a:spcPct val="122000"/>
              </a:lnSpc>
              <a:spcBef>
                <a:spcPts val="500"/>
              </a:spcBef>
              <a:buFont typeface="Wingdings" panose="05000000000000000000"/>
              <a:buChar char=""/>
              <a:tabLst>
                <a:tab pos="526156" algn="l"/>
                <a:tab pos="3699381" algn="l"/>
                <a:tab pos="3913318" algn="l"/>
              </a:tabLst>
            </a:pPr>
            <a:r>
              <a:rPr sz="2052" b="1" dirty="0">
                <a:latin typeface="华文楷体" panose="02010600040101010101" charset="-122"/>
                <a:cs typeface="华文楷体" panose="02010600040101010101" charset="-122"/>
              </a:rPr>
              <a:t>如果</a:t>
            </a:r>
            <a:r>
              <a:rPr sz="2052" b="1" i="1" dirty="0">
                <a:latin typeface="Times New Roman" panose="02020603050405020304"/>
                <a:cs typeface="Times New Roman" panose="02020603050405020304"/>
              </a:rPr>
              <a:t>X</a:t>
            </a:r>
            <a:r>
              <a:rPr sz="2052" b="1" spc="-4" dirty="0">
                <a:latin typeface="华文楷体" panose="02010600040101010101" charset="-122"/>
                <a:cs typeface="华文楷体" panose="02010600040101010101" charset="-122"/>
              </a:rPr>
              <a:t>是一个非终结符，且	</a:t>
            </a:r>
            <a:r>
              <a:rPr sz="2052" b="1" i="1" spc="-4" dirty="0">
                <a:latin typeface="Times New Roman" panose="02020603050405020304"/>
                <a:cs typeface="Times New Roman" panose="02020603050405020304"/>
              </a:rPr>
              <a:t>X</a:t>
            </a:r>
            <a:r>
              <a:rPr sz="2052" b="1" spc="-4" dirty="0">
                <a:latin typeface="Times New Roman" panose="02020603050405020304"/>
                <a:cs typeface="Times New Roman" panose="02020603050405020304"/>
              </a:rPr>
              <a:t>→</a:t>
            </a:r>
            <a:r>
              <a:rPr sz="2052" b="1" i="1" spc="-4" dirty="0">
                <a:latin typeface="Times New Roman" panose="02020603050405020304"/>
                <a:cs typeface="Times New Roman" panose="02020603050405020304"/>
              </a:rPr>
              <a:t>Y</a:t>
            </a:r>
            <a:r>
              <a:rPr sz="2052" b="1" spc="-6" baseline="-21000" dirty="0">
                <a:latin typeface="Times New Roman" panose="02020603050405020304"/>
                <a:cs typeface="Times New Roman" panose="02020603050405020304"/>
              </a:rPr>
              <a:t>1</a:t>
            </a:r>
            <a:r>
              <a:rPr sz="2052" b="1" spc="-4" dirty="0">
                <a:latin typeface="Times New Roman" panose="02020603050405020304"/>
                <a:cs typeface="Times New Roman" panose="02020603050405020304"/>
              </a:rPr>
              <a:t>…</a:t>
            </a:r>
            <a:r>
              <a:rPr sz="2052" b="1" i="1" spc="-4" dirty="0">
                <a:latin typeface="Times New Roman" panose="02020603050405020304"/>
                <a:cs typeface="Times New Roman" panose="02020603050405020304"/>
              </a:rPr>
              <a:t>Y</a:t>
            </a:r>
            <a:r>
              <a:rPr sz="2052" b="1" i="1" spc="-6" baseline="-21000" dirty="0">
                <a:latin typeface="Times New Roman" panose="02020603050405020304"/>
                <a:cs typeface="Times New Roman" panose="02020603050405020304"/>
              </a:rPr>
              <a:t>k</a:t>
            </a:r>
            <a:r>
              <a:rPr sz="2052" b="1" spc="-4" dirty="0">
                <a:latin typeface="宋体" panose="02010600030101010101" pitchFamily="2" charset="-122"/>
                <a:cs typeface="宋体" panose="02010600030101010101" pitchFamily="2" charset="-122"/>
              </a:rPr>
              <a:t>∈</a:t>
            </a:r>
            <a:r>
              <a:rPr sz="2052" b="1" i="1" spc="-4" dirty="0">
                <a:latin typeface="Times New Roman" panose="02020603050405020304"/>
                <a:cs typeface="Times New Roman" panose="02020603050405020304"/>
              </a:rPr>
              <a:t>P</a:t>
            </a:r>
            <a:r>
              <a:rPr sz="2052" b="1" i="1" spc="-51" dirty="0">
                <a:latin typeface="Times New Roman" panose="02020603050405020304"/>
                <a:cs typeface="Times New Roman" panose="02020603050405020304"/>
              </a:rPr>
              <a:t> </a:t>
            </a:r>
            <a:r>
              <a:rPr sz="2052" b="1" spc="-4" dirty="0">
                <a:latin typeface="Times New Roman" panose="02020603050405020304"/>
                <a:cs typeface="Times New Roman" panose="02020603050405020304"/>
              </a:rPr>
              <a:t>(</a:t>
            </a:r>
            <a:r>
              <a:rPr sz="2052" b="1" i="1" spc="-4" dirty="0">
                <a:latin typeface="Times New Roman" panose="02020603050405020304"/>
                <a:cs typeface="Times New Roman" panose="02020603050405020304"/>
              </a:rPr>
              <a:t>k≥</a:t>
            </a:r>
            <a:r>
              <a:rPr sz="2052" b="1" spc="-4" dirty="0">
                <a:latin typeface="Times New Roman" panose="02020603050405020304"/>
                <a:cs typeface="Times New Roman" panose="02020603050405020304"/>
              </a:rPr>
              <a:t>1)</a:t>
            </a:r>
            <a:r>
              <a:rPr sz="2052" b="1" spc="-4" dirty="0">
                <a:latin typeface="华文楷体" panose="02010600040101010101" charset="-122"/>
                <a:cs typeface="华文楷体" panose="02010600040101010101" charset="-122"/>
              </a:rPr>
              <a:t>，</a:t>
            </a:r>
            <a:r>
              <a:rPr sz="2052" b="1" dirty="0">
                <a:latin typeface="华文楷体" panose="02010600040101010101" charset="-122"/>
                <a:cs typeface="华文楷体" panose="02010600040101010101" charset="-122"/>
              </a:rPr>
              <a:t>那么如 </a:t>
            </a:r>
            <a:r>
              <a:rPr sz="2052" b="1" spc="-4" dirty="0">
                <a:latin typeface="华文楷体" panose="02010600040101010101" charset="-122"/>
                <a:cs typeface="华文楷体" panose="02010600040101010101" charset="-122"/>
              </a:rPr>
              <a:t>果对于某</a:t>
            </a:r>
            <a:r>
              <a:rPr sz="2052" b="1" spc="-9" dirty="0">
                <a:latin typeface="华文楷体" panose="02010600040101010101" charset="-122"/>
                <a:cs typeface="华文楷体" panose="02010600040101010101" charset="-122"/>
              </a:rPr>
              <a:t>个</a:t>
            </a:r>
            <a:r>
              <a:rPr sz="2052" b="1" i="1" spc="-4" dirty="0">
                <a:latin typeface="Times New Roman" panose="02020603050405020304"/>
                <a:cs typeface="Times New Roman" panose="02020603050405020304"/>
              </a:rPr>
              <a:t>i</a:t>
            </a:r>
            <a:r>
              <a:rPr sz="2052" b="1" spc="-4" dirty="0">
                <a:latin typeface="华文楷体" panose="02010600040101010101" charset="-122"/>
                <a:cs typeface="华文楷体" panose="02010600040101010101" charset="-122"/>
              </a:rPr>
              <a:t>，</a:t>
            </a:r>
            <a:r>
              <a:rPr sz="2052" b="1" i="1" spc="-4" dirty="0">
                <a:latin typeface="Times New Roman" panose="02020603050405020304"/>
                <a:cs typeface="Times New Roman" panose="02020603050405020304"/>
              </a:rPr>
              <a:t>a</a:t>
            </a:r>
            <a:r>
              <a:rPr sz="2052" b="1" spc="-4" dirty="0">
                <a:latin typeface="华文楷体" panose="02010600040101010101" charset="-122"/>
                <a:cs typeface="华文楷体" panose="02010600040101010101" charset="-122"/>
              </a:rPr>
              <a:t>在</a:t>
            </a:r>
            <a:r>
              <a:rPr sz="2052" b="1" i="1" spc="-4" dirty="0">
                <a:latin typeface="Times New Roman" panose="02020603050405020304"/>
                <a:cs typeface="Times New Roman" panose="02020603050405020304"/>
              </a:rPr>
              <a:t>FIRST </a:t>
            </a:r>
            <a:r>
              <a:rPr sz="2052" b="1" spc="-43" dirty="0">
                <a:latin typeface="Times New Roman" panose="02020603050405020304"/>
                <a:cs typeface="Times New Roman" panose="02020603050405020304"/>
              </a:rPr>
              <a:t>(</a:t>
            </a:r>
            <a:r>
              <a:rPr sz="2052" b="1" i="1" spc="-43" dirty="0">
                <a:latin typeface="Times New Roman" panose="02020603050405020304"/>
                <a:cs typeface="Times New Roman" panose="02020603050405020304"/>
              </a:rPr>
              <a:t>Y</a:t>
            </a:r>
            <a:r>
              <a:rPr sz="2052" b="1" i="1" spc="-64" baseline="-21000" dirty="0">
                <a:latin typeface="Times New Roman" panose="02020603050405020304"/>
                <a:cs typeface="Times New Roman" panose="02020603050405020304"/>
              </a:rPr>
              <a:t>i</a:t>
            </a:r>
            <a:r>
              <a:rPr sz="2052" b="1" i="1" spc="13" baseline="-21000" dirty="0">
                <a:latin typeface="Times New Roman" panose="02020603050405020304"/>
                <a:cs typeface="Times New Roman" panose="02020603050405020304"/>
              </a:rPr>
              <a:t> </a:t>
            </a:r>
            <a:r>
              <a:rPr sz="2052" b="1" dirty="0">
                <a:latin typeface="Times New Roman" panose="02020603050405020304"/>
                <a:cs typeface="Times New Roman" panose="02020603050405020304"/>
              </a:rPr>
              <a:t>)	</a:t>
            </a:r>
            <a:r>
              <a:rPr sz="2052" b="1" dirty="0">
                <a:latin typeface="华文楷体" panose="02010600040101010101" charset="-122"/>
                <a:cs typeface="华文楷体" panose="02010600040101010101" charset="-122"/>
              </a:rPr>
              <a:t>中且</a:t>
            </a:r>
            <a:r>
              <a:rPr sz="2052" b="1" i="1" dirty="0">
                <a:latin typeface="Times New Roman" panose="02020603050405020304"/>
                <a:cs typeface="Times New Roman" panose="02020603050405020304"/>
              </a:rPr>
              <a:t>ε</a:t>
            </a:r>
            <a:r>
              <a:rPr sz="2052" b="1" i="1" spc="-17" dirty="0">
                <a:latin typeface="Times New Roman" panose="02020603050405020304"/>
                <a:cs typeface="Times New Roman" panose="02020603050405020304"/>
              </a:rPr>
              <a:t> </a:t>
            </a:r>
            <a:r>
              <a:rPr sz="2052" b="1" dirty="0">
                <a:latin typeface="华文楷体" panose="02010600040101010101" charset="-122"/>
                <a:cs typeface="华文楷体" panose="02010600040101010101" charset="-122"/>
              </a:rPr>
              <a:t>在所有的</a:t>
            </a:r>
            <a:endParaRPr sz="2052">
              <a:latin typeface="华文楷体" panose="02010600040101010101" charset="-122"/>
              <a:cs typeface="华文楷体" panose="02010600040101010101" charset="-122"/>
            </a:endParaRPr>
          </a:p>
          <a:p>
            <a:pPr marL="525613">
              <a:spcBef>
                <a:spcPts val="526"/>
              </a:spcBef>
            </a:pPr>
            <a:r>
              <a:rPr sz="2052" b="1" i="1" spc="-4" dirty="0">
                <a:latin typeface="Times New Roman" panose="02020603050405020304"/>
                <a:cs typeface="Times New Roman" panose="02020603050405020304"/>
              </a:rPr>
              <a:t>FIRST</a:t>
            </a:r>
            <a:r>
              <a:rPr sz="2052" b="1" spc="-4" dirty="0">
                <a:latin typeface="Times New Roman" panose="02020603050405020304"/>
                <a:cs typeface="Times New Roman" panose="02020603050405020304"/>
              </a:rPr>
              <a:t>(</a:t>
            </a:r>
            <a:r>
              <a:rPr sz="2052" b="1" i="1" spc="-4" dirty="0">
                <a:latin typeface="Times New Roman" panose="02020603050405020304"/>
                <a:cs typeface="Times New Roman" panose="02020603050405020304"/>
              </a:rPr>
              <a:t>Y</a:t>
            </a:r>
            <a:r>
              <a:rPr sz="2052" b="1" spc="-6" baseline="-21000" dirty="0">
                <a:latin typeface="Times New Roman" panose="02020603050405020304"/>
                <a:cs typeface="Times New Roman" panose="02020603050405020304"/>
              </a:rPr>
              <a:t>1</a:t>
            </a:r>
            <a:r>
              <a:rPr sz="2052" b="1" spc="-4" dirty="0">
                <a:latin typeface="Times New Roman" panose="02020603050405020304"/>
                <a:cs typeface="Times New Roman" panose="02020603050405020304"/>
              </a:rPr>
              <a:t>) </a:t>
            </a:r>
            <a:r>
              <a:rPr sz="2052" b="1" dirty="0">
                <a:latin typeface="Times New Roman" panose="02020603050405020304"/>
                <a:cs typeface="Times New Roman" panose="02020603050405020304"/>
              </a:rPr>
              <a:t>,</a:t>
            </a:r>
            <a:r>
              <a:rPr sz="2052" b="1" spc="-4" dirty="0">
                <a:latin typeface="Times New Roman" panose="02020603050405020304"/>
                <a:cs typeface="Times New Roman" panose="02020603050405020304"/>
              </a:rPr>
              <a:t> </a:t>
            </a:r>
            <a:r>
              <a:rPr sz="2052" b="1" dirty="0">
                <a:latin typeface="Times New Roman" panose="02020603050405020304"/>
                <a:cs typeface="Times New Roman" panose="02020603050405020304"/>
              </a:rPr>
              <a:t>…</a:t>
            </a:r>
            <a:r>
              <a:rPr sz="2052" b="1" spc="-4" dirty="0">
                <a:latin typeface="Times New Roman" panose="02020603050405020304"/>
                <a:cs typeface="Times New Roman" panose="02020603050405020304"/>
              </a:rPr>
              <a:t> </a:t>
            </a:r>
            <a:r>
              <a:rPr sz="2052" b="1" dirty="0">
                <a:latin typeface="Times New Roman" panose="02020603050405020304"/>
                <a:cs typeface="Times New Roman" panose="02020603050405020304"/>
              </a:rPr>
              <a:t>,</a:t>
            </a:r>
            <a:r>
              <a:rPr sz="2052" b="1" spc="-4" dirty="0">
                <a:latin typeface="Times New Roman" panose="02020603050405020304"/>
                <a:cs typeface="Times New Roman" panose="02020603050405020304"/>
              </a:rPr>
              <a:t> </a:t>
            </a:r>
            <a:r>
              <a:rPr sz="2052" b="1" i="1" spc="-13" dirty="0">
                <a:latin typeface="Times New Roman" panose="02020603050405020304"/>
                <a:cs typeface="Times New Roman" panose="02020603050405020304"/>
              </a:rPr>
              <a:t>FIRST</a:t>
            </a:r>
            <a:r>
              <a:rPr sz="2052" b="1" spc="-13" dirty="0">
                <a:latin typeface="Times New Roman" panose="02020603050405020304"/>
                <a:cs typeface="Times New Roman" panose="02020603050405020304"/>
              </a:rPr>
              <a:t>(</a:t>
            </a:r>
            <a:r>
              <a:rPr sz="2052" b="1" i="1" spc="-13" dirty="0">
                <a:latin typeface="Times New Roman" panose="02020603050405020304"/>
                <a:cs typeface="Times New Roman" panose="02020603050405020304"/>
              </a:rPr>
              <a:t>Y</a:t>
            </a:r>
            <a:r>
              <a:rPr sz="2052" b="1" i="1" spc="-19" baseline="-21000" dirty="0">
                <a:latin typeface="Times New Roman" panose="02020603050405020304"/>
                <a:cs typeface="Times New Roman" panose="02020603050405020304"/>
              </a:rPr>
              <a:t>i-1</a:t>
            </a:r>
            <a:r>
              <a:rPr sz="2052" b="1" spc="-13" dirty="0">
                <a:latin typeface="Times New Roman" panose="02020603050405020304"/>
                <a:cs typeface="Times New Roman" panose="02020603050405020304"/>
              </a:rPr>
              <a:t>)</a:t>
            </a:r>
            <a:r>
              <a:rPr sz="2052" b="1" dirty="0">
                <a:latin typeface="华文楷体" panose="02010600040101010101" charset="-122"/>
                <a:cs typeface="华文楷体" panose="02010600040101010101" charset="-122"/>
              </a:rPr>
              <a:t>中</a:t>
            </a:r>
            <a:r>
              <a:rPr sz="2052" b="1" spc="-4" dirty="0">
                <a:latin typeface="Times New Roman" panose="02020603050405020304"/>
                <a:cs typeface="Times New Roman" panose="02020603050405020304"/>
              </a:rPr>
              <a:t>(</a:t>
            </a:r>
            <a:r>
              <a:rPr sz="2052" b="1" dirty="0">
                <a:latin typeface="华文楷体" panose="02010600040101010101" charset="-122"/>
                <a:cs typeface="华文楷体" panose="02010600040101010101" charset="-122"/>
              </a:rPr>
              <a:t>即</a:t>
            </a:r>
            <a:r>
              <a:rPr sz="2052" b="1" i="1" spc="-17" dirty="0">
                <a:latin typeface="Times New Roman" panose="02020603050405020304"/>
                <a:cs typeface="Times New Roman" panose="02020603050405020304"/>
              </a:rPr>
              <a:t>Y</a:t>
            </a:r>
            <a:r>
              <a:rPr sz="2052" b="1" spc="-26" baseline="-21000" dirty="0">
                <a:latin typeface="Times New Roman" panose="02020603050405020304"/>
                <a:cs typeface="Times New Roman" panose="02020603050405020304"/>
              </a:rPr>
              <a:t>1</a:t>
            </a:r>
            <a:r>
              <a:rPr sz="2052" b="1" spc="-17" dirty="0">
                <a:latin typeface="Times New Roman" panose="02020603050405020304"/>
                <a:cs typeface="Times New Roman" panose="02020603050405020304"/>
              </a:rPr>
              <a:t>...</a:t>
            </a:r>
            <a:r>
              <a:rPr sz="2052" b="1" i="1" spc="-17" dirty="0">
                <a:latin typeface="Times New Roman" panose="02020603050405020304"/>
                <a:cs typeface="Times New Roman" panose="02020603050405020304"/>
              </a:rPr>
              <a:t>Y</a:t>
            </a:r>
            <a:r>
              <a:rPr sz="2052" b="1" i="1" spc="-26" baseline="-21000" dirty="0">
                <a:latin typeface="Times New Roman" panose="02020603050405020304"/>
                <a:cs typeface="Times New Roman" panose="02020603050405020304"/>
              </a:rPr>
              <a:t>i</a:t>
            </a:r>
            <a:r>
              <a:rPr sz="2052" b="1" spc="-26" baseline="-21000" dirty="0">
                <a:latin typeface="Times New Roman" panose="02020603050405020304"/>
                <a:cs typeface="Times New Roman" panose="02020603050405020304"/>
              </a:rPr>
              <a:t>-1</a:t>
            </a:r>
            <a:r>
              <a:rPr sz="2052" b="1" spc="-6" baseline="-21000" dirty="0">
                <a:latin typeface="Times New Roman" panose="02020603050405020304"/>
                <a:cs typeface="Times New Roman" panose="02020603050405020304"/>
              </a:rPr>
              <a:t> </a:t>
            </a:r>
            <a:r>
              <a:rPr sz="2052" b="1" dirty="0">
                <a:latin typeface="Symbol" panose="05050102010706020507"/>
                <a:cs typeface="Symbol" panose="05050102010706020507"/>
              </a:rPr>
              <a:t></a:t>
            </a:r>
            <a:r>
              <a:rPr sz="2052" b="1" baseline="24000" dirty="0">
                <a:latin typeface="Times New Roman" panose="02020603050405020304"/>
                <a:cs typeface="Times New Roman" panose="02020603050405020304"/>
              </a:rPr>
              <a:t>*</a:t>
            </a:r>
            <a:r>
              <a:rPr sz="2052" b="1" spc="-6" baseline="24000" dirty="0">
                <a:latin typeface="Times New Roman" panose="02020603050405020304"/>
                <a:cs typeface="Times New Roman" panose="02020603050405020304"/>
              </a:rPr>
              <a:t> </a:t>
            </a:r>
            <a:r>
              <a:rPr sz="2052" b="1" i="1" dirty="0">
                <a:latin typeface="Times New Roman" panose="02020603050405020304"/>
                <a:cs typeface="Times New Roman" panose="02020603050405020304"/>
              </a:rPr>
              <a:t>ε</a:t>
            </a:r>
            <a:r>
              <a:rPr sz="2052" b="1" i="1" spc="4" dirty="0">
                <a:latin typeface="Times New Roman" panose="02020603050405020304"/>
                <a:cs typeface="Times New Roman" panose="02020603050405020304"/>
              </a:rPr>
              <a:t> </a:t>
            </a:r>
            <a:r>
              <a:rPr sz="2052" b="1" spc="-4" dirty="0">
                <a:latin typeface="Times New Roman" panose="02020603050405020304"/>
                <a:cs typeface="Times New Roman" panose="02020603050405020304"/>
              </a:rPr>
              <a:t>)</a:t>
            </a:r>
            <a:r>
              <a:rPr sz="2052" b="1" spc="-4" dirty="0">
                <a:latin typeface="华文楷体" panose="02010600040101010101" charset="-122"/>
                <a:cs typeface="华文楷体" panose="02010600040101010101" charset="-122"/>
              </a:rPr>
              <a:t>，</a:t>
            </a:r>
            <a:r>
              <a:rPr sz="2052" b="1" dirty="0">
                <a:latin typeface="华文楷体" panose="02010600040101010101" charset="-122"/>
                <a:cs typeface="华文楷体" panose="02010600040101010101" charset="-122"/>
              </a:rPr>
              <a:t>就把</a:t>
            </a:r>
            <a:r>
              <a:rPr sz="2052" b="1" i="1" dirty="0">
                <a:latin typeface="Times New Roman" panose="02020603050405020304"/>
                <a:cs typeface="Times New Roman" panose="02020603050405020304"/>
              </a:rPr>
              <a:t>a</a:t>
            </a:r>
            <a:r>
              <a:rPr sz="2052" b="1" spc="-4" dirty="0">
                <a:latin typeface="华文楷体" panose="02010600040101010101" charset="-122"/>
                <a:cs typeface="华文楷体" panose="02010600040101010101" charset="-122"/>
              </a:rPr>
              <a:t>加入</a:t>
            </a:r>
            <a:endParaRPr sz="2052">
              <a:latin typeface="华文楷体" panose="02010600040101010101" charset="-122"/>
              <a:cs typeface="华文楷体" panose="02010600040101010101" charset="-122"/>
            </a:endParaRPr>
          </a:p>
          <a:p>
            <a:pPr marL="525613" marR="585342">
              <a:lnSpc>
                <a:spcPct val="122000"/>
              </a:lnSpc>
              <a:spcBef>
                <a:spcPts val="4"/>
              </a:spcBef>
              <a:tabLst>
                <a:tab pos="4496488" algn="l"/>
              </a:tabLst>
            </a:pPr>
            <a:r>
              <a:rPr sz="2052" b="1" dirty="0">
                <a:latin typeface="华文楷体" panose="02010600040101010101" charset="-122"/>
                <a:cs typeface="华文楷体" panose="02010600040101010101" charset="-122"/>
              </a:rPr>
              <a:t>到</a:t>
            </a:r>
            <a:r>
              <a:rPr sz="2052" b="1" i="1" spc="-4" dirty="0">
                <a:latin typeface="Times New Roman" panose="02020603050405020304"/>
                <a:cs typeface="Times New Roman" panose="02020603050405020304"/>
              </a:rPr>
              <a:t>FIRST</a:t>
            </a:r>
            <a:r>
              <a:rPr sz="2052" b="1" spc="-4" dirty="0">
                <a:latin typeface="Times New Roman" panose="02020603050405020304"/>
                <a:cs typeface="Times New Roman" panose="02020603050405020304"/>
              </a:rPr>
              <a:t>(</a:t>
            </a:r>
            <a:r>
              <a:rPr sz="2052" b="1" spc="4" dirty="0">
                <a:latin typeface="Times New Roman" panose="02020603050405020304"/>
                <a:cs typeface="Times New Roman" panose="02020603050405020304"/>
              </a:rPr>
              <a:t> </a:t>
            </a:r>
            <a:r>
              <a:rPr sz="2052" b="1" i="1" dirty="0">
                <a:latin typeface="Times New Roman" panose="02020603050405020304"/>
                <a:cs typeface="Times New Roman" panose="02020603050405020304"/>
              </a:rPr>
              <a:t>X</a:t>
            </a:r>
            <a:r>
              <a:rPr sz="2052" b="1" i="1" spc="9" dirty="0">
                <a:latin typeface="Times New Roman" panose="02020603050405020304"/>
                <a:cs typeface="Times New Roman" panose="02020603050405020304"/>
              </a:rPr>
              <a:t> </a:t>
            </a:r>
            <a:r>
              <a:rPr sz="2052" b="1" spc="-4" dirty="0">
                <a:latin typeface="Times New Roman" panose="02020603050405020304"/>
                <a:cs typeface="Times New Roman" panose="02020603050405020304"/>
              </a:rPr>
              <a:t>)</a:t>
            </a:r>
            <a:r>
              <a:rPr sz="2052" b="1" spc="-4" dirty="0">
                <a:latin typeface="华文楷体" panose="02010600040101010101" charset="-122"/>
                <a:cs typeface="华文楷体" panose="02010600040101010101" charset="-122"/>
              </a:rPr>
              <a:t>中。如果对于所有的	</a:t>
            </a:r>
            <a:r>
              <a:rPr sz="2052" b="1" i="1" dirty="0">
                <a:latin typeface="Times New Roman" panose="02020603050405020304"/>
                <a:cs typeface="Times New Roman" panose="02020603050405020304"/>
              </a:rPr>
              <a:t>j</a:t>
            </a:r>
            <a:r>
              <a:rPr sz="2052" b="1" i="1" spc="-30" dirty="0">
                <a:latin typeface="Times New Roman" panose="02020603050405020304"/>
                <a:cs typeface="Times New Roman" panose="02020603050405020304"/>
              </a:rPr>
              <a:t> </a:t>
            </a:r>
            <a:r>
              <a:rPr sz="2052" b="1" dirty="0">
                <a:latin typeface="Times New Roman" panose="02020603050405020304"/>
                <a:cs typeface="Times New Roman" panose="02020603050405020304"/>
              </a:rPr>
              <a:t>=</a:t>
            </a:r>
            <a:r>
              <a:rPr sz="2052" b="1" spc="-13" dirty="0">
                <a:latin typeface="Times New Roman" panose="02020603050405020304"/>
                <a:cs typeface="Times New Roman" panose="02020603050405020304"/>
              </a:rPr>
              <a:t> </a:t>
            </a:r>
            <a:r>
              <a:rPr sz="2052" b="1" dirty="0">
                <a:latin typeface="Times New Roman" panose="02020603050405020304"/>
                <a:cs typeface="Times New Roman" panose="02020603050405020304"/>
              </a:rPr>
              <a:t>1,2,</a:t>
            </a:r>
            <a:r>
              <a:rPr sz="2052" b="1" spc="-17" dirty="0">
                <a:latin typeface="Times New Roman" panose="02020603050405020304"/>
                <a:cs typeface="Times New Roman" panose="02020603050405020304"/>
              </a:rPr>
              <a:t> </a:t>
            </a:r>
            <a:r>
              <a:rPr sz="2052" b="1" dirty="0">
                <a:latin typeface="Times New Roman" panose="02020603050405020304"/>
                <a:cs typeface="Times New Roman" panose="02020603050405020304"/>
              </a:rPr>
              <a:t>.</a:t>
            </a:r>
            <a:r>
              <a:rPr sz="2052" b="1" spc="-13" dirty="0">
                <a:latin typeface="Times New Roman" panose="02020603050405020304"/>
                <a:cs typeface="Times New Roman" panose="02020603050405020304"/>
              </a:rPr>
              <a:t> </a:t>
            </a:r>
            <a:r>
              <a:rPr sz="2052" b="1" dirty="0">
                <a:latin typeface="Times New Roman" panose="02020603050405020304"/>
                <a:cs typeface="Times New Roman" panose="02020603050405020304"/>
              </a:rPr>
              <a:t>.</a:t>
            </a:r>
            <a:r>
              <a:rPr sz="2052" b="1" spc="-13" dirty="0">
                <a:latin typeface="Times New Roman" panose="02020603050405020304"/>
                <a:cs typeface="Times New Roman" panose="02020603050405020304"/>
              </a:rPr>
              <a:t> </a:t>
            </a:r>
            <a:r>
              <a:rPr sz="2052" b="1" dirty="0">
                <a:latin typeface="Times New Roman" panose="02020603050405020304"/>
                <a:cs typeface="Times New Roman" panose="02020603050405020304"/>
              </a:rPr>
              <a:t>.</a:t>
            </a:r>
            <a:r>
              <a:rPr sz="2052" b="1" spc="-17" dirty="0">
                <a:latin typeface="Times New Roman" panose="02020603050405020304"/>
                <a:cs typeface="Times New Roman" panose="02020603050405020304"/>
              </a:rPr>
              <a:t> </a:t>
            </a:r>
            <a:r>
              <a:rPr sz="2052" b="1" dirty="0">
                <a:latin typeface="Times New Roman" panose="02020603050405020304"/>
                <a:cs typeface="Times New Roman" panose="02020603050405020304"/>
              </a:rPr>
              <a:t>,</a:t>
            </a:r>
            <a:r>
              <a:rPr sz="2052" b="1" spc="-13" dirty="0">
                <a:latin typeface="Times New Roman" panose="02020603050405020304"/>
                <a:cs typeface="Times New Roman" panose="02020603050405020304"/>
              </a:rPr>
              <a:t> </a:t>
            </a:r>
            <a:r>
              <a:rPr sz="2052" b="1" i="1" spc="-4" dirty="0">
                <a:latin typeface="Times New Roman" panose="02020603050405020304"/>
                <a:cs typeface="Times New Roman" panose="02020603050405020304"/>
              </a:rPr>
              <a:t>k</a:t>
            </a:r>
            <a:r>
              <a:rPr sz="2052" b="1" spc="-4" dirty="0">
                <a:latin typeface="华文楷体" panose="02010600040101010101" charset="-122"/>
                <a:cs typeface="华文楷体" panose="02010600040101010101" charset="-122"/>
              </a:rPr>
              <a:t>，</a:t>
            </a:r>
            <a:r>
              <a:rPr sz="2052" b="1" i="1" spc="-4" dirty="0">
                <a:latin typeface="Times New Roman" panose="02020603050405020304"/>
                <a:cs typeface="Times New Roman" panose="02020603050405020304"/>
              </a:rPr>
              <a:t>ε</a:t>
            </a:r>
            <a:r>
              <a:rPr sz="2052" b="1" spc="-4" dirty="0">
                <a:latin typeface="华文楷体" panose="02010600040101010101" charset="-122"/>
                <a:cs typeface="华文楷体" panose="02010600040101010101" charset="-122"/>
              </a:rPr>
              <a:t>在 </a:t>
            </a:r>
            <a:r>
              <a:rPr sz="2052" b="1" i="1" spc="-4" dirty="0">
                <a:latin typeface="Times New Roman" panose="02020603050405020304"/>
                <a:cs typeface="Times New Roman" panose="02020603050405020304"/>
              </a:rPr>
              <a:t>FIRST</a:t>
            </a:r>
            <a:r>
              <a:rPr sz="2052" b="1" spc="-4" dirty="0">
                <a:latin typeface="Times New Roman" panose="02020603050405020304"/>
                <a:cs typeface="Times New Roman" panose="02020603050405020304"/>
              </a:rPr>
              <a:t>(</a:t>
            </a:r>
            <a:r>
              <a:rPr sz="2052" b="1" i="1" spc="-4" dirty="0">
                <a:latin typeface="Times New Roman" panose="02020603050405020304"/>
                <a:cs typeface="Times New Roman" panose="02020603050405020304"/>
              </a:rPr>
              <a:t>Y</a:t>
            </a:r>
            <a:r>
              <a:rPr sz="2052" b="1" i="1" spc="-6" baseline="-21000" dirty="0">
                <a:latin typeface="Times New Roman" panose="02020603050405020304"/>
                <a:cs typeface="Times New Roman" panose="02020603050405020304"/>
              </a:rPr>
              <a:t>j</a:t>
            </a:r>
            <a:r>
              <a:rPr sz="2052" b="1" spc="-4" dirty="0">
                <a:latin typeface="Times New Roman" panose="02020603050405020304"/>
                <a:cs typeface="Times New Roman" panose="02020603050405020304"/>
              </a:rPr>
              <a:t>)</a:t>
            </a:r>
            <a:r>
              <a:rPr sz="2052" b="1" dirty="0">
                <a:latin typeface="华文楷体" panose="02010600040101010101" charset="-122"/>
                <a:cs typeface="华文楷体" panose="02010600040101010101" charset="-122"/>
              </a:rPr>
              <a:t>中，那么将</a:t>
            </a:r>
            <a:r>
              <a:rPr sz="2052" b="1" i="1" spc="-4" dirty="0">
                <a:latin typeface="Times New Roman" panose="02020603050405020304"/>
                <a:cs typeface="Times New Roman" panose="02020603050405020304"/>
              </a:rPr>
              <a:t>ε</a:t>
            </a:r>
            <a:r>
              <a:rPr sz="2052" b="1" spc="-4" dirty="0">
                <a:latin typeface="华文楷体" panose="02010600040101010101" charset="-122"/>
                <a:cs typeface="华文楷体" panose="02010600040101010101" charset="-122"/>
              </a:rPr>
              <a:t>加入到</a:t>
            </a:r>
            <a:r>
              <a:rPr sz="2052" b="1" i="1" spc="-4" dirty="0">
                <a:latin typeface="Times New Roman" panose="02020603050405020304"/>
                <a:cs typeface="Times New Roman" panose="02020603050405020304"/>
              </a:rPr>
              <a:t>FIRST</a:t>
            </a:r>
            <a:r>
              <a:rPr sz="2052" b="1" spc="-4" dirty="0">
                <a:latin typeface="Times New Roman" panose="02020603050405020304"/>
                <a:cs typeface="Times New Roman" panose="02020603050405020304"/>
              </a:rPr>
              <a:t>(</a:t>
            </a:r>
            <a:r>
              <a:rPr sz="2052" b="1" spc="-17" dirty="0">
                <a:latin typeface="Times New Roman" panose="02020603050405020304"/>
                <a:cs typeface="Times New Roman" panose="02020603050405020304"/>
              </a:rPr>
              <a:t> </a:t>
            </a:r>
            <a:r>
              <a:rPr sz="2052" b="1" i="1" dirty="0">
                <a:latin typeface="Times New Roman" panose="02020603050405020304"/>
                <a:cs typeface="Times New Roman" panose="02020603050405020304"/>
              </a:rPr>
              <a:t>X </a:t>
            </a:r>
            <a:r>
              <a:rPr sz="2052" b="1" dirty="0">
                <a:latin typeface="Times New Roman" panose="02020603050405020304"/>
                <a:cs typeface="Times New Roman" panose="02020603050405020304"/>
              </a:rPr>
              <a:t>)</a:t>
            </a:r>
            <a:endParaRPr sz="2052">
              <a:latin typeface="Times New Roman" panose="02020603050405020304"/>
              <a:cs typeface="Times New Roman" panose="02020603050405020304"/>
            </a:endParaRPr>
          </a:p>
          <a:p>
            <a:pPr marL="525613" lvl="1" indent="-234571">
              <a:spcBef>
                <a:spcPts val="1022"/>
              </a:spcBef>
              <a:buFont typeface="Wingdings" panose="05000000000000000000"/>
              <a:buChar char=""/>
              <a:tabLst>
                <a:tab pos="526156" algn="l"/>
              </a:tabLst>
            </a:pPr>
            <a:r>
              <a:rPr sz="2052" b="1" dirty="0">
                <a:latin typeface="华文楷体" panose="02010600040101010101" charset="-122"/>
                <a:cs typeface="华文楷体" panose="02010600040101010101" charset="-122"/>
              </a:rPr>
              <a:t>如</a:t>
            </a:r>
            <a:r>
              <a:rPr sz="2052" b="1" spc="-4" dirty="0">
                <a:latin typeface="华文楷体" panose="02010600040101010101" charset="-122"/>
                <a:cs typeface="华文楷体" panose="02010600040101010101" charset="-122"/>
              </a:rPr>
              <a:t>果</a:t>
            </a:r>
            <a:r>
              <a:rPr sz="2052" b="1" spc="-13" dirty="0">
                <a:latin typeface="华文楷体" panose="02010600040101010101" charset="-122"/>
                <a:cs typeface="华文楷体" panose="02010600040101010101" charset="-122"/>
              </a:rPr>
              <a:t> </a:t>
            </a:r>
            <a:r>
              <a:rPr sz="2052" b="1" i="1" spc="-4" dirty="0">
                <a:latin typeface="Times New Roman" panose="02020603050405020304"/>
                <a:cs typeface="Times New Roman" panose="02020603050405020304"/>
              </a:rPr>
              <a:t>X</a:t>
            </a:r>
            <a:r>
              <a:rPr sz="2052" b="1" spc="-4" dirty="0">
                <a:latin typeface="Times New Roman" panose="02020603050405020304"/>
                <a:cs typeface="Times New Roman" panose="02020603050405020304"/>
              </a:rPr>
              <a:t>→</a:t>
            </a:r>
            <a:r>
              <a:rPr sz="2052" b="1" i="1" spc="-4" dirty="0">
                <a:latin typeface="Times New Roman" panose="02020603050405020304"/>
                <a:cs typeface="Times New Roman" panose="02020603050405020304"/>
              </a:rPr>
              <a:t>ε</a:t>
            </a:r>
            <a:r>
              <a:rPr sz="2052" b="1" spc="-4" dirty="0">
                <a:latin typeface="宋体" panose="02010600030101010101" pitchFamily="2" charset="-122"/>
                <a:cs typeface="宋体" panose="02010600030101010101" pitchFamily="2" charset="-122"/>
              </a:rPr>
              <a:t>∈</a:t>
            </a:r>
            <a:r>
              <a:rPr sz="2052" b="1" i="1" spc="-4" dirty="0">
                <a:latin typeface="Times New Roman" panose="02020603050405020304"/>
                <a:cs typeface="Times New Roman" panose="02020603050405020304"/>
              </a:rPr>
              <a:t>P</a:t>
            </a:r>
            <a:r>
              <a:rPr sz="2052" b="1" spc="-4" dirty="0">
                <a:latin typeface="华文楷体" panose="02010600040101010101" charset="-122"/>
                <a:cs typeface="华文楷体" panose="02010600040101010101" charset="-122"/>
              </a:rPr>
              <a:t>，</a:t>
            </a:r>
            <a:r>
              <a:rPr sz="2052" b="1" dirty="0">
                <a:latin typeface="华文楷体" panose="02010600040101010101" charset="-122"/>
                <a:cs typeface="华文楷体" panose="02010600040101010101" charset="-122"/>
              </a:rPr>
              <a:t>那么将</a:t>
            </a:r>
            <a:r>
              <a:rPr sz="2052" b="1" i="1" spc="-4" dirty="0">
                <a:latin typeface="Times New Roman" panose="02020603050405020304"/>
                <a:cs typeface="Times New Roman" panose="02020603050405020304"/>
              </a:rPr>
              <a:t>ε</a:t>
            </a:r>
            <a:r>
              <a:rPr sz="2052" b="1" spc="-4" dirty="0">
                <a:latin typeface="华文楷体" panose="02010600040101010101" charset="-122"/>
                <a:cs typeface="华文楷体" panose="02010600040101010101" charset="-122"/>
              </a:rPr>
              <a:t>加入</a:t>
            </a:r>
            <a:r>
              <a:rPr sz="2052" b="1" spc="-9" dirty="0">
                <a:latin typeface="华文楷体" panose="02010600040101010101" charset="-122"/>
                <a:cs typeface="华文楷体" panose="02010600040101010101" charset="-122"/>
              </a:rPr>
              <a:t>到</a:t>
            </a:r>
            <a:r>
              <a:rPr sz="2052" b="1" i="1" spc="-4" dirty="0">
                <a:latin typeface="Times New Roman" panose="02020603050405020304"/>
                <a:cs typeface="Times New Roman" panose="02020603050405020304"/>
              </a:rPr>
              <a:t>FIRST</a:t>
            </a:r>
            <a:r>
              <a:rPr sz="2052" b="1" spc="-4" dirty="0">
                <a:latin typeface="Times New Roman" panose="02020603050405020304"/>
                <a:cs typeface="Times New Roman" panose="02020603050405020304"/>
              </a:rPr>
              <a:t>(</a:t>
            </a:r>
            <a:r>
              <a:rPr sz="2052" b="1" spc="-13" dirty="0">
                <a:latin typeface="Times New Roman" panose="02020603050405020304"/>
                <a:cs typeface="Times New Roman" panose="02020603050405020304"/>
              </a:rPr>
              <a:t> </a:t>
            </a:r>
            <a:r>
              <a:rPr sz="2052" b="1" i="1" dirty="0">
                <a:latin typeface="Times New Roman" panose="02020603050405020304"/>
                <a:cs typeface="Times New Roman" panose="02020603050405020304"/>
              </a:rPr>
              <a:t>X</a:t>
            </a:r>
            <a:r>
              <a:rPr sz="2052" b="1" i="1" spc="-4" dirty="0">
                <a:latin typeface="Times New Roman" panose="02020603050405020304"/>
                <a:cs typeface="Times New Roman" panose="02020603050405020304"/>
              </a:rPr>
              <a:t> </a:t>
            </a:r>
            <a:r>
              <a:rPr sz="2052" b="1" spc="-4" dirty="0">
                <a:latin typeface="Times New Roman" panose="02020603050405020304"/>
                <a:cs typeface="Times New Roman" panose="02020603050405020304"/>
              </a:rPr>
              <a:t>)</a:t>
            </a:r>
            <a:r>
              <a:rPr sz="2052" b="1" spc="-4" dirty="0">
                <a:latin typeface="华文楷体" panose="02010600040101010101" charset="-122"/>
                <a:cs typeface="华文楷体" panose="02010600040101010101" charset="-122"/>
              </a:rPr>
              <a:t>中</a:t>
            </a:r>
            <a:endParaRPr sz="2052">
              <a:latin typeface="华文楷体" panose="02010600040101010101" charset="-122"/>
              <a:cs typeface="华文楷体" panose="02010600040101010101" charset="-122"/>
            </a:endParaRPr>
          </a:p>
        </p:txBody>
      </p:sp>
      <p:sp>
        <p:nvSpPr>
          <p:cNvPr id="7" name="object 7"/>
          <p:cNvSpPr txBox="1">
            <a:spLocks noGrp="1"/>
          </p:cNvSpPr>
          <p:nvPr>
            <p:ph type="title"/>
          </p:nvPr>
        </p:nvSpPr>
        <p:spPr>
          <a:xfrm>
            <a:off x="1376275" y="1398350"/>
            <a:ext cx="738470" cy="405689"/>
          </a:xfrm>
          <a:prstGeom prst="rect">
            <a:avLst/>
          </a:prstGeom>
        </p:spPr>
        <p:txBody>
          <a:bodyPr vert="horz" wrap="square" lIns="0" tIns="10860" rIns="0" bIns="0" numCol="1" rtlCol="0" anchor="b" anchorCtr="0" compatLnSpc="1">
            <a:prstTxWarp prst="textNoShape">
              <a:avLst/>
            </a:prstTxWarp>
            <a:spAutoFit/>
          </a:bodyPr>
          <a:lstStyle/>
          <a:p>
            <a:pPr marL="10860">
              <a:spcBef>
                <a:spcPts val="86"/>
              </a:spcBef>
            </a:pPr>
            <a:r>
              <a:rPr sz="2565" spc="257" dirty="0">
                <a:solidFill>
                  <a:srgbClr val="000000"/>
                </a:solidFill>
                <a:latin typeface="微软雅黑" panose="020B0503020204020204" charset="-122"/>
                <a:cs typeface="微软雅黑" panose="020B0503020204020204" charset="-122"/>
              </a:rPr>
              <a:t>算法</a:t>
            </a:r>
            <a:endParaRPr sz="2565">
              <a:latin typeface="微软雅黑" panose="020B0503020204020204" charset="-122"/>
              <a:cs typeface="微软雅黑" panose="020B0503020204020204"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300571" y="2285826"/>
            <a:ext cx="0" cy="122716"/>
          </a:xfrm>
          <a:custGeom>
            <a:avLst/>
            <a:gdLst/>
            <a:ahLst/>
            <a:cxnLst/>
            <a:rect l="l" t="t" r="r" b="b"/>
            <a:pathLst>
              <a:path h="143510">
                <a:moveTo>
                  <a:pt x="0" y="0"/>
                </a:moveTo>
                <a:lnTo>
                  <a:pt x="0" y="143205"/>
                </a:lnTo>
              </a:path>
            </a:pathLst>
          </a:custGeom>
          <a:ln w="75628">
            <a:solidFill>
              <a:srgbClr val="FFFF84"/>
            </a:solidFill>
          </a:ln>
        </p:spPr>
        <p:txBody>
          <a:bodyPr wrap="square" lIns="0" tIns="0" rIns="0" bIns="0" rtlCol="0"/>
          <a:lstStyle/>
          <a:p>
            <a:endParaRPr sz="2223"/>
          </a:p>
        </p:txBody>
      </p:sp>
      <p:sp>
        <p:nvSpPr>
          <p:cNvPr id="3" name="object 3"/>
          <p:cNvSpPr/>
          <p:nvPr/>
        </p:nvSpPr>
        <p:spPr>
          <a:xfrm>
            <a:off x="5058825" y="2161295"/>
            <a:ext cx="223713" cy="180274"/>
          </a:xfrm>
          <a:custGeom>
            <a:avLst/>
            <a:gdLst/>
            <a:ahLst/>
            <a:cxnLst/>
            <a:rect l="l" t="t" r="r" b="b"/>
            <a:pathLst>
              <a:path w="261620" h="210819">
                <a:moveTo>
                  <a:pt x="261505" y="0"/>
                </a:moveTo>
                <a:lnTo>
                  <a:pt x="261505" y="210350"/>
                </a:lnTo>
                <a:lnTo>
                  <a:pt x="0" y="210350"/>
                </a:lnTo>
                <a:lnTo>
                  <a:pt x="0" y="0"/>
                </a:lnTo>
                <a:lnTo>
                  <a:pt x="261505" y="0"/>
                </a:lnTo>
                <a:close/>
              </a:path>
            </a:pathLst>
          </a:custGeom>
          <a:solidFill>
            <a:srgbClr val="FFFF84"/>
          </a:solidFill>
        </p:spPr>
        <p:txBody>
          <a:bodyPr wrap="square" lIns="0" tIns="0" rIns="0" bIns="0" rtlCol="0"/>
          <a:lstStyle/>
          <a:p>
            <a:endParaRPr sz="2223"/>
          </a:p>
        </p:txBody>
      </p:sp>
      <p:sp>
        <p:nvSpPr>
          <p:cNvPr id="4" name="object 4"/>
          <p:cNvSpPr/>
          <p:nvPr/>
        </p:nvSpPr>
        <p:spPr>
          <a:xfrm>
            <a:off x="662570" y="1394406"/>
            <a:ext cx="646705" cy="369235"/>
          </a:xfrm>
          <a:custGeom>
            <a:avLst/>
            <a:gdLst/>
            <a:ahLst/>
            <a:cxnLst/>
            <a:rect l="l" t="t" r="r" b="b"/>
            <a:pathLst>
              <a:path w="756285" h="431800">
                <a:moveTo>
                  <a:pt x="755904" y="215645"/>
                </a:moveTo>
                <a:lnTo>
                  <a:pt x="540258" y="0"/>
                </a:lnTo>
                <a:lnTo>
                  <a:pt x="0" y="0"/>
                </a:lnTo>
                <a:lnTo>
                  <a:pt x="0" y="431292"/>
                </a:lnTo>
                <a:lnTo>
                  <a:pt x="540258" y="431292"/>
                </a:lnTo>
                <a:lnTo>
                  <a:pt x="755904" y="215645"/>
                </a:lnTo>
                <a:close/>
              </a:path>
            </a:pathLst>
          </a:custGeom>
          <a:solidFill>
            <a:srgbClr val="0B87D6"/>
          </a:solidFill>
        </p:spPr>
        <p:txBody>
          <a:bodyPr wrap="square" lIns="0" tIns="0" rIns="0" bIns="0" rtlCol="0"/>
          <a:lstStyle/>
          <a:p>
            <a:endParaRPr sz="2223"/>
          </a:p>
        </p:txBody>
      </p:sp>
      <p:sp>
        <p:nvSpPr>
          <p:cNvPr id="5" name="object 5"/>
          <p:cNvSpPr/>
          <p:nvPr/>
        </p:nvSpPr>
        <p:spPr>
          <a:xfrm>
            <a:off x="662570" y="1395708"/>
            <a:ext cx="646379" cy="75585"/>
          </a:xfrm>
          <a:prstGeom prst="rect">
            <a:avLst/>
          </a:prstGeom>
          <a:blipFill>
            <a:blip r:embed="rId2" cstate="print"/>
            <a:stretch>
              <a:fillRect/>
            </a:stretch>
          </a:blipFill>
        </p:spPr>
        <p:txBody>
          <a:bodyPr wrap="square" lIns="0" tIns="0" rIns="0" bIns="0" rtlCol="0"/>
          <a:lstStyle/>
          <a:p>
            <a:endParaRPr sz="2223"/>
          </a:p>
        </p:txBody>
      </p:sp>
      <p:sp>
        <p:nvSpPr>
          <p:cNvPr id="6" name="object 6"/>
          <p:cNvSpPr txBox="1"/>
          <p:nvPr/>
        </p:nvSpPr>
        <p:spPr>
          <a:xfrm>
            <a:off x="1002895" y="2058593"/>
            <a:ext cx="7359182" cy="2764412"/>
          </a:xfrm>
          <a:prstGeom prst="rect">
            <a:avLst/>
          </a:prstGeom>
        </p:spPr>
        <p:txBody>
          <a:bodyPr vert="horz" wrap="square" lIns="0" tIns="10860" rIns="0" bIns="0" rtlCol="0">
            <a:spAutoFit/>
          </a:bodyPr>
          <a:lstStyle/>
          <a:p>
            <a:pPr marL="276381" indent="-233485">
              <a:spcBef>
                <a:spcPts val="86"/>
              </a:spcBef>
              <a:buFont typeface="Wingdings" panose="05000000000000000000"/>
              <a:buChar char=""/>
              <a:tabLst>
                <a:tab pos="276924" algn="l"/>
              </a:tabLst>
            </a:pPr>
            <a:r>
              <a:rPr sz="2138" b="1" dirty="0">
                <a:latin typeface="华文楷体" panose="02010600040101010101" charset="-122"/>
                <a:cs typeface="华文楷体" panose="02010600040101010101" charset="-122"/>
              </a:rPr>
              <a:t>向</a:t>
            </a:r>
            <a:r>
              <a:rPr sz="2138" b="1" i="1" spc="-4" dirty="0">
                <a:latin typeface="Times New Roman" panose="02020603050405020304"/>
                <a:cs typeface="Times New Roman" panose="02020603050405020304"/>
              </a:rPr>
              <a:t>FIRST</a:t>
            </a:r>
            <a:r>
              <a:rPr sz="2138" b="1" spc="-4" dirty="0">
                <a:latin typeface="Times New Roman" panose="02020603050405020304"/>
                <a:cs typeface="Times New Roman" panose="02020603050405020304"/>
              </a:rPr>
              <a:t>(</a:t>
            </a:r>
            <a:r>
              <a:rPr sz="2138" b="1" i="1" spc="-4" dirty="0">
                <a:latin typeface="Times New Roman" panose="02020603050405020304"/>
                <a:cs typeface="Times New Roman" panose="02020603050405020304"/>
              </a:rPr>
              <a:t>X</a:t>
            </a:r>
            <a:r>
              <a:rPr sz="2116" b="1" spc="-6" baseline="-20000" dirty="0">
                <a:latin typeface="Times New Roman" panose="02020603050405020304"/>
                <a:cs typeface="Times New Roman" panose="02020603050405020304"/>
              </a:rPr>
              <a:t>1</a:t>
            </a:r>
            <a:r>
              <a:rPr sz="2138" b="1" i="1" spc="-4" dirty="0">
                <a:latin typeface="Times New Roman" panose="02020603050405020304"/>
                <a:cs typeface="Times New Roman" panose="02020603050405020304"/>
              </a:rPr>
              <a:t>X</a:t>
            </a:r>
            <a:r>
              <a:rPr sz="2116" b="1" spc="-6" baseline="-20000" dirty="0">
                <a:latin typeface="Times New Roman" panose="02020603050405020304"/>
                <a:cs typeface="Times New Roman" panose="02020603050405020304"/>
              </a:rPr>
              <a:t>2</a:t>
            </a:r>
            <a:r>
              <a:rPr sz="2116" b="1" spc="-26" baseline="-20000" dirty="0">
                <a:latin typeface="Times New Roman" panose="02020603050405020304"/>
                <a:cs typeface="Times New Roman" panose="02020603050405020304"/>
              </a:rPr>
              <a:t> </a:t>
            </a:r>
            <a:r>
              <a:rPr sz="2138" b="1" dirty="0">
                <a:latin typeface="Times New Roman" panose="02020603050405020304"/>
                <a:cs typeface="Times New Roman" panose="02020603050405020304"/>
              </a:rPr>
              <a:t>…</a:t>
            </a:r>
            <a:r>
              <a:rPr sz="2138" b="1" i="1" dirty="0">
                <a:latin typeface="Times New Roman" panose="02020603050405020304"/>
                <a:cs typeface="Times New Roman" panose="02020603050405020304"/>
              </a:rPr>
              <a:t>X</a:t>
            </a:r>
            <a:r>
              <a:rPr sz="2116" b="1" i="1" baseline="-20000" dirty="0">
                <a:latin typeface="Times New Roman" panose="02020603050405020304"/>
                <a:cs typeface="Times New Roman" panose="02020603050405020304"/>
              </a:rPr>
              <a:t>n</a:t>
            </a:r>
            <a:r>
              <a:rPr sz="2138" b="1" dirty="0">
                <a:latin typeface="Times New Roman" panose="02020603050405020304"/>
                <a:cs typeface="Times New Roman" panose="02020603050405020304"/>
              </a:rPr>
              <a:t>)</a:t>
            </a:r>
            <a:r>
              <a:rPr sz="2138" b="1" dirty="0">
                <a:latin typeface="华文楷体" panose="02010600040101010101" charset="-122"/>
                <a:cs typeface="华文楷体" panose="02010600040101010101" charset="-122"/>
              </a:rPr>
              <a:t>加</a:t>
            </a:r>
            <a:r>
              <a:rPr sz="2138" b="1" spc="-4" dirty="0">
                <a:latin typeface="华文楷体" panose="02010600040101010101" charset="-122"/>
                <a:cs typeface="华文楷体" panose="02010600040101010101" charset="-122"/>
              </a:rPr>
              <a:t>入</a:t>
            </a:r>
            <a:r>
              <a:rPr sz="2138" b="1" i="1" spc="-4" dirty="0">
                <a:latin typeface="Times New Roman" panose="02020603050405020304"/>
                <a:cs typeface="Times New Roman" panose="02020603050405020304"/>
              </a:rPr>
              <a:t>FIRST</a:t>
            </a:r>
            <a:r>
              <a:rPr sz="2138" b="1" spc="-4" dirty="0">
                <a:latin typeface="Times New Roman" panose="02020603050405020304"/>
                <a:cs typeface="Times New Roman" panose="02020603050405020304"/>
              </a:rPr>
              <a:t>(</a:t>
            </a:r>
            <a:r>
              <a:rPr sz="2138" b="1" i="1" spc="-4" dirty="0">
                <a:latin typeface="Times New Roman" panose="02020603050405020304"/>
                <a:cs typeface="Times New Roman" panose="02020603050405020304"/>
              </a:rPr>
              <a:t>X</a:t>
            </a:r>
            <a:r>
              <a:rPr sz="2116" b="1" spc="-6" baseline="-20000" dirty="0">
                <a:latin typeface="Times New Roman" panose="02020603050405020304"/>
                <a:cs typeface="Times New Roman" panose="02020603050405020304"/>
              </a:rPr>
              <a:t>1</a:t>
            </a:r>
            <a:r>
              <a:rPr sz="2138" b="1" spc="-4" dirty="0">
                <a:latin typeface="Times New Roman" panose="02020603050405020304"/>
                <a:cs typeface="Times New Roman" panose="02020603050405020304"/>
              </a:rPr>
              <a:t>)</a:t>
            </a:r>
            <a:r>
              <a:rPr sz="2138" b="1" spc="-4" dirty="0">
                <a:latin typeface="华文楷体" panose="02010600040101010101" charset="-122"/>
                <a:cs typeface="华文楷体" panose="02010600040101010101" charset="-122"/>
              </a:rPr>
              <a:t>中所有的非</a:t>
            </a:r>
            <a:r>
              <a:rPr sz="2138" b="1" i="1" spc="-9" dirty="0">
                <a:latin typeface="Times New Roman" panose="02020603050405020304"/>
                <a:cs typeface="Times New Roman" panose="02020603050405020304"/>
              </a:rPr>
              <a:t>ε</a:t>
            </a:r>
            <a:r>
              <a:rPr sz="2138" b="1" spc="-4" dirty="0">
                <a:latin typeface="华文楷体" panose="02010600040101010101" charset="-122"/>
                <a:cs typeface="华文楷体" panose="02010600040101010101" charset="-122"/>
              </a:rPr>
              <a:t>符号</a:t>
            </a:r>
            <a:endParaRPr sz="2138">
              <a:latin typeface="华文楷体" panose="02010600040101010101" charset="-122"/>
              <a:cs typeface="华文楷体" panose="02010600040101010101" charset="-122"/>
            </a:endParaRPr>
          </a:p>
          <a:p>
            <a:pPr marL="276381" marR="36923" indent="-233485">
              <a:lnSpc>
                <a:spcPct val="140000"/>
              </a:lnSpc>
              <a:spcBef>
                <a:spcPts val="513"/>
              </a:spcBef>
              <a:buFont typeface="Wingdings" panose="05000000000000000000"/>
              <a:buChar char=""/>
              <a:tabLst>
                <a:tab pos="276924" algn="l"/>
              </a:tabLst>
            </a:pPr>
            <a:r>
              <a:rPr sz="2138" b="1" spc="-4" dirty="0">
                <a:latin typeface="华文楷体" panose="02010600040101010101" charset="-122"/>
                <a:cs typeface="华文楷体" panose="02010600040101010101" charset="-122"/>
              </a:rPr>
              <a:t>如果</a:t>
            </a:r>
            <a:r>
              <a:rPr sz="2138" b="1" i="1" spc="-9" dirty="0">
                <a:latin typeface="Times New Roman" panose="02020603050405020304"/>
                <a:cs typeface="Times New Roman" panose="02020603050405020304"/>
              </a:rPr>
              <a:t>ε</a:t>
            </a:r>
            <a:r>
              <a:rPr sz="2138" b="1" spc="-4" dirty="0">
                <a:latin typeface="华文楷体" panose="02010600040101010101" charset="-122"/>
                <a:cs typeface="华文楷体" panose="02010600040101010101" charset="-122"/>
              </a:rPr>
              <a:t>在</a:t>
            </a:r>
            <a:r>
              <a:rPr sz="2138" b="1" i="1" spc="-4" dirty="0">
                <a:latin typeface="Times New Roman" panose="02020603050405020304"/>
                <a:cs typeface="Times New Roman" panose="02020603050405020304"/>
              </a:rPr>
              <a:t>FIRST</a:t>
            </a:r>
            <a:r>
              <a:rPr sz="2138" b="1" spc="-4" dirty="0">
                <a:latin typeface="Times New Roman" panose="02020603050405020304"/>
                <a:cs typeface="Times New Roman" panose="02020603050405020304"/>
              </a:rPr>
              <a:t>(</a:t>
            </a:r>
            <a:r>
              <a:rPr sz="2138" b="1" i="1" spc="-4" dirty="0">
                <a:latin typeface="Times New Roman" panose="02020603050405020304"/>
                <a:cs typeface="Times New Roman" panose="02020603050405020304"/>
              </a:rPr>
              <a:t>X</a:t>
            </a:r>
            <a:r>
              <a:rPr sz="2116" b="1" spc="-6" baseline="-20000" dirty="0">
                <a:latin typeface="Times New Roman" panose="02020603050405020304"/>
                <a:cs typeface="Times New Roman" panose="02020603050405020304"/>
              </a:rPr>
              <a:t>1</a:t>
            </a:r>
            <a:r>
              <a:rPr sz="2138" b="1" spc="-4" dirty="0">
                <a:latin typeface="Times New Roman" panose="02020603050405020304"/>
                <a:cs typeface="Times New Roman" panose="02020603050405020304"/>
              </a:rPr>
              <a:t>)</a:t>
            </a:r>
            <a:r>
              <a:rPr sz="2138" b="1" spc="-9" dirty="0">
                <a:latin typeface="华文楷体" panose="02010600040101010101" charset="-122"/>
                <a:cs typeface="华文楷体" panose="02010600040101010101" charset="-122"/>
              </a:rPr>
              <a:t>中，再加</a:t>
            </a:r>
            <a:r>
              <a:rPr sz="2138" b="1" spc="-13" dirty="0">
                <a:latin typeface="华文楷体" panose="02010600040101010101" charset="-122"/>
                <a:cs typeface="华文楷体" panose="02010600040101010101" charset="-122"/>
              </a:rPr>
              <a:t>入</a:t>
            </a:r>
            <a:r>
              <a:rPr sz="2138" b="1" i="1" spc="-4" dirty="0">
                <a:latin typeface="Times New Roman" panose="02020603050405020304"/>
                <a:cs typeface="Times New Roman" panose="02020603050405020304"/>
              </a:rPr>
              <a:t>FIRST</a:t>
            </a:r>
            <a:r>
              <a:rPr sz="2138" b="1" spc="-4" dirty="0">
                <a:latin typeface="Times New Roman" panose="02020603050405020304"/>
                <a:cs typeface="Times New Roman" panose="02020603050405020304"/>
              </a:rPr>
              <a:t>(</a:t>
            </a:r>
            <a:r>
              <a:rPr sz="2138" b="1" i="1" spc="-4" dirty="0">
                <a:latin typeface="Times New Roman" panose="02020603050405020304"/>
                <a:cs typeface="Times New Roman" panose="02020603050405020304"/>
              </a:rPr>
              <a:t>X</a:t>
            </a:r>
            <a:r>
              <a:rPr sz="2116" b="1" spc="-6" baseline="-20000" dirty="0">
                <a:latin typeface="Times New Roman" panose="02020603050405020304"/>
                <a:cs typeface="Times New Roman" panose="02020603050405020304"/>
              </a:rPr>
              <a:t>2</a:t>
            </a:r>
            <a:r>
              <a:rPr sz="2138" b="1" spc="-4" dirty="0">
                <a:latin typeface="Times New Roman" panose="02020603050405020304"/>
                <a:cs typeface="Times New Roman" panose="02020603050405020304"/>
              </a:rPr>
              <a:t>)</a:t>
            </a:r>
            <a:r>
              <a:rPr sz="2138" b="1" spc="-9" dirty="0">
                <a:latin typeface="华文楷体" panose="02010600040101010101" charset="-122"/>
                <a:cs typeface="华文楷体" panose="02010600040101010101" charset="-122"/>
              </a:rPr>
              <a:t>中的所有</a:t>
            </a:r>
            <a:r>
              <a:rPr sz="2138" b="1" dirty="0">
                <a:latin typeface="华文楷体" panose="02010600040101010101" charset="-122"/>
                <a:cs typeface="华文楷体" panose="02010600040101010101" charset="-122"/>
              </a:rPr>
              <a:t>非</a:t>
            </a:r>
            <a:r>
              <a:rPr sz="2138" b="1" i="1" spc="-9" dirty="0">
                <a:latin typeface="Times New Roman" panose="02020603050405020304"/>
                <a:cs typeface="Times New Roman" panose="02020603050405020304"/>
              </a:rPr>
              <a:t>ε</a:t>
            </a:r>
            <a:r>
              <a:rPr sz="2138" b="1" spc="-9" dirty="0">
                <a:latin typeface="华文楷体" panose="02010600040101010101" charset="-122"/>
                <a:cs typeface="华文楷体" panose="02010600040101010101" charset="-122"/>
              </a:rPr>
              <a:t>符号；  </a:t>
            </a:r>
            <a:r>
              <a:rPr sz="2138" b="1" dirty="0">
                <a:latin typeface="华文楷体" panose="02010600040101010101" charset="-122"/>
                <a:cs typeface="华文楷体" panose="02010600040101010101" charset="-122"/>
              </a:rPr>
              <a:t>如果</a:t>
            </a:r>
            <a:r>
              <a:rPr sz="2138" b="1" i="1" spc="-4" dirty="0">
                <a:latin typeface="Times New Roman" panose="02020603050405020304"/>
                <a:cs typeface="Times New Roman" panose="02020603050405020304"/>
              </a:rPr>
              <a:t>ε</a:t>
            </a:r>
            <a:r>
              <a:rPr sz="2138" b="1" spc="-4" dirty="0">
                <a:latin typeface="华文楷体" panose="02010600040101010101" charset="-122"/>
                <a:cs typeface="华文楷体" panose="02010600040101010101" charset="-122"/>
              </a:rPr>
              <a:t>在</a:t>
            </a:r>
            <a:r>
              <a:rPr sz="2138" b="1" i="1" spc="-4" dirty="0">
                <a:latin typeface="Times New Roman" panose="02020603050405020304"/>
                <a:cs typeface="Times New Roman" panose="02020603050405020304"/>
              </a:rPr>
              <a:t>FIRST</a:t>
            </a:r>
            <a:r>
              <a:rPr sz="2138" b="1" spc="-4" dirty="0">
                <a:latin typeface="Times New Roman" panose="02020603050405020304"/>
                <a:cs typeface="Times New Roman" panose="02020603050405020304"/>
              </a:rPr>
              <a:t>(</a:t>
            </a:r>
            <a:r>
              <a:rPr sz="2138" b="1" i="1" spc="-4" dirty="0">
                <a:latin typeface="Times New Roman" panose="02020603050405020304"/>
                <a:cs typeface="Times New Roman" panose="02020603050405020304"/>
              </a:rPr>
              <a:t>X</a:t>
            </a:r>
            <a:r>
              <a:rPr sz="2116" b="1" spc="-6" baseline="-20000" dirty="0">
                <a:latin typeface="Times New Roman" panose="02020603050405020304"/>
                <a:cs typeface="Times New Roman" panose="02020603050405020304"/>
              </a:rPr>
              <a:t>1</a:t>
            </a:r>
            <a:r>
              <a:rPr sz="2138" b="1" spc="-4" dirty="0">
                <a:latin typeface="Times New Roman" panose="02020603050405020304"/>
                <a:cs typeface="Times New Roman" panose="02020603050405020304"/>
              </a:rPr>
              <a:t>)</a:t>
            </a:r>
            <a:r>
              <a:rPr sz="2138" b="1" spc="-4" dirty="0">
                <a:latin typeface="华文楷体" panose="02010600040101010101" charset="-122"/>
                <a:cs typeface="华文楷体" panose="02010600040101010101" charset="-122"/>
              </a:rPr>
              <a:t>和</a:t>
            </a:r>
            <a:r>
              <a:rPr sz="2138" b="1" i="1" spc="-4" dirty="0">
                <a:latin typeface="Times New Roman" panose="02020603050405020304"/>
                <a:cs typeface="Times New Roman" panose="02020603050405020304"/>
              </a:rPr>
              <a:t>FIRST</a:t>
            </a:r>
            <a:r>
              <a:rPr sz="2138" b="1" spc="-4" dirty="0">
                <a:latin typeface="Times New Roman" panose="02020603050405020304"/>
                <a:cs typeface="Times New Roman" panose="02020603050405020304"/>
              </a:rPr>
              <a:t>(</a:t>
            </a:r>
            <a:r>
              <a:rPr sz="2138" b="1" i="1" spc="-4" dirty="0">
                <a:latin typeface="Times New Roman" panose="02020603050405020304"/>
                <a:cs typeface="Times New Roman" panose="02020603050405020304"/>
              </a:rPr>
              <a:t>X</a:t>
            </a:r>
            <a:r>
              <a:rPr sz="2116" b="1" spc="-6" baseline="-20000" dirty="0">
                <a:latin typeface="Times New Roman" panose="02020603050405020304"/>
                <a:cs typeface="Times New Roman" panose="02020603050405020304"/>
              </a:rPr>
              <a:t>2</a:t>
            </a:r>
            <a:r>
              <a:rPr sz="2138" b="1" spc="-4" dirty="0">
                <a:latin typeface="Times New Roman" panose="02020603050405020304"/>
                <a:cs typeface="Times New Roman" panose="02020603050405020304"/>
              </a:rPr>
              <a:t>)</a:t>
            </a:r>
            <a:r>
              <a:rPr sz="2138" b="1" spc="-4" dirty="0">
                <a:latin typeface="华文楷体" panose="02010600040101010101" charset="-122"/>
                <a:cs typeface="华文楷体" panose="02010600040101010101" charset="-122"/>
              </a:rPr>
              <a:t>中，再加入</a:t>
            </a:r>
            <a:r>
              <a:rPr sz="2138" b="1" i="1" spc="-4" dirty="0">
                <a:latin typeface="Times New Roman" panose="02020603050405020304"/>
                <a:cs typeface="Times New Roman" panose="02020603050405020304"/>
              </a:rPr>
              <a:t>FIRST</a:t>
            </a:r>
            <a:r>
              <a:rPr sz="2138" b="1" spc="-4" dirty="0">
                <a:latin typeface="Times New Roman" panose="02020603050405020304"/>
                <a:cs typeface="Times New Roman" panose="02020603050405020304"/>
              </a:rPr>
              <a:t>(</a:t>
            </a:r>
            <a:r>
              <a:rPr sz="2138" b="1" i="1" spc="-4" dirty="0">
                <a:latin typeface="Times New Roman" panose="02020603050405020304"/>
                <a:cs typeface="Times New Roman" panose="02020603050405020304"/>
              </a:rPr>
              <a:t>X</a:t>
            </a:r>
            <a:r>
              <a:rPr sz="2116" b="1" spc="-6" baseline="-20000" dirty="0">
                <a:latin typeface="Times New Roman" panose="02020603050405020304"/>
                <a:cs typeface="Times New Roman" panose="02020603050405020304"/>
              </a:rPr>
              <a:t>3</a:t>
            </a:r>
            <a:r>
              <a:rPr sz="2138" b="1" spc="-4" dirty="0">
                <a:latin typeface="Times New Roman" panose="02020603050405020304"/>
                <a:cs typeface="Times New Roman" panose="02020603050405020304"/>
              </a:rPr>
              <a:t>)</a:t>
            </a:r>
            <a:r>
              <a:rPr sz="2138" b="1" dirty="0">
                <a:latin typeface="华文楷体" panose="02010600040101010101" charset="-122"/>
                <a:cs typeface="华文楷体" panose="02010600040101010101" charset="-122"/>
              </a:rPr>
              <a:t>中的 所有</a:t>
            </a:r>
            <a:r>
              <a:rPr sz="2138" b="1" spc="-4" dirty="0">
                <a:latin typeface="华文楷体" panose="02010600040101010101" charset="-122"/>
                <a:cs typeface="华文楷体" panose="02010600040101010101" charset="-122"/>
              </a:rPr>
              <a:t>非</a:t>
            </a:r>
            <a:r>
              <a:rPr sz="2138" b="1" i="1" spc="-4" dirty="0">
                <a:latin typeface="Times New Roman" panose="02020603050405020304"/>
                <a:cs typeface="Times New Roman" panose="02020603050405020304"/>
              </a:rPr>
              <a:t>ε</a:t>
            </a:r>
            <a:r>
              <a:rPr sz="2138" b="1" spc="-9" dirty="0">
                <a:latin typeface="华文楷体" panose="02010600040101010101" charset="-122"/>
                <a:cs typeface="华文楷体" panose="02010600040101010101" charset="-122"/>
              </a:rPr>
              <a:t>符号，以此类推</a:t>
            </a:r>
            <a:endParaRPr sz="2138">
              <a:latin typeface="华文楷体" panose="02010600040101010101" charset="-122"/>
              <a:cs typeface="华文楷体" panose="02010600040101010101" charset="-122"/>
            </a:endParaRPr>
          </a:p>
          <a:p>
            <a:pPr marL="276381" indent="-233485">
              <a:spcBef>
                <a:spcPts val="1539"/>
              </a:spcBef>
              <a:buFont typeface="Wingdings" panose="05000000000000000000"/>
              <a:buChar char=""/>
              <a:tabLst>
                <a:tab pos="276924" algn="l"/>
              </a:tabLst>
            </a:pPr>
            <a:r>
              <a:rPr sz="2138" b="1" spc="-4" dirty="0">
                <a:latin typeface="华文楷体" panose="02010600040101010101" charset="-122"/>
                <a:cs typeface="华文楷体" panose="02010600040101010101" charset="-122"/>
              </a:rPr>
              <a:t>最后，如果对所有的</a:t>
            </a:r>
            <a:r>
              <a:rPr sz="2138" b="1" i="1" spc="-4" dirty="0">
                <a:latin typeface="Times New Roman" panose="02020603050405020304"/>
                <a:cs typeface="Times New Roman" panose="02020603050405020304"/>
              </a:rPr>
              <a:t>i</a:t>
            </a:r>
            <a:r>
              <a:rPr sz="2138" b="1" spc="-4" dirty="0">
                <a:latin typeface="华文楷体" panose="02010600040101010101" charset="-122"/>
                <a:cs typeface="华文楷体" panose="02010600040101010101" charset="-122"/>
              </a:rPr>
              <a:t>，</a:t>
            </a:r>
            <a:r>
              <a:rPr sz="2138" b="1" i="1" spc="-4" dirty="0">
                <a:latin typeface="Times New Roman" panose="02020603050405020304"/>
                <a:cs typeface="Times New Roman" panose="02020603050405020304"/>
              </a:rPr>
              <a:t>ε</a:t>
            </a:r>
            <a:r>
              <a:rPr sz="2138" b="1" spc="-4" dirty="0">
                <a:latin typeface="华文楷体" panose="02010600040101010101" charset="-122"/>
                <a:cs typeface="华文楷体" panose="02010600040101010101" charset="-122"/>
              </a:rPr>
              <a:t>都在</a:t>
            </a:r>
            <a:r>
              <a:rPr sz="2138" b="1" i="1" spc="-4" dirty="0">
                <a:latin typeface="Times New Roman" panose="02020603050405020304"/>
                <a:cs typeface="Times New Roman" panose="02020603050405020304"/>
              </a:rPr>
              <a:t>FIRST</a:t>
            </a:r>
            <a:r>
              <a:rPr sz="2138" b="1" spc="-4" dirty="0">
                <a:latin typeface="Times New Roman" panose="02020603050405020304"/>
                <a:cs typeface="Times New Roman" panose="02020603050405020304"/>
              </a:rPr>
              <a:t>(</a:t>
            </a:r>
            <a:r>
              <a:rPr sz="2138" b="1" i="1" spc="-4" dirty="0">
                <a:latin typeface="Times New Roman" panose="02020603050405020304"/>
                <a:cs typeface="Times New Roman" panose="02020603050405020304"/>
              </a:rPr>
              <a:t>X</a:t>
            </a:r>
            <a:r>
              <a:rPr sz="2116" b="1" i="1" spc="-6" baseline="-20000" dirty="0">
                <a:latin typeface="Times New Roman" panose="02020603050405020304"/>
                <a:cs typeface="Times New Roman" panose="02020603050405020304"/>
              </a:rPr>
              <a:t>i</a:t>
            </a:r>
            <a:r>
              <a:rPr sz="2138" b="1" spc="-4" dirty="0">
                <a:latin typeface="Times New Roman" panose="02020603050405020304"/>
                <a:cs typeface="Times New Roman" panose="02020603050405020304"/>
              </a:rPr>
              <a:t>)</a:t>
            </a:r>
            <a:r>
              <a:rPr sz="2138" b="1" spc="-4" dirty="0">
                <a:latin typeface="华文楷体" panose="02010600040101010101" charset="-122"/>
                <a:cs typeface="华文楷体" panose="02010600040101010101" charset="-122"/>
              </a:rPr>
              <a:t>中，那么</a:t>
            </a:r>
            <a:r>
              <a:rPr sz="2138" b="1" spc="-13" dirty="0">
                <a:latin typeface="华文楷体" panose="02010600040101010101" charset="-122"/>
                <a:cs typeface="华文楷体" panose="02010600040101010101" charset="-122"/>
              </a:rPr>
              <a:t>将</a:t>
            </a:r>
            <a:r>
              <a:rPr sz="2138" b="1" i="1" spc="-4" dirty="0">
                <a:latin typeface="Times New Roman" panose="02020603050405020304"/>
                <a:cs typeface="Times New Roman" panose="02020603050405020304"/>
              </a:rPr>
              <a:t>ε</a:t>
            </a:r>
            <a:r>
              <a:rPr sz="2138" b="1" spc="-9" dirty="0">
                <a:latin typeface="华文楷体" panose="02010600040101010101" charset="-122"/>
                <a:cs typeface="华文楷体" panose="02010600040101010101" charset="-122"/>
              </a:rPr>
              <a:t>加入到</a:t>
            </a:r>
            <a:endParaRPr sz="2138">
              <a:latin typeface="华文楷体" panose="02010600040101010101" charset="-122"/>
              <a:cs typeface="华文楷体" panose="02010600040101010101" charset="-122"/>
            </a:endParaRPr>
          </a:p>
          <a:p>
            <a:pPr marL="276381">
              <a:spcBef>
                <a:spcPts val="1026"/>
              </a:spcBef>
            </a:pPr>
            <a:r>
              <a:rPr sz="2138" b="1" i="1" spc="-4" dirty="0">
                <a:latin typeface="Times New Roman" panose="02020603050405020304"/>
                <a:cs typeface="Times New Roman" panose="02020603050405020304"/>
              </a:rPr>
              <a:t>FIRST</a:t>
            </a:r>
            <a:r>
              <a:rPr sz="2138" b="1" spc="-4" dirty="0">
                <a:latin typeface="Times New Roman" panose="02020603050405020304"/>
                <a:cs typeface="Times New Roman" panose="02020603050405020304"/>
              </a:rPr>
              <a:t>(</a:t>
            </a:r>
            <a:r>
              <a:rPr sz="2138" b="1" i="1" spc="-4" dirty="0">
                <a:latin typeface="Times New Roman" panose="02020603050405020304"/>
                <a:cs typeface="Times New Roman" panose="02020603050405020304"/>
              </a:rPr>
              <a:t>X</a:t>
            </a:r>
            <a:r>
              <a:rPr sz="2116" b="1" spc="-6" baseline="-20000" dirty="0">
                <a:latin typeface="Times New Roman" panose="02020603050405020304"/>
                <a:cs typeface="Times New Roman" panose="02020603050405020304"/>
              </a:rPr>
              <a:t>1</a:t>
            </a:r>
            <a:r>
              <a:rPr sz="2138" b="1" i="1" spc="-4" dirty="0">
                <a:latin typeface="Times New Roman" panose="02020603050405020304"/>
                <a:cs typeface="Times New Roman" panose="02020603050405020304"/>
              </a:rPr>
              <a:t>X</a:t>
            </a:r>
            <a:r>
              <a:rPr sz="2116" b="1" spc="-6" baseline="-20000" dirty="0">
                <a:latin typeface="Times New Roman" panose="02020603050405020304"/>
                <a:cs typeface="Times New Roman" panose="02020603050405020304"/>
              </a:rPr>
              <a:t>2 </a:t>
            </a:r>
            <a:r>
              <a:rPr sz="2138" b="1" dirty="0">
                <a:latin typeface="Times New Roman" panose="02020603050405020304"/>
                <a:cs typeface="Times New Roman" panose="02020603050405020304"/>
              </a:rPr>
              <a:t>…</a:t>
            </a:r>
            <a:r>
              <a:rPr sz="2138" b="1" i="1" dirty="0">
                <a:latin typeface="Times New Roman" panose="02020603050405020304"/>
                <a:cs typeface="Times New Roman" panose="02020603050405020304"/>
              </a:rPr>
              <a:t>X</a:t>
            </a:r>
            <a:r>
              <a:rPr sz="2116" b="1" i="1" baseline="-20000" dirty="0">
                <a:latin typeface="Times New Roman" panose="02020603050405020304"/>
                <a:cs typeface="Times New Roman" panose="02020603050405020304"/>
              </a:rPr>
              <a:t>n</a:t>
            </a:r>
            <a:r>
              <a:rPr sz="2138" b="1" dirty="0">
                <a:latin typeface="Times New Roman" panose="02020603050405020304"/>
                <a:cs typeface="Times New Roman" panose="02020603050405020304"/>
              </a:rPr>
              <a:t>)</a:t>
            </a:r>
            <a:r>
              <a:rPr sz="2138" b="1" spc="-26" dirty="0">
                <a:latin typeface="Times New Roman" panose="02020603050405020304"/>
                <a:cs typeface="Times New Roman" panose="02020603050405020304"/>
              </a:rPr>
              <a:t> </a:t>
            </a:r>
            <a:r>
              <a:rPr sz="2138" b="1" spc="-4" dirty="0">
                <a:latin typeface="华文楷体" panose="02010600040101010101" charset="-122"/>
                <a:cs typeface="华文楷体" panose="02010600040101010101" charset="-122"/>
              </a:rPr>
              <a:t>中</a:t>
            </a:r>
            <a:endParaRPr sz="2138">
              <a:latin typeface="华文楷体" panose="02010600040101010101" charset="-122"/>
              <a:cs typeface="华文楷体" panose="02010600040101010101" charset="-122"/>
            </a:endParaRPr>
          </a:p>
        </p:txBody>
      </p:sp>
      <p:sp>
        <p:nvSpPr>
          <p:cNvPr id="7" name="object 7"/>
          <p:cNvSpPr txBox="1">
            <a:spLocks noGrp="1"/>
          </p:cNvSpPr>
          <p:nvPr>
            <p:ph type="title"/>
          </p:nvPr>
        </p:nvSpPr>
        <p:spPr>
          <a:xfrm>
            <a:off x="1365415" y="1398350"/>
            <a:ext cx="4802772" cy="405689"/>
          </a:xfrm>
          <a:prstGeom prst="rect">
            <a:avLst/>
          </a:prstGeom>
        </p:spPr>
        <p:txBody>
          <a:bodyPr vert="horz" wrap="square" lIns="0" tIns="10860" rIns="0" bIns="0" numCol="1" rtlCol="0" anchor="b" anchorCtr="0" compatLnSpc="1">
            <a:prstTxWarp prst="textNoShape">
              <a:avLst/>
            </a:prstTxWarp>
            <a:spAutoFit/>
          </a:bodyPr>
          <a:lstStyle/>
          <a:p>
            <a:pPr marL="21720">
              <a:spcBef>
                <a:spcPts val="86"/>
              </a:spcBef>
            </a:pPr>
            <a:r>
              <a:rPr sz="2565" spc="257" dirty="0">
                <a:solidFill>
                  <a:srgbClr val="000000"/>
                </a:solidFill>
                <a:latin typeface="微软雅黑" panose="020B0503020204020204" charset="-122"/>
                <a:cs typeface="微软雅黑" panose="020B0503020204020204" charset="-122"/>
              </a:rPr>
              <a:t>计算串</a:t>
            </a:r>
            <a:r>
              <a:rPr sz="2565" i="1" dirty="0">
                <a:solidFill>
                  <a:srgbClr val="000000"/>
                </a:solidFill>
                <a:latin typeface="Times New Roman" panose="02020603050405020304"/>
                <a:cs typeface="Times New Roman" panose="02020603050405020304"/>
              </a:rPr>
              <a:t>X</a:t>
            </a:r>
            <a:r>
              <a:rPr sz="2565" i="1" spc="-398" dirty="0">
                <a:solidFill>
                  <a:srgbClr val="000000"/>
                </a:solidFill>
                <a:latin typeface="Times New Roman" panose="02020603050405020304"/>
                <a:cs typeface="Times New Roman" panose="02020603050405020304"/>
              </a:rPr>
              <a:t> </a:t>
            </a:r>
            <a:r>
              <a:rPr sz="2565" spc="-6" baseline="-21000" dirty="0">
                <a:solidFill>
                  <a:srgbClr val="000000"/>
                </a:solidFill>
                <a:latin typeface="Times New Roman" panose="02020603050405020304"/>
                <a:cs typeface="Times New Roman" panose="02020603050405020304"/>
              </a:rPr>
              <a:t>1</a:t>
            </a:r>
            <a:r>
              <a:rPr sz="2565" spc="-391" baseline="-21000" dirty="0">
                <a:solidFill>
                  <a:srgbClr val="000000"/>
                </a:solidFill>
                <a:latin typeface="Times New Roman" panose="02020603050405020304"/>
                <a:cs typeface="Times New Roman" panose="02020603050405020304"/>
              </a:rPr>
              <a:t> </a:t>
            </a:r>
            <a:r>
              <a:rPr sz="2565" i="1" dirty="0">
                <a:solidFill>
                  <a:srgbClr val="000000"/>
                </a:solidFill>
                <a:latin typeface="Times New Roman" panose="02020603050405020304"/>
                <a:cs typeface="Times New Roman" panose="02020603050405020304"/>
              </a:rPr>
              <a:t>X</a:t>
            </a:r>
            <a:r>
              <a:rPr sz="2565" i="1" spc="-398" dirty="0">
                <a:solidFill>
                  <a:srgbClr val="000000"/>
                </a:solidFill>
                <a:latin typeface="Times New Roman" panose="02020603050405020304"/>
                <a:cs typeface="Times New Roman" panose="02020603050405020304"/>
              </a:rPr>
              <a:t> </a:t>
            </a:r>
            <a:r>
              <a:rPr sz="2565" spc="-6" baseline="-21000" dirty="0">
                <a:solidFill>
                  <a:srgbClr val="000000"/>
                </a:solidFill>
                <a:latin typeface="Times New Roman" panose="02020603050405020304"/>
                <a:cs typeface="Times New Roman" panose="02020603050405020304"/>
              </a:rPr>
              <a:t>2</a:t>
            </a:r>
            <a:r>
              <a:rPr sz="2565" spc="487" baseline="-21000" dirty="0">
                <a:solidFill>
                  <a:srgbClr val="000000"/>
                </a:solidFill>
                <a:latin typeface="Times New Roman" panose="02020603050405020304"/>
                <a:cs typeface="Times New Roman" panose="02020603050405020304"/>
              </a:rPr>
              <a:t> </a:t>
            </a:r>
            <a:r>
              <a:rPr sz="2565" dirty="0">
                <a:solidFill>
                  <a:srgbClr val="000000"/>
                </a:solidFill>
                <a:latin typeface="Times New Roman" panose="02020603050405020304"/>
                <a:cs typeface="Times New Roman" panose="02020603050405020304"/>
              </a:rPr>
              <a:t>…</a:t>
            </a:r>
            <a:r>
              <a:rPr sz="2565" spc="-392" dirty="0">
                <a:solidFill>
                  <a:srgbClr val="000000"/>
                </a:solidFill>
                <a:latin typeface="Times New Roman" panose="02020603050405020304"/>
                <a:cs typeface="Times New Roman" panose="02020603050405020304"/>
              </a:rPr>
              <a:t> </a:t>
            </a:r>
            <a:r>
              <a:rPr sz="2565" i="1" spc="124" dirty="0">
                <a:solidFill>
                  <a:srgbClr val="000000"/>
                </a:solidFill>
                <a:latin typeface="Times New Roman" panose="02020603050405020304"/>
                <a:cs typeface="Times New Roman" panose="02020603050405020304"/>
              </a:rPr>
              <a:t>X</a:t>
            </a:r>
            <a:r>
              <a:rPr sz="2565" i="1" spc="186" baseline="-21000" dirty="0">
                <a:solidFill>
                  <a:srgbClr val="000000"/>
                </a:solidFill>
                <a:latin typeface="Times New Roman" panose="02020603050405020304"/>
                <a:cs typeface="Times New Roman" panose="02020603050405020304"/>
              </a:rPr>
              <a:t>n</a:t>
            </a:r>
            <a:r>
              <a:rPr sz="2565" i="1" spc="-398" baseline="-21000" dirty="0">
                <a:solidFill>
                  <a:srgbClr val="000000"/>
                </a:solidFill>
                <a:latin typeface="Times New Roman" panose="02020603050405020304"/>
                <a:cs typeface="Times New Roman" panose="02020603050405020304"/>
              </a:rPr>
              <a:t> </a:t>
            </a:r>
            <a:r>
              <a:rPr sz="2565" spc="257" dirty="0">
                <a:solidFill>
                  <a:srgbClr val="000000"/>
                </a:solidFill>
                <a:latin typeface="微软雅黑" panose="020B0503020204020204" charset="-122"/>
                <a:cs typeface="微软雅黑" panose="020B0503020204020204" charset="-122"/>
              </a:rPr>
              <a:t>的</a:t>
            </a:r>
            <a:r>
              <a:rPr sz="2565" i="1" spc="-4" dirty="0">
                <a:solidFill>
                  <a:srgbClr val="000000"/>
                </a:solidFill>
                <a:latin typeface="Times New Roman" panose="02020603050405020304"/>
                <a:cs typeface="Times New Roman" panose="02020603050405020304"/>
              </a:rPr>
              <a:t>FIRST</a:t>
            </a:r>
            <a:r>
              <a:rPr sz="2565" i="1" spc="-13" dirty="0">
                <a:solidFill>
                  <a:srgbClr val="000000"/>
                </a:solidFill>
                <a:latin typeface="Times New Roman" panose="02020603050405020304"/>
                <a:cs typeface="Times New Roman" panose="02020603050405020304"/>
              </a:rPr>
              <a:t> </a:t>
            </a:r>
            <a:r>
              <a:rPr sz="2565" spc="257" dirty="0">
                <a:solidFill>
                  <a:srgbClr val="000000"/>
                </a:solidFill>
                <a:latin typeface="微软雅黑" panose="020B0503020204020204" charset="-122"/>
                <a:cs typeface="微软雅黑" panose="020B0503020204020204" charset="-122"/>
              </a:rPr>
              <a:t>集合</a:t>
            </a:r>
            <a:endParaRPr sz="2565">
              <a:latin typeface="微软雅黑" panose="020B0503020204020204" charset="-122"/>
              <a:cs typeface="微软雅黑" panose="020B0503020204020204"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62570" y="1395708"/>
            <a:ext cx="646379" cy="75585"/>
          </a:xfrm>
          <a:prstGeom prst="rect">
            <a:avLst/>
          </a:prstGeom>
          <a:blipFill>
            <a:blip r:embed="rId3" cstate="print"/>
            <a:stretch>
              <a:fillRect/>
            </a:stretch>
          </a:blipFill>
        </p:spPr>
        <p:txBody>
          <a:bodyPr wrap="square" lIns="0" tIns="0" rIns="0" bIns="0" rtlCol="0"/>
          <a:lstStyle/>
          <a:p>
            <a:endParaRPr sz="2223"/>
          </a:p>
        </p:txBody>
      </p:sp>
      <p:sp>
        <p:nvSpPr>
          <p:cNvPr id="3" name="object 3"/>
          <p:cNvSpPr txBox="1">
            <a:spLocks noGrp="1"/>
          </p:cNvSpPr>
          <p:nvPr>
            <p:ph type="title"/>
          </p:nvPr>
        </p:nvSpPr>
        <p:spPr>
          <a:xfrm>
            <a:off x="1273618" y="720785"/>
            <a:ext cx="4589376" cy="405689"/>
          </a:xfrm>
          <a:prstGeom prst="rect">
            <a:avLst/>
          </a:prstGeom>
        </p:spPr>
        <p:txBody>
          <a:bodyPr vert="horz" wrap="square" lIns="0" tIns="10860" rIns="0" bIns="0" numCol="1" rtlCol="0" anchor="b" anchorCtr="0" compatLnSpc="1">
            <a:prstTxWarp prst="textNoShape">
              <a:avLst/>
            </a:prstTxWarp>
            <a:spAutoFit/>
          </a:bodyPr>
          <a:lstStyle/>
          <a:p>
            <a:pPr marL="10860">
              <a:spcBef>
                <a:spcPts val="86"/>
              </a:spcBef>
            </a:pPr>
            <a:r>
              <a:rPr sz="2565" spc="257" dirty="0">
                <a:solidFill>
                  <a:srgbClr val="000000"/>
                </a:solidFill>
                <a:latin typeface="微软雅黑" panose="020B0503020204020204" charset="-122"/>
                <a:cs typeface="微软雅黑" panose="020B0503020204020204" charset="-122"/>
              </a:rPr>
              <a:t>计算非终结符</a:t>
            </a:r>
            <a:r>
              <a:rPr sz="2565" i="1" dirty="0">
                <a:solidFill>
                  <a:srgbClr val="000000"/>
                </a:solidFill>
                <a:latin typeface="Times New Roman" panose="02020603050405020304"/>
                <a:cs typeface="Times New Roman" panose="02020603050405020304"/>
              </a:rPr>
              <a:t>A</a:t>
            </a:r>
            <a:r>
              <a:rPr sz="2565" i="1" spc="-440" dirty="0">
                <a:solidFill>
                  <a:srgbClr val="000000"/>
                </a:solidFill>
                <a:latin typeface="Times New Roman" panose="02020603050405020304"/>
                <a:cs typeface="Times New Roman" panose="02020603050405020304"/>
              </a:rPr>
              <a:t> </a:t>
            </a:r>
            <a:r>
              <a:rPr sz="2565" spc="257" dirty="0">
                <a:solidFill>
                  <a:srgbClr val="000000"/>
                </a:solidFill>
                <a:latin typeface="微软雅黑" panose="020B0503020204020204" charset="-122"/>
                <a:cs typeface="微软雅黑" panose="020B0503020204020204" charset="-122"/>
              </a:rPr>
              <a:t>的</a:t>
            </a:r>
            <a:r>
              <a:rPr sz="2565" i="1" spc="-4" dirty="0">
                <a:solidFill>
                  <a:srgbClr val="000000"/>
                </a:solidFill>
                <a:latin typeface="Times New Roman" panose="02020603050405020304"/>
                <a:cs typeface="Times New Roman" panose="02020603050405020304"/>
              </a:rPr>
              <a:t>FOLLOW</a:t>
            </a:r>
            <a:r>
              <a:rPr sz="2565" spc="-4" dirty="0">
                <a:solidFill>
                  <a:srgbClr val="000000"/>
                </a:solidFill>
                <a:latin typeface="Times New Roman" panose="02020603050405020304"/>
                <a:cs typeface="Times New Roman" panose="02020603050405020304"/>
              </a:rPr>
              <a:t>(</a:t>
            </a:r>
            <a:r>
              <a:rPr sz="2565" i="1" spc="-4" dirty="0">
                <a:solidFill>
                  <a:srgbClr val="000000"/>
                </a:solidFill>
                <a:latin typeface="Times New Roman" panose="02020603050405020304"/>
                <a:cs typeface="Times New Roman" panose="02020603050405020304"/>
              </a:rPr>
              <a:t>A</a:t>
            </a:r>
            <a:r>
              <a:rPr sz="2565" spc="-4" dirty="0">
                <a:solidFill>
                  <a:srgbClr val="000000"/>
                </a:solidFill>
                <a:latin typeface="Times New Roman" panose="02020603050405020304"/>
                <a:cs typeface="Times New Roman" panose="02020603050405020304"/>
              </a:rPr>
              <a:t>)</a:t>
            </a:r>
            <a:endParaRPr sz="2565" dirty="0">
              <a:latin typeface="Times New Roman" panose="02020603050405020304"/>
              <a:cs typeface="Times New Roman" panose="02020603050405020304"/>
            </a:endParaRPr>
          </a:p>
        </p:txBody>
      </p:sp>
      <p:sp>
        <p:nvSpPr>
          <p:cNvPr id="4" name="object 4"/>
          <p:cNvSpPr/>
          <p:nvPr/>
        </p:nvSpPr>
        <p:spPr>
          <a:xfrm>
            <a:off x="968167" y="2021236"/>
            <a:ext cx="7208773" cy="1007795"/>
          </a:xfrm>
          <a:custGeom>
            <a:avLst/>
            <a:gdLst/>
            <a:ahLst/>
            <a:cxnLst/>
            <a:rect l="l" t="t" r="r" b="b"/>
            <a:pathLst>
              <a:path w="8430260" h="1178560">
                <a:moveTo>
                  <a:pt x="0" y="0"/>
                </a:moveTo>
                <a:lnTo>
                  <a:pt x="0" y="1178052"/>
                </a:lnTo>
                <a:lnTo>
                  <a:pt x="8430006" y="1178052"/>
                </a:lnTo>
                <a:lnTo>
                  <a:pt x="8430006" y="0"/>
                </a:lnTo>
                <a:lnTo>
                  <a:pt x="0" y="0"/>
                </a:lnTo>
                <a:close/>
              </a:path>
            </a:pathLst>
          </a:custGeom>
          <a:solidFill>
            <a:srgbClr val="F9D98C"/>
          </a:solidFill>
        </p:spPr>
        <p:txBody>
          <a:bodyPr wrap="square" lIns="0" tIns="0" rIns="0" bIns="0" rtlCol="0"/>
          <a:lstStyle/>
          <a:p>
            <a:endParaRPr sz="2223"/>
          </a:p>
        </p:txBody>
      </p:sp>
      <p:sp>
        <p:nvSpPr>
          <p:cNvPr id="5" name="object 5"/>
          <p:cNvSpPr/>
          <p:nvPr/>
        </p:nvSpPr>
        <p:spPr>
          <a:xfrm>
            <a:off x="962954" y="2016023"/>
            <a:ext cx="7219090" cy="1018112"/>
          </a:xfrm>
          <a:custGeom>
            <a:avLst/>
            <a:gdLst/>
            <a:ahLst/>
            <a:cxnLst/>
            <a:rect l="l" t="t" r="r" b="b"/>
            <a:pathLst>
              <a:path w="8442325" h="1190625">
                <a:moveTo>
                  <a:pt x="8442198" y="1187957"/>
                </a:moveTo>
                <a:lnTo>
                  <a:pt x="8442198" y="3047"/>
                </a:lnTo>
                <a:lnTo>
                  <a:pt x="8439150" y="0"/>
                </a:lnTo>
                <a:lnTo>
                  <a:pt x="3047" y="0"/>
                </a:lnTo>
                <a:lnTo>
                  <a:pt x="0" y="3048"/>
                </a:lnTo>
                <a:lnTo>
                  <a:pt x="0" y="1187958"/>
                </a:lnTo>
                <a:lnTo>
                  <a:pt x="3048" y="1190244"/>
                </a:lnTo>
                <a:lnTo>
                  <a:pt x="6096" y="1190244"/>
                </a:lnTo>
                <a:lnTo>
                  <a:pt x="6096" y="12954"/>
                </a:lnTo>
                <a:lnTo>
                  <a:pt x="12953" y="6096"/>
                </a:lnTo>
                <a:lnTo>
                  <a:pt x="12953" y="12954"/>
                </a:lnTo>
                <a:lnTo>
                  <a:pt x="8429244" y="12953"/>
                </a:lnTo>
                <a:lnTo>
                  <a:pt x="8429244" y="6095"/>
                </a:lnTo>
                <a:lnTo>
                  <a:pt x="8436102" y="12953"/>
                </a:lnTo>
                <a:lnTo>
                  <a:pt x="8436102" y="1190243"/>
                </a:lnTo>
                <a:lnTo>
                  <a:pt x="8439150" y="1190243"/>
                </a:lnTo>
                <a:lnTo>
                  <a:pt x="8442198" y="1187957"/>
                </a:lnTo>
                <a:close/>
              </a:path>
              <a:path w="8442325" h="1190625">
                <a:moveTo>
                  <a:pt x="12953" y="12954"/>
                </a:moveTo>
                <a:lnTo>
                  <a:pt x="12953" y="6096"/>
                </a:lnTo>
                <a:lnTo>
                  <a:pt x="6096" y="12954"/>
                </a:lnTo>
                <a:lnTo>
                  <a:pt x="12953" y="12954"/>
                </a:lnTo>
                <a:close/>
              </a:path>
              <a:path w="8442325" h="1190625">
                <a:moveTo>
                  <a:pt x="12953" y="1178052"/>
                </a:moveTo>
                <a:lnTo>
                  <a:pt x="12953" y="12954"/>
                </a:lnTo>
                <a:lnTo>
                  <a:pt x="6096" y="12954"/>
                </a:lnTo>
                <a:lnTo>
                  <a:pt x="6096" y="1178052"/>
                </a:lnTo>
                <a:lnTo>
                  <a:pt x="12953" y="1178052"/>
                </a:lnTo>
                <a:close/>
              </a:path>
              <a:path w="8442325" h="1190625">
                <a:moveTo>
                  <a:pt x="8436102" y="1178051"/>
                </a:moveTo>
                <a:lnTo>
                  <a:pt x="6096" y="1178052"/>
                </a:lnTo>
                <a:lnTo>
                  <a:pt x="12953" y="1184148"/>
                </a:lnTo>
                <a:lnTo>
                  <a:pt x="12953" y="1190244"/>
                </a:lnTo>
                <a:lnTo>
                  <a:pt x="8429244" y="1190243"/>
                </a:lnTo>
                <a:lnTo>
                  <a:pt x="8429244" y="1184147"/>
                </a:lnTo>
                <a:lnTo>
                  <a:pt x="8436102" y="1178051"/>
                </a:lnTo>
                <a:close/>
              </a:path>
              <a:path w="8442325" h="1190625">
                <a:moveTo>
                  <a:pt x="12953" y="1190244"/>
                </a:moveTo>
                <a:lnTo>
                  <a:pt x="12953" y="1184148"/>
                </a:lnTo>
                <a:lnTo>
                  <a:pt x="6096" y="1178052"/>
                </a:lnTo>
                <a:lnTo>
                  <a:pt x="6096" y="1190244"/>
                </a:lnTo>
                <a:lnTo>
                  <a:pt x="12953" y="1190244"/>
                </a:lnTo>
                <a:close/>
              </a:path>
              <a:path w="8442325" h="1190625">
                <a:moveTo>
                  <a:pt x="8436102" y="12953"/>
                </a:moveTo>
                <a:lnTo>
                  <a:pt x="8429244" y="6095"/>
                </a:lnTo>
                <a:lnTo>
                  <a:pt x="8429244" y="12953"/>
                </a:lnTo>
                <a:lnTo>
                  <a:pt x="8436102" y="12953"/>
                </a:lnTo>
                <a:close/>
              </a:path>
              <a:path w="8442325" h="1190625">
                <a:moveTo>
                  <a:pt x="8436102" y="1178051"/>
                </a:moveTo>
                <a:lnTo>
                  <a:pt x="8436102" y="12953"/>
                </a:lnTo>
                <a:lnTo>
                  <a:pt x="8429244" y="12953"/>
                </a:lnTo>
                <a:lnTo>
                  <a:pt x="8429244" y="1178051"/>
                </a:lnTo>
                <a:lnTo>
                  <a:pt x="8436102" y="1178051"/>
                </a:lnTo>
                <a:close/>
              </a:path>
              <a:path w="8442325" h="1190625">
                <a:moveTo>
                  <a:pt x="8436102" y="1190243"/>
                </a:moveTo>
                <a:lnTo>
                  <a:pt x="8436102" y="1178051"/>
                </a:lnTo>
                <a:lnTo>
                  <a:pt x="8429244" y="1184147"/>
                </a:lnTo>
                <a:lnTo>
                  <a:pt x="8429244" y="1190243"/>
                </a:lnTo>
                <a:lnTo>
                  <a:pt x="8436102" y="1190243"/>
                </a:lnTo>
                <a:close/>
              </a:path>
            </a:pathLst>
          </a:custGeom>
          <a:solidFill>
            <a:srgbClr val="000000"/>
          </a:solidFill>
        </p:spPr>
        <p:txBody>
          <a:bodyPr wrap="square" lIns="0" tIns="0" rIns="0" bIns="0" rtlCol="0"/>
          <a:lstStyle/>
          <a:p>
            <a:endParaRPr sz="2223"/>
          </a:p>
        </p:txBody>
      </p:sp>
      <p:sp>
        <p:nvSpPr>
          <p:cNvPr id="6" name="object 6"/>
          <p:cNvSpPr txBox="1"/>
          <p:nvPr/>
        </p:nvSpPr>
        <p:spPr>
          <a:xfrm>
            <a:off x="946447" y="1973625"/>
            <a:ext cx="7252213" cy="990850"/>
          </a:xfrm>
          <a:prstGeom prst="rect">
            <a:avLst/>
          </a:prstGeom>
        </p:spPr>
        <p:txBody>
          <a:bodyPr vert="horz" wrap="square" lIns="0" tIns="10860" rIns="0" bIns="0" rtlCol="0">
            <a:spAutoFit/>
          </a:bodyPr>
          <a:lstStyle/>
          <a:p>
            <a:pPr marL="333395" marR="887243" indent="-333395">
              <a:lnSpc>
                <a:spcPct val="124000"/>
              </a:lnSpc>
              <a:spcBef>
                <a:spcPts val="86"/>
              </a:spcBef>
              <a:buFont typeface="Wingdings" panose="05000000000000000000"/>
              <a:buChar char=""/>
              <a:tabLst>
                <a:tab pos="333395" algn="l"/>
              </a:tabLst>
            </a:pPr>
            <a:r>
              <a:rPr sz="1710" b="1" i="1" spc="-4" dirty="0">
                <a:latin typeface="Times New Roman" panose="02020603050405020304"/>
                <a:cs typeface="Times New Roman" panose="02020603050405020304"/>
              </a:rPr>
              <a:t>FOLLO</a:t>
            </a:r>
            <a:r>
              <a:rPr sz="1710" b="1" i="1" spc="-9" dirty="0">
                <a:latin typeface="Times New Roman" panose="02020603050405020304"/>
                <a:cs typeface="Times New Roman" panose="02020603050405020304"/>
              </a:rPr>
              <a:t>W</a:t>
            </a:r>
            <a:r>
              <a:rPr sz="1710" b="1" spc="-4" dirty="0">
                <a:latin typeface="Times New Roman" panose="02020603050405020304"/>
                <a:cs typeface="Times New Roman" panose="02020603050405020304"/>
              </a:rPr>
              <a:t>(</a:t>
            </a:r>
            <a:r>
              <a:rPr sz="1710" b="1" i="1" spc="-9" dirty="0">
                <a:latin typeface="Times New Roman" panose="02020603050405020304"/>
                <a:cs typeface="Times New Roman" panose="02020603050405020304"/>
              </a:rPr>
              <a:t>A</a:t>
            </a:r>
            <a:r>
              <a:rPr sz="1710" b="1" spc="-4" dirty="0">
                <a:latin typeface="Times New Roman" panose="02020603050405020304"/>
                <a:cs typeface="Times New Roman" panose="02020603050405020304"/>
              </a:rPr>
              <a:t>)</a:t>
            </a:r>
            <a:r>
              <a:rPr sz="1710" b="1" dirty="0">
                <a:latin typeface="华文楷体" panose="02010600040101010101" charset="-122"/>
                <a:cs typeface="华文楷体" panose="02010600040101010101" charset="-122"/>
              </a:rPr>
              <a:t>：可能在某个句型中紧跟</a:t>
            </a:r>
            <a:r>
              <a:rPr sz="1710" b="1" spc="-4" dirty="0">
                <a:latin typeface="华文楷体" panose="02010600040101010101" charset="-122"/>
                <a:cs typeface="华文楷体" panose="02010600040101010101" charset="-122"/>
              </a:rPr>
              <a:t>在</a:t>
            </a:r>
            <a:r>
              <a:rPr sz="1710" b="1" i="1" spc="-9" dirty="0">
                <a:latin typeface="Times New Roman" panose="02020603050405020304"/>
                <a:cs typeface="Times New Roman" panose="02020603050405020304"/>
              </a:rPr>
              <a:t>A</a:t>
            </a:r>
            <a:r>
              <a:rPr sz="1710" b="1" dirty="0">
                <a:latin typeface="华文楷体" panose="02010600040101010101" charset="-122"/>
                <a:cs typeface="华文楷体" panose="02010600040101010101" charset="-122"/>
              </a:rPr>
              <a:t>后边</a:t>
            </a:r>
            <a:r>
              <a:rPr sz="1710" b="1" spc="-4" dirty="0">
                <a:latin typeface="华文楷体" panose="02010600040101010101" charset="-122"/>
                <a:cs typeface="华文楷体" panose="02010600040101010101" charset="-122"/>
              </a:rPr>
              <a:t>的</a:t>
            </a:r>
            <a:r>
              <a:rPr sz="1710" b="1" spc="-4" dirty="0">
                <a:solidFill>
                  <a:srgbClr val="3333FF"/>
                </a:solidFill>
                <a:latin typeface="华文楷体" panose="02010600040101010101" charset="-122"/>
                <a:cs typeface="华文楷体" panose="02010600040101010101" charset="-122"/>
              </a:rPr>
              <a:t>终结符</a:t>
            </a:r>
            <a:r>
              <a:rPr sz="1710" b="1" spc="-4" dirty="0">
                <a:solidFill>
                  <a:srgbClr val="3333FF"/>
                </a:solidFill>
                <a:latin typeface="Times New Roman" panose="02020603050405020304"/>
                <a:cs typeface="Times New Roman" panose="02020603050405020304"/>
              </a:rPr>
              <a:t>a</a:t>
            </a:r>
            <a:r>
              <a:rPr sz="1710" b="1" spc="-4" dirty="0">
                <a:latin typeface="华文楷体" panose="02010600040101010101" charset="-122"/>
                <a:cs typeface="华文楷体" panose="02010600040101010101" charset="-122"/>
              </a:rPr>
              <a:t>的集合  </a:t>
            </a:r>
            <a:r>
              <a:rPr sz="1710" b="1" i="1" spc="-4" dirty="0">
                <a:latin typeface="Times New Roman" panose="02020603050405020304"/>
                <a:cs typeface="Times New Roman" panose="02020603050405020304"/>
              </a:rPr>
              <a:t>FOLLOW</a:t>
            </a:r>
            <a:r>
              <a:rPr sz="1710" b="1" spc="-4" dirty="0">
                <a:latin typeface="Times New Roman" panose="02020603050405020304"/>
                <a:cs typeface="Times New Roman" panose="02020603050405020304"/>
              </a:rPr>
              <a:t>(</a:t>
            </a:r>
            <a:r>
              <a:rPr sz="1710" b="1" i="1" spc="-4" dirty="0">
                <a:latin typeface="Times New Roman" panose="02020603050405020304"/>
                <a:cs typeface="Times New Roman" panose="02020603050405020304"/>
              </a:rPr>
              <a:t>A</a:t>
            </a:r>
            <a:r>
              <a:rPr sz="1710" b="1" spc="-4" dirty="0">
                <a:latin typeface="Times New Roman" panose="02020603050405020304"/>
                <a:cs typeface="Times New Roman" panose="02020603050405020304"/>
              </a:rPr>
              <a:t>)={a| </a:t>
            </a:r>
            <a:r>
              <a:rPr sz="1710" b="1" i="1" spc="-4" dirty="0">
                <a:latin typeface="Times New Roman" panose="02020603050405020304"/>
                <a:cs typeface="Times New Roman" panose="02020603050405020304"/>
              </a:rPr>
              <a:t>S </a:t>
            </a:r>
            <a:r>
              <a:rPr sz="1710" b="1" spc="4" dirty="0">
                <a:latin typeface="Symbol" panose="05050102010706020507"/>
                <a:cs typeface="Symbol" panose="05050102010706020507"/>
              </a:rPr>
              <a:t></a:t>
            </a:r>
            <a:r>
              <a:rPr sz="1667" b="1" spc="6" baseline="26000" dirty="0">
                <a:latin typeface="Times New Roman" panose="02020603050405020304"/>
                <a:cs typeface="Times New Roman" panose="02020603050405020304"/>
              </a:rPr>
              <a:t>* </a:t>
            </a:r>
            <a:r>
              <a:rPr sz="1710" b="1" i="1" spc="-4" dirty="0">
                <a:latin typeface="Times New Roman" panose="02020603050405020304"/>
                <a:cs typeface="Times New Roman" panose="02020603050405020304"/>
              </a:rPr>
              <a:t>αA</a:t>
            </a:r>
            <a:r>
              <a:rPr sz="1710" b="1" spc="-4" dirty="0">
                <a:solidFill>
                  <a:srgbClr val="3333FF"/>
                </a:solidFill>
                <a:latin typeface="Times New Roman" panose="02020603050405020304"/>
                <a:cs typeface="Times New Roman" panose="02020603050405020304"/>
              </a:rPr>
              <a:t>a</a:t>
            </a:r>
            <a:r>
              <a:rPr sz="1710" b="1" i="1" spc="-4" dirty="0">
                <a:latin typeface="Times New Roman" panose="02020603050405020304"/>
                <a:cs typeface="Times New Roman" panose="02020603050405020304"/>
              </a:rPr>
              <a:t>β</a:t>
            </a:r>
            <a:r>
              <a:rPr sz="1710" b="1" spc="-4" dirty="0">
                <a:latin typeface="Times New Roman" panose="02020603050405020304"/>
                <a:cs typeface="Times New Roman" panose="02020603050405020304"/>
              </a:rPr>
              <a:t>,</a:t>
            </a:r>
            <a:r>
              <a:rPr sz="1710" b="1" spc="-120" dirty="0">
                <a:latin typeface="Times New Roman" panose="02020603050405020304"/>
                <a:cs typeface="Times New Roman" panose="02020603050405020304"/>
              </a:rPr>
              <a:t> </a:t>
            </a:r>
            <a:r>
              <a:rPr sz="1710" b="1" dirty="0">
                <a:latin typeface="Times New Roman" panose="02020603050405020304"/>
                <a:cs typeface="Times New Roman" panose="02020603050405020304"/>
              </a:rPr>
              <a:t>a</a:t>
            </a:r>
            <a:r>
              <a:rPr sz="1710" b="1" dirty="0">
                <a:latin typeface="宋体" panose="02010600030101010101" pitchFamily="2" charset="-122"/>
                <a:cs typeface="宋体" panose="02010600030101010101" pitchFamily="2" charset="-122"/>
              </a:rPr>
              <a:t>∈</a:t>
            </a:r>
            <a:r>
              <a:rPr sz="1710" b="1" i="1" dirty="0">
                <a:latin typeface="Times New Roman" panose="02020603050405020304"/>
                <a:cs typeface="Times New Roman" panose="02020603050405020304"/>
              </a:rPr>
              <a:t>V</a:t>
            </a:r>
            <a:r>
              <a:rPr sz="1667" b="1" i="1" baseline="-21000" dirty="0">
                <a:latin typeface="Times New Roman" panose="02020603050405020304"/>
                <a:cs typeface="Times New Roman" panose="02020603050405020304"/>
              </a:rPr>
              <a:t>T</a:t>
            </a:r>
            <a:r>
              <a:rPr sz="1710" b="1" dirty="0">
                <a:latin typeface="宋体" panose="02010600030101010101" pitchFamily="2" charset="-122"/>
                <a:cs typeface="宋体" panose="02010600030101010101" pitchFamily="2" charset="-122"/>
              </a:rPr>
              <a:t>，</a:t>
            </a:r>
            <a:r>
              <a:rPr sz="1710" b="1" i="1" dirty="0">
                <a:latin typeface="Times New Roman" panose="02020603050405020304"/>
                <a:cs typeface="Times New Roman" panose="02020603050405020304"/>
              </a:rPr>
              <a:t>α,β</a:t>
            </a:r>
            <a:r>
              <a:rPr sz="1710" b="1" dirty="0">
                <a:latin typeface="宋体" panose="02010600030101010101" pitchFamily="2" charset="-122"/>
                <a:cs typeface="宋体" panose="02010600030101010101" pitchFamily="2" charset="-122"/>
              </a:rPr>
              <a:t>∈</a:t>
            </a:r>
            <a:r>
              <a:rPr sz="1710" b="1" dirty="0">
                <a:latin typeface="Times New Roman" panose="02020603050405020304"/>
                <a:cs typeface="Times New Roman" panose="02020603050405020304"/>
              </a:rPr>
              <a:t>(</a:t>
            </a:r>
            <a:r>
              <a:rPr sz="1710" b="1" i="1" dirty="0">
                <a:latin typeface="Times New Roman" panose="02020603050405020304"/>
                <a:cs typeface="Times New Roman" panose="02020603050405020304"/>
              </a:rPr>
              <a:t>V</a:t>
            </a:r>
            <a:r>
              <a:rPr sz="1667" b="1" i="1" baseline="-21000" dirty="0">
                <a:latin typeface="Times New Roman" panose="02020603050405020304"/>
                <a:cs typeface="Times New Roman" panose="02020603050405020304"/>
              </a:rPr>
              <a:t>T</a:t>
            </a:r>
            <a:r>
              <a:rPr sz="1710" b="1" dirty="0">
                <a:latin typeface="宋体" panose="02010600030101010101" pitchFamily="2" charset="-122"/>
                <a:cs typeface="宋体" panose="02010600030101010101" pitchFamily="2" charset="-122"/>
              </a:rPr>
              <a:t>∪</a:t>
            </a:r>
            <a:r>
              <a:rPr sz="1710" b="1" i="1" dirty="0">
                <a:latin typeface="Times New Roman" panose="02020603050405020304"/>
                <a:cs typeface="Times New Roman" panose="02020603050405020304"/>
              </a:rPr>
              <a:t>V</a:t>
            </a:r>
            <a:r>
              <a:rPr sz="1667" b="1" i="1" baseline="-21000" dirty="0">
                <a:latin typeface="Times New Roman" panose="02020603050405020304"/>
                <a:cs typeface="Times New Roman" panose="02020603050405020304"/>
              </a:rPr>
              <a:t>N</a:t>
            </a:r>
            <a:r>
              <a:rPr sz="1710" b="1" dirty="0">
                <a:latin typeface="Times New Roman" panose="02020603050405020304"/>
                <a:cs typeface="Times New Roman" panose="02020603050405020304"/>
              </a:rPr>
              <a:t>)</a:t>
            </a:r>
            <a:r>
              <a:rPr sz="1667" b="1" baseline="26000" dirty="0">
                <a:latin typeface="Times New Roman" panose="02020603050405020304"/>
                <a:cs typeface="Times New Roman" panose="02020603050405020304"/>
              </a:rPr>
              <a:t>*</a:t>
            </a:r>
            <a:r>
              <a:rPr sz="1710" b="1" dirty="0">
                <a:latin typeface="Times New Roman" panose="02020603050405020304"/>
                <a:cs typeface="Times New Roman" panose="02020603050405020304"/>
              </a:rPr>
              <a:t>}</a:t>
            </a:r>
            <a:endParaRPr sz="1710">
              <a:latin typeface="Times New Roman" panose="02020603050405020304"/>
              <a:cs typeface="Times New Roman" panose="02020603050405020304"/>
            </a:endParaRPr>
          </a:p>
          <a:p>
            <a:pPr marL="332852" indent="-233485">
              <a:spcBef>
                <a:spcPts val="496"/>
              </a:spcBef>
              <a:buFont typeface="Wingdings" panose="05000000000000000000"/>
              <a:buChar char=""/>
              <a:tabLst>
                <a:tab pos="333395" algn="l"/>
              </a:tabLst>
            </a:pPr>
            <a:r>
              <a:rPr sz="1710" b="1" dirty="0">
                <a:latin typeface="华文楷体" panose="02010600040101010101" charset="-122"/>
                <a:cs typeface="华文楷体" panose="02010600040101010101" charset="-122"/>
              </a:rPr>
              <a:t>如果</a:t>
            </a:r>
            <a:r>
              <a:rPr sz="1710" b="1" i="1" spc="-9" dirty="0">
                <a:latin typeface="Times New Roman" panose="02020603050405020304"/>
                <a:cs typeface="Times New Roman" panose="02020603050405020304"/>
              </a:rPr>
              <a:t>A</a:t>
            </a:r>
            <a:r>
              <a:rPr sz="1710" b="1" spc="-4" dirty="0">
                <a:latin typeface="华文楷体" panose="02010600040101010101" charset="-122"/>
                <a:cs typeface="华文楷体" panose="02010600040101010101" charset="-122"/>
              </a:rPr>
              <a:t>是某个句型的的最右符号，则将结束符“</a:t>
            </a:r>
            <a:r>
              <a:rPr sz="1710" b="1" spc="-4" dirty="0">
                <a:latin typeface="Times New Roman" panose="02020603050405020304"/>
                <a:cs typeface="Times New Roman" panose="02020603050405020304"/>
              </a:rPr>
              <a:t>$”</a:t>
            </a:r>
            <a:r>
              <a:rPr sz="1710" b="1" spc="-4" dirty="0">
                <a:latin typeface="华文楷体" panose="02010600040101010101" charset="-122"/>
                <a:cs typeface="华文楷体" panose="02010600040101010101" charset="-122"/>
              </a:rPr>
              <a:t>添加到</a:t>
            </a:r>
            <a:r>
              <a:rPr sz="1710" b="1" i="1" spc="-9" dirty="0">
                <a:latin typeface="Times New Roman" panose="02020603050405020304"/>
                <a:cs typeface="Times New Roman" panose="02020603050405020304"/>
              </a:rPr>
              <a:t>FOLLOW</a:t>
            </a:r>
            <a:r>
              <a:rPr sz="1710" b="1" spc="-9" dirty="0">
                <a:latin typeface="Times New Roman" panose="02020603050405020304"/>
                <a:cs typeface="Times New Roman" panose="02020603050405020304"/>
              </a:rPr>
              <a:t>(</a:t>
            </a:r>
            <a:r>
              <a:rPr sz="1710" b="1" i="1" spc="-9" dirty="0">
                <a:latin typeface="Times New Roman" panose="02020603050405020304"/>
                <a:cs typeface="Times New Roman" panose="02020603050405020304"/>
              </a:rPr>
              <a:t>A</a:t>
            </a:r>
            <a:r>
              <a:rPr sz="1710" b="1" spc="-9" dirty="0">
                <a:latin typeface="Times New Roman" panose="02020603050405020304"/>
                <a:cs typeface="Times New Roman" panose="02020603050405020304"/>
              </a:rPr>
              <a:t>)</a:t>
            </a:r>
            <a:r>
              <a:rPr sz="1710" b="1" spc="-4" dirty="0">
                <a:latin typeface="华文楷体" panose="02010600040101010101" charset="-122"/>
                <a:cs typeface="华文楷体" panose="02010600040101010101" charset="-122"/>
              </a:rPr>
              <a:t>中</a:t>
            </a:r>
            <a:endParaRPr sz="1710">
              <a:latin typeface="华文楷体" panose="02010600040101010101" charset="-122"/>
              <a:cs typeface="华文楷体" panose="02010600040101010101" charset="-122"/>
            </a:endParaRPr>
          </a:p>
        </p:txBody>
      </p:sp>
      <p:pic>
        <p:nvPicPr>
          <p:cNvPr id="18" name="图片 17"/>
          <p:cNvPicPr>
            <a:picLocks noChangeAspect="1"/>
          </p:cNvPicPr>
          <p:nvPr>
            <p:custDataLst>
              <p:tags r:id="rId1"/>
            </p:custDataLst>
          </p:nvPr>
        </p:nvPicPr>
        <p:blipFill>
          <a:blip r:embed="rId4"/>
          <a:stretch>
            <a:fillRect/>
          </a:stretch>
        </p:blipFill>
        <p:spPr>
          <a:xfrm>
            <a:off x="251519" y="3645024"/>
            <a:ext cx="5103200" cy="2156663"/>
          </a:xfrm>
          <a:prstGeom prst="rect">
            <a:avLst/>
          </a:prstGeom>
        </p:spPr>
      </p:pic>
      <p:sp>
        <p:nvSpPr>
          <p:cNvPr id="7" name="文本框 6">
            <a:extLst>
              <a:ext uri="{FF2B5EF4-FFF2-40B4-BE49-F238E27FC236}">
                <a16:creationId xmlns:a16="http://schemas.microsoft.com/office/drawing/2014/main" id="{AFF10492-6AB3-4C60-B0CC-298647A06230}"/>
              </a:ext>
            </a:extLst>
          </p:cNvPr>
          <p:cNvSpPr txBox="1"/>
          <p:nvPr/>
        </p:nvSpPr>
        <p:spPr>
          <a:xfrm>
            <a:off x="5724128" y="3766879"/>
            <a:ext cx="3240361" cy="1692771"/>
          </a:xfrm>
          <a:prstGeom prst="rect">
            <a:avLst/>
          </a:prstGeom>
          <a:solidFill>
            <a:schemeClr val="accent6">
              <a:lumMod val="20000"/>
              <a:lumOff val="80000"/>
            </a:schemeClr>
          </a:solidFill>
          <a:ln>
            <a:solidFill>
              <a:schemeClr val="accent1"/>
            </a:solidFill>
          </a:ln>
        </p:spPr>
        <p:txBody>
          <a:bodyPr wrap="square" rtlCol="0">
            <a:spAutoFit/>
          </a:bodyPr>
          <a:lstStyle/>
          <a:p>
            <a:r>
              <a:rPr lang="zh-CN" altLang="en-US" dirty="0"/>
              <a:t>换句话说，</a:t>
            </a:r>
            <a:r>
              <a:rPr lang="en-US" altLang="zh-CN" dirty="0"/>
              <a:t>FOLLOW</a:t>
            </a:r>
            <a:r>
              <a:rPr lang="zh-CN" altLang="en-US" dirty="0"/>
              <a:t>（</a:t>
            </a:r>
            <a:r>
              <a:rPr lang="en-US" altLang="zh-CN" dirty="0"/>
              <a:t>A</a:t>
            </a:r>
            <a:r>
              <a:rPr lang="zh-CN" altLang="en-US" dirty="0"/>
              <a:t>）是</a:t>
            </a:r>
            <a:r>
              <a:rPr lang="en-US" altLang="zh-CN" dirty="0"/>
              <a:t>G</a:t>
            </a:r>
            <a:r>
              <a:rPr lang="zh-CN" altLang="en-US" dirty="0"/>
              <a:t>的所有句型中，紧跟在</a:t>
            </a:r>
            <a:r>
              <a:rPr lang="en-US" altLang="zh-CN" dirty="0"/>
              <a:t>A</a:t>
            </a:r>
            <a:r>
              <a:rPr lang="zh-CN" altLang="en-US" dirty="0"/>
              <a:t>之后出现的终结符或</a:t>
            </a:r>
            <a:r>
              <a:rPr lang="en-US" altLang="zh-CN" dirty="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6">
            <a:extLst>
              <a:ext uri="{FF2B5EF4-FFF2-40B4-BE49-F238E27FC236}">
                <a16:creationId xmlns:a16="http://schemas.microsoft.com/office/drawing/2014/main" id="{78EFD6B5-8E7A-4B59-B794-EABE9872E584}"/>
              </a:ext>
            </a:extLst>
          </p:cNvPr>
          <p:cNvSpPr/>
          <p:nvPr/>
        </p:nvSpPr>
        <p:spPr>
          <a:xfrm>
            <a:off x="651710" y="1384903"/>
            <a:ext cx="6914471" cy="935033"/>
          </a:xfrm>
          <a:prstGeom prst="rect">
            <a:avLst/>
          </a:prstGeom>
        </p:spPr>
        <p:txBody>
          <a:bodyPr lIns="0" tIns="0" rIns="0" bIns="0"/>
          <a:lstStyle/>
          <a:p>
            <a:pPr>
              <a:lnSpc>
                <a:spcPct val="123000"/>
              </a:lnSpc>
              <a:defRPr/>
            </a:pPr>
            <a:endParaRPr lang="en-US" altLang="en-US" sz="342" dirty="0"/>
          </a:p>
          <a:p>
            <a:pPr indent="657016">
              <a:lnSpc>
                <a:spcPct val="98000"/>
              </a:lnSpc>
              <a:spcBef>
                <a:spcPts val="0"/>
              </a:spcBef>
              <a:tabLst>
                <a:tab pos="740093" algn="l"/>
              </a:tabLst>
              <a:defRPr/>
            </a:pPr>
            <a:r>
              <a:rPr sz="2565" dirty="0">
                <a:solidFill>
                  <a:srgbClr val="000000">
                    <a:alpha val="100000"/>
                  </a:srgbClr>
                </a:solidFill>
                <a:latin typeface="Arial" panose="020B0604020202020204"/>
                <a:ea typeface="Arial" panose="020B0604020202020204"/>
                <a:cs typeface="Arial" panose="020B0604020202020204"/>
              </a:rPr>
              <a:t>	</a:t>
            </a:r>
            <a:r>
              <a:rPr sz="2565" b="1" spc="51" dirty="0">
                <a:solidFill>
                  <a:srgbClr val="000000">
                    <a:alpha val="100000"/>
                  </a:srgbClr>
                </a:solidFill>
                <a:latin typeface="微软雅黑" panose="020B0503020204020204" charset="-122"/>
                <a:ea typeface="微软雅黑" panose="020B0503020204020204" charset="-122"/>
                <a:cs typeface="微软雅黑" panose="020B0503020204020204" charset="-122"/>
              </a:rPr>
              <a:t>最左推导</a:t>
            </a:r>
            <a:r>
              <a:rPr sz="2138" b="1" spc="51" dirty="0">
                <a:solidFill>
                  <a:srgbClr val="000000">
                    <a:alpha val="100000"/>
                  </a:srgbClr>
                </a:solidFill>
                <a:latin typeface="Times New Roman" panose="02020603050405020304"/>
                <a:ea typeface="Times New Roman" panose="02020603050405020304"/>
                <a:cs typeface="Times New Roman" panose="02020603050405020304"/>
              </a:rPr>
              <a:t>(</a:t>
            </a:r>
            <a:r>
              <a:rPr sz="2138" b="1" i="1" spc="51" dirty="0">
                <a:solidFill>
                  <a:srgbClr val="000000">
                    <a:alpha val="100000"/>
                  </a:srgbClr>
                </a:solidFill>
                <a:latin typeface="Times New Roman" panose="02020603050405020304"/>
                <a:ea typeface="Times New Roman" panose="02020603050405020304"/>
                <a:cs typeface="Times New Roman" panose="02020603050405020304"/>
              </a:rPr>
              <a:t>Left-most</a:t>
            </a:r>
            <a:r>
              <a:rPr sz="2138" dirty="0">
                <a:solidFill>
                  <a:srgbClr val="000000">
                    <a:alpha val="100000"/>
                  </a:srgbClr>
                </a:solidFill>
                <a:latin typeface="Times New Roman" panose="02020603050405020304"/>
                <a:ea typeface="Times New Roman" panose="02020603050405020304"/>
                <a:cs typeface="Times New Roman" panose="02020603050405020304"/>
              </a:rPr>
              <a:t> </a:t>
            </a:r>
            <a:r>
              <a:rPr sz="2138" b="1" i="1" spc="51" dirty="0">
                <a:solidFill>
                  <a:srgbClr val="000000">
                    <a:alpha val="100000"/>
                  </a:srgbClr>
                </a:solidFill>
                <a:latin typeface="Times New Roman" panose="02020603050405020304"/>
                <a:ea typeface="Times New Roman" panose="02020603050405020304"/>
                <a:cs typeface="Times New Roman" panose="02020603050405020304"/>
              </a:rPr>
              <a:t>Derivation</a:t>
            </a:r>
            <a:r>
              <a:rPr sz="2138" b="1" spc="51" dirty="0">
                <a:solidFill>
                  <a:srgbClr val="000000">
                    <a:alpha val="100000"/>
                  </a:srgbClr>
                </a:solidFill>
                <a:latin typeface="Times New Roman" panose="02020603050405020304"/>
                <a:ea typeface="Times New Roman" panose="02020603050405020304"/>
                <a:cs typeface="Times New Roman" panose="02020603050405020304"/>
              </a:rPr>
              <a:t>)</a:t>
            </a:r>
            <a:endParaRPr lang="en-US" altLang="en-US" sz="2138" dirty="0"/>
          </a:p>
          <a:p>
            <a:pPr>
              <a:lnSpc>
                <a:spcPct val="103000"/>
              </a:lnSpc>
              <a:defRPr/>
            </a:pPr>
            <a:endParaRPr lang="en-US" altLang="en-US" sz="1283" dirty="0"/>
          </a:p>
          <a:p>
            <a:pPr indent="476201">
              <a:lnSpc>
                <a:spcPct val="96000"/>
              </a:lnSpc>
              <a:spcBef>
                <a:spcPts val="0"/>
              </a:spcBef>
              <a:tabLst>
                <a:tab pos="624980" algn="l"/>
              </a:tabLst>
              <a:defRPr/>
            </a:pPr>
            <a:r>
              <a:rPr sz="1881" dirty="0">
                <a:solidFill>
                  <a:srgbClr val="000000">
                    <a:alpha val="100000"/>
                  </a:srgbClr>
                </a:solidFill>
                <a:latin typeface="Arial" panose="020B0604020202020204"/>
                <a:ea typeface="Arial" panose="020B0604020202020204"/>
                <a:cs typeface="Arial" panose="020B0604020202020204"/>
              </a:rPr>
              <a:t>	</a:t>
            </a:r>
            <a:r>
              <a:rPr sz="1881" spc="214" dirty="0">
                <a:solidFill>
                  <a:srgbClr val="000000">
                    <a:alpha val="100000"/>
                  </a:srgbClr>
                </a:solidFill>
                <a:latin typeface="Arial" panose="020B0604020202020204"/>
                <a:ea typeface="Arial" panose="020B0604020202020204"/>
                <a:cs typeface="Arial" panose="020B0604020202020204"/>
              </a:rPr>
              <a:t> </a:t>
            </a:r>
            <a:r>
              <a:rPr sz="1881" spc="-9" dirty="0">
                <a:solidFill>
                  <a:srgbClr val="000000">
                    <a:alpha val="100000"/>
                  </a:srgbClr>
                </a:solidFill>
                <a:latin typeface="华文楷体" panose="02010600040101010101" charset="-122"/>
                <a:ea typeface="华文楷体" panose="02010600040101010101" charset="-122"/>
                <a:cs typeface="华文楷体" panose="02010600040101010101" charset="-122"/>
              </a:rPr>
              <a:t>在</a:t>
            </a:r>
            <a:r>
              <a:rPr sz="1881" spc="-9" dirty="0">
                <a:ln w="5587" cap="flat" cmpd="sng">
                  <a:solidFill>
                    <a:srgbClr val="FF0000">
                      <a:alpha val="100000"/>
                    </a:srgbClr>
                  </a:solidFill>
                  <a:prstDash val="solid"/>
                  <a:miter lim="1"/>
                </a:ln>
                <a:solidFill>
                  <a:srgbClr val="FF0000">
                    <a:alpha val="100000"/>
                  </a:srgbClr>
                </a:solidFill>
                <a:latin typeface="华文楷体" panose="02010600040101010101" charset="-122"/>
                <a:ea typeface="华文楷体" panose="02010600040101010101" charset="-122"/>
                <a:cs typeface="华文楷体" panose="02010600040101010101" charset="-122"/>
              </a:rPr>
              <a:t>最左推导</a:t>
            </a:r>
            <a:r>
              <a:rPr sz="1881" spc="-9" dirty="0">
                <a:solidFill>
                  <a:srgbClr val="000000">
                    <a:alpha val="100000"/>
                  </a:srgbClr>
                </a:solidFill>
                <a:latin typeface="华文楷体" panose="02010600040101010101" charset="-122"/>
                <a:ea typeface="华文楷体" panose="02010600040101010101" charset="-122"/>
                <a:cs typeface="华文楷体" panose="02010600040101010101" charset="-122"/>
              </a:rPr>
              <a:t>中，总是选择每个句型的</a:t>
            </a:r>
            <a:r>
              <a:rPr sz="1881" spc="-9" dirty="0">
                <a:ln w="5587" cap="flat" cmpd="sng">
                  <a:solidFill>
                    <a:srgbClr val="2D84F4">
                      <a:alpha val="100000"/>
                    </a:srgbClr>
                  </a:solidFill>
                  <a:prstDash val="solid"/>
                  <a:miter lim="1"/>
                </a:ln>
                <a:solidFill>
                  <a:srgbClr val="2D84F4">
                    <a:alpha val="100000"/>
                  </a:srgbClr>
                </a:solidFill>
                <a:latin typeface="华文楷体" panose="02010600040101010101" charset="-122"/>
                <a:ea typeface="华文楷体" panose="02010600040101010101" charset="-122"/>
                <a:cs typeface="华文楷体" panose="02010600040101010101" charset="-122"/>
              </a:rPr>
              <a:t>最左非终结符</a:t>
            </a:r>
            <a:r>
              <a:rPr sz="1881" spc="-9" dirty="0">
                <a:solidFill>
                  <a:srgbClr val="000000">
                    <a:alpha val="100000"/>
                  </a:srgbClr>
                </a:solidFill>
                <a:latin typeface="华文楷体" panose="02010600040101010101" charset="-122"/>
                <a:ea typeface="华文楷体" panose="02010600040101010101" charset="-122"/>
                <a:cs typeface="华文楷体" panose="02010600040101010101" charset="-122"/>
              </a:rPr>
              <a:t>进行替换</a:t>
            </a:r>
            <a:endParaRPr lang="en-US" altLang="en-US" sz="1881" dirty="0"/>
          </a:p>
        </p:txBody>
      </p:sp>
      <p:pic>
        <p:nvPicPr>
          <p:cNvPr id="13315" name="picture 37">
            <a:extLst>
              <a:ext uri="{FF2B5EF4-FFF2-40B4-BE49-F238E27FC236}">
                <a16:creationId xmlns:a16="http://schemas.microsoft.com/office/drawing/2014/main" id="{7A640205-775D-4EA4-8CA8-C4D5F39E2D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7125" y="2033588"/>
            <a:ext cx="150813"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path">
            <a:extLst>
              <a:ext uri="{FF2B5EF4-FFF2-40B4-BE49-F238E27FC236}">
                <a16:creationId xmlns:a16="http://schemas.microsoft.com/office/drawing/2014/main" id="{B68F9023-B924-4E98-94EB-7CD17FE19A89}"/>
              </a:ext>
            </a:extLst>
          </p:cNvPr>
          <p:cNvSpPr/>
          <p:nvPr/>
        </p:nvSpPr>
        <p:spPr>
          <a:xfrm>
            <a:off x="661988" y="1395413"/>
            <a:ext cx="647700" cy="369887"/>
          </a:xfrm>
          <a:custGeom>
            <a:avLst/>
            <a:gdLst/>
            <a:ahLst/>
            <a:cxnLst/>
            <a:rect l="0" t="0" r="0" b="0"/>
            <a:pathLst>
              <a:path w="1190" h="679">
                <a:moveTo>
                  <a:pt x="0" y="0"/>
                </a:moveTo>
                <a:lnTo>
                  <a:pt x="850" y="0"/>
                </a:lnTo>
                <a:lnTo>
                  <a:pt x="1190" y="339"/>
                </a:lnTo>
                <a:lnTo>
                  <a:pt x="850" y="679"/>
                </a:lnTo>
                <a:lnTo>
                  <a:pt x="0" y="679"/>
                </a:lnTo>
              </a:path>
            </a:pathLst>
          </a:custGeom>
          <a:solidFill>
            <a:srgbClr val="0B87D6">
              <a:alpha val="100000"/>
            </a:srgbClr>
          </a:solidFill>
          <a:ln cap="flat">
            <a:noFill/>
            <a:prstDash val="solid"/>
            <a:miter lim="0"/>
          </a:ln>
        </p:spPr>
        <p:txBody>
          <a:bodyPr/>
          <a:lstStyle/>
          <a:p>
            <a:pPr algn="ctr">
              <a:defRPr/>
            </a:pPr>
            <a:endParaRPr lang="zh-CN" altLang="en-US" sz="2223"/>
          </a:p>
        </p:txBody>
      </p:sp>
      <p:sp>
        <p:nvSpPr>
          <p:cNvPr id="39" name="textbox 39">
            <a:extLst>
              <a:ext uri="{FF2B5EF4-FFF2-40B4-BE49-F238E27FC236}">
                <a16:creationId xmlns:a16="http://schemas.microsoft.com/office/drawing/2014/main" id="{F77DDECF-2E9B-421F-A68F-B2913CE0B324}"/>
              </a:ext>
            </a:extLst>
          </p:cNvPr>
          <p:cNvSpPr/>
          <p:nvPr/>
        </p:nvSpPr>
        <p:spPr>
          <a:xfrm>
            <a:off x="4448175" y="2743200"/>
            <a:ext cx="1995488" cy="2168525"/>
          </a:xfrm>
          <a:prstGeom prst="rect">
            <a:avLst/>
          </a:prstGeom>
        </p:spPr>
        <p:txBody>
          <a:bodyPr lIns="0" tIns="0" rIns="0" bIns="0"/>
          <a:lstStyle/>
          <a:p>
            <a:pPr>
              <a:lnSpc>
                <a:spcPct val="80000"/>
              </a:lnSpc>
              <a:defRPr/>
            </a:pPr>
            <a:endParaRPr lang="en-US" altLang="en-US" sz="100" dirty="0"/>
          </a:p>
          <a:p>
            <a:pPr indent="30407">
              <a:lnSpc>
                <a:spcPct val="91000"/>
              </a:lnSpc>
              <a:defRPr/>
            </a:pPr>
            <a:r>
              <a:rPr sz="1625" spc="68" dirty="0">
                <a:solidFill>
                  <a:srgbClr val="000000">
                    <a:alpha val="100000"/>
                  </a:srgbClr>
                </a:solidFill>
                <a:latin typeface="楷体" panose="02010609060101010101" charset="-122"/>
                <a:ea typeface="楷体" panose="02010609060101010101" charset="-122"/>
                <a:cs typeface="楷体" panose="02010609060101010101" charset="-122"/>
              </a:rPr>
              <a:t>推导过程</a:t>
            </a:r>
            <a:endParaRPr lang="en-US" altLang="en-US" sz="1625" dirty="0"/>
          </a:p>
          <a:p>
            <a:pPr indent="10860">
              <a:lnSpc>
                <a:spcPts val="2792"/>
              </a:lnSpc>
              <a:defRPr/>
            </a:pPr>
            <a:r>
              <a:rPr sz="2565" b="1" i="1" spc="51" baseline="10000" dirty="0">
                <a:solidFill>
                  <a:srgbClr val="FF0000">
                    <a:alpha val="100000"/>
                  </a:srgbClr>
                </a:solidFill>
                <a:latin typeface="Times New Roman" panose="02020603050405020304"/>
                <a:ea typeface="Times New Roman" panose="02020603050405020304"/>
                <a:cs typeface="Times New Roman" panose="02020603050405020304"/>
              </a:rPr>
              <a:t>E</a:t>
            </a:r>
            <a:r>
              <a:rPr sz="1625" spc="17" dirty="0">
                <a:solidFill>
                  <a:srgbClr val="FF0000">
                    <a:alpha val="100000"/>
                  </a:srgbClr>
                </a:solidFill>
                <a:latin typeface="Times New Roman" panose="02020603050405020304"/>
                <a:ea typeface="Times New Roman" panose="02020603050405020304"/>
                <a:cs typeface="Times New Roman" panose="02020603050405020304"/>
              </a:rPr>
              <a:t>     </a:t>
            </a:r>
            <a:r>
              <a:rPr sz="1710" b="1" i="1" spc="51" baseline="-9000" dirty="0">
                <a:solidFill>
                  <a:srgbClr val="000000">
                    <a:alpha val="100000"/>
                  </a:srgbClr>
                </a:solidFill>
                <a:latin typeface="Times New Roman" panose="02020603050405020304"/>
                <a:ea typeface="Times New Roman" panose="02020603050405020304"/>
                <a:cs typeface="Times New Roman" panose="02020603050405020304"/>
              </a:rPr>
              <a:t>lm</a:t>
            </a:r>
            <a:r>
              <a:rPr sz="1112" spc="111" dirty="0">
                <a:solidFill>
                  <a:srgbClr val="000000">
                    <a:alpha val="100000"/>
                  </a:srgbClr>
                </a:solidFill>
                <a:latin typeface="Times New Roman" panose="02020603050405020304"/>
                <a:ea typeface="Times New Roman" panose="02020603050405020304"/>
                <a:cs typeface="Times New Roman" panose="02020603050405020304"/>
              </a:rPr>
              <a:t> </a:t>
            </a:r>
            <a:r>
              <a:rPr sz="2565" b="1" i="1" spc="51" baseline="10000" dirty="0">
                <a:solidFill>
                  <a:srgbClr val="FF0000">
                    <a:alpha val="100000"/>
                  </a:srgbClr>
                </a:solidFill>
                <a:latin typeface="Times New Roman" panose="02020603050405020304"/>
                <a:ea typeface="Times New Roman" panose="02020603050405020304"/>
                <a:cs typeface="Times New Roman" panose="02020603050405020304"/>
              </a:rPr>
              <a:t>E</a:t>
            </a:r>
            <a:r>
              <a:rPr sz="1625" spc="34" dirty="0">
                <a:solidFill>
                  <a:srgbClr val="FF0000">
                    <a:alpha val="100000"/>
                  </a:srgbClr>
                </a:solidFill>
                <a:latin typeface="Times New Roman" panose="02020603050405020304"/>
                <a:ea typeface="Times New Roman" panose="02020603050405020304"/>
                <a:cs typeface="Times New Roman" panose="02020603050405020304"/>
              </a:rPr>
              <a:t> </a:t>
            </a:r>
            <a:r>
              <a:rPr sz="2565" b="1" spc="51" baseline="10000" dirty="0">
                <a:solidFill>
                  <a:srgbClr val="000000">
                    <a:alpha val="100000"/>
                  </a:srgbClr>
                </a:solidFill>
                <a:latin typeface="Times New Roman" panose="02020603050405020304"/>
                <a:ea typeface="Times New Roman" panose="02020603050405020304"/>
                <a:cs typeface="Times New Roman" panose="02020603050405020304"/>
              </a:rPr>
              <a:t>+</a:t>
            </a:r>
            <a:r>
              <a:rPr sz="1625" spc="-43" dirty="0">
                <a:solidFill>
                  <a:srgbClr val="000000">
                    <a:alpha val="100000"/>
                  </a:srgbClr>
                </a:solidFill>
                <a:latin typeface="Times New Roman" panose="02020603050405020304"/>
                <a:ea typeface="Times New Roman" panose="02020603050405020304"/>
                <a:cs typeface="Times New Roman" panose="02020603050405020304"/>
              </a:rPr>
              <a:t> </a:t>
            </a:r>
            <a:r>
              <a:rPr sz="2565" b="1" i="1" spc="51" baseline="10000" dirty="0">
                <a:solidFill>
                  <a:srgbClr val="000000">
                    <a:alpha val="100000"/>
                  </a:srgbClr>
                </a:solidFill>
                <a:latin typeface="Times New Roman" panose="02020603050405020304"/>
                <a:ea typeface="Times New Roman" panose="02020603050405020304"/>
                <a:cs typeface="Times New Roman" panose="02020603050405020304"/>
              </a:rPr>
              <a:t>E</a:t>
            </a:r>
            <a:endParaRPr lang="en-US" altLang="en-US" sz="1667" dirty="0"/>
          </a:p>
          <a:p>
            <a:pPr indent="188960">
              <a:lnSpc>
                <a:spcPts val="2463"/>
              </a:lnSpc>
              <a:tabLst>
                <a:tab pos="387151" algn="l"/>
              </a:tabLst>
              <a:defRPr/>
            </a:pPr>
            <a:r>
              <a:rPr sz="1112" dirty="0">
                <a:solidFill>
                  <a:srgbClr val="000000">
                    <a:alpha val="100000"/>
                  </a:srgbClr>
                </a:solidFill>
                <a:latin typeface="Arial" panose="020B0604020202020204"/>
                <a:ea typeface="Arial" panose="020B0604020202020204"/>
                <a:cs typeface="Arial" panose="020B0604020202020204"/>
              </a:rPr>
              <a:t>	</a:t>
            </a:r>
            <a:r>
              <a:rPr sz="1112" spc="-214" dirty="0">
                <a:solidFill>
                  <a:srgbClr val="000000">
                    <a:alpha val="100000"/>
                  </a:srgbClr>
                </a:solidFill>
                <a:latin typeface="Arial" panose="020B0604020202020204"/>
                <a:ea typeface="Arial" panose="020B0604020202020204"/>
                <a:cs typeface="Arial" panose="020B0604020202020204"/>
              </a:rPr>
              <a:t> </a:t>
            </a:r>
            <a:r>
              <a:rPr sz="1710" b="1" i="1" spc="17" baseline="-7000" dirty="0">
                <a:solidFill>
                  <a:srgbClr val="000000">
                    <a:alpha val="100000"/>
                  </a:srgbClr>
                </a:solidFill>
                <a:latin typeface="Times New Roman" panose="02020603050405020304"/>
                <a:ea typeface="Times New Roman" panose="02020603050405020304"/>
                <a:cs typeface="Times New Roman" panose="02020603050405020304"/>
              </a:rPr>
              <a:t>lm</a:t>
            </a:r>
            <a:r>
              <a:rPr sz="1112" spc="180" dirty="0">
                <a:solidFill>
                  <a:srgbClr val="000000">
                    <a:alpha val="100000"/>
                  </a:srgbClr>
                </a:solidFill>
                <a:latin typeface="Times New Roman" panose="02020603050405020304"/>
                <a:ea typeface="Times New Roman" panose="02020603050405020304"/>
                <a:cs typeface="Times New Roman" panose="02020603050405020304"/>
              </a:rPr>
              <a:t> </a:t>
            </a:r>
            <a:r>
              <a:rPr sz="2565" b="1" spc="17" baseline="9000" dirty="0">
                <a:solidFill>
                  <a:srgbClr val="000000">
                    <a:alpha val="100000"/>
                  </a:srgbClr>
                </a:solidFill>
                <a:latin typeface="Times New Roman" panose="02020603050405020304"/>
                <a:ea typeface="Times New Roman" panose="02020603050405020304"/>
                <a:cs typeface="Times New Roman" panose="02020603050405020304"/>
              </a:rPr>
              <a:t>id</a:t>
            </a:r>
            <a:r>
              <a:rPr sz="1625" spc="51" dirty="0">
                <a:solidFill>
                  <a:srgbClr val="000000">
                    <a:alpha val="100000"/>
                  </a:srgbClr>
                </a:solidFill>
                <a:latin typeface="Times New Roman" panose="02020603050405020304"/>
                <a:ea typeface="Times New Roman" panose="02020603050405020304"/>
                <a:cs typeface="Times New Roman" panose="02020603050405020304"/>
              </a:rPr>
              <a:t> </a:t>
            </a:r>
            <a:r>
              <a:rPr sz="2565" b="1" spc="17" baseline="9000" dirty="0">
                <a:solidFill>
                  <a:srgbClr val="000000">
                    <a:alpha val="100000"/>
                  </a:srgbClr>
                </a:solidFill>
                <a:latin typeface="Times New Roman" panose="02020603050405020304"/>
                <a:ea typeface="Times New Roman" panose="02020603050405020304"/>
                <a:cs typeface="Times New Roman" panose="02020603050405020304"/>
              </a:rPr>
              <a:t>+</a:t>
            </a:r>
            <a:r>
              <a:rPr sz="1625" spc="-34" dirty="0">
                <a:solidFill>
                  <a:srgbClr val="000000">
                    <a:alpha val="100000"/>
                  </a:srgbClr>
                </a:solidFill>
                <a:latin typeface="Times New Roman" panose="02020603050405020304"/>
                <a:ea typeface="Times New Roman" panose="02020603050405020304"/>
                <a:cs typeface="Times New Roman" panose="02020603050405020304"/>
              </a:rPr>
              <a:t> </a:t>
            </a:r>
            <a:r>
              <a:rPr sz="2565" b="1" i="1" spc="17" baseline="9000" dirty="0">
                <a:solidFill>
                  <a:srgbClr val="FF0000">
                    <a:alpha val="100000"/>
                  </a:srgbClr>
                </a:solidFill>
                <a:latin typeface="Times New Roman" panose="02020603050405020304"/>
                <a:ea typeface="Times New Roman" panose="02020603050405020304"/>
                <a:cs typeface="Times New Roman" panose="02020603050405020304"/>
              </a:rPr>
              <a:t>E</a:t>
            </a:r>
            <a:endParaRPr lang="en-US" altLang="en-US" sz="1667" dirty="0"/>
          </a:p>
          <a:p>
            <a:pPr indent="188960">
              <a:lnSpc>
                <a:spcPts val="2463"/>
              </a:lnSpc>
              <a:tabLst>
                <a:tab pos="387151" algn="l"/>
              </a:tabLst>
              <a:defRPr/>
            </a:pPr>
            <a:r>
              <a:rPr sz="1112" dirty="0">
                <a:solidFill>
                  <a:srgbClr val="000000">
                    <a:alpha val="100000"/>
                  </a:srgbClr>
                </a:solidFill>
                <a:latin typeface="Arial" panose="020B0604020202020204"/>
                <a:ea typeface="Arial" panose="020B0604020202020204"/>
                <a:cs typeface="Arial" panose="020B0604020202020204"/>
              </a:rPr>
              <a:t>	</a:t>
            </a:r>
            <a:r>
              <a:rPr sz="1112" spc="-171" dirty="0">
                <a:solidFill>
                  <a:srgbClr val="000000">
                    <a:alpha val="100000"/>
                  </a:srgbClr>
                </a:solidFill>
                <a:latin typeface="Arial" panose="020B0604020202020204"/>
                <a:ea typeface="Arial" panose="020B0604020202020204"/>
                <a:cs typeface="Arial" panose="020B0604020202020204"/>
              </a:rPr>
              <a:t> </a:t>
            </a:r>
            <a:r>
              <a:rPr sz="1710" b="1" i="1" baseline="-1000" dirty="0">
                <a:solidFill>
                  <a:srgbClr val="000000">
                    <a:alpha val="100000"/>
                  </a:srgbClr>
                </a:solidFill>
                <a:latin typeface="Times New Roman" panose="02020603050405020304"/>
                <a:ea typeface="Times New Roman" panose="02020603050405020304"/>
                <a:cs typeface="Times New Roman" panose="02020603050405020304"/>
              </a:rPr>
              <a:t>lm</a:t>
            </a:r>
            <a:r>
              <a:rPr sz="1112" spc="188" dirty="0">
                <a:solidFill>
                  <a:srgbClr val="000000">
                    <a:alpha val="100000"/>
                  </a:srgbClr>
                </a:solidFill>
                <a:latin typeface="Times New Roman" panose="02020603050405020304"/>
                <a:ea typeface="Times New Roman" panose="02020603050405020304"/>
                <a:cs typeface="Times New Roman" panose="02020603050405020304"/>
              </a:rPr>
              <a:t> </a:t>
            </a:r>
            <a:r>
              <a:rPr sz="2565" b="1" baseline="16000" dirty="0">
                <a:solidFill>
                  <a:srgbClr val="000000">
                    <a:alpha val="100000"/>
                  </a:srgbClr>
                </a:solidFill>
                <a:latin typeface="Times New Roman" panose="02020603050405020304"/>
                <a:ea typeface="Times New Roman" panose="02020603050405020304"/>
                <a:cs typeface="Times New Roman" panose="02020603050405020304"/>
              </a:rPr>
              <a:t>id</a:t>
            </a:r>
            <a:r>
              <a:rPr sz="1625" spc="51" dirty="0">
                <a:solidFill>
                  <a:srgbClr val="000000">
                    <a:alpha val="100000"/>
                  </a:srgbClr>
                </a:solidFill>
                <a:latin typeface="Times New Roman" panose="02020603050405020304"/>
                <a:ea typeface="Times New Roman" panose="02020603050405020304"/>
                <a:cs typeface="Times New Roman" panose="02020603050405020304"/>
              </a:rPr>
              <a:t> </a:t>
            </a:r>
            <a:r>
              <a:rPr sz="2565" b="1" baseline="16000" dirty="0">
                <a:solidFill>
                  <a:srgbClr val="000000">
                    <a:alpha val="100000"/>
                  </a:srgbClr>
                </a:solidFill>
                <a:latin typeface="Times New Roman" panose="02020603050405020304"/>
                <a:ea typeface="Times New Roman" panose="02020603050405020304"/>
                <a:cs typeface="Times New Roman" panose="02020603050405020304"/>
              </a:rPr>
              <a:t>+</a:t>
            </a:r>
            <a:r>
              <a:rPr sz="1625" spc="86" dirty="0">
                <a:solidFill>
                  <a:srgbClr val="000000">
                    <a:alpha val="100000"/>
                  </a:srgbClr>
                </a:solidFill>
                <a:latin typeface="Times New Roman" panose="02020603050405020304"/>
                <a:ea typeface="Times New Roman" panose="02020603050405020304"/>
                <a:cs typeface="Times New Roman" panose="02020603050405020304"/>
              </a:rPr>
              <a:t> </a:t>
            </a:r>
            <a:r>
              <a:rPr sz="2565" b="1" baseline="16000" dirty="0">
                <a:solidFill>
                  <a:srgbClr val="000000">
                    <a:alpha val="100000"/>
                  </a:srgbClr>
                </a:solidFill>
                <a:latin typeface="Times New Roman" panose="02020603050405020304"/>
                <a:ea typeface="Times New Roman" panose="02020603050405020304"/>
                <a:cs typeface="Times New Roman" panose="02020603050405020304"/>
              </a:rPr>
              <a:t>(</a:t>
            </a:r>
            <a:r>
              <a:rPr sz="1625" spc="-34" dirty="0">
                <a:solidFill>
                  <a:srgbClr val="000000">
                    <a:alpha val="100000"/>
                  </a:srgbClr>
                </a:solidFill>
                <a:latin typeface="Times New Roman" panose="02020603050405020304"/>
                <a:ea typeface="Times New Roman" panose="02020603050405020304"/>
                <a:cs typeface="Times New Roman" panose="02020603050405020304"/>
              </a:rPr>
              <a:t> </a:t>
            </a:r>
            <a:r>
              <a:rPr sz="2565" b="1" i="1" baseline="16000" dirty="0">
                <a:solidFill>
                  <a:srgbClr val="FF0000">
                    <a:alpha val="100000"/>
                  </a:srgbClr>
                </a:solidFill>
                <a:latin typeface="Times New Roman" panose="02020603050405020304"/>
                <a:ea typeface="Times New Roman" panose="02020603050405020304"/>
                <a:cs typeface="Times New Roman" panose="02020603050405020304"/>
              </a:rPr>
              <a:t>E</a:t>
            </a:r>
            <a:r>
              <a:rPr sz="1625" spc="17" dirty="0">
                <a:solidFill>
                  <a:srgbClr val="FF0000">
                    <a:alpha val="100000"/>
                  </a:srgbClr>
                </a:solidFill>
                <a:latin typeface="Times New Roman" panose="02020603050405020304"/>
                <a:ea typeface="Times New Roman" panose="02020603050405020304"/>
                <a:cs typeface="Times New Roman" panose="02020603050405020304"/>
              </a:rPr>
              <a:t> </a:t>
            </a:r>
            <a:r>
              <a:rPr sz="2565" b="1" baseline="16000" dirty="0">
                <a:solidFill>
                  <a:srgbClr val="000000">
                    <a:alpha val="100000"/>
                  </a:srgbClr>
                </a:solidFill>
                <a:latin typeface="Times New Roman" panose="02020603050405020304"/>
                <a:ea typeface="Times New Roman" panose="02020603050405020304"/>
                <a:cs typeface="Times New Roman" panose="02020603050405020304"/>
              </a:rPr>
              <a:t>)</a:t>
            </a:r>
            <a:endParaRPr lang="en-US" altLang="en-US" sz="1667" dirty="0"/>
          </a:p>
          <a:p>
            <a:pPr indent="188960">
              <a:lnSpc>
                <a:spcPts val="2463"/>
              </a:lnSpc>
              <a:tabLst>
                <a:tab pos="387151" algn="l"/>
              </a:tabLst>
              <a:defRPr/>
            </a:pPr>
            <a:r>
              <a:rPr sz="1112" dirty="0">
                <a:solidFill>
                  <a:srgbClr val="000000">
                    <a:alpha val="100000"/>
                  </a:srgbClr>
                </a:solidFill>
                <a:latin typeface="Arial" panose="020B0604020202020204"/>
                <a:ea typeface="Arial" panose="020B0604020202020204"/>
                <a:cs typeface="Arial" panose="020B0604020202020204"/>
              </a:rPr>
              <a:t>	</a:t>
            </a:r>
            <a:r>
              <a:rPr sz="1112" spc="-154" dirty="0">
                <a:solidFill>
                  <a:srgbClr val="000000">
                    <a:alpha val="100000"/>
                  </a:srgbClr>
                </a:solidFill>
                <a:latin typeface="Arial" panose="020B0604020202020204"/>
                <a:ea typeface="Arial" panose="020B0604020202020204"/>
                <a:cs typeface="Arial" panose="020B0604020202020204"/>
              </a:rPr>
              <a:t> </a:t>
            </a:r>
            <a:r>
              <a:rPr sz="1710" b="1" i="1" spc="9" baseline="-1000" dirty="0">
                <a:solidFill>
                  <a:srgbClr val="000000">
                    <a:alpha val="100000"/>
                  </a:srgbClr>
                </a:solidFill>
                <a:latin typeface="Times New Roman" panose="02020603050405020304"/>
                <a:ea typeface="Times New Roman" panose="02020603050405020304"/>
                <a:cs typeface="Times New Roman" panose="02020603050405020304"/>
              </a:rPr>
              <a:t>lm</a:t>
            </a:r>
            <a:r>
              <a:rPr sz="1112" spc="180" dirty="0">
                <a:solidFill>
                  <a:srgbClr val="000000">
                    <a:alpha val="100000"/>
                  </a:srgbClr>
                </a:solidFill>
                <a:latin typeface="Times New Roman" panose="02020603050405020304"/>
                <a:ea typeface="Times New Roman" panose="02020603050405020304"/>
                <a:cs typeface="Times New Roman" panose="02020603050405020304"/>
              </a:rPr>
              <a:t> </a:t>
            </a:r>
            <a:r>
              <a:rPr sz="2565" b="1" spc="9" baseline="16000" dirty="0">
                <a:solidFill>
                  <a:srgbClr val="000000">
                    <a:alpha val="100000"/>
                  </a:srgbClr>
                </a:solidFill>
                <a:latin typeface="Times New Roman" panose="02020603050405020304"/>
                <a:ea typeface="Times New Roman" panose="02020603050405020304"/>
                <a:cs typeface="Times New Roman" panose="02020603050405020304"/>
              </a:rPr>
              <a:t>id</a:t>
            </a:r>
            <a:r>
              <a:rPr sz="1625" spc="51" dirty="0">
                <a:solidFill>
                  <a:srgbClr val="000000">
                    <a:alpha val="100000"/>
                  </a:srgbClr>
                </a:solidFill>
                <a:latin typeface="Times New Roman" panose="02020603050405020304"/>
                <a:ea typeface="Times New Roman" panose="02020603050405020304"/>
                <a:cs typeface="Times New Roman" panose="02020603050405020304"/>
              </a:rPr>
              <a:t> </a:t>
            </a:r>
            <a:r>
              <a:rPr sz="2565" b="1" spc="9" baseline="16000" dirty="0">
                <a:solidFill>
                  <a:srgbClr val="000000">
                    <a:alpha val="100000"/>
                  </a:srgbClr>
                </a:solidFill>
                <a:latin typeface="Times New Roman" panose="02020603050405020304"/>
                <a:ea typeface="Times New Roman" panose="02020603050405020304"/>
                <a:cs typeface="Times New Roman" panose="02020603050405020304"/>
              </a:rPr>
              <a:t>+</a:t>
            </a:r>
            <a:r>
              <a:rPr sz="1625" spc="86" dirty="0">
                <a:solidFill>
                  <a:srgbClr val="000000">
                    <a:alpha val="100000"/>
                  </a:srgbClr>
                </a:solidFill>
                <a:latin typeface="Times New Roman" panose="02020603050405020304"/>
                <a:ea typeface="Times New Roman" panose="02020603050405020304"/>
                <a:cs typeface="Times New Roman" panose="02020603050405020304"/>
              </a:rPr>
              <a:t> </a:t>
            </a:r>
            <a:r>
              <a:rPr sz="2565" b="1" spc="9" baseline="16000" dirty="0">
                <a:solidFill>
                  <a:srgbClr val="000000">
                    <a:alpha val="100000"/>
                  </a:srgbClr>
                </a:solidFill>
                <a:latin typeface="Times New Roman" panose="02020603050405020304"/>
                <a:ea typeface="Times New Roman" panose="02020603050405020304"/>
                <a:cs typeface="Times New Roman" panose="02020603050405020304"/>
              </a:rPr>
              <a:t>(</a:t>
            </a:r>
            <a:r>
              <a:rPr sz="1625" spc="-34" dirty="0">
                <a:solidFill>
                  <a:srgbClr val="000000">
                    <a:alpha val="100000"/>
                  </a:srgbClr>
                </a:solidFill>
                <a:latin typeface="Times New Roman" panose="02020603050405020304"/>
                <a:ea typeface="Times New Roman" panose="02020603050405020304"/>
                <a:cs typeface="Times New Roman" panose="02020603050405020304"/>
              </a:rPr>
              <a:t> </a:t>
            </a:r>
            <a:r>
              <a:rPr sz="2565" b="1" i="1" spc="9" baseline="16000" dirty="0">
                <a:solidFill>
                  <a:srgbClr val="FF0000">
                    <a:alpha val="100000"/>
                  </a:srgbClr>
                </a:solidFill>
                <a:latin typeface="Times New Roman" panose="02020603050405020304"/>
                <a:ea typeface="Times New Roman" panose="02020603050405020304"/>
                <a:cs typeface="Times New Roman" panose="02020603050405020304"/>
              </a:rPr>
              <a:t>E</a:t>
            </a:r>
            <a:r>
              <a:rPr sz="1625" spc="34" dirty="0">
                <a:solidFill>
                  <a:srgbClr val="FF0000">
                    <a:alpha val="100000"/>
                  </a:srgbClr>
                </a:solidFill>
                <a:latin typeface="Times New Roman" panose="02020603050405020304"/>
                <a:ea typeface="Times New Roman" panose="02020603050405020304"/>
                <a:cs typeface="Times New Roman" panose="02020603050405020304"/>
              </a:rPr>
              <a:t> </a:t>
            </a:r>
            <a:r>
              <a:rPr sz="2565" b="1" spc="9" baseline="16000" dirty="0">
                <a:solidFill>
                  <a:srgbClr val="000000">
                    <a:alpha val="100000"/>
                  </a:srgbClr>
                </a:solidFill>
                <a:latin typeface="Times New Roman" panose="02020603050405020304"/>
                <a:ea typeface="Times New Roman" panose="02020603050405020304"/>
                <a:cs typeface="Times New Roman" panose="02020603050405020304"/>
              </a:rPr>
              <a:t>+</a:t>
            </a:r>
            <a:r>
              <a:rPr sz="1625" spc="-34" dirty="0">
                <a:solidFill>
                  <a:srgbClr val="000000">
                    <a:alpha val="100000"/>
                  </a:srgbClr>
                </a:solidFill>
                <a:latin typeface="Times New Roman" panose="02020603050405020304"/>
                <a:ea typeface="Times New Roman" panose="02020603050405020304"/>
                <a:cs typeface="Times New Roman" panose="02020603050405020304"/>
              </a:rPr>
              <a:t> </a:t>
            </a:r>
            <a:r>
              <a:rPr sz="2565" b="1" i="1" spc="9" baseline="16000" dirty="0">
                <a:solidFill>
                  <a:srgbClr val="000000">
                    <a:alpha val="100000"/>
                  </a:srgbClr>
                </a:solidFill>
                <a:latin typeface="Times New Roman" panose="02020603050405020304"/>
                <a:ea typeface="Times New Roman" panose="02020603050405020304"/>
                <a:cs typeface="Times New Roman" panose="02020603050405020304"/>
              </a:rPr>
              <a:t>E</a:t>
            </a:r>
            <a:r>
              <a:rPr sz="1625" spc="17" dirty="0">
                <a:solidFill>
                  <a:srgbClr val="000000">
                    <a:alpha val="100000"/>
                  </a:srgbClr>
                </a:solidFill>
                <a:latin typeface="Times New Roman" panose="02020603050405020304"/>
                <a:ea typeface="Times New Roman" panose="02020603050405020304"/>
                <a:cs typeface="Times New Roman" panose="02020603050405020304"/>
              </a:rPr>
              <a:t> </a:t>
            </a:r>
            <a:r>
              <a:rPr sz="2565" b="1" spc="9" baseline="16000" dirty="0">
                <a:solidFill>
                  <a:srgbClr val="000000">
                    <a:alpha val="100000"/>
                  </a:srgbClr>
                </a:solidFill>
                <a:latin typeface="Times New Roman" panose="02020603050405020304"/>
                <a:ea typeface="Times New Roman" panose="02020603050405020304"/>
                <a:cs typeface="Times New Roman" panose="02020603050405020304"/>
              </a:rPr>
              <a:t>)</a:t>
            </a:r>
            <a:endParaRPr lang="en-US" altLang="en-US" sz="1667" dirty="0"/>
          </a:p>
          <a:p>
            <a:pPr indent="188960">
              <a:lnSpc>
                <a:spcPts val="2463"/>
              </a:lnSpc>
              <a:tabLst>
                <a:tab pos="387151" algn="l"/>
              </a:tabLst>
              <a:defRPr/>
            </a:pPr>
            <a:r>
              <a:rPr sz="1112" dirty="0">
                <a:solidFill>
                  <a:srgbClr val="000000">
                    <a:alpha val="100000"/>
                  </a:srgbClr>
                </a:solidFill>
                <a:latin typeface="Arial" panose="020B0604020202020204"/>
                <a:ea typeface="Arial" panose="020B0604020202020204"/>
                <a:cs typeface="Arial" panose="020B0604020202020204"/>
              </a:rPr>
              <a:t>	</a:t>
            </a:r>
            <a:r>
              <a:rPr sz="1112" spc="-180" dirty="0">
                <a:solidFill>
                  <a:srgbClr val="000000">
                    <a:alpha val="100000"/>
                  </a:srgbClr>
                </a:solidFill>
                <a:latin typeface="Arial" panose="020B0604020202020204"/>
                <a:ea typeface="Arial" panose="020B0604020202020204"/>
                <a:cs typeface="Arial" panose="020B0604020202020204"/>
              </a:rPr>
              <a:t> </a:t>
            </a:r>
            <a:r>
              <a:rPr sz="1710" b="1" i="1" baseline="-1000" dirty="0">
                <a:solidFill>
                  <a:srgbClr val="000000">
                    <a:alpha val="100000"/>
                  </a:srgbClr>
                </a:solidFill>
                <a:latin typeface="Times New Roman" panose="02020603050405020304"/>
                <a:ea typeface="Times New Roman" panose="02020603050405020304"/>
                <a:cs typeface="Times New Roman" panose="02020603050405020304"/>
              </a:rPr>
              <a:t>lm</a:t>
            </a:r>
            <a:r>
              <a:rPr sz="1112" spc="188" dirty="0">
                <a:solidFill>
                  <a:srgbClr val="000000">
                    <a:alpha val="100000"/>
                  </a:srgbClr>
                </a:solidFill>
                <a:latin typeface="Times New Roman" panose="02020603050405020304"/>
                <a:ea typeface="Times New Roman" panose="02020603050405020304"/>
                <a:cs typeface="Times New Roman" panose="02020603050405020304"/>
              </a:rPr>
              <a:t> </a:t>
            </a:r>
            <a:r>
              <a:rPr sz="2565" b="1" baseline="14000" dirty="0">
                <a:solidFill>
                  <a:srgbClr val="000000">
                    <a:alpha val="100000"/>
                  </a:srgbClr>
                </a:solidFill>
                <a:latin typeface="Times New Roman" panose="02020603050405020304"/>
                <a:ea typeface="Times New Roman" panose="02020603050405020304"/>
                <a:cs typeface="Times New Roman" panose="02020603050405020304"/>
              </a:rPr>
              <a:t>id</a:t>
            </a:r>
            <a:r>
              <a:rPr sz="1625" spc="51" dirty="0">
                <a:solidFill>
                  <a:srgbClr val="000000">
                    <a:alpha val="100000"/>
                  </a:srgbClr>
                </a:solidFill>
                <a:latin typeface="Times New Roman" panose="02020603050405020304"/>
                <a:ea typeface="Times New Roman" panose="02020603050405020304"/>
                <a:cs typeface="Times New Roman" panose="02020603050405020304"/>
              </a:rPr>
              <a:t> </a:t>
            </a:r>
            <a:r>
              <a:rPr sz="2565" b="1" baseline="14000" dirty="0">
                <a:solidFill>
                  <a:srgbClr val="000000">
                    <a:alpha val="100000"/>
                  </a:srgbClr>
                </a:solidFill>
                <a:latin typeface="Times New Roman" panose="02020603050405020304"/>
                <a:ea typeface="Times New Roman" panose="02020603050405020304"/>
                <a:cs typeface="Times New Roman" panose="02020603050405020304"/>
              </a:rPr>
              <a:t>+</a:t>
            </a:r>
            <a:r>
              <a:rPr sz="1625" spc="86" dirty="0">
                <a:solidFill>
                  <a:srgbClr val="000000">
                    <a:alpha val="100000"/>
                  </a:srgbClr>
                </a:solidFill>
                <a:latin typeface="Times New Roman" panose="02020603050405020304"/>
                <a:ea typeface="Times New Roman" panose="02020603050405020304"/>
                <a:cs typeface="Times New Roman" panose="02020603050405020304"/>
              </a:rPr>
              <a:t> </a:t>
            </a:r>
            <a:r>
              <a:rPr sz="2565" b="1" baseline="14000" dirty="0">
                <a:solidFill>
                  <a:srgbClr val="000000">
                    <a:alpha val="100000"/>
                  </a:srgbClr>
                </a:solidFill>
                <a:latin typeface="Times New Roman" panose="02020603050405020304"/>
                <a:ea typeface="Times New Roman" panose="02020603050405020304"/>
                <a:cs typeface="Times New Roman" panose="02020603050405020304"/>
              </a:rPr>
              <a:t>(</a:t>
            </a:r>
            <a:r>
              <a:rPr sz="1625" spc="51" dirty="0">
                <a:solidFill>
                  <a:srgbClr val="000000">
                    <a:alpha val="100000"/>
                  </a:srgbClr>
                </a:solidFill>
                <a:latin typeface="Times New Roman" panose="02020603050405020304"/>
                <a:ea typeface="Times New Roman" panose="02020603050405020304"/>
                <a:cs typeface="Times New Roman" panose="02020603050405020304"/>
              </a:rPr>
              <a:t> </a:t>
            </a:r>
            <a:r>
              <a:rPr sz="2565" b="1" baseline="14000" dirty="0">
                <a:solidFill>
                  <a:srgbClr val="000000">
                    <a:alpha val="100000"/>
                  </a:srgbClr>
                </a:solidFill>
                <a:latin typeface="Times New Roman" panose="02020603050405020304"/>
                <a:ea typeface="Times New Roman" panose="02020603050405020304"/>
                <a:cs typeface="Times New Roman" panose="02020603050405020304"/>
              </a:rPr>
              <a:t>id</a:t>
            </a:r>
            <a:r>
              <a:rPr sz="1625" spc="51" dirty="0">
                <a:solidFill>
                  <a:srgbClr val="000000">
                    <a:alpha val="100000"/>
                  </a:srgbClr>
                </a:solidFill>
                <a:latin typeface="Times New Roman" panose="02020603050405020304"/>
                <a:ea typeface="Times New Roman" panose="02020603050405020304"/>
                <a:cs typeface="Times New Roman" panose="02020603050405020304"/>
              </a:rPr>
              <a:t> </a:t>
            </a:r>
            <a:r>
              <a:rPr sz="2565" b="1" baseline="14000" dirty="0">
                <a:solidFill>
                  <a:srgbClr val="000000">
                    <a:alpha val="100000"/>
                  </a:srgbClr>
                </a:solidFill>
                <a:latin typeface="Times New Roman" panose="02020603050405020304"/>
                <a:ea typeface="Times New Roman" panose="02020603050405020304"/>
                <a:cs typeface="Times New Roman" panose="02020603050405020304"/>
              </a:rPr>
              <a:t>+</a:t>
            </a:r>
            <a:r>
              <a:rPr sz="1625" spc="-34" dirty="0">
                <a:solidFill>
                  <a:srgbClr val="000000">
                    <a:alpha val="100000"/>
                  </a:srgbClr>
                </a:solidFill>
                <a:latin typeface="Times New Roman" panose="02020603050405020304"/>
                <a:ea typeface="Times New Roman" panose="02020603050405020304"/>
                <a:cs typeface="Times New Roman" panose="02020603050405020304"/>
              </a:rPr>
              <a:t> </a:t>
            </a:r>
            <a:r>
              <a:rPr sz="2565" b="1" i="1" baseline="14000" dirty="0">
                <a:solidFill>
                  <a:srgbClr val="FF0000">
                    <a:alpha val="100000"/>
                  </a:srgbClr>
                </a:solidFill>
                <a:latin typeface="Times New Roman" panose="02020603050405020304"/>
                <a:ea typeface="Times New Roman" panose="02020603050405020304"/>
                <a:cs typeface="Times New Roman" panose="02020603050405020304"/>
              </a:rPr>
              <a:t>E</a:t>
            </a:r>
            <a:r>
              <a:rPr sz="1625" spc="26" dirty="0">
                <a:solidFill>
                  <a:srgbClr val="FF0000">
                    <a:alpha val="100000"/>
                  </a:srgbClr>
                </a:solidFill>
                <a:latin typeface="Times New Roman" panose="02020603050405020304"/>
                <a:ea typeface="Times New Roman" panose="02020603050405020304"/>
                <a:cs typeface="Times New Roman" panose="02020603050405020304"/>
              </a:rPr>
              <a:t> </a:t>
            </a:r>
            <a:r>
              <a:rPr sz="2565" b="1" baseline="14000" dirty="0">
                <a:solidFill>
                  <a:srgbClr val="000000">
                    <a:alpha val="100000"/>
                  </a:srgbClr>
                </a:solidFill>
                <a:latin typeface="Times New Roman" panose="02020603050405020304"/>
                <a:ea typeface="Times New Roman" panose="02020603050405020304"/>
                <a:cs typeface="Times New Roman" panose="02020603050405020304"/>
              </a:rPr>
              <a:t>)</a:t>
            </a:r>
            <a:endParaRPr lang="en-US" altLang="en-US" sz="1667" dirty="0"/>
          </a:p>
          <a:p>
            <a:pPr indent="188960">
              <a:lnSpc>
                <a:spcPts val="2493"/>
              </a:lnSpc>
              <a:tabLst>
                <a:tab pos="387151" algn="l"/>
              </a:tabLst>
              <a:defRPr/>
            </a:pPr>
            <a:r>
              <a:rPr sz="1112" dirty="0">
                <a:solidFill>
                  <a:srgbClr val="000000">
                    <a:alpha val="100000"/>
                  </a:srgbClr>
                </a:solidFill>
                <a:latin typeface="Arial" panose="020B0604020202020204"/>
                <a:ea typeface="Arial" panose="020B0604020202020204"/>
                <a:cs typeface="Arial" panose="020B0604020202020204"/>
              </a:rPr>
              <a:t>	</a:t>
            </a:r>
            <a:r>
              <a:rPr sz="1112" spc="-188" dirty="0">
                <a:solidFill>
                  <a:srgbClr val="000000">
                    <a:alpha val="100000"/>
                  </a:srgbClr>
                </a:solidFill>
                <a:latin typeface="Arial" panose="020B0604020202020204"/>
                <a:ea typeface="Arial" panose="020B0604020202020204"/>
                <a:cs typeface="Arial" panose="020B0604020202020204"/>
              </a:rPr>
              <a:t> </a:t>
            </a:r>
            <a:r>
              <a:rPr sz="1710" b="1" i="1" spc="-9" baseline="1000" dirty="0">
                <a:solidFill>
                  <a:srgbClr val="000000">
                    <a:alpha val="100000"/>
                  </a:srgbClr>
                </a:solidFill>
                <a:latin typeface="Times New Roman" panose="02020603050405020304"/>
                <a:ea typeface="Times New Roman" panose="02020603050405020304"/>
                <a:cs typeface="Times New Roman" panose="02020603050405020304"/>
              </a:rPr>
              <a:t>lm</a:t>
            </a:r>
            <a:r>
              <a:rPr sz="1112" spc="188" dirty="0">
                <a:solidFill>
                  <a:srgbClr val="000000">
                    <a:alpha val="100000"/>
                  </a:srgbClr>
                </a:solidFill>
                <a:latin typeface="Times New Roman" panose="02020603050405020304"/>
                <a:ea typeface="Times New Roman" panose="02020603050405020304"/>
                <a:cs typeface="Times New Roman" panose="02020603050405020304"/>
              </a:rPr>
              <a:t> </a:t>
            </a:r>
            <a:r>
              <a:rPr sz="2565" b="1" spc="-9" baseline="14000" dirty="0">
                <a:solidFill>
                  <a:srgbClr val="000000">
                    <a:alpha val="100000"/>
                  </a:srgbClr>
                </a:solidFill>
                <a:latin typeface="Times New Roman" panose="02020603050405020304"/>
                <a:ea typeface="Times New Roman" panose="02020603050405020304"/>
                <a:cs typeface="Times New Roman" panose="02020603050405020304"/>
              </a:rPr>
              <a:t>id</a:t>
            </a:r>
            <a:r>
              <a:rPr sz="1625" spc="51" dirty="0">
                <a:solidFill>
                  <a:srgbClr val="000000">
                    <a:alpha val="100000"/>
                  </a:srgbClr>
                </a:solidFill>
                <a:latin typeface="Times New Roman" panose="02020603050405020304"/>
                <a:ea typeface="Times New Roman" panose="02020603050405020304"/>
                <a:cs typeface="Times New Roman" panose="02020603050405020304"/>
              </a:rPr>
              <a:t> </a:t>
            </a:r>
            <a:r>
              <a:rPr sz="2565" b="1" spc="-9" baseline="14000" dirty="0">
                <a:solidFill>
                  <a:srgbClr val="000000">
                    <a:alpha val="100000"/>
                  </a:srgbClr>
                </a:solidFill>
                <a:latin typeface="Times New Roman" panose="02020603050405020304"/>
                <a:ea typeface="Times New Roman" panose="02020603050405020304"/>
                <a:cs typeface="Times New Roman" panose="02020603050405020304"/>
              </a:rPr>
              <a:t>+</a:t>
            </a:r>
            <a:r>
              <a:rPr sz="1625" spc="86" dirty="0">
                <a:solidFill>
                  <a:srgbClr val="000000">
                    <a:alpha val="100000"/>
                  </a:srgbClr>
                </a:solidFill>
                <a:latin typeface="Times New Roman" panose="02020603050405020304"/>
                <a:ea typeface="Times New Roman" panose="02020603050405020304"/>
                <a:cs typeface="Times New Roman" panose="02020603050405020304"/>
              </a:rPr>
              <a:t> </a:t>
            </a:r>
            <a:r>
              <a:rPr sz="2565" b="1" spc="-9" baseline="14000" dirty="0">
                <a:solidFill>
                  <a:srgbClr val="000000">
                    <a:alpha val="100000"/>
                  </a:srgbClr>
                </a:solidFill>
                <a:latin typeface="Times New Roman" panose="02020603050405020304"/>
                <a:ea typeface="Times New Roman" panose="02020603050405020304"/>
                <a:cs typeface="Times New Roman" panose="02020603050405020304"/>
              </a:rPr>
              <a:t>(</a:t>
            </a:r>
            <a:r>
              <a:rPr sz="1625" spc="60" dirty="0">
                <a:solidFill>
                  <a:srgbClr val="000000">
                    <a:alpha val="100000"/>
                  </a:srgbClr>
                </a:solidFill>
                <a:latin typeface="Times New Roman" panose="02020603050405020304"/>
                <a:ea typeface="Times New Roman" panose="02020603050405020304"/>
                <a:cs typeface="Times New Roman" panose="02020603050405020304"/>
              </a:rPr>
              <a:t> </a:t>
            </a:r>
            <a:r>
              <a:rPr sz="2565" b="1" spc="-9" baseline="14000" dirty="0">
                <a:solidFill>
                  <a:srgbClr val="000000">
                    <a:alpha val="100000"/>
                  </a:srgbClr>
                </a:solidFill>
                <a:latin typeface="Times New Roman" panose="02020603050405020304"/>
                <a:ea typeface="Times New Roman" panose="02020603050405020304"/>
                <a:cs typeface="Times New Roman" panose="02020603050405020304"/>
              </a:rPr>
              <a:t>id</a:t>
            </a:r>
            <a:r>
              <a:rPr sz="1625" spc="51" dirty="0">
                <a:solidFill>
                  <a:srgbClr val="000000">
                    <a:alpha val="100000"/>
                  </a:srgbClr>
                </a:solidFill>
                <a:latin typeface="Times New Roman" panose="02020603050405020304"/>
                <a:ea typeface="Times New Roman" panose="02020603050405020304"/>
                <a:cs typeface="Times New Roman" panose="02020603050405020304"/>
              </a:rPr>
              <a:t> </a:t>
            </a:r>
            <a:r>
              <a:rPr sz="2565" b="1" spc="-9" baseline="14000" dirty="0">
                <a:solidFill>
                  <a:srgbClr val="000000">
                    <a:alpha val="100000"/>
                  </a:srgbClr>
                </a:solidFill>
                <a:latin typeface="Times New Roman" panose="02020603050405020304"/>
                <a:ea typeface="Times New Roman" panose="02020603050405020304"/>
                <a:cs typeface="Times New Roman" panose="02020603050405020304"/>
              </a:rPr>
              <a:t>+</a:t>
            </a:r>
            <a:r>
              <a:rPr sz="1625" spc="51" dirty="0">
                <a:solidFill>
                  <a:srgbClr val="000000">
                    <a:alpha val="100000"/>
                  </a:srgbClr>
                </a:solidFill>
                <a:latin typeface="Times New Roman" panose="02020603050405020304"/>
                <a:ea typeface="Times New Roman" panose="02020603050405020304"/>
                <a:cs typeface="Times New Roman" panose="02020603050405020304"/>
              </a:rPr>
              <a:t> </a:t>
            </a:r>
            <a:r>
              <a:rPr sz="2565" b="1" spc="-9" baseline="14000" dirty="0">
                <a:solidFill>
                  <a:srgbClr val="000000">
                    <a:alpha val="100000"/>
                  </a:srgbClr>
                </a:solidFill>
                <a:latin typeface="Times New Roman" panose="02020603050405020304"/>
                <a:ea typeface="Times New Roman" panose="02020603050405020304"/>
                <a:cs typeface="Times New Roman" panose="02020603050405020304"/>
              </a:rPr>
              <a:t>id</a:t>
            </a:r>
            <a:r>
              <a:rPr sz="1625" spc="43" dirty="0">
                <a:solidFill>
                  <a:srgbClr val="000000">
                    <a:alpha val="100000"/>
                  </a:srgbClr>
                </a:solidFill>
                <a:latin typeface="Times New Roman" panose="02020603050405020304"/>
                <a:ea typeface="Times New Roman" panose="02020603050405020304"/>
                <a:cs typeface="Times New Roman" panose="02020603050405020304"/>
              </a:rPr>
              <a:t> </a:t>
            </a:r>
            <a:r>
              <a:rPr sz="2565" b="1" spc="-9" baseline="14000" dirty="0">
                <a:solidFill>
                  <a:srgbClr val="000000">
                    <a:alpha val="100000"/>
                  </a:srgbClr>
                </a:solidFill>
                <a:latin typeface="Times New Roman" panose="02020603050405020304"/>
                <a:ea typeface="Times New Roman" panose="02020603050405020304"/>
                <a:cs typeface="Times New Roman" panose="02020603050405020304"/>
              </a:rPr>
              <a:t>)</a:t>
            </a:r>
            <a:endParaRPr lang="en-US" altLang="en-US" sz="1667" dirty="0"/>
          </a:p>
        </p:txBody>
      </p:sp>
      <p:pic>
        <p:nvPicPr>
          <p:cNvPr id="13318" name="picture 40">
            <a:extLst>
              <a:ext uri="{FF2B5EF4-FFF2-40B4-BE49-F238E27FC236}">
                <a16:creationId xmlns:a16="http://schemas.microsoft.com/office/drawing/2014/main" id="{4F9B3EC0-A1D9-4614-B99C-8195835BFC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7088" y="4587875"/>
            <a:ext cx="198437"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9" name="picture 41">
            <a:extLst>
              <a:ext uri="{FF2B5EF4-FFF2-40B4-BE49-F238E27FC236}">
                <a16:creationId xmlns:a16="http://schemas.microsoft.com/office/drawing/2014/main" id="{FDDCA48C-205E-4DEA-A50E-A176D54D2F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7088" y="4275138"/>
            <a:ext cx="198437"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0" name="picture 42">
            <a:extLst>
              <a:ext uri="{FF2B5EF4-FFF2-40B4-BE49-F238E27FC236}">
                <a16:creationId xmlns:a16="http://schemas.microsoft.com/office/drawing/2014/main" id="{5098BB06-4D21-4A04-994E-69BC5714B9B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37088" y="3962400"/>
            <a:ext cx="198437"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1" name="picture 43">
            <a:extLst>
              <a:ext uri="{FF2B5EF4-FFF2-40B4-BE49-F238E27FC236}">
                <a16:creationId xmlns:a16="http://schemas.microsoft.com/office/drawing/2014/main" id="{8AA84751-9053-4492-BF1A-555347FB75C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37088" y="3649663"/>
            <a:ext cx="198437"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2" name="picture 44">
            <a:extLst>
              <a:ext uri="{FF2B5EF4-FFF2-40B4-BE49-F238E27FC236}">
                <a16:creationId xmlns:a16="http://schemas.microsoft.com/office/drawing/2014/main" id="{A64F640E-9692-459C-A013-2E2DC5FA533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37088" y="3336925"/>
            <a:ext cx="198437"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3" name="picture 45">
            <a:extLst>
              <a:ext uri="{FF2B5EF4-FFF2-40B4-BE49-F238E27FC236}">
                <a16:creationId xmlns:a16="http://schemas.microsoft.com/office/drawing/2014/main" id="{4FE1D456-890B-49EA-B3C2-AF8745493DD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73600" y="3019425"/>
            <a:ext cx="198438"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324" name="group 4">
            <a:extLst>
              <a:ext uri="{FF2B5EF4-FFF2-40B4-BE49-F238E27FC236}">
                <a16:creationId xmlns:a16="http://schemas.microsoft.com/office/drawing/2014/main" id="{1F891B13-5313-4FF1-9D4E-C87CD897442F}"/>
              </a:ext>
            </a:extLst>
          </p:cNvPr>
          <p:cNvGrpSpPr>
            <a:grpSpLocks/>
          </p:cNvGrpSpPr>
          <p:nvPr/>
        </p:nvGrpSpPr>
        <p:grpSpPr bwMode="auto">
          <a:xfrm>
            <a:off x="2066925" y="2655888"/>
            <a:ext cx="1465263" cy="2238375"/>
            <a:chOff x="0" y="0"/>
            <a:chExt cx="1712976" cy="2617470"/>
          </a:xfrm>
        </p:grpSpPr>
        <p:pic>
          <p:nvPicPr>
            <p:cNvPr id="13340" name="picture 46">
              <a:extLst>
                <a:ext uri="{FF2B5EF4-FFF2-40B4-BE49-F238E27FC236}">
                  <a16:creationId xmlns:a16="http://schemas.microsoft.com/office/drawing/2014/main" id="{5517EB86-0349-4105-A87F-B8EE418CC66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712976" cy="2617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textbox 47">
              <a:extLst>
                <a:ext uri="{FF2B5EF4-FFF2-40B4-BE49-F238E27FC236}">
                  <a16:creationId xmlns:a16="http://schemas.microsoft.com/office/drawing/2014/main" id="{931950B3-48D7-45DF-984A-74BC82EC6CF4}"/>
                </a:ext>
              </a:extLst>
            </p:cNvPr>
            <p:cNvSpPr/>
            <p:nvPr/>
          </p:nvSpPr>
          <p:spPr>
            <a:xfrm>
              <a:off x="-12991" y="-12995"/>
              <a:ext cx="1738957" cy="2643459"/>
            </a:xfrm>
            <a:prstGeom prst="rect">
              <a:avLst/>
            </a:prstGeom>
          </p:spPr>
          <p:txBody>
            <a:bodyPr lIns="0" tIns="0" rIns="0" bIns="0"/>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a:lnSpc>
                  <a:spcPct val="103000"/>
                </a:lnSpc>
              </a:pPr>
              <a:endParaRPr lang="en-US" altLang="en-US" sz="500"/>
            </a:p>
            <a:p>
              <a:pPr>
                <a:lnSpc>
                  <a:spcPct val="90000"/>
                </a:lnSpc>
              </a:pPr>
              <a:r>
                <a:rPr lang="zh-CN" altLang="zh-CN" sz="1600">
                  <a:solidFill>
                    <a:srgbClr val="000000"/>
                  </a:solidFill>
                  <a:latin typeface="楷体" panose="02010609060101010101" pitchFamily="49" charset="-122"/>
                  <a:ea typeface="楷体" panose="02010609060101010101" pitchFamily="49" charset="-122"/>
                </a:rPr>
                <a:t>文法</a:t>
              </a:r>
              <a:endParaRPr lang="en-US" altLang="en-US" sz="1600"/>
            </a:p>
            <a:p>
              <a:pPr>
                <a:lnSpc>
                  <a:spcPct val="126000"/>
                </a:lnSpc>
                <a:spcBef>
                  <a:spcPts val="600"/>
                </a:spcBef>
              </a:pPr>
              <a:r>
                <a:rPr lang="zh-CN" altLang="zh-CN" sz="1600">
                  <a:solidFill>
                    <a:srgbClr val="000000"/>
                  </a:solidFill>
                  <a:latin typeface="宋体" panose="02010600030101010101" pitchFamily="2" charset="-122"/>
                </a:rPr>
                <a:t>① </a:t>
              </a:r>
              <a:r>
                <a:rPr lang="zh-CN" altLang="zh-CN" sz="1600" b="1" i="1">
                  <a:solidFill>
                    <a:srgbClr val="000000"/>
                  </a:solidFill>
                  <a:cs typeface="Times New Roman" panose="02020603050405020304" pitchFamily="18" charset="0"/>
                </a:rPr>
                <a:t>E</a:t>
              </a:r>
              <a:r>
                <a:rPr lang="zh-CN" altLang="zh-CN" sz="1600">
                  <a:solidFill>
                    <a:srgbClr val="000000"/>
                  </a:solidFill>
                  <a:cs typeface="Times New Roman" panose="02020603050405020304" pitchFamily="18" charset="0"/>
                </a:rPr>
                <a:t> </a:t>
              </a:r>
              <a:r>
                <a:rPr lang="zh-CN" altLang="zh-CN" sz="1600" b="1" i="1">
                  <a:solidFill>
                    <a:srgbClr val="000000"/>
                  </a:solidFill>
                  <a:cs typeface="Times New Roman" panose="02020603050405020304" pitchFamily="18" charset="0"/>
                </a:rPr>
                <a:t>→</a:t>
              </a:r>
              <a:r>
                <a:rPr lang="zh-CN" altLang="zh-CN" sz="1600">
                  <a:solidFill>
                    <a:srgbClr val="000000"/>
                  </a:solidFill>
                  <a:cs typeface="Times New Roman" panose="02020603050405020304" pitchFamily="18" charset="0"/>
                </a:rPr>
                <a:t> </a:t>
              </a:r>
              <a:r>
                <a:rPr lang="zh-CN" altLang="zh-CN" sz="1600" b="1" i="1">
                  <a:solidFill>
                    <a:srgbClr val="000000"/>
                  </a:solidFill>
                  <a:cs typeface="Times New Roman" panose="02020603050405020304" pitchFamily="18" charset="0"/>
                </a:rPr>
                <a:t>E</a:t>
              </a:r>
              <a:r>
                <a:rPr lang="zh-CN" altLang="zh-CN" sz="1600">
                  <a:solidFill>
                    <a:srgbClr val="000000"/>
                  </a:solidFill>
                  <a:cs typeface="Times New Roman" panose="02020603050405020304" pitchFamily="18" charset="0"/>
                </a:rPr>
                <a:t> </a:t>
              </a:r>
              <a:r>
                <a:rPr lang="zh-CN" altLang="zh-CN" sz="1600" b="1" i="1">
                  <a:solidFill>
                    <a:srgbClr val="000000"/>
                  </a:solidFill>
                  <a:cs typeface="Times New Roman" panose="02020603050405020304" pitchFamily="18" charset="0"/>
                </a:rPr>
                <a:t>+</a:t>
              </a:r>
              <a:r>
                <a:rPr lang="zh-CN" altLang="zh-CN" sz="1600">
                  <a:solidFill>
                    <a:srgbClr val="000000"/>
                  </a:solidFill>
                  <a:cs typeface="Times New Roman" panose="02020603050405020304" pitchFamily="18" charset="0"/>
                </a:rPr>
                <a:t> </a:t>
              </a:r>
              <a:r>
                <a:rPr lang="zh-CN" altLang="zh-CN" sz="1600" b="1" i="1">
                  <a:solidFill>
                    <a:srgbClr val="000000"/>
                  </a:solidFill>
                  <a:cs typeface="Times New Roman" panose="02020603050405020304" pitchFamily="18" charset="0"/>
                </a:rPr>
                <a:t>E</a:t>
              </a:r>
              <a:r>
                <a:rPr lang="zh-CN" altLang="zh-CN" sz="1600">
                  <a:solidFill>
                    <a:srgbClr val="000000"/>
                  </a:solidFill>
                  <a:cs typeface="Times New Roman" panose="02020603050405020304" pitchFamily="18" charset="0"/>
                </a:rPr>
                <a:t>   </a:t>
              </a:r>
              <a:r>
                <a:rPr lang="zh-CN" altLang="zh-CN" sz="1600">
                  <a:solidFill>
                    <a:srgbClr val="000000"/>
                  </a:solidFill>
                  <a:latin typeface="宋体" panose="02010600030101010101" pitchFamily="2" charset="-122"/>
                </a:rPr>
                <a:t>② </a:t>
              </a:r>
              <a:r>
                <a:rPr lang="zh-CN" altLang="zh-CN" sz="1600" b="1" i="1">
                  <a:solidFill>
                    <a:srgbClr val="000000"/>
                  </a:solidFill>
                  <a:cs typeface="Times New Roman" panose="02020603050405020304" pitchFamily="18" charset="0"/>
                </a:rPr>
                <a:t>E</a:t>
              </a:r>
              <a:r>
                <a:rPr lang="zh-CN" altLang="zh-CN" sz="1600">
                  <a:solidFill>
                    <a:srgbClr val="000000"/>
                  </a:solidFill>
                  <a:cs typeface="Times New Roman" panose="02020603050405020304" pitchFamily="18" charset="0"/>
                </a:rPr>
                <a:t> </a:t>
              </a:r>
              <a:r>
                <a:rPr lang="zh-CN" altLang="zh-CN" sz="1600" b="1" i="1">
                  <a:solidFill>
                    <a:srgbClr val="000000"/>
                  </a:solidFill>
                  <a:cs typeface="Times New Roman" panose="02020603050405020304" pitchFamily="18" charset="0"/>
                </a:rPr>
                <a:t>→</a:t>
              </a:r>
              <a:r>
                <a:rPr lang="zh-CN" altLang="zh-CN" sz="1600">
                  <a:solidFill>
                    <a:srgbClr val="000000"/>
                  </a:solidFill>
                  <a:cs typeface="Times New Roman" panose="02020603050405020304" pitchFamily="18" charset="0"/>
                </a:rPr>
                <a:t> </a:t>
              </a:r>
              <a:r>
                <a:rPr lang="zh-CN" altLang="zh-CN" sz="1600" b="1" i="1">
                  <a:solidFill>
                    <a:srgbClr val="000000"/>
                  </a:solidFill>
                  <a:cs typeface="Times New Roman" panose="02020603050405020304" pitchFamily="18" charset="0"/>
                </a:rPr>
                <a:t>E</a:t>
              </a:r>
              <a:r>
                <a:rPr lang="zh-CN" altLang="zh-CN" sz="1600">
                  <a:solidFill>
                    <a:srgbClr val="000000"/>
                  </a:solidFill>
                  <a:cs typeface="Times New Roman" panose="02020603050405020304" pitchFamily="18" charset="0"/>
                </a:rPr>
                <a:t> </a:t>
              </a:r>
              <a:r>
                <a:rPr lang="zh-CN" altLang="zh-CN" sz="1600" b="1" i="1">
                  <a:solidFill>
                    <a:srgbClr val="000000"/>
                  </a:solidFill>
                  <a:cs typeface="Times New Roman" panose="02020603050405020304" pitchFamily="18" charset="0"/>
                </a:rPr>
                <a:t>*</a:t>
              </a:r>
              <a:r>
                <a:rPr lang="zh-CN" altLang="zh-CN" sz="1600">
                  <a:solidFill>
                    <a:srgbClr val="000000"/>
                  </a:solidFill>
                  <a:cs typeface="Times New Roman" panose="02020603050405020304" pitchFamily="18" charset="0"/>
                </a:rPr>
                <a:t> </a:t>
              </a:r>
              <a:r>
                <a:rPr lang="zh-CN" altLang="zh-CN" sz="1600" b="1" i="1">
                  <a:solidFill>
                    <a:srgbClr val="000000"/>
                  </a:solidFill>
                  <a:cs typeface="Times New Roman" panose="02020603050405020304" pitchFamily="18" charset="0"/>
                </a:rPr>
                <a:t>E</a:t>
              </a:r>
              <a:r>
                <a:rPr lang="zh-CN" altLang="zh-CN" sz="1600">
                  <a:solidFill>
                    <a:srgbClr val="000000"/>
                  </a:solidFill>
                  <a:cs typeface="Times New Roman" panose="02020603050405020304" pitchFamily="18" charset="0"/>
                </a:rPr>
                <a:t>   </a:t>
              </a:r>
              <a:r>
                <a:rPr lang="zh-CN" altLang="zh-CN" sz="1600">
                  <a:solidFill>
                    <a:srgbClr val="000000"/>
                  </a:solidFill>
                  <a:latin typeface="宋体" panose="02010600030101010101" pitchFamily="2" charset="-122"/>
                </a:rPr>
                <a:t>③ </a:t>
              </a:r>
              <a:r>
                <a:rPr lang="zh-CN" altLang="zh-CN" sz="1600" b="1" i="1">
                  <a:solidFill>
                    <a:srgbClr val="000000"/>
                  </a:solidFill>
                  <a:cs typeface="Times New Roman" panose="02020603050405020304" pitchFamily="18" charset="0"/>
                </a:rPr>
                <a:t>E</a:t>
              </a:r>
              <a:r>
                <a:rPr lang="zh-CN" altLang="zh-CN" sz="1600">
                  <a:solidFill>
                    <a:srgbClr val="000000"/>
                  </a:solidFill>
                  <a:cs typeface="Times New Roman" panose="02020603050405020304" pitchFamily="18" charset="0"/>
                </a:rPr>
                <a:t> </a:t>
              </a:r>
              <a:r>
                <a:rPr lang="zh-CN" altLang="zh-CN" sz="1600" b="1" i="1">
                  <a:solidFill>
                    <a:srgbClr val="000000"/>
                  </a:solidFill>
                  <a:cs typeface="Times New Roman" panose="02020603050405020304" pitchFamily="18" charset="0"/>
                </a:rPr>
                <a:t>→</a:t>
              </a:r>
              <a:r>
                <a:rPr lang="zh-CN" altLang="zh-CN" sz="1600">
                  <a:solidFill>
                    <a:srgbClr val="000000"/>
                  </a:solidFill>
                  <a:cs typeface="Times New Roman" panose="02020603050405020304" pitchFamily="18" charset="0"/>
                </a:rPr>
                <a:t> </a:t>
              </a:r>
              <a:r>
                <a:rPr lang="zh-CN" altLang="zh-CN" sz="1600" b="1">
                  <a:solidFill>
                    <a:srgbClr val="000000"/>
                  </a:solidFill>
                  <a:cs typeface="Times New Roman" panose="02020603050405020304" pitchFamily="18" charset="0"/>
                </a:rPr>
                <a:t>(</a:t>
              </a:r>
              <a:r>
                <a:rPr lang="zh-CN" altLang="zh-CN" sz="1600">
                  <a:solidFill>
                    <a:srgbClr val="000000"/>
                  </a:solidFill>
                  <a:cs typeface="Times New Roman" panose="02020603050405020304" pitchFamily="18" charset="0"/>
                </a:rPr>
                <a:t> </a:t>
              </a:r>
              <a:r>
                <a:rPr lang="zh-CN" altLang="zh-CN" sz="1600" b="1" i="1">
                  <a:solidFill>
                    <a:srgbClr val="000000"/>
                  </a:solidFill>
                  <a:cs typeface="Times New Roman" panose="02020603050405020304" pitchFamily="18" charset="0"/>
                </a:rPr>
                <a:t>E</a:t>
              </a:r>
              <a:r>
                <a:rPr lang="zh-CN" altLang="zh-CN" sz="1600">
                  <a:solidFill>
                    <a:srgbClr val="000000"/>
                  </a:solidFill>
                  <a:cs typeface="Times New Roman" panose="02020603050405020304" pitchFamily="18" charset="0"/>
                </a:rPr>
                <a:t> </a:t>
              </a:r>
              <a:r>
                <a:rPr lang="zh-CN" altLang="zh-CN" sz="1600" b="1">
                  <a:solidFill>
                    <a:srgbClr val="000000"/>
                  </a:solidFill>
                  <a:cs typeface="Times New Roman" panose="02020603050405020304" pitchFamily="18" charset="0"/>
                </a:rPr>
                <a:t>)</a:t>
              </a:r>
              <a:r>
                <a:rPr lang="zh-CN" altLang="zh-CN" sz="1600">
                  <a:solidFill>
                    <a:srgbClr val="000000"/>
                  </a:solidFill>
                  <a:cs typeface="Times New Roman" panose="02020603050405020304" pitchFamily="18" charset="0"/>
                </a:rPr>
                <a:t>     </a:t>
              </a:r>
              <a:r>
                <a:rPr lang="zh-CN" altLang="zh-CN" sz="1600">
                  <a:solidFill>
                    <a:srgbClr val="000000"/>
                  </a:solidFill>
                  <a:latin typeface="宋体" panose="02010600030101010101" pitchFamily="2" charset="-122"/>
                </a:rPr>
                <a:t>④ </a:t>
              </a:r>
              <a:r>
                <a:rPr lang="zh-CN" altLang="zh-CN" sz="1600" b="1" i="1">
                  <a:solidFill>
                    <a:srgbClr val="000000"/>
                  </a:solidFill>
                  <a:cs typeface="Times New Roman" panose="02020603050405020304" pitchFamily="18" charset="0"/>
                </a:rPr>
                <a:t>E</a:t>
              </a:r>
              <a:r>
                <a:rPr lang="zh-CN" altLang="zh-CN" sz="1600">
                  <a:solidFill>
                    <a:srgbClr val="000000"/>
                  </a:solidFill>
                  <a:cs typeface="Times New Roman" panose="02020603050405020304" pitchFamily="18" charset="0"/>
                </a:rPr>
                <a:t> </a:t>
              </a:r>
              <a:r>
                <a:rPr lang="zh-CN" altLang="zh-CN" sz="1600" b="1" i="1">
                  <a:solidFill>
                    <a:srgbClr val="000000"/>
                  </a:solidFill>
                  <a:cs typeface="Times New Roman" panose="02020603050405020304" pitchFamily="18" charset="0"/>
                </a:rPr>
                <a:t>→</a:t>
              </a:r>
              <a:r>
                <a:rPr lang="zh-CN" altLang="zh-CN" sz="1600">
                  <a:solidFill>
                    <a:srgbClr val="000000"/>
                  </a:solidFill>
                  <a:cs typeface="Times New Roman" panose="02020603050405020304" pitchFamily="18" charset="0"/>
                </a:rPr>
                <a:t> </a:t>
              </a:r>
              <a:r>
                <a:rPr lang="zh-CN" altLang="zh-CN" sz="1600" b="1">
                  <a:solidFill>
                    <a:srgbClr val="000000"/>
                  </a:solidFill>
                  <a:cs typeface="Times New Roman" panose="02020603050405020304" pitchFamily="18" charset="0"/>
                </a:rPr>
                <a:t>id</a:t>
              </a:r>
              <a:r>
                <a:rPr lang="zh-CN" altLang="zh-CN" sz="1600">
                  <a:solidFill>
                    <a:srgbClr val="000000"/>
                  </a:solidFill>
                  <a:cs typeface="Times New Roman" panose="02020603050405020304" pitchFamily="18" charset="0"/>
                </a:rPr>
                <a:t>          </a:t>
              </a:r>
              <a:r>
                <a:rPr lang="zh-CN" altLang="zh-CN" sz="1600">
                  <a:solidFill>
                    <a:srgbClr val="000000"/>
                  </a:solidFill>
                  <a:latin typeface="楷体" panose="02010609060101010101" pitchFamily="49" charset="-122"/>
                  <a:ea typeface="楷体" panose="02010609060101010101" pitchFamily="49" charset="-122"/>
                </a:rPr>
                <a:t>输入</a:t>
              </a:r>
              <a:endParaRPr lang="en-US" altLang="en-US" sz="1600"/>
            </a:p>
            <a:p>
              <a:pPr>
                <a:lnSpc>
                  <a:spcPts val="2050"/>
                </a:lnSpc>
              </a:pPr>
              <a:r>
                <a:rPr lang="zh-CN" altLang="zh-CN" sz="1500" b="1">
                  <a:solidFill>
                    <a:srgbClr val="000000"/>
                  </a:solidFill>
                  <a:cs typeface="Times New Roman" panose="02020603050405020304" pitchFamily="18" charset="0"/>
                </a:rPr>
                <a:t>id</a:t>
              </a:r>
              <a:r>
                <a:rPr lang="zh-CN" altLang="zh-CN" sz="1500">
                  <a:solidFill>
                    <a:srgbClr val="000000"/>
                  </a:solidFill>
                  <a:cs typeface="Times New Roman" panose="02020603050405020304" pitchFamily="18" charset="0"/>
                </a:rPr>
                <a:t> </a:t>
              </a:r>
              <a:r>
                <a:rPr lang="zh-CN" altLang="zh-CN" sz="1500" b="1">
                  <a:solidFill>
                    <a:srgbClr val="000000"/>
                  </a:solidFill>
                  <a:cs typeface="Times New Roman" panose="02020603050405020304" pitchFamily="18" charset="0"/>
                </a:rPr>
                <a:t>+</a:t>
              </a:r>
              <a:r>
                <a:rPr lang="zh-CN" altLang="zh-CN" sz="1500">
                  <a:solidFill>
                    <a:srgbClr val="000000"/>
                  </a:solidFill>
                  <a:cs typeface="Times New Roman" panose="02020603050405020304" pitchFamily="18" charset="0"/>
                </a:rPr>
                <a:t> </a:t>
              </a:r>
              <a:r>
                <a:rPr lang="zh-CN" altLang="zh-CN" sz="1500" b="1">
                  <a:solidFill>
                    <a:srgbClr val="000000"/>
                  </a:solidFill>
                  <a:cs typeface="Times New Roman" panose="02020603050405020304" pitchFamily="18" charset="0"/>
                </a:rPr>
                <a:t>(</a:t>
              </a:r>
              <a:r>
                <a:rPr lang="zh-CN" altLang="zh-CN" sz="1500">
                  <a:solidFill>
                    <a:srgbClr val="000000"/>
                  </a:solidFill>
                  <a:cs typeface="Times New Roman" panose="02020603050405020304" pitchFamily="18" charset="0"/>
                </a:rPr>
                <a:t> </a:t>
              </a:r>
              <a:r>
                <a:rPr lang="zh-CN" altLang="zh-CN" sz="1500" b="1">
                  <a:solidFill>
                    <a:srgbClr val="000000"/>
                  </a:solidFill>
                  <a:cs typeface="Times New Roman" panose="02020603050405020304" pitchFamily="18" charset="0"/>
                </a:rPr>
                <a:t>id</a:t>
              </a:r>
              <a:r>
                <a:rPr lang="zh-CN" altLang="zh-CN" sz="1500">
                  <a:solidFill>
                    <a:srgbClr val="000000"/>
                  </a:solidFill>
                  <a:cs typeface="Times New Roman" panose="02020603050405020304" pitchFamily="18" charset="0"/>
                </a:rPr>
                <a:t> </a:t>
              </a:r>
              <a:r>
                <a:rPr lang="zh-CN" altLang="zh-CN" sz="1500" b="1">
                  <a:solidFill>
                    <a:srgbClr val="000000"/>
                  </a:solidFill>
                  <a:cs typeface="Times New Roman" panose="02020603050405020304" pitchFamily="18" charset="0"/>
                </a:rPr>
                <a:t>+</a:t>
              </a:r>
              <a:r>
                <a:rPr lang="zh-CN" altLang="zh-CN" sz="1500">
                  <a:solidFill>
                    <a:srgbClr val="000000"/>
                  </a:solidFill>
                  <a:cs typeface="Times New Roman" panose="02020603050405020304" pitchFamily="18" charset="0"/>
                </a:rPr>
                <a:t>  </a:t>
              </a:r>
              <a:r>
                <a:rPr lang="zh-CN" altLang="zh-CN" sz="1500" b="1">
                  <a:solidFill>
                    <a:srgbClr val="000000"/>
                  </a:solidFill>
                  <a:cs typeface="Times New Roman" panose="02020603050405020304" pitchFamily="18" charset="0"/>
                </a:rPr>
                <a:t>id</a:t>
              </a:r>
              <a:r>
                <a:rPr lang="zh-CN" altLang="zh-CN" sz="1500">
                  <a:solidFill>
                    <a:srgbClr val="000000"/>
                  </a:solidFill>
                  <a:cs typeface="Times New Roman" panose="02020603050405020304" pitchFamily="18" charset="0"/>
                </a:rPr>
                <a:t> </a:t>
              </a:r>
              <a:r>
                <a:rPr lang="zh-CN" altLang="zh-CN" sz="1500" b="1">
                  <a:solidFill>
                    <a:srgbClr val="000000"/>
                  </a:solidFill>
                  <a:cs typeface="Times New Roman" panose="02020603050405020304" pitchFamily="18" charset="0"/>
                </a:rPr>
                <a:t>)</a:t>
              </a:r>
              <a:endParaRPr lang="en-US" altLang="en-US" sz="1500"/>
            </a:p>
          </p:txBody>
        </p:sp>
      </p:grpSp>
      <p:sp>
        <p:nvSpPr>
          <p:cNvPr id="48" name="textbox 48">
            <a:extLst>
              <a:ext uri="{FF2B5EF4-FFF2-40B4-BE49-F238E27FC236}">
                <a16:creationId xmlns:a16="http://schemas.microsoft.com/office/drawing/2014/main" id="{787341AF-6BF0-4064-A0D3-C42104095486}"/>
              </a:ext>
            </a:extLst>
          </p:cNvPr>
          <p:cNvSpPr/>
          <p:nvPr/>
        </p:nvSpPr>
        <p:spPr>
          <a:xfrm>
            <a:off x="1376170" y="5096488"/>
            <a:ext cx="6662523" cy="370320"/>
          </a:xfrm>
          <a:prstGeom prst="rect">
            <a:avLst/>
          </a:prstGeom>
        </p:spPr>
        <p:txBody>
          <a:bodyPr lIns="0" tIns="0" rIns="0" bIns="0"/>
          <a:lstStyle/>
          <a:p>
            <a:pPr>
              <a:lnSpc>
                <a:spcPct val="83000"/>
              </a:lnSpc>
              <a:defRPr/>
            </a:pPr>
            <a:endParaRPr lang="en-US" altLang="en-US" sz="100" dirty="0"/>
          </a:p>
          <a:p>
            <a:pPr indent="10860">
              <a:lnSpc>
                <a:spcPts val="2745"/>
              </a:lnSpc>
              <a:tabLst>
                <a:tab pos="160182" algn="l"/>
              </a:tabLst>
              <a:defRPr/>
            </a:pPr>
            <a:r>
              <a:rPr sz="1796" dirty="0">
                <a:solidFill>
                  <a:srgbClr val="000000">
                    <a:alpha val="100000"/>
                  </a:srgbClr>
                </a:solidFill>
                <a:latin typeface="Arial" panose="020B0604020202020204"/>
                <a:ea typeface="Arial" panose="020B0604020202020204"/>
                <a:cs typeface="Arial" panose="020B0604020202020204"/>
              </a:rPr>
              <a:t>	</a:t>
            </a:r>
            <a:r>
              <a:rPr sz="1796" spc="239" dirty="0">
                <a:solidFill>
                  <a:srgbClr val="000000">
                    <a:alpha val="100000"/>
                  </a:srgbClr>
                </a:solidFill>
                <a:latin typeface="Arial" panose="020B0604020202020204"/>
                <a:ea typeface="Arial" panose="020B0604020202020204"/>
                <a:cs typeface="Arial" panose="020B0604020202020204"/>
              </a:rPr>
              <a:t> </a:t>
            </a:r>
            <a:r>
              <a:rPr sz="2822" spc="17" baseline="12000" dirty="0">
                <a:solidFill>
                  <a:srgbClr val="000000">
                    <a:alpha val="100000"/>
                  </a:srgbClr>
                </a:solidFill>
                <a:latin typeface="华文楷体" panose="02010600040101010101" charset="-122"/>
                <a:ea typeface="华文楷体" panose="02010600040101010101" charset="-122"/>
                <a:cs typeface="华文楷体" panose="02010600040101010101" charset="-122"/>
              </a:rPr>
              <a:t>如果</a:t>
            </a:r>
            <a:r>
              <a:rPr sz="2822" b="1" i="1" spc="17" baseline="12000" dirty="0">
                <a:solidFill>
                  <a:srgbClr val="000000">
                    <a:alpha val="100000"/>
                  </a:srgbClr>
                </a:solidFill>
                <a:latin typeface="Times New Roman" panose="02020603050405020304"/>
                <a:ea typeface="Times New Roman" panose="02020603050405020304"/>
                <a:cs typeface="Times New Roman" panose="02020603050405020304"/>
              </a:rPr>
              <a:t>S</a:t>
            </a:r>
            <a:r>
              <a:rPr sz="1796" spc="17" dirty="0">
                <a:solidFill>
                  <a:srgbClr val="000000">
                    <a:alpha val="100000"/>
                  </a:srgbClr>
                </a:solidFill>
                <a:latin typeface="Times New Roman" panose="02020603050405020304"/>
                <a:ea typeface="Times New Roman" panose="02020603050405020304"/>
                <a:cs typeface="Times New Roman" panose="02020603050405020304"/>
              </a:rPr>
              <a:t>     </a:t>
            </a:r>
            <a:r>
              <a:rPr sz="1881" b="1" spc="17" baseline="48000" dirty="0">
                <a:solidFill>
                  <a:srgbClr val="000000">
                    <a:alpha val="100000"/>
                  </a:srgbClr>
                </a:solidFill>
                <a:latin typeface="Times New Roman" panose="02020603050405020304"/>
                <a:ea typeface="Times New Roman" panose="02020603050405020304"/>
                <a:cs typeface="Times New Roman" panose="02020603050405020304"/>
              </a:rPr>
              <a:t>*</a:t>
            </a:r>
            <a:r>
              <a:rPr sz="1881" b="1" i="1" spc="17" baseline="-6000" dirty="0">
                <a:solidFill>
                  <a:srgbClr val="FF0000">
                    <a:alpha val="100000"/>
                  </a:srgbClr>
                </a:solidFill>
                <a:latin typeface="Times New Roman" panose="02020603050405020304"/>
                <a:ea typeface="Times New Roman" panose="02020603050405020304"/>
                <a:cs typeface="Times New Roman" panose="02020603050405020304"/>
              </a:rPr>
              <a:t>lm</a:t>
            </a:r>
            <a:r>
              <a:rPr sz="1197" spc="231" dirty="0">
                <a:solidFill>
                  <a:srgbClr val="FF0000">
                    <a:alpha val="100000"/>
                  </a:srgbClr>
                </a:solidFill>
                <a:latin typeface="Times New Roman" panose="02020603050405020304"/>
                <a:ea typeface="Times New Roman" panose="02020603050405020304"/>
                <a:cs typeface="Times New Roman" panose="02020603050405020304"/>
              </a:rPr>
              <a:t> </a:t>
            </a:r>
            <a:r>
              <a:rPr sz="2822" b="1" i="1" spc="17" baseline="12000" dirty="0">
                <a:solidFill>
                  <a:srgbClr val="000000">
                    <a:alpha val="100000"/>
                  </a:srgbClr>
                </a:solidFill>
                <a:latin typeface="Times New Roman" panose="02020603050405020304"/>
                <a:ea typeface="Times New Roman" panose="02020603050405020304"/>
                <a:cs typeface="Times New Roman" panose="02020603050405020304"/>
              </a:rPr>
              <a:t>α</a:t>
            </a:r>
            <a:r>
              <a:rPr sz="1796" spc="-111" dirty="0">
                <a:solidFill>
                  <a:srgbClr val="000000">
                    <a:alpha val="100000"/>
                  </a:srgbClr>
                </a:solidFill>
                <a:latin typeface="Times New Roman" panose="02020603050405020304"/>
                <a:ea typeface="Times New Roman" panose="02020603050405020304"/>
                <a:cs typeface="Times New Roman" panose="02020603050405020304"/>
              </a:rPr>
              <a:t> </a:t>
            </a:r>
            <a:r>
              <a:rPr sz="2822" spc="17" baseline="12000" dirty="0">
                <a:solidFill>
                  <a:srgbClr val="000000">
                    <a:alpha val="100000"/>
                  </a:srgbClr>
                </a:solidFill>
                <a:latin typeface="华文楷体" panose="02010600040101010101" charset="-122"/>
                <a:ea typeface="华文楷体" panose="02010600040101010101" charset="-122"/>
                <a:cs typeface="华文楷体" panose="02010600040101010101" charset="-122"/>
              </a:rPr>
              <a:t>，则称</a:t>
            </a:r>
            <a:r>
              <a:rPr sz="1796" spc="-282" dirty="0">
                <a:solidFill>
                  <a:srgbClr val="000000">
                    <a:alpha val="100000"/>
                  </a:srgbClr>
                </a:solidFill>
                <a:latin typeface="华文楷体" panose="02010600040101010101" charset="-122"/>
                <a:ea typeface="华文楷体" panose="02010600040101010101" charset="-122"/>
                <a:cs typeface="华文楷体" panose="02010600040101010101" charset="-122"/>
              </a:rPr>
              <a:t> </a:t>
            </a:r>
            <a:r>
              <a:rPr sz="2993" i="1" spc="17" baseline="11000" dirty="0">
                <a:solidFill>
                  <a:srgbClr val="000000">
                    <a:alpha val="100000"/>
                  </a:srgbClr>
                </a:solidFill>
                <a:latin typeface="华文楷体" panose="02010600040101010101" charset="-122"/>
                <a:ea typeface="华文楷体" panose="02010600040101010101" charset="-122"/>
                <a:cs typeface="华文楷体" panose="02010600040101010101" charset="-122"/>
              </a:rPr>
              <a:t>α</a:t>
            </a:r>
            <a:r>
              <a:rPr sz="2822" spc="17" baseline="12000" dirty="0">
                <a:solidFill>
                  <a:srgbClr val="000000">
                    <a:alpha val="100000"/>
                  </a:srgbClr>
                </a:solidFill>
                <a:latin typeface="华文楷体" panose="02010600040101010101" charset="-122"/>
                <a:ea typeface="华文楷体" panose="02010600040101010101" charset="-122"/>
                <a:cs typeface="华文楷体" panose="02010600040101010101" charset="-122"/>
              </a:rPr>
              <a:t>是当前文法的</a:t>
            </a:r>
            <a:r>
              <a:rPr sz="2822" spc="17" baseline="12000" dirty="0">
                <a:ln w="5587" cap="flat" cmpd="sng">
                  <a:solidFill>
                    <a:srgbClr val="FF0000">
                      <a:alpha val="100000"/>
                    </a:srgbClr>
                  </a:solidFill>
                  <a:prstDash val="solid"/>
                  <a:miter lim="1"/>
                </a:ln>
                <a:solidFill>
                  <a:srgbClr val="FF0000">
                    <a:alpha val="100000"/>
                  </a:srgbClr>
                </a:solidFill>
                <a:latin typeface="华文楷体" panose="02010600040101010101" charset="-122"/>
                <a:ea typeface="华文楷体" panose="02010600040101010101" charset="-122"/>
                <a:cs typeface="华文楷体" panose="02010600040101010101" charset="-122"/>
              </a:rPr>
              <a:t>最左句型</a:t>
            </a:r>
            <a:r>
              <a:rPr sz="2565" b="1" spc="17" baseline="13000" dirty="0">
                <a:solidFill>
                  <a:srgbClr val="000000">
                    <a:alpha val="100000"/>
                  </a:srgbClr>
                </a:solidFill>
                <a:latin typeface="Times New Roman" panose="02020603050405020304"/>
                <a:ea typeface="Times New Roman" panose="02020603050405020304"/>
                <a:cs typeface="Times New Roman" panose="02020603050405020304"/>
              </a:rPr>
              <a:t>(</a:t>
            </a:r>
            <a:r>
              <a:rPr sz="2565" b="1" i="1" spc="17" baseline="13000" dirty="0">
                <a:solidFill>
                  <a:srgbClr val="000000">
                    <a:alpha val="100000"/>
                  </a:srgbClr>
                </a:solidFill>
                <a:latin typeface="Times New Roman" panose="02020603050405020304"/>
                <a:ea typeface="Times New Roman" panose="02020603050405020304"/>
                <a:cs typeface="Times New Roman" panose="02020603050405020304"/>
              </a:rPr>
              <a:t>left-sententialform</a:t>
            </a:r>
            <a:r>
              <a:rPr sz="2565" b="1" spc="17" baseline="13000" dirty="0">
                <a:solidFill>
                  <a:srgbClr val="000000">
                    <a:alpha val="100000"/>
                  </a:srgbClr>
                </a:solidFill>
                <a:latin typeface="Times New Roman" panose="02020603050405020304"/>
                <a:ea typeface="Times New Roman" panose="02020603050405020304"/>
                <a:cs typeface="Times New Roman" panose="02020603050405020304"/>
              </a:rPr>
              <a:t>)</a:t>
            </a:r>
            <a:endParaRPr lang="en-US" altLang="en-US" sz="1667" dirty="0"/>
          </a:p>
        </p:txBody>
      </p:sp>
      <p:pic>
        <p:nvPicPr>
          <p:cNvPr id="13326" name="picture 49">
            <a:extLst>
              <a:ext uri="{FF2B5EF4-FFF2-40B4-BE49-F238E27FC236}">
                <a16:creationId xmlns:a16="http://schemas.microsoft.com/office/drawing/2014/main" id="{D65E288B-BEA7-47F5-A954-B969E0175A8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79650" y="5106988"/>
            <a:ext cx="219075" cy="29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7" name="picture 50">
            <a:extLst>
              <a:ext uri="{FF2B5EF4-FFF2-40B4-BE49-F238E27FC236}">
                <a16:creationId xmlns:a16="http://schemas.microsoft.com/office/drawing/2014/main" id="{46B07383-89CD-4847-B9BE-09BD673A378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87475" y="5132388"/>
            <a:ext cx="149225"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51">
            <a:extLst>
              <a:ext uri="{FF2B5EF4-FFF2-40B4-BE49-F238E27FC236}">
                <a16:creationId xmlns:a16="http://schemas.microsoft.com/office/drawing/2014/main" id="{DD9847B1-409D-4027-A5D1-4013CCD0339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51588" y="2874963"/>
            <a:ext cx="133350"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 name="picture 52">
            <a:extLst>
              <a:ext uri="{FF2B5EF4-FFF2-40B4-BE49-F238E27FC236}">
                <a16:creationId xmlns:a16="http://schemas.microsoft.com/office/drawing/2014/main" id="{977C1002-2DF2-437B-8B7D-9D9E8EC8AAE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57675" y="2897188"/>
            <a:ext cx="133350" cy="162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textbox 53">
            <a:extLst>
              <a:ext uri="{FF2B5EF4-FFF2-40B4-BE49-F238E27FC236}">
                <a16:creationId xmlns:a16="http://schemas.microsoft.com/office/drawing/2014/main" id="{567F19C7-2034-4E13-BA2A-3A2AE5A6795C}"/>
              </a:ext>
            </a:extLst>
          </p:cNvPr>
          <p:cNvSpPr/>
          <p:nvPr/>
        </p:nvSpPr>
        <p:spPr>
          <a:xfrm>
            <a:off x="4007843" y="3246044"/>
            <a:ext cx="234029" cy="929603"/>
          </a:xfrm>
          <a:prstGeom prst="rect">
            <a:avLst/>
          </a:prstGeom>
        </p:spPr>
        <p:txBody>
          <a:bodyPr vert="eaVert" lIns="0" tIns="0" rIns="0" bIns="0"/>
          <a:lstStyle/>
          <a:p>
            <a:pPr>
              <a:lnSpc>
                <a:spcPct val="78000"/>
              </a:lnSpc>
              <a:defRPr/>
            </a:pPr>
            <a:endParaRPr lang="en-US" altLang="en-US" sz="100" dirty="0"/>
          </a:p>
          <a:p>
            <a:pPr indent="10860">
              <a:lnSpc>
                <a:spcPct val="89000"/>
              </a:lnSpc>
              <a:defRPr/>
            </a:pPr>
            <a:r>
              <a:rPr sz="1539" spc="34" dirty="0">
                <a:ln w="4572" cap="flat" cmpd="sng">
                  <a:solidFill>
                    <a:srgbClr val="2D84F4">
                      <a:alpha val="100000"/>
                    </a:srgbClr>
                  </a:solidFill>
                  <a:prstDash val="solid"/>
                  <a:miter lim="1"/>
                </a:ln>
                <a:solidFill>
                  <a:srgbClr val="2D84F4">
                    <a:alpha val="100000"/>
                  </a:srgbClr>
                </a:solidFill>
                <a:latin typeface="楷体" panose="02010609060101010101" charset="-122"/>
                <a:ea typeface="楷体" panose="02010609060101010101" charset="-122"/>
                <a:cs typeface="楷体" panose="02010609060101010101" charset="-122"/>
              </a:rPr>
              <a:t>最</a:t>
            </a:r>
            <a:r>
              <a:rPr sz="1539" spc="-445" dirty="0">
                <a:solidFill>
                  <a:srgbClr val="2D84F4">
                    <a:alpha val="100000"/>
                  </a:srgbClr>
                </a:solidFill>
                <a:latin typeface="楷体" panose="02010609060101010101" charset="-122"/>
                <a:ea typeface="楷体" panose="02010609060101010101" charset="-122"/>
                <a:cs typeface="楷体" panose="02010609060101010101" charset="-122"/>
              </a:rPr>
              <a:t> </a:t>
            </a:r>
            <a:r>
              <a:rPr sz="1539" spc="34" dirty="0">
                <a:ln w="4572" cap="flat" cmpd="sng">
                  <a:solidFill>
                    <a:srgbClr val="2D84F4">
                      <a:alpha val="100000"/>
                    </a:srgbClr>
                  </a:solidFill>
                  <a:prstDash val="solid"/>
                  <a:miter lim="1"/>
                </a:ln>
                <a:solidFill>
                  <a:srgbClr val="2D84F4">
                    <a:alpha val="100000"/>
                  </a:srgbClr>
                </a:solidFill>
                <a:latin typeface="楷体" panose="02010609060101010101" charset="-122"/>
                <a:ea typeface="楷体" panose="02010609060101010101" charset="-122"/>
                <a:cs typeface="楷体" panose="02010609060101010101" charset="-122"/>
              </a:rPr>
              <a:t>左</a:t>
            </a:r>
            <a:r>
              <a:rPr sz="1539" spc="-248" dirty="0">
                <a:solidFill>
                  <a:srgbClr val="2D84F4">
                    <a:alpha val="100000"/>
                  </a:srgbClr>
                </a:solidFill>
                <a:latin typeface="楷体" panose="02010609060101010101" charset="-122"/>
                <a:ea typeface="楷体" panose="02010609060101010101" charset="-122"/>
                <a:cs typeface="楷体" panose="02010609060101010101" charset="-122"/>
              </a:rPr>
              <a:t> </a:t>
            </a:r>
            <a:r>
              <a:rPr sz="1539" spc="34" dirty="0">
                <a:ln w="4572" cap="flat" cmpd="sng">
                  <a:solidFill>
                    <a:srgbClr val="2D84F4">
                      <a:alpha val="100000"/>
                    </a:srgbClr>
                  </a:solidFill>
                  <a:prstDash val="solid"/>
                  <a:miter lim="1"/>
                </a:ln>
                <a:solidFill>
                  <a:srgbClr val="2D84F4">
                    <a:alpha val="100000"/>
                  </a:srgbClr>
                </a:solidFill>
                <a:latin typeface="楷体" panose="02010609060101010101" charset="-122"/>
                <a:ea typeface="楷体" panose="02010609060101010101" charset="-122"/>
                <a:cs typeface="楷体" panose="02010609060101010101" charset="-122"/>
              </a:rPr>
              <a:t>推导</a:t>
            </a:r>
            <a:endParaRPr lang="en-US" altLang="en-US" sz="1539" dirty="0"/>
          </a:p>
        </p:txBody>
      </p:sp>
      <p:sp>
        <p:nvSpPr>
          <p:cNvPr id="54" name="textbox 54">
            <a:extLst>
              <a:ext uri="{FF2B5EF4-FFF2-40B4-BE49-F238E27FC236}">
                <a16:creationId xmlns:a16="http://schemas.microsoft.com/office/drawing/2014/main" id="{FBA42313-31D4-4B54-8738-2E8D5F99382F}"/>
              </a:ext>
            </a:extLst>
          </p:cNvPr>
          <p:cNvSpPr/>
          <p:nvPr/>
        </p:nvSpPr>
        <p:spPr>
          <a:xfrm>
            <a:off x="6472618" y="3246044"/>
            <a:ext cx="226428" cy="929603"/>
          </a:xfrm>
          <a:prstGeom prst="rect">
            <a:avLst/>
          </a:prstGeom>
        </p:spPr>
        <p:txBody>
          <a:bodyPr vert="eaVert" lIns="0" tIns="0" rIns="0" bIns="0"/>
          <a:lstStyle/>
          <a:p>
            <a:pPr>
              <a:lnSpc>
                <a:spcPct val="75000"/>
              </a:lnSpc>
              <a:defRPr/>
            </a:pPr>
            <a:endParaRPr lang="en-US" altLang="en-US" sz="100" dirty="0"/>
          </a:p>
          <a:p>
            <a:pPr indent="10860">
              <a:lnSpc>
                <a:spcPct val="86000"/>
              </a:lnSpc>
              <a:defRPr/>
            </a:pPr>
            <a:r>
              <a:rPr sz="1539" spc="239" dirty="0">
                <a:ln w="4572" cap="flat" cmpd="sng">
                  <a:solidFill>
                    <a:srgbClr val="2D84F4">
                      <a:alpha val="100000"/>
                    </a:srgbClr>
                  </a:solidFill>
                  <a:prstDash val="solid"/>
                  <a:miter lim="1"/>
                </a:ln>
                <a:solidFill>
                  <a:srgbClr val="2D84F4">
                    <a:alpha val="100000"/>
                  </a:srgbClr>
                </a:solidFill>
                <a:latin typeface="楷体" panose="02010609060101010101" charset="-122"/>
                <a:ea typeface="楷体" panose="02010609060101010101" charset="-122"/>
                <a:cs typeface="楷体" panose="02010609060101010101" charset="-122"/>
              </a:rPr>
              <a:t>最右归约</a:t>
            </a:r>
            <a:endParaRPr lang="en-US" altLang="en-US" sz="1539" dirty="0"/>
          </a:p>
        </p:txBody>
      </p:sp>
      <p:sp>
        <p:nvSpPr>
          <p:cNvPr id="55" name="textbox 55">
            <a:extLst>
              <a:ext uri="{FF2B5EF4-FFF2-40B4-BE49-F238E27FC236}">
                <a16:creationId xmlns:a16="http://schemas.microsoft.com/office/drawing/2014/main" id="{63ADAB4E-6C87-4AB9-A6A7-E93F8B1847BE}"/>
              </a:ext>
            </a:extLst>
          </p:cNvPr>
          <p:cNvSpPr/>
          <p:nvPr/>
        </p:nvSpPr>
        <p:spPr>
          <a:xfrm>
            <a:off x="1376363" y="2366963"/>
            <a:ext cx="474662" cy="307975"/>
          </a:xfrm>
          <a:prstGeom prst="rect">
            <a:avLst/>
          </a:prstGeom>
        </p:spPr>
        <p:txBody>
          <a:bodyPr lIns="0" tIns="0" rIns="0" bIns="0"/>
          <a:lstStyle/>
          <a:p>
            <a:pPr>
              <a:lnSpc>
                <a:spcPct val="87000"/>
              </a:lnSpc>
              <a:defRPr/>
            </a:pPr>
            <a:endParaRPr lang="en-US" altLang="en-US" sz="100" dirty="0"/>
          </a:p>
          <a:p>
            <a:pPr indent="10860">
              <a:tabLst>
                <a:tab pos="160182" algn="l"/>
              </a:tabLst>
              <a:defRPr/>
            </a:pPr>
            <a:r>
              <a:rPr sz="1881" dirty="0">
                <a:solidFill>
                  <a:srgbClr val="000000">
                    <a:alpha val="100000"/>
                  </a:srgbClr>
                </a:solidFill>
                <a:latin typeface="Arial" panose="020B0604020202020204"/>
                <a:ea typeface="Arial" panose="020B0604020202020204"/>
                <a:cs typeface="Arial" panose="020B0604020202020204"/>
              </a:rPr>
              <a:t>	</a:t>
            </a:r>
            <a:r>
              <a:rPr sz="1881" spc="103" dirty="0">
                <a:solidFill>
                  <a:srgbClr val="000000">
                    <a:alpha val="100000"/>
                  </a:srgbClr>
                </a:solidFill>
                <a:latin typeface="Arial" panose="020B0604020202020204"/>
                <a:ea typeface="Arial" panose="020B0604020202020204"/>
                <a:cs typeface="Arial" panose="020B0604020202020204"/>
              </a:rPr>
              <a:t> </a:t>
            </a:r>
            <a:r>
              <a:rPr sz="1881" spc="-120" dirty="0">
                <a:solidFill>
                  <a:srgbClr val="000000">
                    <a:alpha val="100000"/>
                  </a:srgbClr>
                </a:solidFill>
                <a:latin typeface="华文楷体" panose="02010600040101010101" charset="-122"/>
                <a:ea typeface="华文楷体" panose="02010600040101010101" charset="-122"/>
                <a:cs typeface="华文楷体" panose="02010600040101010101" charset="-122"/>
              </a:rPr>
              <a:t>例</a:t>
            </a:r>
            <a:endParaRPr lang="en-US" altLang="en-US" sz="1881" dirty="0"/>
          </a:p>
        </p:txBody>
      </p:sp>
      <p:pic>
        <p:nvPicPr>
          <p:cNvPr id="13333" name="picture 56">
            <a:extLst>
              <a:ext uri="{FF2B5EF4-FFF2-40B4-BE49-F238E27FC236}">
                <a16:creationId xmlns:a16="http://schemas.microsoft.com/office/drawing/2014/main" id="{92C188BA-E75B-4110-BE80-E4C5FE9D307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87475" y="2376488"/>
            <a:ext cx="14922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4" name="picture 57">
            <a:extLst>
              <a:ext uri="{FF2B5EF4-FFF2-40B4-BE49-F238E27FC236}">
                <a16:creationId xmlns:a16="http://schemas.microsoft.com/office/drawing/2014/main" id="{D5F9679C-B9A1-4847-AB98-003ADBF830C8}"/>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61988" y="1397000"/>
            <a:ext cx="6477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a:extLst>
              <a:ext uri="{FF2B5EF4-FFF2-40B4-BE49-F238E27FC236}">
                <a16:creationId xmlns:a16="http://schemas.microsoft.com/office/drawing/2014/main" id="{CBFC94B2-E933-4F2C-984C-2FFF3B9E74E0}"/>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21200" y="3386138"/>
            <a:ext cx="1800225" cy="23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图片 26">
            <a:extLst>
              <a:ext uri="{FF2B5EF4-FFF2-40B4-BE49-F238E27FC236}">
                <a16:creationId xmlns:a16="http://schemas.microsoft.com/office/drawing/2014/main" id="{E0AAEF27-B7BE-43DC-B5AD-9D9B10ACA760}"/>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51363" y="3662363"/>
            <a:ext cx="1800225" cy="23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图片 27">
            <a:extLst>
              <a:ext uri="{FF2B5EF4-FFF2-40B4-BE49-F238E27FC236}">
                <a16:creationId xmlns:a16="http://schemas.microsoft.com/office/drawing/2014/main" id="{0AB86E3F-7CEE-45D2-9D32-A9002EA3E03F}"/>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37075" y="4000500"/>
            <a:ext cx="180022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图片 28">
            <a:extLst>
              <a:ext uri="{FF2B5EF4-FFF2-40B4-BE49-F238E27FC236}">
                <a16:creationId xmlns:a16="http://schemas.microsoft.com/office/drawing/2014/main" id="{3156A5A2-4F77-4FD7-8D22-99F8F68674AC}"/>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95800" y="4297363"/>
            <a:ext cx="1800225" cy="23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图片 29">
            <a:extLst>
              <a:ext uri="{FF2B5EF4-FFF2-40B4-BE49-F238E27FC236}">
                <a16:creationId xmlns:a16="http://schemas.microsoft.com/office/drawing/2014/main" id="{66C2BAEB-2E59-4E9E-8484-728EBD96CE74}"/>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48175" y="4614863"/>
            <a:ext cx="1903413"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xit" presetSubtype="0" fill="hold"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xit" presetSubtype="0" fill="hold" nodeType="clickEffect">
                                  <p:stCondLst>
                                    <p:cond delay="0"/>
                                  </p:stCondLst>
                                  <p:childTnLst>
                                    <p:animEffect transition="out" filter="fade">
                                      <p:cBhvr>
                                        <p:cTn id="11" dur="500"/>
                                        <p:tgtEl>
                                          <p:spTgt spid="27"/>
                                        </p:tgtEl>
                                      </p:cBhvr>
                                    </p:animEffect>
                                    <p:set>
                                      <p:cBhvr>
                                        <p:cTn id="12" dur="1" fill="hold">
                                          <p:stCondLst>
                                            <p:cond delay="499"/>
                                          </p:stCondLst>
                                        </p:cTn>
                                        <p:tgtEl>
                                          <p:spTgt spid="27"/>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xit" presetSubtype="0" fill="hold" nodeType="clickEffect">
                                  <p:stCondLst>
                                    <p:cond delay="0"/>
                                  </p:stCondLst>
                                  <p:childTnLst>
                                    <p:animEffect transition="out" filter="fade">
                                      <p:cBhvr>
                                        <p:cTn id="16" dur="500"/>
                                        <p:tgtEl>
                                          <p:spTgt spid="28"/>
                                        </p:tgtEl>
                                      </p:cBhvr>
                                    </p:animEffect>
                                    <p:set>
                                      <p:cBhvr>
                                        <p:cTn id="17" dur="1" fill="hold">
                                          <p:stCondLst>
                                            <p:cond delay="499"/>
                                          </p:stCondLst>
                                        </p:cTn>
                                        <p:tgtEl>
                                          <p:spTgt spid="28"/>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xit" presetSubtype="0" fill="hold" nodeType="clickEffect">
                                  <p:stCondLst>
                                    <p:cond delay="0"/>
                                  </p:stCondLst>
                                  <p:childTnLst>
                                    <p:animEffect transition="out" filter="fade">
                                      <p:cBhvr>
                                        <p:cTn id="21" dur="500"/>
                                        <p:tgtEl>
                                          <p:spTgt spid="29"/>
                                        </p:tgtEl>
                                      </p:cBhvr>
                                    </p:animEffect>
                                    <p:set>
                                      <p:cBhvr>
                                        <p:cTn id="22" dur="1" fill="hold">
                                          <p:stCondLst>
                                            <p:cond delay="499"/>
                                          </p:stCondLst>
                                        </p:cTn>
                                        <p:tgtEl>
                                          <p:spTgt spid="29"/>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xit" presetSubtype="0" fill="hold" nodeType="clickEffect">
                                  <p:stCondLst>
                                    <p:cond delay="0"/>
                                  </p:stCondLst>
                                  <p:childTnLst>
                                    <p:animEffect transition="out" filter="fade">
                                      <p:cBhvr>
                                        <p:cTn id="26" dur="500"/>
                                        <p:tgtEl>
                                          <p:spTgt spid="30"/>
                                        </p:tgtEl>
                                      </p:cBhvr>
                                    </p:animEffect>
                                    <p:set>
                                      <p:cBhvr>
                                        <p:cTn id="27" dur="1" fill="hold">
                                          <p:stCondLst>
                                            <p:cond delay="499"/>
                                          </p:stCondLst>
                                        </p:cTn>
                                        <p:tgtEl>
                                          <p:spTgt spid="30"/>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53"/>
                                        </p:tgtEl>
                                        <p:attrNameLst>
                                          <p:attrName>style.visibility</p:attrName>
                                        </p:attrNameLst>
                                      </p:cBhvr>
                                      <p:to>
                                        <p:strVal val="visible"/>
                                      </p:to>
                                    </p:set>
                                    <p:animEffect transition="in" filter="fade">
                                      <p:cBhvr>
                                        <p:cTn id="32" dur="500"/>
                                        <p:tgtEl>
                                          <p:spTgt spid="53"/>
                                        </p:tgtEl>
                                      </p:cBhvr>
                                    </p:animEffect>
                                  </p:childTnLst>
                                </p:cTn>
                              </p:par>
                              <p:par>
                                <p:cTn id="33" presetID="10" presetClass="entr" presetSubtype="0" fill="hold" nodeType="withEffect">
                                  <p:stCondLst>
                                    <p:cond delay="0"/>
                                  </p:stCondLst>
                                  <p:childTnLst>
                                    <p:set>
                                      <p:cBhvr>
                                        <p:cTn id="34" dur="1" fill="hold">
                                          <p:stCondLst>
                                            <p:cond delay="0"/>
                                          </p:stCondLst>
                                        </p:cTn>
                                        <p:tgtEl>
                                          <p:spTgt spid="52"/>
                                        </p:tgtEl>
                                        <p:attrNameLst>
                                          <p:attrName>style.visibility</p:attrName>
                                        </p:attrNameLst>
                                      </p:cBhvr>
                                      <p:to>
                                        <p:strVal val="visible"/>
                                      </p:to>
                                    </p:set>
                                    <p:animEffect transition="in" filter="fade">
                                      <p:cBhvr>
                                        <p:cTn id="35" dur="500"/>
                                        <p:tgtEl>
                                          <p:spTgt spid="5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0" presetClass="entr" presetSubtype="0" fill="hold" nodeType="clickEffect">
                                  <p:stCondLst>
                                    <p:cond delay="0"/>
                                  </p:stCondLst>
                                  <p:childTnLst>
                                    <p:set>
                                      <p:cBhvr>
                                        <p:cTn id="39" dur="1" fill="hold">
                                          <p:stCondLst>
                                            <p:cond delay="0"/>
                                          </p:stCondLst>
                                        </p:cTn>
                                        <p:tgtEl>
                                          <p:spTgt spid="51"/>
                                        </p:tgtEl>
                                        <p:attrNameLst>
                                          <p:attrName>style.visibility</p:attrName>
                                        </p:attrNameLst>
                                      </p:cBhvr>
                                      <p:to>
                                        <p:strVal val="visible"/>
                                      </p:to>
                                    </p:set>
                                    <p:animEffect transition="in" filter="fade">
                                      <p:cBhvr>
                                        <p:cTn id="40" dur="500"/>
                                        <p:tgtEl>
                                          <p:spTgt spid="51"/>
                                        </p:tgtEl>
                                      </p:cBhvr>
                                    </p:animEffect>
                                  </p:childTnLst>
                                </p:cTn>
                              </p:par>
                              <p:par>
                                <p:cTn id="41" presetID="10" presetClass="entr" presetSubtype="0" fill="hold" nodeType="withEffect">
                                  <p:stCondLst>
                                    <p:cond delay="0"/>
                                  </p:stCondLst>
                                  <p:childTnLst>
                                    <p:set>
                                      <p:cBhvr>
                                        <p:cTn id="42" dur="1" fill="hold">
                                          <p:stCondLst>
                                            <p:cond delay="0"/>
                                          </p:stCondLst>
                                        </p:cTn>
                                        <p:tgtEl>
                                          <p:spTgt spid="54"/>
                                        </p:tgtEl>
                                        <p:attrNameLst>
                                          <p:attrName>style.visibility</p:attrName>
                                        </p:attrNameLst>
                                      </p:cBhvr>
                                      <p:to>
                                        <p:strVal val="visible"/>
                                      </p:to>
                                    </p:set>
                                    <p:animEffect transition="in" filter="fade">
                                      <p:cBhvr>
                                        <p:cTn id="43" dur="500"/>
                                        <p:tgtEl>
                                          <p:spTgt spid="54"/>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0" presetClass="entr" presetSubtype="0" fill="hold" nodeType="clickEffect">
                                  <p:stCondLst>
                                    <p:cond delay="0"/>
                                  </p:stCondLst>
                                  <p:childTnLst>
                                    <p:set>
                                      <p:cBhvr>
                                        <p:cTn id="47" dur="1" fill="hold">
                                          <p:stCondLst>
                                            <p:cond delay="0"/>
                                          </p:stCondLst>
                                        </p:cTn>
                                        <p:tgtEl>
                                          <p:spTgt spid="48"/>
                                        </p:tgtEl>
                                        <p:attrNameLst>
                                          <p:attrName>style.visibility</p:attrName>
                                        </p:attrNameLst>
                                      </p:cBhvr>
                                      <p:to>
                                        <p:strVal val="visible"/>
                                      </p:to>
                                    </p:set>
                                    <p:animEffect transition="in" filter="fade">
                                      <p:cBhvr>
                                        <p:cTn id="48"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786E76-FB8E-42D5-B54A-4F44C8EE41A8}"/>
              </a:ext>
            </a:extLst>
          </p:cNvPr>
          <p:cNvSpPr>
            <a:spLocks noGrp="1"/>
          </p:cNvSpPr>
          <p:nvPr>
            <p:ph type="title"/>
          </p:nvPr>
        </p:nvSpPr>
        <p:spPr/>
        <p:txBody>
          <a:bodyPr/>
          <a:lstStyle/>
          <a:p>
            <a:r>
              <a:rPr lang="zh-CN" altLang="en-US" dirty="0"/>
              <a:t>构造</a:t>
            </a:r>
            <a:r>
              <a:rPr lang="en-US" altLang="zh-CN" dirty="0"/>
              <a:t>Follow</a:t>
            </a:r>
            <a:r>
              <a:rPr lang="zh-CN" altLang="en-US" dirty="0"/>
              <a:t>集的算法</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DE470A4B-ED04-4713-B0E8-C8469417EA9B}"/>
                  </a:ext>
                </a:extLst>
              </p:cNvPr>
              <p:cNvSpPr txBox="1"/>
              <p:nvPr/>
            </p:nvSpPr>
            <p:spPr>
              <a:xfrm>
                <a:off x="323529" y="1746191"/>
                <a:ext cx="6552728" cy="1354217"/>
              </a:xfrm>
              <a:prstGeom prst="rect">
                <a:avLst/>
              </a:prstGeom>
              <a:noFill/>
            </p:spPr>
            <p:txBody>
              <a:bodyPr wrap="square" rtlCol="0">
                <a:spAutoFit/>
              </a:bodyPr>
              <a:lstStyle/>
              <a:p>
                <a:r>
                  <a:rPr lang="en-US" altLang="zh-CN" dirty="0"/>
                  <a:t>(1)</a:t>
                </a:r>
                <a:r>
                  <a:rPr lang="zh-CN" altLang="en-US" dirty="0"/>
                  <a:t>若</a:t>
                </a:r>
                <a14:m>
                  <m:oMath xmlns:m="http://schemas.openxmlformats.org/officeDocument/2006/math">
                    <m:r>
                      <a:rPr lang="en-US" altLang="zh-CN" b="0" i="0" smtClean="0">
                        <a:latin typeface="Cambria Math" panose="02040503050406030204" pitchFamily="18" charset="0"/>
                      </a:rPr>
                      <m:t>  </m:t>
                    </m:r>
                    <m:r>
                      <a:rPr lang="en-US" altLang="zh-CN" b="0" i="1" smtClean="0">
                        <a:latin typeface="Cambria Math" panose="02040503050406030204" pitchFamily="18" charset="0"/>
                      </a:rPr>
                      <m:t>𝑆</m:t>
                    </m:r>
                    <m:r>
                      <a:rPr lang="zh-CN" altLang="en-US" b="0" i="1">
                        <a:latin typeface="Cambria Math" panose="02040503050406030204" pitchFamily="18" charset="0"/>
                      </a:rPr>
                      <m:t>为</m:t>
                    </m:r>
                  </m:oMath>
                </a14:m>
                <a:r>
                  <a:rPr lang="zh-CN" altLang="en-US" dirty="0"/>
                  <a:t>开始符号</a:t>
                </a:r>
                <a:r>
                  <a:rPr lang="en-US" altLang="zh-CN" dirty="0"/>
                  <a:t>, </a:t>
                </a:r>
                <a:r>
                  <a:rPr lang="zh-CN" altLang="en-US" dirty="0"/>
                  <a:t>或</a:t>
                </a:r>
                <a:r>
                  <a:rPr lang="zh-CN" altLang="en-US" sz="2800" dirty="0">
                    <a:latin typeface="华文楷体" panose="02010600040101010101" charset="-122"/>
                    <a:cs typeface="华文楷体" panose="02010600040101010101" charset="-122"/>
                  </a:rPr>
                  <a:t>如果</a:t>
                </a:r>
                <a:r>
                  <a:rPr lang="en-US" altLang="zh-CN" sz="2800" i="1" spc="-9" dirty="0">
                    <a:latin typeface="Times New Roman" panose="02020603050405020304"/>
                    <a:cs typeface="Times New Roman" panose="02020603050405020304"/>
                  </a:rPr>
                  <a:t>A</a:t>
                </a:r>
                <a:r>
                  <a:rPr lang="zh-CN" altLang="en-US" sz="2800" spc="-4" dirty="0">
                    <a:latin typeface="华文楷体" panose="02010600040101010101" charset="-122"/>
                    <a:cs typeface="华文楷体" panose="02010600040101010101" charset="-122"/>
                  </a:rPr>
                  <a:t>是某个句型的的最右符号，</a:t>
                </a:r>
                <a:r>
                  <a:rPr lang="zh-CN" altLang="en-US" dirty="0"/>
                  <a:t>则把 “</a:t>
                </a:r>
                <a:r>
                  <a:rPr lang="en-US" altLang="zh-CN" dirty="0"/>
                  <a:t>$</a:t>
                </a:r>
                <a:r>
                  <a:rPr lang="zh-CN" altLang="en-US" dirty="0"/>
                  <a:t>”加入到</a:t>
                </a:r>
                <a14:m>
                  <m:oMath xmlns:m="http://schemas.openxmlformats.org/officeDocument/2006/math">
                    <m:r>
                      <a:rPr lang="en-US" altLang="zh-CN" b="0" i="1" dirty="0">
                        <a:latin typeface="Cambria Math" panose="02040503050406030204" pitchFamily="18" charset="0"/>
                      </a:rPr>
                      <m:t>𝐹𝑂𝐿𝐿𝑂𝑊</m:t>
                    </m:r>
                    <m:d>
                      <m:dPr>
                        <m:begChr m:val="（"/>
                        <m:endChr m:val="）"/>
                        <m:ctrlPr>
                          <a:rPr lang="zh-CN" altLang="en-US" i="1" dirty="0" smtClean="0">
                            <a:latin typeface="Cambria Math" panose="02040503050406030204" pitchFamily="18" charset="0"/>
                          </a:rPr>
                        </m:ctrlPr>
                      </m:dPr>
                      <m:e>
                        <m:r>
                          <a:rPr lang="en-US" altLang="zh-CN" b="0" i="1" dirty="0">
                            <a:latin typeface="Cambria Math" panose="02040503050406030204" pitchFamily="18" charset="0"/>
                          </a:rPr>
                          <m:t>𝑆</m:t>
                        </m:r>
                      </m:e>
                    </m:d>
                    <m:r>
                      <a:rPr lang="zh-CN" altLang="en-US" b="0" i="1" dirty="0">
                        <a:latin typeface="Cambria Math" panose="02040503050406030204" pitchFamily="18" charset="0"/>
                      </a:rPr>
                      <m:t>中</m:t>
                    </m:r>
                  </m:oMath>
                </a14:m>
                <a:endParaRPr lang="en-US" altLang="zh-CN" i="1" dirty="0">
                  <a:latin typeface="Cambria Math" panose="02040503050406030204" pitchFamily="18" charset="0"/>
                </a:endParaRPr>
              </a:p>
            </p:txBody>
          </p:sp>
        </mc:Choice>
        <mc:Fallback xmlns="">
          <p:sp>
            <p:nvSpPr>
              <p:cNvPr id="5" name="文本框 4">
                <a:extLst>
                  <a:ext uri="{FF2B5EF4-FFF2-40B4-BE49-F238E27FC236}">
                    <a16:creationId xmlns:a16="http://schemas.microsoft.com/office/drawing/2014/main" id="{DE470A4B-ED04-4713-B0E8-C8469417EA9B}"/>
                  </a:ext>
                </a:extLst>
              </p:cNvPr>
              <p:cNvSpPr txBox="1">
                <a:spLocks noRot="1" noChangeAspect="1" noMove="1" noResize="1" noEditPoints="1" noAdjustHandles="1" noChangeArrowheads="1" noChangeShapeType="1" noTextEdit="1"/>
              </p:cNvSpPr>
              <p:nvPr/>
            </p:nvSpPr>
            <p:spPr>
              <a:xfrm>
                <a:off x="323529" y="1746191"/>
                <a:ext cx="6552728" cy="1354217"/>
              </a:xfrm>
              <a:prstGeom prst="rect">
                <a:avLst/>
              </a:prstGeom>
              <a:blipFill>
                <a:blip r:embed="rId2"/>
                <a:stretch>
                  <a:fillRect l="-1860" t="-58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C4AE2ED5-A41D-4EC0-8A61-6D703B394677}"/>
                  </a:ext>
                </a:extLst>
              </p:cNvPr>
              <p:cNvSpPr txBox="1"/>
              <p:nvPr/>
            </p:nvSpPr>
            <p:spPr>
              <a:xfrm>
                <a:off x="701806" y="4575787"/>
                <a:ext cx="7344816" cy="492443"/>
              </a:xfrm>
              <a:prstGeom prst="rect">
                <a:avLst/>
              </a:prstGeom>
              <a:noFill/>
            </p:spPr>
            <p:txBody>
              <a:bodyPr wrap="square" rtlCol="0">
                <a:spAutoFit/>
              </a:bodyPr>
              <a:lstStyle/>
              <a:p>
                <a14:m>
                  <m:oMath xmlns:m="http://schemas.openxmlformats.org/officeDocument/2006/math">
                    <m:r>
                      <a:rPr lang="en-US" altLang="zh-CN" b="1" i="1" smtClean="0">
                        <a:solidFill>
                          <a:srgbClr val="FF0000"/>
                        </a:solidFill>
                        <a:latin typeface="Cambria Math" panose="02040503050406030204" pitchFamily="18" charset="0"/>
                      </a:rPr>
                      <m:t>𝑻</m:t>
                    </m:r>
                    <m:r>
                      <a:rPr lang="en-US" altLang="zh-CN" b="1" i="1" smtClean="0">
                        <a:solidFill>
                          <a:srgbClr val="FF0000"/>
                        </a:solidFill>
                        <a:latin typeface="Cambria Math" panose="02040503050406030204" pitchFamily="18" charset="0"/>
                      </a:rPr>
                      <m:t>→</m:t>
                    </m:r>
                    <m:r>
                      <a:rPr lang="en-US" altLang="zh-CN" b="1" i="1">
                        <a:solidFill>
                          <a:srgbClr val="FF0000"/>
                        </a:solidFill>
                        <a:latin typeface="Cambria Math" panose="02040503050406030204" pitchFamily="18" charset="0"/>
                      </a:rPr>
                      <m:t>𝒃𝑻𝑺</m:t>
                    </m:r>
                  </m:oMath>
                </a14:m>
                <a:r>
                  <a:rPr lang="en-US" altLang="zh-CN" b="1" dirty="0"/>
                  <a:t>, </a:t>
                </a:r>
                <a:r>
                  <a:rPr lang="zh-CN" altLang="en-US" b="1" dirty="0"/>
                  <a:t>则</a:t>
                </a:r>
                <a:r>
                  <a:rPr lang="en-US" altLang="zh-CN" b="1" dirty="0"/>
                  <a:t>FIRST(S)-{</a:t>
                </a:r>
                <a14:m>
                  <m:oMath xmlns:m="http://schemas.openxmlformats.org/officeDocument/2006/math">
                    <m:r>
                      <a:rPr lang="el-GR" altLang="zh-CN" i="1">
                        <a:latin typeface="Cambria Math" panose="02040503050406030204" pitchFamily="18" charset="0"/>
                      </a:rPr>
                      <m:t>𝜀</m:t>
                    </m:r>
                  </m:oMath>
                </a14:m>
                <a:r>
                  <a:rPr lang="en-US" altLang="zh-CN" b="1" dirty="0"/>
                  <a:t>}</a:t>
                </a:r>
                <a14:m>
                  <m:oMath xmlns:m="http://schemas.openxmlformats.org/officeDocument/2006/math">
                    <m:r>
                      <a:rPr lang="en-US" altLang="zh-CN" b="1" i="1" smtClean="0">
                        <a:latin typeface="Cambria Math" panose="02040503050406030204" pitchFamily="18" charset="0"/>
                      </a:rPr>
                      <m:t>⊆</m:t>
                    </m:r>
                    <m:r>
                      <a:rPr lang="en-US" altLang="zh-CN" b="1" i="1" smtClean="0">
                        <a:latin typeface="Cambria Math" panose="02040503050406030204" pitchFamily="18" charset="0"/>
                      </a:rPr>
                      <m:t>𝑭𝑶𝑳𝑳𝑶𝑾</m:t>
                    </m:r>
                    <m:r>
                      <a:rPr lang="en-US" altLang="zh-CN" b="1" i="1" smtClean="0">
                        <a:latin typeface="Cambria Math" panose="02040503050406030204" pitchFamily="18" charset="0"/>
                      </a:rPr>
                      <m:t>(</m:t>
                    </m:r>
                    <m:r>
                      <a:rPr lang="en-US" altLang="zh-CN" b="1" i="1" smtClean="0">
                        <a:latin typeface="Cambria Math" panose="02040503050406030204" pitchFamily="18" charset="0"/>
                      </a:rPr>
                      <m:t>𝑩</m:t>
                    </m:r>
                    <m:r>
                      <a:rPr lang="en-US" altLang="zh-CN" b="1" i="1" smtClean="0">
                        <a:latin typeface="Cambria Math" panose="02040503050406030204" pitchFamily="18" charset="0"/>
                      </a:rPr>
                      <m:t>)</m:t>
                    </m:r>
                  </m:oMath>
                </a14:m>
                <a:endParaRPr lang="zh-CN" altLang="en-US" b="1" dirty="0"/>
              </a:p>
            </p:txBody>
          </p:sp>
        </mc:Choice>
        <mc:Fallback xmlns="">
          <p:sp>
            <p:nvSpPr>
              <p:cNvPr id="7" name="文本框 6">
                <a:extLst>
                  <a:ext uri="{FF2B5EF4-FFF2-40B4-BE49-F238E27FC236}">
                    <a16:creationId xmlns:a16="http://schemas.microsoft.com/office/drawing/2014/main" id="{C4AE2ED5-A41D-4EC0-8A61-6D703B394677}"/>
                  </a:ext>
                </a:extLst>
              </p:cNvPr>
              <p:cNvSpPr txBox="1">
                <a:spLocks noRot="1" noChangeAspect="1" noMove="1" noResize="1" noEditPoints="1" noAdjustHandles="1" noChangeArrowheads="1" noChangeShapeType="1" noTextEdit="1"/>
              </p:cNvSpPr>
              <p:nvPr/>
            </p:nvSpPr>
            <p:spPr>
              <a:xfrm>
                <a:off x="701806" y="4575787"/>
                <a:ext cx="7344816" cy="492443"/>
              </a:xfrm>
              <a:prstGeom prst="rect">
                <a:avLst/>
              </a:prstGeom>
              <a:blipFill>
                <a:blip r:embed="rId3"/>
                <a:stretch>
                  <a:fillRect t="-15000" b="-32500"/>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59485519-DAA6-490D-B337-F3B39F2D310D}"/>
              </a:ext>
            </a:extLst>
          </p:cNvPr>
          <p:cNvSpPr txBox="1"/>
          <p:nvPr/>
        </p:nvSpPr>
        <p:spPr>
          <a:xfrm>
            <a:off x="3419872" y="5068230"/>
            <a:ext cx="883575" cy="492443"/>
          </a:xfrm>
          <a:prstGeom prst="rect">
            <a:avLst/>
          </a:prstGeom>
          <a:noFill/>
        </p:spPr>
        <p:txBody>
          <a:bodyPr wrap="none" rtlCol="0">
            <a:spAutoFit/>
          </a:bodyPr>
          <a:lstStyle/>
          <a:p>
            <a:r>
              <a:rPr lang="en-US" altLang="zh-CN" b="1" dirty="0">
                <a:solidFill>
                  <a:srgbClr val="FF0000"/>
                </a:solidFill>
              </a:rPr>
              <a:t>{</a:t>
            </a:r>
            <a:r>
              <a:rPr lang="en-US" altLang="zh-CN" b="1" dirty="0" err="1">
                <a:solidFill>
                  <a:srgbClr val="FF0000"/>
                </a:solidFill>
              </a:rPr>
              <a:t>a,d</a:t>
            </a:r>
            <a:r>
              <a:rPr lang="en-US" altLang="zh-CN" b="1" dirty="0">
                <a:solidFill>
                  <a:srgbClr val="FF0000"/>
                </a:solidFill>
              </a:rPr>
              <a:t>}</a:t>
            </a:r>
            <a:endParaRPr lang="zh-CN" altLang="en-US" b="1" dirty="0">
              <a:solidFill>
                <a:srgbClr val="FF0000"/>
              </a:solidFill>
            </a:endParaRP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B6F3C0CC-272B-44E8-BCE0-E3E9EF4D0EB1}"/>
                  </a:ext>
                </a:extLst>
              </p:cNvPr>
              <p:cNvSpPr txBox="1"/>
              <p:nvPr/>
            </p:nvSpPr>
            <p:spPr>
              <a:xfrm>
                <a:off x="6876257" y="1151364"/>
                <a:ext cx="2123728" cy="9233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zh-CN" b="1" i="1" smtClean="0">
                          <a:solidFill>
                            <a:srgbClr val="FF0000"/>
                          </a:solidFill>
                          <a:latin typeface="Cambria Math" panose="02040503050406030204" pitchFamily="18" charset="0"/>
                        </a:rPr>
                        <m:t>S</m:t>
                      </m:r>
                      <m:r>
                        <a:rPr lang="en-US" altLang="zh-CN" b="1" i="1" smtClean="0">
                          <a:solidFill>
                            <a:srgbClr val="FF0000"/>
                          </a:solidFill>
                          <a:latin typeface="Cambria Math" panose="02040503050406030204" pitchFamily="18" charset="0"/>
                        </a:rPr>
                        <m:t>→</m:t>
                      </m:r>
                      <m:r>
                        <a:rPr lang="en-US" altLang="zh-CN" b="1" i="1" smtClean="0">
                          <a:solidFill>
                            <a:srgbClr val="FF0000"/>
                          </a:solidFill>
                          <a:latin typeface="Cambria Math" panose="02040503050406030204" pitchFamily="18" charset="0"/>
                        </a:rPr>
                        <m:t>𝒂𝑻</m:t>
                      </m:r>
                      <m:r>
                        <a:rPr lang="en-US" altLang="zh-CN" b="1" i="1" smtClean="0">
                          <a:solidFill>
                            <a:srgbClr val="FF0000"/>
                          </a:solidFill>
                          <a:latin typeface="Cambria Math" panose="02040503050406030204" pitchFamily="18" charset="0"/>
                        </a:rPr>
                        <m:t>|</m:t>
                      </m:r>
                      <m:r>
                        <a:rPr lang="en-US" altLang="zh-CN" b="1" i="1" smtClean="0">
                          <a:solidFill>
                            <a:srgbClr val="FF0000"/>
                          </a:solidFill>
                          <a:latin typeface="Cambria Math" panose="02040503050406030204" pitchFamily="18" charset="0"/>
                        </a:rPr>
                        <m:t>𝒅</m:t>
                      </m:r>
                    </m:oMath>
                  </m:oMathPara>
                </a14:m>
                <a:endParaRPr lang="en-US" altLang="zh-CN" b="1" i="1" dirty="0">
                  <a:solidFill>
                    <a:srgbClr val="FF0000"/>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b="1" i="1" smtClean="0">
                          <a:solidFill>
                            <a:srgbClr val="FF0000"/>
                          </a:solidFill>
                          <a:latin typeface="Cambria Math" panose="02040503050406030204" pitchFamily="18" charset="0"/>
                        </a:rPr>
                        <m:t>𝑻</m:t>
                      </m:r>
                      <m:r>
                        <a:rPr lang="en-US" altLang="zh-CN" b="1" i="1" smtClean="0">
                          <a:solidFill>
                            <a:srgbClr val="FF0000"/>
                          </a:solidFill>
                          <a:latin typeface="Cambria Math" panose="02040503050406030204" pitchFamily="18" charset="0"/>
                        </a:rPr>
                        <m:t>→</m:t>
                      </m:r>
                      <m:r>
                        <a:rPr lang="en-US" altLang="zh-CN" b="1" i="1">
                          <a:solidFill>
                            <a:srgbClr val="FF0000"/>
                          </a:solidFill>
                          <a:latin typeface="Cambria Math" panose="02040503050406030204" pitchFamily="18" charset="0"/>
                        </a:rPr>
                        <m:t>𝒃𝑻𝑺</m:t>
                      </m:r>
                      <m:r>
                        <a:rPr lang="en-US" altLang="zh-CN" b="1" i="1">
                          <a:solidFill>
                            <a:srgbClr val="FF0000"/>
                          </a:solidFill>
                          <a:latin typeface="Cambria Math" panose="02040503050406030204" pitchFamily="18" charset="0"/>
                        </a:rPr>
                        <m:t>|</m:t>
                      </m:r>
                      <m:r>
                        <m:rPr>
                          <m:nor/>
                        </m:rPr>
                        <a:rPr lang="el-GR" altLang="zh-CN" sz="2800" b="1" i="1" spc="-4" dirty="0">
                          <a:solidFill>
                            <a:srgbClr val="FF0000"/>
                          </a:solidFill>
                          <a:latin typeface="Times New Roman" panose="02020603050405020304"/>
                          <a:cs typeface="Times New Roman" panose="02020603050405020304"/>
                        </a:rPr>
                        <m:t>ε</m:t>
                      </m:r>
                    </m:oMath>
                  </m:oMathPara>
                </a14:m>
                <a:endParaRPr lang="en-US" altLang="zh-CN" b="1" i="1" dirty="0">
                  <a:solidFill>
                    <a:srgbClr val="FF0000"/>
                  </a:solidFill>
                  <a:latin typeface="Cambria Math" panose="02040503050406030204" pitchFamily="18" charset="0"/>
                </a:endParaRPr>
              </a:p>
            </p:txBody>
          </p:sp>
        </mc:Choice>
        <mc:Fallback xmlns="">
          <p:sp>
            <p:nvSpPr>
              <p:cNvPr id="10" name="文本框 9">
                <a:extLst>
                  <a:ext uri="{FF2B5EF4-FFF2-40B4-BE49-F238E27FC236}">
                    <a16:creationId xmlns:a16="http://schemas.microsoft.com/office/drawing/2014/main" id="{B6F3C0CC-272B-44E8-BCE0-E3E9EF4D0EB1}"/>
                  </a:ext>
                </a:extLst>
              </p:cNvPr>
              <p:cNvSpPr txBox="1">
                <a:spLocks noRot="1" noChangeAspect="1" noMove="1" noResize="1" noEditPoints="1" noAdjustHandles="1" noChangeArrowheads="1" noChangeShapeType="1" noTextEdit="1"/>
              </p:cNvSpPr>
              <p:nvPr/>
            </p:nvSpPr>
            <p:spPr>
              <a:xfrm>
                <a:off x="6876257" y="1151364"/>
                <a:ext cx="2123728" cy="92333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EF9B4DE7-8DA6-4DB3-985B-86DFBED4FF12}"/>
                  </a:ext>
                </a:extLst>
              </p:cNvPr>
              <p:cNvSpPr txBox="1"/>
              <p:nvPr/>
            </p:nvSpPr>
            <p:spPr>
              <a:xfrm>
                <a:off x="5724128" y="1120586"/>
                <a:ext cx="2123728" cy="4924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1" i="1" smtClean="0">
                          <a:solidFill>
                            <a:srgbClr val="FF0000"/>
                          </a:solidFill>
                          <a:latin typeface="Cambria Math" panose="02040503050406030204" pitchFamily="18" charset="0"/>
                        </a:rPr>
                        <m:t>𝑮</m:t>
                      </m:r>
                      <m:r>
                        <a:rPr lang="en-US" altLang="zh-CN" b="1" i="1" smtClean="0">
                          <a:solidFill>
                            <a:srgbClr val="FF0000"/>
                          </a:solidFill>
                          <a:latin typeface="Cambria Math" panose="02040503050406030204" pitchFamily="18" charset="0"/>
                        </a:rPr>
                        <m:t>:</m:t>
                      </m:r>
                    </m:oMath>
                  </m:oMathPara>
                </a14:m>
                <a:endParaRPr lang="zh-CN" altLang="en-US" b="1" dirty="0">
                  <a:solidFill>
                    <a:srgbClr val="FF0000"/>
                  </a:solidFill>
                </a:endParaRPr>
              </a:p>
            </p:txBody>
          </p:sp>
        </mc:Choice>
        <mc:Fallback xmlns="">
          <p:sp>
            <p:nvSpPr>
              <p:cNvPr id="11" name="文本框 10">
                <a:extLst>
                  <a:ext uri="{FF2B5EF4-FFF2-40B4-BE49-F238E27FC236}">
                    <a16:creationId xmlns:a16="http://schemas.microsoft.com/office/drawing/2014/main" id="{EF9B4DE7-8DA6-4DB3-985B-86DFBED4FF12}"/>
                  </a:ext>
                </a:extLst>
              </p:cNvPr>
              <p:cNvSpPr txBox="1">
                <a:spLocks noRot="1" noChangeAspect="1" noMove="1" noResize="1" noEditPoints="1" noAdjustHandles="1" noChangeArrowheads="1" noChangeShapeType="1" noTextEdit="1"/>
              </p:cNvSpPr>
              <p:nvPr/>
            </p:nvSpPr>
            <p:spPr>
              <a:xfrm>
                <a:off x="5724128" y="1120586"/>
                <a:ext cx="2123728" cy="492443"/>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7ACEDDBC-AC4C-437E-8D7F-A4BC2679A789}"/>
                  </a:ext>
                </a:extLst>
              </p:cNvPr>
              <p:cNvSpPr txBox="1"/>
              <p:nvPr/>
            </p:nvSpPr>
            <p:spPr>
              <a:xfrm>
                <a:off x="359025" y="3311317"/>
                <a:ext cx="8784975" cy="892552"/>
              </a:xfrm>
              <a:prstGeom prst="rect">
                <a:avLst/>
              </a:prstGeom>
              <a:noFill/>
            </p:spPr>
            <p:txBody>
              <a:bodyPr wrap="square" rtlCol="0">
                <a:spAutoFit/>
              </a:bodyPr>
              <a:lstStyle/>
              <a:p>
                <a:r>
                  <a:rPr lang="en-US" altLang="zh-CN" dirty="0"/>
                  <a:t>(2)</a:t>
                </a:r>
                <a:r>
                  <a:rPr lang="zh-CN" altLang="en-US" dirty="0"/>
                  <a:t>若</a:t>
                </a:r>
                <a14:m>
                  <m:oMath xmlns:m="http://schemas.openxmlformats.org/officeDocument/2006/math">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A</m:t>
                    </m:r>
                    <m:r>
                      <a:rPr lang="en-US" altLang="zh-CN" b="0" i="1" smtClean="0">
                        <a:latin typeface="Cambria Math" panose="02040503050406030204" pitchFamily="18" charset="0"/>
                      </a:rPr>
                      <m:t>→</m:t>
                    </m:r>
                    <m:r>
                      <a:rPr lang="en-US" altLang="zh-CN" b="0" i="1" smtClean="0">
                        <a:latin typeface="Cambria Math" panose="02040503050406030204" pitchFamily="18" charset="0"/>
                      </a:rPr>
                      <m:t>𝛼</m:t>
                    </m:r>
                    <m:r>
                      <a:rPr lang="en-US" altLang="zh-CN" b="0" i="1" smtClean="0">
                        <a:latin typeface="Cambria Math" panose="02040503050406030204" pitchFamily="18" charset="0"/>
                      </a:rPr>
                      <m:t>𝐵</m:t>
                    </m:r>
                    <m:r>
                      <a:rPr lang="en-US" altLang="zh-CN" b="0" i="1" smtClean="0">
                        <a:latin typeface="Cambria Math" panose="02040503050406030204" pitchFamily="18" charset="0"/>
                      </a:rPr>
                      <m:t>𝛽</m:t>
                    </m:r>
                    <m:r>
                      <a:rPr lang="en-US" altLang="zh-CN" b="0" i="0" smtClean="0">
                        <a:latin typeface="Cambria Math" panose="02040503050406030204" pitchFamily="18" charset="0"/>
                      </a:rPr>
                      <m:t> </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𝛽</m:t>
                        </m:r>
                        <m:r>
                          <a:rPr lang="en-US" altLang="zh-CN" b="0" i="1" smtClean="0">
                            <a:latin typeface="Cambria Math" panose="02040503050406030204" pitchFamily="18" charset="0"/>
                          </a:rPr>
                          <m:t>!=</m:t>
                        </m:r>
                        <m:r>
                          <a:rPr lang="el-GR" altLang="zh-CN" i="1">
                            <a:latin typeface="Cambria Math" panose="02040503050406030204" pitchFamily="18" charset="0"/>
                          </a:rPr>
                          <m:t>𝜀</m:t>
                        </m:r>
                      </m:e>
                    </m:d>
                    <m:r>
                      <a:rPr lang="en-US" altLang="zh-CN" b="0" i="1" smtClean="0">
                        <a:latin typeface="Cambria Math" panose="02040503050406030204" pitchFamily="18" charset="0"/>
                      </a:rPr>
                      <m:t>, </m:t>
                    </m:r>
                  </m:oMath>
                </a14:m>
                <a:r>
                  <a:rPr lang="zh-CN" altLang="en-US" b="0" dirty="0"/>
                  <a:t>则把 </a:t>
                </a:r>
                <a:r>
                  <a:rPr lang="en-US" altLang="zh-CN" b="0" dirty="0"/>
                  <a:t>FIRST(</a:t>
                </a:r>
                <a14:m>
                  <m:oMath xmlns:m="http://schemas.openxmlformats.org/officeDocument/2006/math">
                    <m:r>
                      <a:rPr lang="en-US" altLang="zh-CN" b="0" i="1" smtClean="0">
                        <a:latin typeface="Cambria Math" panose="02040503050406030204" pitchFamily="18" charset="0"/>
                      </a:rPr>
                      <m:t>𝛽</m:t>
                    </m:r>
                  </m:oMath>
                </a14:m>
                <a:r>
                  <a:rPr lang="en-US" altLang="zh-CN" b="0" dirty="0"/>
                  <a:t>)</a:t>
                </a:r>
                <a:r>
                  <a:rPr lang="en-US" altLang="zh-CN" dirty="0"/>
                  <a:t> -{</a:t>
                </a:r>
                <a14:m>
                  <m:oMath xmlns:m="http://schemas.openxmlformats.org/officeDocument/2006/math">
                    <m:r>
                      <a:rPr lang="el-GR" altLang="zh-CN" i="1">
                        <a:latin typeface="Cambria Math" panose="02040503050406030204" pitchFamily="18" charset="0"/>
                      </a:rPr>
                      <m:t>𝜀</m:t>
                    </m:r>
                  </m:oMath>
                </a14:m>
                <a:r>
                  <a:rPr lang="en-US" altLang="zh-CN" dirty="0"/>
                  <a:t>}</a:t>
                </a:r>
                <a:r>
                  <a:rPr lang="zh-CN" altLang="en-US" b="0" dirty="0"/>
                  <a:t>加入到</a:t>
                </a:r>
                <a14:m>
                  <m:oMath xmlns:m="http://schemas.openxmlformats.org/officeDocument/2006/math">
                    <m:r>
                      <m:rPr>
                        <m:sty m:val="p"/>
                      </m:rPr>
                      <a:rPr lang="en-US" altLang="zh-CN" i="1" dirty="0">
                        <a:latin typeface="Cambria Math" panose="02040503050406030204" pitchFamily="18" charset="0"/>
                      </a:rPr>
                      <m:t>FOLLOW</m:t>
                    </m:r>
                    <m:d>
                      <m:dPr>
                        <m:begChr m:val="（"/>
                        <m:endChr m:val="）"/>
                        <m:ctrlPr>
                          <a:rPr lang="zh-CN" altLang="en-US" i="1" dirty="0" smtClean="0">
                            <a:latin typeface="Cambria Math" panose="02040503050406030204" pitchFamily="18" charset="0"/>
                          </a:rPr>
                        </m:ctrlPr>
                      </m:dPr>
                      <m:e>
                        <m:r>
                          <a:rPr lang="en-US" altLang="zh-CN" b="0" i="1" dirty="0" smtClean="0">
                            <a:latin typeface="Cambria Math" panose="02040503050406030204" pitchFamily="18" charset="0"/>
                          </a:rPr>
                          <m:t>𝐵</m:t>
                        </m:r>
                      </m:e>
                    </m:d>
                    <m:r>
                      <a:rPr lang="zh-CN" altLang="en-US" i="1" dirty="0">
                        <a:latin typeface="Cambria Math" panose="02040503050406030204" pitchFamily="18" charset="0"/>
                      </a:rPr>
                      <m:t>中</m:t>
                    </m:r>
                  </m:oMath>
                </a14:m>
                <a:endParaRPr lang="en-US" altLang="zh-CN" i="1" dirty="0">
                  <a:latin typeface="Cambria Math" panose="02040503050406030204" pitchFamily="18" charset="0"/>
                </a:endParaRPr>
              </a:p>
            </p:txBody>
          </p:sp>
        </mc:Choice>
        <mc:Fallback xmlns="">
          <p:sp>
            <p:nvSpPr>
              <p:cNvPr id="14" name="文本框 13">
                <a:extLst>
                  <a:ext uri="{FF2B5EF4-FFF2-40B4-BE49-F238E27FC236}">
                    <a16:creationId xmlns:a16="http://schemas.microsoft.com/office/drawing/2014/main" id="{7ACEDDBC-AC4C-437E-8D7F-A4BC2679A789}"/>
                  </a:ext>
                </a:extLst>
              </p:cNvPr>
              <p:cNvSpPr txBox="1">
                <a:spLocks noRot="1" noChangeAspect="1" noMove="1" noResize="1" noEditPoints="1" noAdjustHandles="1" noChangeArrowheads="1" noChangeShapeType="1" noTextEdit="1"/>
              </p:cNvSpPr>
              <p:nvPr/>
            </p:nvSpPr>
            <p:spPr>
              <a:xfrm>
                <a:off x="359025" y="3311317"/>
                <a:ext cx="8784975" cy="892552"/>
              </a:xfrm>
              <a:prstGeom prst="rect">
                <a:avLst/>
              </a:prstGeom>
              <a:blipFill>
                <a:blip r:embed="rId6"/>
                <a:stretch>
                  <a:fillRect l="-1249" t="-748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38122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P spid="11"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786E76-FB8E-42D5-B54A-4F44C8EE41A8}"/>
              </a:ext>
            </a:extLst>
          </p:cNvPr>
          <p:cNvSpPr>
            <a:spLocks noGrp="1"/>
          </p:cNvSpPr>
          <p:nvPr>
            <p:ph type="title"/>
          </p:nvPr>
        </p:nvSpPr>
        <p:spPr/>
        <p:txBody>
          <a:bodyPr/>
          <a:lstStyle/>
          <a:p>
            <a:r>
              <a:rPr lang="zh-CN" altLang="en-US" dirty="0"/>
              <a:t>构造</a:t>
            </a:r>
            <a:r>
              <a:rPr lang="en-US" altLang="zh-CN" dirty="0"/>
              <a:t>Follow</a:t>
            </a:r>
            <a:r>
              <a:rPr lang="zh-CN" altLang="en-US" dirty="0"/>
              <a:t>集的算法</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DE470A4B-ED04-4713-B0E8-C8469417EA9B}"/>
                  </a:ext>
                </a:extLst>
              </p:cNvPr>
              <p:cNvSpPr txBox="1"/>
              <p:nvPr/>
            </p:nvSpPr>
            <p:spPr>
              <a:xfrm>
                <a:off x="323529" y="1746191"/>
                <a:ext cx="6552728" cy="892552"/>
              </a:xfrm>
              <a:prstGeom prst="rect">
                <a:avLst/>
              </a:prstGeom>
              <a:noFill/>
            </p:spPr>
            <p:txBody>
              <a:bodyPr wrap="square" rtlCol="0">
                <a:spAutoFit/>
              </a:bodyPr>
              <a:lstStyle/>
              <a:p>
                <a:r>
                  <a:rPr lang="en-US" altLang="zh-CN" dirty="0"/>
                  <a:t>(1)</a:t>
                </a:r>
                <a:r>
                  <a:rPr lang="zh-CN" altLang="en-US" dirty="0"/>
                  <a:t>若</a:t>
                </a:r>
                <a14:m>
                  <m:oMath xmlns:m="http://schemas.openxmlformats.org/officeDocument/2006/math">
                    <m:r>
                      <a:rPr lang="en-US" altLang="zh-CN" b="0" i="0" smtClean="0">
                        <a:latin typeface="Cambria Math" panose="02040503050406030204" pitchFamily="18" charset="0"/>
                      </a:rPr>
                      <m:t>  </m:t>
                    </m:r>
                    <m:r>
                      <a:rPr lang="en-US" altLang="zh-CN" b="0" i="1" smtClean="0">
                        <a:latin typeface="Cambria Math" panose="02040503050406030204" pitchFamily="18" charset="0"/>
                      </a:rPr>
                      <m:t>𝑆</m:t>
                    </m:r>
                    <m:r>
                      <a:rPr lang="zh-CN" altLang="en-US" i="1">
                        <a:latin typeface="Cambria Math" panose="02040503050406030204" pitchFamily="18" charset="0"/>
                      </a:rPr>
                      <m:t>为</m:t>
                    </m:r>
                  </m:oMath>
                </a14:m>
                <a:r>
                  <a:rPr lang="zh-CN" altLang="en-US" dirty="0"/>
                  <a:t>开始符号</a:t>
                </a:r>
                <a:r>
                  <a:rPr lang="en-US" altLang="zh-CN" dirty="0"/>
                  <a:t>,</a:t>
                </a:r>
                <a:r>
                  <a:rPr lang="zh-CN" altLang="en-US" dirty="0"/>
                  <a:t>或</a:t>
                </a:r>
                <a:r>
                  <a:rPr lang="zh-CN" altLang="en-US" sz="2400" dirty="0">
                    <a:latin typeface="华文楷体" panose="02010600040101010101" charset="-122"/>
                    <a:cs typeface="华文楷体" panose="02010600040101010101" charset="-122"/>
                  </a:rPr>
                  <a:t>如果</a:t>
                </a:r>
                <a:r>
                  <a:rPr lang="en-US" altLang="zh-CN" sz="2400" i="1" spc="-9" dirty="0">
                    <a:latin typeface="Times New Roman" panose="02020603050405020304"/>
                    <a:cs typeface="Times New Roman" panose="02020603050405020304"/>
                  </a:rPr>
                  <a:t>A</a:t>
                </a:r>
                <a:r>
                  <a:rPr lang="zh-CN" altLang="en-US" sz="2400" spc="-4" dirty="0">
                    <a:latin typeface="华文楷体" panose="02010600040101010101" charset="-122"/>
                    <a:cs typeface="华文楷体" panose="02010600040101010101" charset="-122"/>
                  </a:rPr>
                  <a:t>是某个句型的的最右符号，</a:t>
                </a:r>
                <a:r>
                  <a:rPr lang="zh-CN" altLang="en-US" b="0" dirty="0"/>
                  <a:t>则把 “</a:t>
                </a:r>
                <a:r>
                  <a:rPr lang="en-US" altLang="zh-CN" b="0" dirty="0"/>
                  <a:t>$</a:t>
                </a:r>
                <a:r>
                  <a:rPr lang="zh-CN" altLang="en-US" b="0" dirty="0"/>
                  <a:t>”加入到</a:t>
                </a:r>
                <a14:m>
                  <m:oMath xmlns:m="http://schemas.openxmlformats.org/officeDocument/2006/math">
                    <m:r>
                      <m:rPr>
                        <m:sty m:val="p"/>
                      </m:rPr>
                      <a:rPr lang="en-US" altLang="zh-CN" i="1" dirty="0">
                        <a:latin typeface="Cambria Math" panose="02040503050406030204" pitchFamily="18" charset="0"/>
                      </a:rPr>
                      <m:t>FOLLOW</m:t>
                    </m:r>
                    <m:d>
                      <m:dPr>
                        <m:begChr m:val="（"/>
                        <m:endChr m:val="）"/>
                        <m:ctrlPr>
                          <a:rPr lang="zh-CN" altLang="en-US" i="1" dirty="0" smtClean="0">
                            <a:latin typeface="Cambria Math" panose="02040503050406030204" pitchFamily="18" charset="0"/>
                          </a:rPr>
                        </m:ctrlPr>
                      </m:dPr>
                      <m:e>
                        <m:r>
                          <m:rPr>
                            <m:sty m:val="p"/>
                          </m:rPr>
                          <a:rPr lang="en-US" altLang="zh-CN" i="1" dirty="0">
                            <a:latin typeface="Cambria Math" panose="02040503050406030204" pitchFamily="18" charset="0"/>
                          </a:rPr>
                          <m:t>S</m:t>
                        </m:r>
                      </m:e>
                    </m:d>
                    <m:r>
                      <a:rPr lang="zh-CN" altLang="en-US" i="1" dirty="0">
                        <a:latin typeface="Cambria Math" panose="02040503050406030204" pitchFamily="18" charset="0"/>
                      </a:rPr>
                      <m:t>中</m:t>
                    </m:r>
                  </m:oMath>
                </a14:m>
                <a:endParaRPr lang="en-US" altLang="zh-CN" i="1" dirty="0">
                  <a:latin typeface="Cambria Math" panose="02040503050406030204" pitchFamily="18" charset="0"/>
                </a:endParaRPr>
              </a:p>
            </p:txBody>
          </p:sp>
        </mc:Choice>
        <mc:Fallback xmlns="">
          <p:sp>
            <p:nvSpPr>
              <p:cNvPr id="5" name="文本框 4">
                <a:extLst>
                  <a:ext uri="{FF2B5EF4-FFF2-40B4-BE49-F238E27FC236}">
                    <a16:creationId xmlns:a16="http://schemas.microsoft.com/office/drawing/2014/main" id="{DE470A4B-ED04-4713-B0E8-C8469417EA9B}"/>
                  </a:ext>
                </a:extLst>
              </p:cNvPr>
              <p:cNvSpPr txBox="1">
                <a:spLocks noRot="1" noChangeAspect="1" noMove="1" noResize="1" noEditPoints="1" noAdjustHandles="1" noChangeArrowheads="1" noChangeShapeType="1" noTextEdit="1"/>
              </p:cNvSpPr>
              <p:nvPr/>
            </p:nvSpPr>
            <p:spPr>
              <a:xfrm>
                <a:off x="323529" y="1746191"/>
                <a:ext cx="6552728" cy="892552"/>
              </a:xfrm>
              <a:prstGeom prst="rect">
                <a:avLst/>
              </a:prstGeom>
              <a:blipFill>
                <a:blip r:embed="rId2"/>
                <a:stretch>
                  <a:fillRect l="-1674" t="-7483" r="-930" b="-1700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B6F3C0CC-272B-44E8-BCE0-E3E9EF4D0EB1}"/>
                  </a:ext>
                </a:extLst>
              </p:cNvPr>
              <p:cNvSpPr txBox="1"/>
              <p:nvPr/>
            </p:nvSpPr>
            <p:spPr>
              <a:xfrm>
                <a:off x="6876257" y="1151364"/>
                <a:ext cx="2123728" cy="9233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zh-CN" b="1" i="1" smtClean="0">
                          <a:solidFill>
                            <a:srgbClr val="FF0000"/>
                          </a:solidFill>
                          <a:latin typeface="Cambria Math" panose="02040503050406030204" pitchFamily="18" charset="0"/>
                        </a:rPr>
                        <m:t>S</m:t>
                      </m:r>
                      <m:r>
                        <a:rPr lang="en-US" altLang="zh-CN" b="1" i="1" smtClean="0">
                          <a:solidFill>
                            <a:srgbClr val="FF0000"/>
                          </a:solidFill>
                          <a:latin typeface="Cambria Math" panose="02040503050406030204" pitchFamily="18" charset="0"/>
                        </a:rPr>
                        <m:t>→</m:t>
                      </m:r>
                      <m:r>
                        <a:rPr lang="en-US" altLang="zh-CN" b="1" i="1" smtClean="0">
                          <a:solidFill>
                            <a:srgbClr val="FF0000"/>
                          </a:solidFill>
                          <a:latin typeface="Cambria Math" panose="02040503050406030204" pitchFamily="18" charset="0"/>
                        </a:rPr>
                        <m:t>𝒂𝑻</m:t>
                      </m:r>
                      <m:r>
                        <a:rPr lang="en-US" altLang="zh-CN" b="1" i="1" smtClean="0">
                          <a:solidFill>
                            <a:srgbClr val="FF0000"/>
                          </a:solidFill>
                          <a:latin typeface="Cambria Math" panose="02040503050406030204" pitchFamily="18" charset="0"/>
                        </a:rPr>
                        <m:t>|</m:t>
                      </m:r>
                      <m:r>
                        <a:rPr lang="en-US" altLang="zh-CN" b="1" i="1" smtClean="0">
                          <a:solidFill>
                            <a:srgbClr val="FF0000"/>
                          </a:solidFill>
                          <a:latin typeface="Cambria Math" panose="02040503050406030204" pitchFamily="18" charset="0"/>
                        </a:rPr>
                        <m:t>𝒅</m:t>
                      </m:r>
                    </m:oMath>
                  </m:oMathPara>
                </a14:m>
                <a:endParaRPr lang="en-US" altLang="zh-CN" b="1" i="1" dirty="0">
                  <a:solidFill>
                    <a:srgbClr val="FF0000"/>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b="1" i="1" smtClean="0">
                          <a:solidFill>
                            <a:srgbClr val="FF0000"/>
                          </a:solidFill>
                          <a:latin typeface="Cambria Math" panose="02040503050406030204" pitchFamily="18" charset="0"/>
                        </a:rPr>
                        <m:t>𝑻</m:t>
                      </m:r>
                      <m:r>
                        <a:rPr lang="en-US" altLang="zh-CN" b="1" i="1" smtClean="0">
                          <a:solidFill>
                            <a:srgbClr val="FF0000"/>
                          </a:solidFill>
                          <a:latin typeface="Cambria Math" panose="02040503050406030204" pitchFamily="18" charset="0"/>
                        </a:rPr>
                        <m:t>→</m:t>
                      </m:r>
                      <m:r>
                        <a:rPr lang="en-US" altLang="zh-CN" b="1" i="1">
                          <a:solidFill>
                            <a:srgbClr val="FF0000"/>
                          </a:solidFill>
                          <a:latin typeface="Cambria Math" panose="02040503050406030204" pitchFamily="18" charset="0"/>
                        </a:rPr>
                        <m:t>𝒃𝑻𝑺</m:t>
                      </m:r>
                      <m:r>
                        <a:rPr lang="en-US" altLang="zh-CN" b="1" i="1">
                          <a:solidFill>
                            <a:srgbClr val="FF0000"/>
                          </a:solidFill>
                          <a:latin typeface="Cambria Math" panose="02040503050406030204" pitchFamily="18" charset="0"/>
                        </a:rPr>
                        <m:t>|</m:t>
                      </m:r>
                      <m:r>
                        <m:rPr>
                          <m:nor/>
                        </m:rPr>
                        <a:rPr lang="el-GR" altLang="zh-CN" sz="2800" b="1" i="1" spc="-4" dirty="0">
                          <a:solidFill>
                            <a:srgbClr val="FF0000"/>
                          </a:solidFill>
                          <a:latin typeface="Times New Roman" panose="02020603050405020304"/>
                          <a:cs typeface="Times New Roman" panose="02020603050405020304"/>
                        </a:rPr>
                        <m:t>ε</m:t>
                      </m:r>
                    </m:oMath>
                  </m:oMathPara>
                </a14:m>
                <a:endParaRPr lang="en-US" altLang="zh-CN" b="1" i="1" dirty="0">
                  <a:solidFill>
                    <a:srgbClr val="FF0000"/>
                  </a:solidFill>
                  <a:latin typeface="Cambria Math" panose="02040503050406030204" pitchFamily="18" charset="0"/>
                </a:endParaRPr>
              </a:p>
            </p:txBody>
          </p:sp>
        </mc:Choice>
        <mc:Fallback xmlns="">
          <p:sp>
            <p:nvSpPr>
              <p:cNvPr id="10" name="文本框 9">
                <a:extLst>
                  <a:ext uri="{FF2B5EF4-FFF2-40B4-BE49-F238E27FC236}">
                    <a16:creationId xmlns:a16="http://schemas.microsoft.com/office/drawing/2014/main" id="{B6F3C0CC-272B-44E8-BCE0-E3E9EF4D0EB1}"/>
                  </a:ext>
                </a:extLst>
              </p:cNvPr>
              <p:cNvSpPr txBox="1">
                <a:spLocks noRot="1" noChangeAspect="1" noMove="1" noResize="1" noEditPoints="1" noAdjustHandles="1" noChangeArrowheads="1" noChangeShapeType="1" noTextEdit="1"/>
              </p:cNvSpPr>
              <p:nvPr/>
            </p:nvSpPr>
            <p:spPr>
              <a:xfrm>
                <a:off x="6876257" y="1151364"/>
                <a:ext cx="2123728" cy="92333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EF9B4DE7-8DA6-4DB3-985B-86DFBED4FF12}"/>
                  </a:ext>
                </a:extLst>
              </p:cNvPr>
              <p:cNvSpPr txBox="1"/>
              <p:nvPr/>
            </p:nvSpPr>
            <p:spPr>
              <a:xfrm>
                <a:off x="5724128" y="1120586"/>
                <a:ext cx="2123728" cy="4924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1" i="1" smtClean="0">
                          <a:solidFill>
                            <a:srgbClr val="FF0000"/>
                          </a:solidFill>
                          <a:latin typeface="Cambria Math" panose="02040503050406030204" pitchFamily="18" charset="0"/>
                        </a:rPr>
                        <m:t>𝑮</m:t>
                      </m:r>
                      <m:r>
                        <a:rPr lang="en-US" altLang="zh-CN" b="1" i="1" smtClean="0">
                          <a:solidFill>
                            <a:srgbClr val="FF0000"/>
                          </a:solidFill>
                          <a:latin typeface="Cambria Math" panose="02040503050406030204" pitchFamily="18" charset="0"/>
                        </a:rPr>
                        <m:t>:</m:t>
                      </m:r>
                    </m:oMath>
                  </m:oMathPara>
                </a14:m>
                <a:endParaRPr lang="zh-CN" altLang="en-US" b="1" dirty="0">
                  <a:solidFill>
                    <a:srgbClr val="FF0000"/>
                  </a:solidFill>
                </a:endParaRPr>
              </a:p>
            </p:txBody>
          </p:sp>
        </mc:Choice>
        <mc:Fallback xmlns="">
          <p:sp>
            <p:nvSpPr>
              <p:cNvPr id="11" name="文本框 10">
                <a:extLst>
                  <a:ext uri="{FF2B5EF4-FFF2-40B4-BE49-F238E27FC236}">
                    <a16:creationId xmlns:a16="http://schemas.microsoft.com/office/drawing/2014/main" id="{EF9B4DE7-8DA6-4DB3-985B-86DFBED4FF12}"/>
                  </a:ext>
                </a:extLst>
              </p:cNvPr>
              <p:cNvSpPr txBox="1">
                <a:spLocks noRot="1" noChangeAspect="1" noMove="1" noResize="1" noEditPoints="1" noAdjustHandles="1" noChangeArrowheads="1" noChangeShapeType="1" noTextEdit="1"/>
              </p:cNvSpPr>
              <p:nvPr/>
            </p:nvSpPr>
            <p:spPr>
              <a:xfrm>
                <a:off x="5724128" y="1120586"/>
                <a:ext cx="2123728" cy="492443"/>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7ACEDDBC-AC4C-437E-8D7F-A4BC2679A789}"/>
                  </a:ext>
                </a:extLst>
              </p:cNvPr>
              <p:cNvSpPr txBox="1"/>
              <p:nvPr/>
            </p:nvSpPr>
            <p:spPr>
              <a:xfrm>
                <a:off x="323528" y="2739564"/>
                <a:ext cx="8784975" cy="892552"/>
              </a:xfrm>
              <a:prstGeom prst="rect">
                <a:avLst/>
              </a:prstGeom>
              <a:noFill/>
            </p:spPr>
            <p:txBody>
              <a:bodyPr wrap="square" rtlCol="0">
                <a:spAutoFit/>
              </a:bodyPr>
              <a:lstStyle/>
              <a:p>
                <a:r>
                  <a:rPr lang="en-US" altLang="zh-CN" dirty="0"/>
                  <a:t>(2)</a:t>
                </a:r>
                <a:r>
                  <a:rPr lang="zh-CN" altLang="en-US" dirty="0"/>
                  <a:t>若</a:t>
                </a:r>
                <a14:m>
                  <m:oMath xmlns:m="http://schemas.openxmlformats.org/officeDocument/2006/math">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A</m:t>
                    </m:r>
                    <m:r>
                      <a:rPr lang="en-US" altLang="zh-CN" b="0" i="1" smtClean="0">
                        <a:latin typeface="Cambria Math" panose="02040503050406030204" pitchFamily="18" charset="0"/>
                      </a:rPr>
                      <m:t>→</m:t>
                    </m:r>
                    <m:r>
                      <a:rPr lang="en-US" altLang="zh-CN" b="0" i="1" smtClean="0">
                        <a:latin typeface="Cambria Math" panose="02040503050406030204" pitchFamily="18" charset="0"/>
                      </a:rPr>
                      <m:t>𝛼</m:t>
                    </m:r>
                    <m:r>
                      <a:rPr lang="en-US" altLang="zh-CN" b="0" i="1" smtClean="0">
                        <a:latin typeface="Cambria Math" panose="02040503050406030204" pitchFamily="18" charset="0"/>
                      </a:rPr>
                      <m:t>𝐵</m:t>
                    </m:r>
                    <m:r>
                      <a:rPr lang="en-US" altLang="zh-CN" b="0" i="1" smtClean="0">
                        <a:latin typeface="Cambria Math" panose="02040503050406030204" pitchFamily="18" charset="0"/>
                      </a:rPr>
                      <m:t>𝛽</m:t>
                    </m:r>
                    <m:r>
                      <a:rPr lang="en-US" altLang="zh-CN" b="0" i="0" smtClean="0">
                        <a:latin typeface="Cambria Math" panose="02040503050406030204" pitchFamily="18" charset="0"/>
                      </a:rPr>
                      <m:t> </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𝛽</m:t>
                        </m:r>
                        <m:r>
                          <a:rPr lang="en-US" altLang="zh-CN" b="0" i="1" smtClean="0">
                            <a:latin typeface="Cambria Math" panose="02040503050406030204" pitchFamily="18" charset="0"/>
                          </a:rPr>
                          <m:t>!=</m:t>
                        </m:r>
                        <m:r>
                          <a:rPr lang="el-GR" altLang="zh-CN" i="1">
                            <a:latin typeface="Cambria Math" panose="02040503050406030204" pitchFamily="18" charset="0"/>
                          </a:rPr>
                          <m:t>𝜀</m:t>
                        </m:r>
                      </m:e>
                    </m:d>
                    <m:r>
                      <a:rPr lang="en-US" altLang="zh-CN" b="0" i="1" smtClean="0">
                        <a:latin typeface="Cambria Math" panose="02040503050406030204" pitchFamily="18" charset="0"/>
                      </a:rPr>
                      <m:t>, </m:t>
                    </m:r>
                  </m:oMath>
                </a14:m>
                <a:r>
                  <a:rPr lang="zh-CN" altLang="en-US" b="0" dirty="0"/>
                  <a:t>则把 </a:t>
                </a:r>
                <a:r>
                  <a:rPr lang="en-US" altLang="zh-CN" b="0" dirty="0"/>
                  <a:t>FIRST(</a:t>
                </a:r>
                <a14:m>
                  <m:oMath xmlns:m="http://schemas.openxmlformats.org/officeDocument/2006/math">
                    <m:r>
                      <a:rPr lang="en-US" altLang="zh-CN" b="0" i="1" smtClean="0">
                        <a:latin typeface="Cambria Math" panose="02040503050406030204" pitchFamily="18" charset="0"/>
                      </a:rPr>
                      <m:t>𝛽</m:t>
                    </m:r>
                  </m:oMath>
                </a14:m>
                <a:r>
                  <a:rPr lang="en-US" altLang="zh-CN" b="0" dirty="0"/>
                  <a:t>)</a:t>
                </a:r>
                <a:r>
                  <a:rPr lang="en-US" altLang="zh-CN" dirty="0"/>
                  <a:t> -{</a:t>
                </a:r>
                <a14:m>
                  <m:oMath xmlns:m="http://schemas.openxmlformats.org/officeDocument/2006/math">
                    <m:r>
                      <a:rPr lang="el-GR" altLang="zh-CN" i="1">
                        <a:latin typeface="Cambria Math" panose="02040503050406030204" pitchFamily="18" charset="0"/>
                      </a:rPr>
                      <m:t>𝜀</m:t>
                    </m:r>
                  </m:oMath>
                </a14:m>
                <a:r>
                  <a:rPr lang="en-US" altLang="zh-CN" dirty="0"/>
                  <a:t>}</a:t>
                </a:r>
                <a:r>
                  <a:rPr lang="zh-CN" altLang="en-US" b="0" dirty="0"/>
                  <a:t>加入到</a:t>
                </a:r>
                <a14:m>
                  <m:oMath xmlns:m="http://schemas.openxmlformats.org/officeDocument/2006/math">
                    <m:r>
                      <m:rPr>
                        <m:sty m:val="p"/>
                      </m:rPr>
                      <a:rPr lang="en-US" altLang="zh-CN" i="1" dirty="0">
                        <a:latin typeface="Cambria Math" panose="02040503050406030204" pitchFamily="18" charset="0"/>
                      </a:rPr>
                      <m:t>FOLLOW</m:t>
                    </m:r>
                    <m:d>
                      <m:dPr>
                        <m:begChr m:val="（"/>
                        <m:endChr m:val="）"/>
                        <m:ctrlPr>
                          <a:rPr lang="zh-CN" altLang="en-US" i="1" dirty="0" smtClean="0">
                            <a:latin typeface="Cambria Math" panose="02040503050406030204" pitchFamily="18" charset="0"/>
                          </a:rPr>
                        </m:ctrlPr>
                      </m:dPr>
                      <m:e>
                        <m:r>
                          <a:rPr lang="en-US" altLang="zh-CN" b="0" i="1" dirty="0" smtClean="0">
                            <a:latin typeface="Cambria Math" panose="02040503050406030204" pitchFamily="18" charset="0"/>
                          </a:rPr>
                          <m:t>𝐵</m:t>
                        </m:r>
                      </m:e>
                    </m:d>
                    <m:r>
                      <a:rPr lang="zh-CN" altLang="en-US" i="1" dirty="0">
                        <a:latin typeface="Cambria Math" panose="02040503050406030204" pitchFamily="18" charset="0"/>
                      </a:rPr>
                      <m:t>中</m:t>
                    </m:r>
                  </m:oMath>
                </a14:m>
                <a:endParaRPr lang="en-US" altLang="zh-CN" i="1" dirty="0">
                  <a:latin typeface="Cambria Math" panose="02040503050406030204" pitchFamily="18" charset="0"/>
                </a:endParaRPr>
              </a:p>
            </p:txBody>
          </p:sp>
        </mc:Choice>
        <mc:Fallback xmlns="">
          <p:sp>
            <p:nvSpPr>
              <p:cNvPr id="14" name="文本框 13">
                <a:extLst>
                  <a:ext uri="{FF2B5EF4-FFF2-40B4-BE49-F238E27FC236}">
                    <a16:creationId xmlns:a16="http://schemas.microsoft.com/office/drawing/2014/main" id="{7ACEDDBC-AC4C-437E-8D7F-A4BC2679A789}"/>
                  </a:ext>
                </a:extLst>
              </p:cNvPr>
              <p:cNvSpPr txBox="1">
                <a:spLocks noRot="1" noChangeAspect="1" noMove="1" noResize="1" noEditPoints="1" noAdjustHandles="1" noChangeArrowheads="1" noChangeShapeType="1" noTextEdit="1"/>
              </p:cNvSpPr>
              <p:nvPr/>
            </p:nvSpPr>
            <p:spPr>
              <a:xfrm>
                <a:off x="323528" y="2739564"/>
                <a:ext cx="8784975" cy="892552"/>
              </a:xfrm>
              <a:prstGeom prst="rect">
                <a:avLst/>
              </a:prstGeom>
              <a:blipFill>
                <a:blip r:embed="rId5"/>
                <a:stretch>
                  <a:fillRect l="-1249" t="-748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文本框 14">
                <a:extLst>
                  <a:ext uri="{FF2B5EF4-FFF2-40B4-BE49-F238E27FC236}">
                    <a16:creationId xmlns:a16="http://schemas.microsoft.com/office/drawing/2014/main" id="{76D1B906-775A-4823-BFDD-9B55BD2394B7}"/>
                  </a:ext>
                </a:extLst>
              </p:cNvPr>
              <p:cNvSpPr txBox="1"/>
              <p:nvPr/>
            </p:nvSpPr>
            <p:spPr>
              <a:xfrm>
                <a:off x="323527" y="3732937"/>
                <a:ext cx="8784975" cy="1692771"/>
              </a:xfrm>
              <a:prstGeom prst="rect">
                <a:avLst/>
              </a:prstGeom>
              <a:noFill/>
            </p:spPr>
            <p:txBody>
              <a:bodyPr wrap="square" rtlCol="0">
                <a:spAutoFit/>
              </a:bodyPr>
              <a:lstStyle/>
              <a:p>
                <a:r>
                  <a:rPr lang="en-US" altLang="zh-CN" dirty="0"/>
                  <a:t>(3)</a:t>
                </a:r>
                <a:r>
                  <a:rPr lang="zh-CN" altLang="en-US" dirty="0"/>
                  <a:t>若</a:t>
                </a:r>
                <a14:m>
                  <m:oMath xmlns:m="http://schemas.openxmlformats.org/officeDocument/2006/math">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A</m:t>
                    </m:r>
                    <m:r>
                      <a:rPr lang="en-US" altLang="zh-CN" b="0" i="1" smtClean="0">
                        <a:latin typeface="Cambria Math" panose="02040503050406030204" pitchFamily="18" charset="0"/>
                      </a:rPr>
                      <m:t>→</m:t>
                    </m:r>
                    <m:r>
                      <a:rPr lang="en-US" altLang="zh-CN" b="0" i="1" smtClean="0">
                        <a:latin typeface="Cambria Math" panose="02040503050406030204" pitchFamily="18" charset="0"/>
                      </a:rPr>
                      <m:t>𝛼</m:t>
                    </m:r>
                    <m:r>
                      <a:rPr lang="en-US" altLang="zh-CN" b="0" i="1" smtClean="0">
                        <a:latin typeface="Cambria Math" panose="02040503050406030204" pitchFamily="18" charset="0"/>
                      </a:rPr>
                      <m:t>𝐵</m:t>
                    </m:r>
                    <m:r>
                      <a:rPr lang="en-US" altLang="zh-CN" b="0" i="0" smtClean="0">
                        <a:latin typeface="Cambria Math" panose="02040503050406030204" pitchFamily="18" charset="0"/>
                      </a:rPr>
                      <m:t> </m:t>
                    </m:r>
                    <m:r>
                      <a:rPr lang="zh-CN" altLang="en-US" i="1">
                        <a:latin typeface="Cambria Math" panose="02040503050406030204" pitchFamily="18" charset="0"/>
                      </a:rPr>
                      <m:t>或</m:t>
                    </m:r>
                    <m:r>
                      <m:rPr>
                        <m:sty m:val="p"/>
                      </m:rPr>
                      <a:rPr lang="en-US" altLang="zh-CN">
                        <a:latin typeface="Cambria Math" panose="02040503050406030204" pitchFamily="18" charset="0"/>
                      </a:rPr>
                      <m:t>A</m:t>
                    </m:r>
                    <m:r>
                      <a:rPr lang="en-US" altLang="zh-CN" i="1">
                        <a:latin typeface="Cambria Math" panose="02040503050406030204" pitchFamily="18" charset="0"/>
                      </a:rPr>
                      <m:t>→</m:t>
                    </m:r>
                    <m:r>
                      <a:rPr lang="en-US" altLang="zh-CN" i="1">
                        <a:latin typeface="Cambria Math" panose="02040503050406030204" pitchFamily="18" charset="0"/>
                      </a:rPr>
                      <m:t>𝛼</m:t>
                    </m:r>
                    <m:r>
                      <a:rPr lang="en-US" altLang="zh-CN" i="1">
                        <a:latin typeface="Cambria Math" panose="02040503050406030204" pitchFamily="18" charset="0"/>
                      </a:rPr>
                      <m:t>𝐵</m:t>
                    </m:r>
                    <m:r>
                      <a:rPr lang="en-US" altLang="zh-CN" i="1">
                        <a:latin typeface="Cambria Math" panose="02040503050406030204" pitchFamily="18" charset="0"/>
                      </a:rPr>
                      <m:t>𝛽</m:t>
                    </m:r>
                  </m:oMath>
                </a14:m>
                <a:r>
                  <a:rPr lang="en-US" altLang="zh-CN" b="0" dirty="0"/>
                  <a:t>, </a:t>
                </a:r>
                <a:r>
                  <a:rPr lang="zh-CN" altLang="en-US" b="0" dirty="0"/>
                  <a:t>且</a:t>
                </a:r>
                <a14:m>
                  <m:oMath xmlns:m="http://schemas.openxmlformats.org/officeDocument/2006/math">
                    <m:r>
                      <a:rPr lang="en-US" altLang="zh-CN" i="1">
                        <a:latin typeface="Cambria Math" panose="02040503050406030204" pitchFamily="18" charset="0"/>
                      </a:rPr>
                      <m:t>𝛽</m:t>
                    </m:r>
                    <m:r>
                      <a:rPr lang="en-US" altLang="zh-CN" i="1">
                        <a:latin typeface="Cambria Math" panose="02040503050406030204" pitchFamily="18" charset="0"/>
                      </a:rPr>
                      <m:t> ⇒</m:t>
                    </m:r>
                  </m:oMath>
                </a14:m>
                <a:r>
                  <a:rPr lang="en-US" altLang="zh-CN" b="0" dirty="0"/>
                  <a:t>*</a:t>
                </a:r>
                <a:r>
                  <a:rPr lang="el-GR" altLang="zh-CN" dirty="0"/>
                  <a:t> </a:t>
                </a:r>
                <a14:m>
                  <m:oMath xmlns:m="http://schemas.openxmlformats.org/officeDocument/2006/math">
                    <m:r>
                      <a:rPr lang="el-GR" altLang="zh-CN" i="1">
                        <a:latin typeface="Cambria Math" panose="02040503050406030204" pitchFamily="18" charset="0"/>
                      </a:rPr>
                      <m:t>𝜀</m:t>
                    </m:r>
                  </m:oMath>
                </a14:m>
                <a:r>
                  <a:rPr lang="en-US" altLang="zh-CN" b="0" dirty="0"/>
                  <a:t>, </a:t>
                </a:r>
                <a:r>
                  <a:rPr lang="zh-CN" altLang="en-US" b="0" dirty="0"/>
                  <a:t>则把</a:t>
                </a:r>
                <a:r>
                  <a:rPr lang="en-US" altLang="zh-CN" b="0" dirty="0"/>
                  <a:t>FOLLOW</a:t>
                </a:r>
                <a:r>
                  <a:rPr lang="en-US" altLang="zh-CN" dirty="0"/>
                  <a:t>(</a:t>
                </a:r>
                <a:r>
                  <a:rPr lang="en-US" altLang="zh-CN" b="0" dirty="0"/>
                  <a:t>A)</a:t>
                </a:r>
                <a:r>
                  <a:rPr lang="zh-CN" altLang="en-US" b="0" dirty="0"/>
                  <a:t>加入到</a:t>
                </a:r>
                <a:r>
                  <a:rPr lang="en-US" altLang="zh-CN" b="0" dirty="0"/>
                  <a:t>FOLLOW(B)</a:t>
                </a:r>
                <a:r>
                  <a:rPr lang="zh-CN" altLang="en-US" b="0" dirty="0"/>
                  <a:t>中。</a:t>
                </a:r>
                <a:endParaRPr lang="en-US" altLang="zh-CN" b="0" dirty="0"/>
              </a:p>
              <a:p>
                <a:r>
                  <a:rPr lang="en-US" altLang="zh-CN" dirty="0"/>
                  <a:t>(4) </a:t>
                </a:r>
                <a:r>
                  <a:rPr lang="zh-CN" altLang="en-US" dirty="0"/>
                  <a:t>反复使用</a:t>
                </a:r>
                <a:r>
                  <a:rPr lang="en-US" altLang="zh-CN" dirty="0"/>
                  <a:t>(2)(3)</a:t>
                </a:r>
                <a:r>
                  <a:rPr lang="zh-CN" altLang="en-US" dirty="0"/>
                  <a:t>，之道每个非终结符的</a:t>
                </a:r>
                <a:r>
                  <a:rPr lang="en-US" altLang="zh-CN" dirty="0"/>
                  <a:t>FOLLOW</a:t>
                </a:r>
                <a:r>
                  <a:rPr lang="zh-CN" altLang="en-US" dirty="0"/>
                  <a:t>集不在增大为止。</a:t>
                </a:r>
                <a:endParaRPr lang="en-US" altLang="zh-CN" i="1" dirty="0">
                  <a:latin typeface="Cambria Math" panose="02040503050406030204" pitchFamily="18" charset="0"/>
                </a:endParaRPr>
              </a:p>
            </p:txBody>
          </p:sp>
        </mc:Choice>
        <mc:Fallback>
          <p:sp>
            <p:nvSpPr>
              <p:cNvPr id="15" name="文本框 14">
                <a:extLst>
                  <a:ext uri="{FF2B5EF4-FFF2-40B4-BE49-F238E27FC236}">
                    <a16:creationId xmlns:a16="http://schemas.microsoft.com/office/drawing/2014/main" id="{76D1B906-775A-4823-BFDD-9B55BD2394B7}"/>
                  </a:ext>
                </a:extLst>
              </p:cNvPr>
              <p:cNvSpPr txBox="1">
                <a:spLocks noRot="1" noChangeAspect="1" noMove="1" noResize="1" noEditPoints="1" noAdjustHandles="1" noChangeArrowheads="1" noChangeShapeType="1" noTextEdit="1"/>
              </p:cNvSpPr>
              <p:nvPr/>
            </p:nvSpPr>
            <p:spPr>
              <a:xfrm>
                <a:off x="323527" y="3732937"/>
                <a:ext cx="8784975" cy="1692771"/>
              </a:xfrm>
              <a:prstGeom prst="rect">
                <a:avLst/>
              </a:prstGeom>
              <a:blipFill>
                <a:blip r:embed="rId6"/>
                <a:stretch>
                  <a:fillRect l="-1249" t="-3957" r="-347" b="-75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78502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786E76-FB8E-42D5-B54A-4F44C8EE41A8}"/>
              </a:ext>
            </a:extLst>
          </p:cNvPr>
          <p:cNvSpPr>
            <a:spLocks noGrp="1"/>
          </p:cNvSpPr>
          <p:nvPr>
            <p:ph type="title"/>
          </p:nvPr>
        </p:nvSpPr>
        <p:spPr/>
        <p:txBody>
          <a:bodyPr/>
          <a:lstStyle/>
          <a:p>
            <a:r>
              <a:rPr lang="zh-CN" altLang="en-US" dirty="0"/>
              <a:t>构造</a:t>
            </a:r>
            <a:r>
              <a:rPr lang="en-US" altLang="zh-CN" dirty="0"/>
              <a:t>Follow</a:t>
            </a:r>
            <a:r>
              <a:rPr lang="zh-CN" altLang="en-US" dirty="0"/>
              <a:t>集的算法</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DE470A4B-ED04-4713-B0E8-C8469417EA9B}"/>
                  </a:ext>
                </a:extLst>
              </p:cNvPr>
              <p:cNvSpPr txBox="1"/>
              <p:nvPr/>
            </p:nvSpPr>
            <p:spPr>
              <a:xfrm>
                <a:off x="323529" y="1746191"/>
                <a:ext cx="6552728" cy="646331"/>
              </a:xfrm>
              <a:prstGeom prst="rect">
                <a:avLst/>
              </a:prstGeom>
              <a:noFill/>
            </p:spPr>
            <p:txBody>
              <a:bodyPr wrap="square" rtlCol="0">
                <a:spAutoFit/>
              </a:bodyPr>
              <a:lstStyle/>
              <a:p>
                <a:r>
                  <a:rPr lang="en-US" altLang="zh-CN" sz="1800" dirty="0"/>
                  <a:t>(1)</a:t>
                </a:r>
                <a:r>
                  <a:rPr lang="zh-CN" altLang="en-US" sz="1800" dirty="0"/>
                  <a:t>若</a:t>
                </a:r>
                <a14:m>
                  <m:oMath xmlns:m="http://schemas.openxmlformats.org/officeDocument/2006/math">
                    <m:r>
                      <a:rPr lang="en-US" altLang="zh-CN" sz="1800" b="0" i="0" smtClean="0">
                        <a:latin typeface="Cambria Math" panose="02040503050406030204" pitchFamily="18" charset="0"/>
                      </a:rPr>
                      <m:t>  </m:t>
                    </m:r>
                    <m:r>
                      <a:rPr lang="en-US" altLang="zh-CN" sz="1800" b="0" i="1" smtClean="0">
                        <a:latin typeface="Cambria Math" panose="02040503050406030204" pitchFamily="18" charset="0"/>
                      </a:rPr>
                      <m:t>𝑆</m:t>
                    </m:r>
                    <m:r>
                      <a:rPr lang="zh-CN" altLang="en-US" sz="1800" i="1">
                        <a:latin typeface="Cambria Math" panose="02040503050406030204" pitchFamily="18" charset="0"/>
                      </a:rPr>
                      <m:t>为</m:t>
                    </m:r>
                  </m:oMath>
                </a14:m>
                <a:r>
                  <a:rPr lang="zh-CN" altLang="en-US" sz="1800" dirty="0"/>
                  <a:t>开始符号</a:t>
                </a:r>
                <a:r>
                  <a:rPr lang="en-US" altLang="zh-CN" sz="1800" dirty="0"/>
                  <a:t>, </a:t>
                </a:r>
                <a:r>
                  <a:rPr lang="zh-CN" altLang="en-US" sz="1800" dirty="0"/>
                  <a:t>或</a:t>
                </a:r>
                <a:r>
                  <a:rPr lang="zh-CN" altLang="en-US" sz="1800" dirty="0">
                    <a:latin typeface="华文楷体" panose="02010600040101010101" charset="-122"/>
                    <a:cs typeface="华文楷体" panose="02010600040101010101" charset="-122"/>
                  </a:rPr>
                  <a:t>如果</a:t>
                </a:r>
                <a:r>
                  <a:rPr lang="en-US" altLang="zh-CN" sz="1800" i="1" spc="-9" dirty="0">
                    <a:latin typeface="Times New Roman" panose="02020603050405020304"/>
                    <a:cs typeface="Times New Roman" panose="02020603050405020304"/>
                  </a:rPr>
                  <a:t>A</a:t>
                </a:r>
                <a:r>
                  <a:rPr lang="zh-CN" altLang="en-US" sz="1800" spc="-4" dirty="0">
                    <a:latin typeface="华文楷体" panose="02010600040101010101" charset="-122"/>
                    <a:cs typeface="华文楷体" panose="02010600040101010101" charset="-122"/>
                  </a:rPr>
                  <a:t>是某个句型的的最右符号，</a:t>
                </a:r>
                <a:r>
                  <a:rPr lang="zh-CN" altLang="en-US" sz="1800" b="0" dirty="0"/>
                  <a:t>则把 “</a:t>
                </a:r>
                <a:r>
                  <a:rPr lang="en-US" altLang="zh-CN" sz="1800" b="0" dirty="0"/>
                  <a:t>$</a:t>
                </a:r>
                <a:r>
                  <a:rPr lang="zh-CN" altLang="en-US" sz="1800" b="0" dirty="0"/>
                  <a:t>”加入到</a:t>
                </a:r>
                <a14:m>
                  <m:oMath xmlns:m="http://schemas.openxmlformats.org/officeDocument/2006/math">
                    <m:r>
                      <m:rPr>
                        <m:sty m:val="p"/>
                      </m:rPr>
                      <a:rPr lang="en-US" altLang="zh-CN" sz="1800" i="1" dirty="0">
                        <a:latin typeface="Cambria Math" panose="02040503050406030204" pitchFamily="18" charset="0"/>
                      </a:rPr>
                      <m:t>FOLLOW</m:t>
                    </m:r>
                    <m:d>
                      <m:dPr>
                        <m:begChr m:val="（"/>
                        <m:endChr m:val="）"/>
                        <m:ctrlPr>
                          <a:rPr lang="zh-CN" altLang="en-US" sz="1800" i="1" dirty="0" smtClean="0">
                            <a:latin typeface="Cambria Math" panose="02040503050406030204" pitchFamily="18" charset="0"/>
                          </a:rPr>
                        </m:ctrlPr>
                      </m:dPr>
                      <m:e>
                        <m:r>
                          <m:rPr>
                            <m:sty m:val="p"/>
                          </m:rPr>
                          <a:rPr lang="en-US" altLang="zh-CN" sz="1800" i="1" dirty="0">
                            <a:latin typeface="Cambria Math" panose="02040503050406030204" pitchFamily="18" charset="0"/>
                          </a:rPr>
                          <m:t>S</m:t>
                        </m:r>
                      </m:e>
                    </m:d>
                    <m:r>
                      <a:rPr lang="zh-CN" altLang="en-US" sz="1800" i="1" dirty="0">
                        <a:latin typeface="Cambria Math" panose="02040503050406030204" pitchFamily="18" charset="0"/>
                      </a:rPr>
                      <m:t>中</m:t>
                    </m:r>
                  </m:oMath>
                </a14:m>
                <a:endParaRPr lang="en-US" altLang="zh-CN" sz="1800" i="1" dirty="0">
                  <a:latin typeface="Cambria Math" panose="02040503050406030204" pitchFamily="18" charset="0"/>
                </a:endParaRPr>
              </a:p>
            </p:txBody>
          </p:sp>
        </mc:Choice>
        <mc:Fallback xmlns="">
          <p:sp>
            <p:nvSpPr>
              <p:cNvPr id="5" name="文本框 4">
                <a:extLst>
                  <a:ext uri="{FF2B5EF4-FFF2-40B4-BE49-F238E27FC236}">
                    <a16:creationId xmlns:a16="http://schemas.microsoft.com/office/drawing/2014/main" id="{DE470A4B-ED04-4713-B0E8-C8469417EA9B}"/>
                  </a:ext>
                </a:extLst>
              </p:cNvPr>
              <p:cNvSpPr txBox="1">
                <a:spLocks noRot="1" noChangeAspect="1" noMove="1" noResize="1" noEditPoints="1" noAdjustHandles="1" noChangeArrowheads="1" noChangeShapeType="1" noTextEdit="1"/>
              </p:cNvSpPr>
              <p:nvPr/>
            </p:nvSpPr>
            <p:spPr>
              <a:xfrm>
                <a:off x="323529" y="1746191"/>
                <a:ext cx="6552728" cy="646331"/>
              </a:xfrm>
              <a:prstGeom prst="rect">
                <a:avLst/>
              </a:prstGeom>
              <a:blipFill>
                <a:blip r:embed="rId2"/>
                <a:stretch>
                  <a:fillRect l="-744" t="-6604" b="-150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B6F3C0CC-272B-44E8-BCE0-E3E9EF4D0EB1}"/>
                  </a:ext>
                </a:extLst>
              </p:cNvPr>
              <p:cNvSpPr txBox="1"/>
              <p:nvPr/>
            </p:nvSpPr>
            <p:spPr>
              <a:xfrm>
                <a:off x="6876257" y="1151364"/>
                <a:ext cx="2123728"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zh-CN" sz="1800" b="1" i="1" smtClean="0">
                          <a:solidFill>
                            <a:srgbClr val="FF0000"/>
                          </a:solidFill>
                          <a:latin typeface="Cambria Math" panose="02040503050406030204" pitchFamily="18" charset="0"/>
                        </a:rPr>
                        <m:t>S</m:t>
                      </m:r>
                      <m:r>
                        <a:rPr lang="en-US" altLang="zh-CN" sz="1800" b="1" i="1" smtClean="0">
                          <a:solidFill>
                            <a:srgbClr val="FF0000"/>
                          </a:solidFill>
                          <a:latin typeface="Cambria Math" panose="02040503050406030204" pitchFamily="18" charset="0"/>
                        </a:rPr>
                        <m:t>→</m:t>
                      </m:r>
                      <m:r>
                        <a:rPr lang="en-US" altLang="zh-CN" sz="1800" b="1" i="1" smtClean="0">
                          <a:solidFill>
                            <a:srgbClr val="FF0000"/>
                          </a:solidFill>
                          <a:latin typeface="Cambria Math" panose="02040503050406030204" pitchFamily="18" charset="0"/>
                        </a:rPr>
                        <m:t>𝒂𝑻</m:t>
                      </m:r>
                      <m:r>
                        <a:rPr lang="en-US" altLang="zh-CN" sz="1800" b="1" i="1" smtClean="0">
                          <a:solidFill>
                            <a:srgbClr val="FF0000"/>
                          </a:solidFill>
                          <a:latin typeface="Cambria Math" panose="02040503050406030204" pitchFamily="18" charset="0"/>
                        </a:rPr>
                        <m:t>|</m:t>
                      </m:r>
                      <m:r>
                        <a:rPr lang="en-US" altLang="zh-CN" sz="1800" b="1" i="1" smtClean="0">
                          <a:solidFill>
                            <a:srgbClr val="FF0000"/>
                          </a:solidFill>
                          <a:latin typeface="Cambria Math" panose="02040503050406030204" pitchFamily="18" charset="0"/>
                        </a:rPr>
                        <m:t>𝒅</m:t>
                      </m:r>
                    </m:oMath>
                  </m:oMathPara>
                </a14:m>
                <a:endParaRPr lang="en-US" altLang="zh-CN" sz="1800" b="1" i="1" dirty="0">
                  <a:solidFill>
                    <a:srgbClr val="FF0000"/>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sz="1800" b="1" i="1" smtClean="0">
                          <a:solidFill>
                            <a:srgbClr val="FF0000"/>
                          </a:solidFill>
                          <a:latin typeface="Cambria Math" panose="02040503050406030204" pitchFamily="18" charset="0"/>
                        </a:rPr>
                        <m:t>𝑻</m:t>
                      </m:r>
                      <m:r>
                        <a:rPr lang="en-US" altLang="zh-CN" sz="1800" b="1" i="1" smtClean="0">
                          <a:solidFill>
                            <a:srgbClr val="FF0000"/>
                          </a:solidFill>
                          <a:latin typeface="Cambria Math" panose="02040503050406030204" pitchFamily="18" charset="0"/>
                        </a:rPr>
                        <m:t>→</m:t>
                      </m:r>
                      <m:r>
                        <a:rPr lang="en-US" altLang="zh-CN" sz="1800" b="1" i="1">
                          <a:solidFill>
                            <a:srgbClr val="FF0000"/>
                          </a:solidFill>
                          <a:latin typeface="Cambria Math" panose="02040503050406030204" pitchFamily="18" charset="0"/>
                        </a:rPr>
                        <m:t>𝒃𝑻𝑺</m:t>
                      </m:r>
                      <m:r>
                        <a:rPr lang="en-US" altLang="zh-CN" sz="1800" b="1" i="1">
                          <a:solidFill>
                            <a:srgbClr val="FF0000"/>
                          </a:solidFill>
                          <a:latin typeface="Cambria Math" panose="02040503050406030204" pitchFamily="18" charset="0"/>
                        </a:rPr>
                        <m:t>|</m:t>
                      </m:r>
                      <m:r>
                        <m:rPr>
                          <m:nor/>
                        </m:rPr>
                        <a:rPr lang="el-GR" altLang="zh-CN" sz="1800" b="1" i="1" spc="-4" dirty="0">
                          <a:solidFill>
                            <a:srgbClr val="FF0000"/>
                          </a:solidFill>
                          <a:latin typeface="Times New Roman" panose="02020603050405020304"/>
                          <a:cs typeface="Times New Roman" panose="02020603050405020304"/>
                        </a:rPr>
                        <m:t>ε</m:t>
                      </m:r>
                    </m:oMath>
                  </m:oMathPara>
                </a14:m>
                <a:endParaRPr lang="en-US" altLang="zh-CN" sz="1800" b="1" i="1" dirty="0">
                  <a:solidFill>
                    <a:srgbClr val="FF0000"/>
                  </a:solidFill>
                  <a:latin typeface="Cambria Math" panose="02040503050406030204" pitchFamily="18" charset="0"/>
                </a:endParaRPr>
              </a:p>
            </p:txBody>
          </p:sp>
        </mc:Choice>
        <mc:Fallback xmlns="">
          <p:sp>
            <p:nvSpPr>
              <p:cNvPr id="10" name="文本框 9">
                <a:extLst>
                  <a:ext uri="{FF2B5EF4-FFF2-40B4-BE49-F238E27FC236}">
                    <a16:creationId xmlns:a16="http://schemas.microsoft.com/office/drawing/2014/main" id="{B6F3C0CC-272B-44E8-BCE0-E3E9EF4D0EB1}"/>
                  </a:ext>
                </a:extLst>
              </p:cNvPr>
              <p:cNvSpPr txBox="1">
                <a:spLocks noRot="1" noChangeAspect="1" noMove="1" noResize="1" noEditPoints="1" noAdjustHandles="1" noChangeArrowheads="1" noChangeShapeType="1" noTextEdit="1"/>
              </p:cNvSpPr>
              <p:nvPr/>
            </p:nvSpPr>
            <p:spPr>
              <a:xfrm>
                <a:off x="6876257" y="1151364"/>
                <a:ext cx="2123728" cy="646331"/>
              </a:xfrm>
              <a:prstGeom prst="rect">
                <a:avLst/>
              </a:prstGeom>
              <a:blipFill>
                <a:blip r:embed="rId3"/>
                <a:stretch>
                  <a:fillRect b="-75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EF9B4DE7-8DA6-4DB3-985B-86DFBED4FF12}"/>
                  </a:ext>
                </a:extLst>
              </p:cNvPr>
              <p:cNvSpPr txBox="1"/>
              <p:nvPr/>
            </p:nvSpPr>
            <p:spPr>
              <a:xfrm>
                <a:off x="5724128" y="1120586"/>
                <a:ext cx="212372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800" b="1" i="1" smtClean="0">
                          <a:solidFill>
                            <a:srgbClr val="FF0000"/>
                          </a:solidFill>
                          <a:latin typeface="Cambria Math" panose="02040503050406030204" pitchFamily="18" charset="0"/>
                        </a:rPr>
                        <m:t>𝑮</m:t>
                      </m:r>
                      <m:r>
                        <a:rPr lang="en-US" altLang="zh-CN" sz="1800" b="1" i="1" smtClean="0">
                          <a:solidFill>
                            <a:srgbClr val="FF0000"/>
                          </a:solidFill>
                          <a:latin typeface="Cambria Math" panose="02040503050406030204" pitchFamily="18" charset="0"/>
                        </a:rPr>
                        <m:t>:</m:t>
                      </m:r>
                    </m:oMath>
                  </m:oMathPara>
                </a14:m>
                <a:endParaRPr lang="zh-CN" altLang="en-US" sz="1800" b="1" dirty="0">
                  <a:solidFill>
                    <a:srgbClr val="FF0000"/>
                  </a:solidFill>
                </a:endParaRPr>
              </a:p>
            </p:txBody>
          </p:sp>
        </mc:Choice>
        <mc:Fallback xmlns="">
          <p:sp>
            <p:nvSpPr>
              <p:cNvPr id="11" name="文本框 10">
                <a:extLst>
                  <a:ext uri="{FF2B5EF4-FFF2-40B4-BE49-F238E27FC236}">
                    <a16:creationId xmlns:a16="http://schemas.microsoft.com/office/drawing/2014/main" id="{EF9B4DE7-8DA6-4DB3-985B-86DFBED4FF12}"/>
                  </a:ext>
                </a:extLst>
              </p:cNvPr>
              <p:cNvSpPr txBox="1">
                <a:spLocks noRot="1" noChangeAspect="1" noMove="1" noResize="1" noEditPoints="1" noAdjustHandles="1" noChangeArrowheads="1" noChangeShapeType="1" noTextEdit="1"/>
              </p:cNvSpPr>
              <p:nvPr/>
            </p:nvSpPr>
            <p:spPr>
              <a:xfrm>
                <a:off x="5724128" y="1120586"/>
                <a:ext cx="2123728" cy="36933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7ACEDDBC-AC4C-437E-8D7F-A4BC2679A789}"/>
                  </a:ext>
                </a:extLst>
              </p:cNvPr>
              <p:cNvSpPr txBox="1"/>
              <p:nvPr/>
            </p:nvSpPr>
            <p:spPr>
              <a:xfrm>
                <a:off x="323529" y="2352125"/>
                <a:ext cx="8784975" cy="369332"/>
              </a:xfrm>
              <a:prstGeom prst="rect">
                <a:avLst/>
              </a:prstGeom>
              <a:noFill/>
            </p:spPr>
            <p:txBody>
              <a:bodyPr wrap="square" rtlCol="0">
                <a:spAutoFit/>
              </a:bodyPr>
              <a:lstStyle/>
              <a:p>
                <a:r>
                  <a:rPr lang="en-US" altLang="zh-CN" sz="1800" dirty="0"/>
                  <a:t>(2)</a:t>
                </a:r>
                <a:r>
                  <a:rPr lang="zh-CN" altLang="en-US" sz="1800" dirty="0"/>
                  <a:t>若</a:t>
                </a:r>
                <a14:m>
                  <m:oMath xmlns:m="http://schemas.openxmlformats.org/officeDocument/2006/math">
                    <m:r>
                      <a:rPr lang="en-US" altLang="zh-CN" sz="1800" b="0" i="0" smtClean="0">
                        <a:latin typeface="Cambria Math" panose="02040503050406030204" pitchFamily="18" charset="0"/>
                      </a:rPr>
                      <m:t> </m:t>
                    </m:r>
                    <m:r>
                      <m:rPr>
                        <m:sty m:val="p"/>
                      </m:rPr>
                      <a:rPr lang="en-US" altLang="zh-CN" sz="1800" b="0" i="0" smtClean="0">
                        <a:latin typeface="Cambria Math" panose="02040503050406030204" pitchFamily="18" charset="0"/>
                      </a:rPr>
                      <m:t>A</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𝛼</m:t>
                    </m:r>
                    <m:r>
                      <a:rPr lang="en-US" altLang="zh-CN" sz="1800" b="0" i="1" smtClean="0">
                        <a:latin typeface="Cambria Math" panose="02040503050406030204" pitchFamily="18" charset="0"/>
                      </a:rPr>
                      <m:t>𝐵</m:t>
                    </m:r>
                    <m:r>
                      <a:rPr lang="en-US" altLang="zh-CN" sz="1800" b="0" i="1" smtClean="0">
                        <a:latin typeface="Cambria Math" panose="02040503050406030204" pitchFamily="18" charset="0"/>
                      </a:rPr>
                      <m:t>𝛽</m:t>
                    </m:r>
                    <m:r>
                      <a:rPr lang="en-US" altLang="zh-CN" sz="1800" b="0" i="0" smtClean="0">
                        <a:latin typeface="Cambria Math" panose="02040503050406030204" pitchFamily="18" charset="0"/>
                      </a:rPr>
                      <m:t> </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𝛽</m:t>
                        </m:r>
                        <m:r>
                          <a:rPr lang="en-US" altLang="zh-CN" sz="1800" b="0" i="1" smtClean="0">
                            <a:latin typeface="Cambria Math" panose="02040503050406030204" pitchFamily="18" charset="0"/>
                          </a:rPr>
                          <m:t>!=</m:t>
                        </m:r>
                        <m:r>
                          <a:rPr lang="el-GR" altLang="zh-CN" sz="1800" i="1">
                            <a:latin typeface="Cambria Math" panose="02040503050406030204" pitchFamily="18" charset="0"/>
                          </a:rPr>
                          <m:t>𝜀</m:t>
                        </m:r>
                      </m:e>
                    </m:d>
                    <m:r>
                      <a:rPr lang="en-US" altLang="zh-CN" sz="1800" b="0" i="1" smtClean="0">
                        <a:latin typeface="Cambria Math" panose="02040503050406030204" pitchFamily="18" charset="0"/>
                      </a:rPr>
                      <m:t>, </m:t>
                    </m:r>
                  </m:oMath>
                </a14:m>
                <a:r>
                  <a:rPr lang="zh-CN" altLang="en-US" sz="1800" b="0" dirty="0"/>
                  <a:t>则把 </a:t>
                </a:r>
                <a:r>
                  <a:rPr lang="en-US" altLang="zh-CN" sz="1800" b="0" dirty="0"/>
                  <a:t>FIRST(</a:t>
                </a:r>
                <a14:m>
                  <m:oMath xmlns:m="http://schemas.openxmlformats.org/officeDocument/2006/math">
                    <m:r>
                      <a:rPr lang="en-US" altLang="zh-CN" sz="1800" b="0" i="1" smtClean="0">
                        <a:latin typeface="Cambria Math" panose="02040503050406030204" pitchFamily="18" charset="0"/>
                      </a:rPr>
                      <m:t>𝛽</m:t>
                    </m:r>
                  </m:oMath>
                </a14:m>
                <a:r>
                  <a:rPr lang="en-US" altLang="zh-CN" sz="1800" b="0" dirty="0"/>
                  <a:t>)</a:t>
                </a:r>
                <a:r>
                  <a:rPr lang="en-US" altLang="zh-CN" sz="1800" dirty="0"/>
                  <a:t> -{</a:t>
                </a:r>
                <a14:m>
                  <m:oMath xmlns:m="http://schemas.openxmlformats.org/officeDocument/2006/math">
                    <m:r>
                      <a:rPr lang="el-GR" altLang="zh-CN" sz="1800" i="1">
                        <a:latin typeface="Cambria Math" panose="02040503050406030204" pitchFamily="18" charset="0"/>
                      </a:rPr>
                      <m:t>𝜀</m:t>
                    </m:r>
                  </m:oMath>
                </a14:m>
                <a:r>
                  <a:rPr lang="en-US" altLang="zh-CN" sz="1800" dirty="0"/>
                  <a:t>}</a:t>
                </a:r>
                <a:r>
                  <a:rPr lang="zh-CN" altLang="en-US" sz="1800" b="0" dirty="0"/>
                  <a:t>加入到</a:t>
                </a:r>
                <a14:m>
                  <m:oMath xmlns:m="http://schemas.openxmlformats.org/officeDocument/2006/math">
                    <m:r>
                      <m:rPr>
                        <m:sty m:val="p"/>
                      </m:rPr>
                      <a:rPr lang="en-US" altLang="zh-CN" sz="1800" i="1" dirty="0">
                        <a:latin typeface="Cambria Math" panose="02040503050406030204" pitchFamily="18" charset="0"/>
                      </a:rPr>
                      <m:t>FOLLOW</m:t>
                    </m:r>
                    <m:d>
                      <m:dPr>
                        <m:begChr m:val="（"/>
                        <m:endChr m:val="）"/>
                        <m:ctrlPr>
                          <a:rPr lang="zh-CN" altLang="en-US" sz="1800" i="1" dirty="0" smtClean="0">
                            <a:latin typeface="Cambria Math" panose="02040503050406030204" pitchFamily="18" charset="0"/>
                          </a:rPr>
                        </m:ctrlPr>
                      </m:dPr>
                      <m:e>
                        <m:r>
                          <a:rPr lang="en-US" altLang="zh-CN" sz="1800" b="0" i="1" dirty="0" smtClean="0">
                            <a:latin typeface="Cambria Math" panose="02040503050406030204" pitchFamily="18" charset="0"/>
                          </a:rPr>
                          <m:t>𝐵</m:t>
                        </m:r>
                      </m:e>
                    </m:d>
                    <m:r>
                      <a:rPr lang="zh-CN" altLang="en-US" sz="1800" i="1" dirty="0">
                        <a:latin typeface="Cambria Math" panose="02040503050406030204" pitchFamily="18" charset="0"/>
                      </a:rPr>
                      <m:t>中</m:t>
                    </m:r>
                  </m:oMath>
                </a14:m>
                <a:endParaRPr lang="en-US" altLang="zh-CN" sz="1800" i="1" dirty="0">
                  <a:latin typeface="Cambria Math" panose="02040503050406030204" pitchFamily="18" charset="0"/>
                </a:endParaRPr>
              </a:p>
            </p:txBody>
          </p:sp>
        </mc:Choice>
        <mc:Fallback xmlns="">
          <p:sp>
            <p:nvSpPr>
              <p:cNvPr id="14" name="文本框 13">
                <a:extLst>
                  <a:ext uri="{FF2B5EF4-FFF2-40B4-BE49-F238E27FC236}">
                    <a16:creationId xmlns:a16="http://schemas.microsoft.com/office/drawing/2014/main" id="{7ACEDDBC-AC4C-437E-8D7F-A4BC2679A789}"/>
                  </a:ext>
                </a:extLst>
              </p:cNvPr>
              <p:cNvSpPr txBox="1">
                <a:spLocks noRot="1" noChangeAspect="1" noMove="1" noResize="1" noEditPoints="1" noAdjustHandles="1" noChangeArrowheads="1" noChangeShapeType="1" noTextEdit="1"/>
              </p:cNvSpPr>
              <p:nvPr/>
            </p:nvSpPr>
            <p:spPr>
              <a:xfrm>
                <a:off x="323529" y="2352125"/>
                <a:ext cx="8784975" cy="369332"/>
              </a:xfrm>
              <a:prstGeom prst="rect">
                <a:avLst/>
              </a:prstGeom>
              <a:blipFill>
                <a:blip r:embed="rId5"/>
                <a:stretch>
                  <a:fillRect l="-555" t="-13333" b="-283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文本框 14">
                <a:extLst>
                  <a:ext uri="{FF2B5EF4-FFF2-40B4-BE49-F238E27FC236}">
                    <a16:creationId xmlns:a16="http://schemas.microsoft.com/office/drawing/2014/main" id="{76D1B906-775A-4823-BFDD-9B55BD2394B7}"/>
                  </a:ext>
                </a:extLst>
              </p:cNvPr>
              <p:cNvSpPr txBox="1"/>
              <p:nvPr/>
            </p:nvSpPr>
            <p:spPr>
              <a:xfrm>
                <a:off x="335957" y="2753201"/>
                <a:ext cx="8784975" cy="646331"/>
              </a:xfrm>
              <a:prstGeom prst="rect">
                <a:avLst/>
              </a:prstGeom>
              <a:noFill/>
            </p:spPr>
            <p:txBody>
              <a:bodyPr wrap="square" rtlCol="0">
                <a:spAutoFit/>
              </a:bodyPr>
              <a:lstStyle/>
              <a:p>
                <a:r>
                  <a:rPr lang="en-US" altLang="zh-CN" sz="1800" dirty="0"/>
                  <a:t>(3)</a:t>
                </a:r>
                <a:r>
                  <a:rPr lang="zh-CN" altLang="en-US" sz="1800" dirty="0"/>
                  <a:t>若</a:t>
                </a:r>
                <a14:m>
                  <m:oMath xmlns:m="http://schemas.openxmlformats.org/officeDocument/2006/math">
                    <m:r>
                      <a:rPr lang="en-US" altLang="zh-CN" sz="1800" b="0" i="0" smtClean="0">
                        <a:latin typeface="Cambria Math" panose="02040503050406030204" pitchFamily="18" charset="0"/>
                      </a:rPr>
                      <m:t> </m:t>
                    </m:r>
                    <m:r>
                      <m:rPr>
                        <m:sty m:val="p"/>
                      </m:rPr>
                      <a:rPr lang="en-US" altLang="zh-CN" sz="1800" b="0" i="0" smtClean="0">
                        <a:latin typeface="Cambria Math" panose="02040503050406030204" pitchFamily="18" charset="0"/>
                      </a:rPr>
                      <m:t>A</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𝛼</m:t>
                    </m:r>
                    <m:r>
                      <a:rPr lang="en-US" altLang="zh-CN" sz="1800" b="0" i="1" smtClean="0">
                        <a:latin typeface="Cambria Math" panose="02040503050406030204" pitchFamily="18" charset="0"/>
                      </a:rPr>
                      <m:t>𝐵</m:t>
                    </m:r>
                    <m:r>
                      <a:rPr lang="en-US" altLang="zh-CN" sz="1800" b="0" i="0" smtClean="0">
                        <a:latin typeface="Cambria Math" panose="02040503050406030204" pitchFamily="18" charset="0"/>
                      </a:rPr>
                      <m:t> </m:t>
                    </m:r>
                    <m:r>
                      <a:rPr lang="zh-CN" altLang="en-US" sz="1800" i="1">
                        <a:latin typeface="Cambria Math" panose="02040503050406030204" pitchFamily="18" charset="0"/>
                      </a:rPr>
                      <m:t>或</m:t>
                    </m:r>
                    <m:r>
                      <m:rPr>
                        <m:sty m:val="p"/>
                      </m:rPr>
                      <a:rPr lang="en-US" altLang="zh-CN" sz="1800">
                        <a:latin typeface="Cambria Math" panose="02040503050406030204" pitchFamily="18" charset="0"/>
                      </a:rPr>
                      <m:t>A</m:t>
                    </m:r>
                    <m:r>
                      <a:rPr lang="en-US" altLang="zh-CN" sz="1800" i="1">
                        <a:latin typeface="Cambria Math" panose="02040503050406030204" pitchFamily="18" charset="0"/>
                      </a:rPr>
                      <m:t>→</m:t>
                    </m:r>
                    <m:r>
                      <a:rPr lang="en-US" altLang="zh-CN" sz="1800" i="1">
                        <a:latin typeface="Cambria Math" panose="02040503050406030204" pitchFamily="18" charset="0"/>
                      </a:rPr>
                      <m:t>𝛼</m:t>
                    </m:r>
                    <m:r>
                      <a:rPr lang="en-US" altLang="zh-CN" sz="1800" i="1">
                        <a:latin typeface="Cambria Math" panose="02040503050406030204" pitchFamily="18" charset="0"/>
                      </a:rPr>
                      <m:t>𝐵</m:t>
                    </m:r>
                    <m:r>
                      <a:rPr lang="en-US" altLang="zh-CN" sz="1800" i="1">
                        <a:latin typeface="Cambria Math" panose="02040503050406030204" pitchFamily="18" charset="0"/>
                      </a:rPr>
                      <m:t>𝛽</m:t>
                    </m:r>
                  </m:oMath>
                </a14:m>
                <a:r>
                  <a:rPr lang="en-US" altLang="zh-CN" sz="1800" b="0" dirty="0"/>
                  <a:t>, </a:t>
                </a:r>
                <a:r>
                  <a:rPr lang="zh-CN" altLang="en-US" sz="1800" b="0" dirty="0"/>
                  <a:t>且</a:t>
                </a:r>
                <a14:m>
                  <m:oMath xmlns:m="http://schemas.openxmlformats.org/officeDocument/2006/math">
                    <m:r>
                      <a:rPr lang="en-US" altLang="zh-CN" sz="1800" i="1">
                        <a:latin typeface="Cambria Math" panose="02040503050406030204" pitchFamily="18" charset="0"/>
                      </a:rPr>
                      <m:t>𝛽</m:t>
                    </m:r>
                    <m:r>
                      <a:rPr lang="en-US" altLang="zh-CN" sz="1800" i="1">
                        <a:latin typeface="Cambria Math" panose="02040503050406030204" pitchFamily="18" charset="0"/>
                      </a:rPr>
                      <m:t> ⇒</m:t>
                    </m:r>
                  </m:oMath>
                </a14:m>
                <a:r>
                  <a:rPr lang="en-US" altLang="zh-CN" sz="1800" b="0" dirty="0"/>
                  <a:t>*</a:t>
                </a:r>
                <a:r>
                  <a:rPr lang="el-GR" altLang="zh-CN" sz="1800" dirty="0"/>
                  <a:t> </a:t>
                </a:r>
                <a14:m>
                  <m:oMath xmlns:m="http://schemas.openxmlformats.org/officeDocument/2006/math">
                    <m:r>
                      <a:rPr lang="el-GR" altLang="zh-CN" sz="1800" i="1">
                        <a:latin typeface="Cambria Math" panose="02040503050406030204" pitchFamily="18" charset="0"/>
                      </a:rPr>
                      <m:t>𝜀</m:t>
                    </m:r>
                  </m:oMath>
                </a14:m>
                <a:r>
                  <a:rPr lang="en-US" altLang="zh-CN" sz="1800" b="0" dirty="0"/>
                  <a:t>, </a:t>
                </a:r>
                <a:r>
                  <a:rPr lang="zh-CN" altLang="en-US" sz="1800" b="0" dirty="0"/>
                  <a:t>则把</a:t>
                </a:r>
                <a:r>
                  <a:rPr lang="en-US" altLang="zh-CN" sz="1800" b="0" dirty="0"/>
                  <a:t>FOLLOW</a:t>
                </a:r>
                <a:r>
                  <a:rPr lang="en-US" altLang="zh-CN" sz="1800" dirty="0"/>
                  <a:t>(</a:t>
                </a:r>
                <a:r>
                  <a:rPr lang="en-US" altLang="zh-CN" sz="1800" b="0" dirty="0"/>
                  <a:t>A)</a:t>
                </a:r>
                <a:r>
                  <a:rPr lang="zh-CN" altLang="en-US" sz="1800" b="0" dirty="0"/>
                  <a:t>加入到</a:t>
                </a:r>
                <a:r>
                  <a:rPr lang="en-US" altLang="zh-CN" sz="1800" b="0" dirty="0"/>
                  <a:t>FOLLOW(B)</a:t>
                </a:r>
                <a:r>
                  <a:rPr lang="zh-CN" altLang="en-US" sz="1800" b="0" dirty="0"/>
                  <a:t>中。</a:t>
                </a:r>
                <a:endParaRPr lang="en-US" altLang="zh-CN" sz="1800" b="0" dirty="0"/>
              </a:p>
              <a:p>
                <a:r>
                  <a:rPr lang="en-US" altLang="zh-CN" sz="1800" dirty="0"/>
                  <a:t>(4) </a:t>
                </a:r>
                <a:r>
                  <a:rPr lang="zh-CN" altLang="en-US" sz="1800" dirty="0"/>
                  <a:t>反复使用</a:t>
                </a:r>
                <a:r>
                  <a:rPr lang="en-US" altLang="zh-CN" sz="1800" dirty="0"/>
                  <a:t>(2)(3)</a:t>
                </a:r>
                <a:r>
                  <a:rPr lang="zh-CN" altLang="en-US" sz="1800" dirty="0"/>
                  <a:t>，之道每个非终结符的</a:t>
                </a:r>
                <a:r>
                  <a:rPr lang="en-US" altLang="zh-CN" sz="1800" dirty="0"/>
                  <a:t>FOLLOW</a:t>
                </a:r>
                <a:r>
                  <a:rPr lang="zh-CN" altLang="en-US" sz="1800" dirty="0"/>
                  <a:t>集不在增大为止。</a:t>
                </a:r>
                <a:endParaRPr lang="en-US" altLang="zh-CN" sz="1800" i="1" dirty="0">
                  <a:latin typeface="Cambria Math" panose="02040503050406030204" pitchFamily="18" charset="0"/>
                </a:endParaRPr>
              </a:p>
            </p:txBody>
          </p:sp>
        </mc:Choice>
        <mc:Fallback>
          <p:sp>
            <p:nvSpPr>
              <p:cNvPr id="15" name="文本框 14">
                <a:extLst>
                  <a:ext uri="{FF2B5EF4-FFF2-40B4-BE49-F238E27FC236}">
                    <a16:creationId xmlns:a16="http://schemas.microsoft.com/office/drawing/2014/main" id="{76D1B906-775A-4823-BFDD-9B55BD2394B7}"/>
                  </a:ext>
                </a:extLst>
              </p:cNvPr>
              <p:cNvSpPr txBox="1">
                <a:spLocks noRot="1" noChangeAspect="1" noMove="1" noResize="1" noEditPoints="1" noAdjustHandles="1" noChangeArrowheads="1" noChangeShapeType="1" noTextEdit="1"/>
              </p:cNvSpPr>
              <p:nvPr/>
            </p:nvSpPr>
            <p:spPr>
              <a:xfrm>
                <a:off x="335957" y="2753201"/>
                <a:ext cx="8784975" cy="646331"/>
              </a:xfrm>
              <a:prstGeom prst="rect">
                <a:avLst/>
              </a:prstGeom>
              <a:blipFill>
                <a:blip r:embed="rId6"/>
                <a:stretch>
                  <a:fillRect l="-555" t="-7547" b="-150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ED85F425-B5B4-4BDB-87C3-3F36BA002250}"/>
                  </a:ext>
                </a:extLst>
              </p:cNvPr>
              <p:cNvSpPr txBox="1"/>
              <p:nvPr/>
            </p:nvSpPr>
            <p:spPr>
              <a:xfrm>
                <a:off x="683568" y="3517557"/>
                <a:ext cx="2699319" cy="8925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zh-CN" i="1" dirty="0" smtClean="0">
                          <a:latin typeface="Cambria Math" panose="02040503050406030204" pitchFamily="18" charset="0"/>
                        </a:rPr>
                        <m:t>FOLLOW</m:t>
                      </m:r>
                      <m:d>
                        <m:dPr>
                          <m:begChr m:val="（"/>
                          <m:endChr m:val="）"/>
                          <m:ctrlPr>
                            <a:rPr lang="zh-CN" altLang="en-US" i="1" dirty="0" smtClean="0">
                              <a:latin typeface="Cambria Math" panose="02040503050406030204" pitchFamily="18" charset="0"/>
                            </a:rPr>
                          </m:ctrlPr>
                        </m:dPr>
                        <m:e>
                          <m:r>
                            <m:rPr>
                              <m:sty m:val="p"/>
                            </m:rPr>
                            <a:rPr lang="en-US" altLang="zh-CN" b="0" i="1" dirty="0">
                              <a:latin typeface="Cambria Math" panose="02040503050406030204" pitchFamily="18" charset="0"/>
                            </a:rPr>
                            <m:t>S</m:t>
                          </m:r>
                        </m:e>
                      </m:d>
                      <m:r>
                        <a:rPr lang="en-US" altLang="zh-CN" b="0" i="1" dirty="0" smtClean="0">
                          <a:latin typeface="Cambria Math" panose="02040503050406030204" pitchFamily="18" charset="0"/>
                        </a:rPr>
                        <m:t>= ?</m:t>
                      </m:r>
                    </m:oMath>
                  </m:oMathPara>
                </a14:m>
                <a:endParaRPr lang="en-US" altLang="zh-CN" b="0" dirty="0"/>
              </a:p>
              <a:p>
                <a:pPr/>
                <a14:m>
                  <m:oMathPara xmlns:m="http://schemas.openxmlformats.org/officeDocument/2006/math">
                    <m:oMathParaPr>
                      <m:jc m:val="centerGroup"/>
                    </m:oMathParaPr>
                    <m:oMath xmlns:m="http://schemas.openxmlformats.org/officeDocument/2006/math">
                      <m:r>
                        <m:rPr>
                          <m:sty m:val="p"/>
                        </m:rPr>
                        <a:rPr lang="en-US" altLang="zh-CN" i="1" dirty="0" smtClean="0">
                          <a:latin typeface="Cambria Math" panose="02040503050406030204" pitchFamily="18" charset="0"/>
                        </a:rPr>
                        <m:t>FOLLOW</m:t>
                      </m:r>
                      <m:d>
                        <m:dPr>
                          <m:begChr m:val="（"/>
                          <m:endChr m:val="）"/>
                          <m:ctrlPr>
                            <a:rPr lang="zh-CN" altLang="en-US" i="1" dirty="0" smtClean="0">
                              <a:latin typeface="Cambria Math" panose="02040503050406030204" pitchFamily="18" charset="0"/>
                            </a:rPr>
                          </m:ctrlPr>
                        </m:dPr>
                        <m:e>
                          <m:r>
                            <a:rPr lang="en-US" altLang="zh-CN" b="0" i="1" dirty="0" smtClean="0">
                              <a:latin typeface="Cambria Math" panose="02040503050406030204" pitchFamily="18" charset="0"/>
                            </a:rPr>
                            <m:t>𝑇</m:t>
                          </m:r>
                        </m:e>
                      </m:d>
                      <m:r>
                        <a:rPr lang="en-US" altLang="zh-CN" b="0" i="1" dirty="0" smtClean="0">
                          <a:latin typeface="Cambria Math" panose="02040503050406030204" pitchFamily="18" charset="0"/>
                        </a:rPr>
                        <m:t>= ?</m:t>
                      </m:r>
                    </m:oMath>
                  </m:oMathPara>
                </a14:m>
                <a:endParaRPr lang="zh-CN" altLang="en-US" dirty="0"/>
              </a:p>
            </p:txBody>
          </p:sp>
        </mc:Choice>
        <mc:Fallback xmlns="">
          <p:sp>
            <p:nvSpPr>
              <p:cNvPr id="9" name="文本框 8">
                <a:extLst>
                  <a:ext uri="{FF2B5EF4-FFF2-40B4-BE49-F238E27FC236}">
                    <a16:creationId xmlns:a16="http://schemas.microsoft.com/office/drawing/2014/main" id="{ED85F425-B5B4-4BDB-87C3-3F36BA002250}"/>
                  </a:ext>
                </a:extLst>
              </p:cNvPr>
              <p:cNvSpPr txBox="1">
                <a:spLocks noRot="1" noChangeAspect="1" noMove="1" noResize="1" noEditPoints="1" noAdjustHandles="1" noChangeArrowheads="1" noChangeShapeType="1" noTextEdit="1"/>
              </p:cNvSpPr>
              <p:nvPr/>
            </p:nvSpPr>
            <p:spPr>
              <a:xfrm>
                <a:off x="683568" y="3517557"/>
                <a:ext cx="2699319" cy="892552"/>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76A4ED41-4ABF-4463-B108-7A3FA7C26E52}"/>
                  </a:ext>
                </a:extLst>
              </p:cNvPr>
              <p:cNvSpPr txBox="1"/>
              <p:nvPr/>
            </p:nvSpPr>
            <p:spPr>
              <a:xfrm>
                <a:off x="6012160" y="4964539"/>
                <a:ext cx="2095996"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800" b="1" i="1" smtClean="0">
                          <a:solidFill>
                            <a:srgbClr val="FF0000"/>
                          </a:solidFill>
                          <a:latin typeface="Cambria Math" panose="02040503050406030204" pitchFamily="18" charset="0"/>
                        </a:rPr>
                        <m:t>{$,</m:t>
                      </m:r>
                      <m:r>
                        <a:rPr lang="en-US" altLang="zh-CN" sz="2800" b="1" i="1" smtClean="0">
                          <a:solidFill>
                            <a:srgbClr val="FF0000"/>
                          </a:solidFill>
                          <a:latin typeface="Cambria Math" panose="02040503050406030204" pitchFamily="18" charset="0"/>
                        </a:rPr>
                        <m:t>𝒂</m:t>
                      </m:r>
                      <m:r>
                        <a:rPr lang="en-US" altLang="zh-CN" sz="2800" b="1" i="1" smtClean="0">
                          <a:solidFill>
                            <a:srgbClr val="FF0000"/>
                          </a:solidFill>
                          <a:latin typeface="Cambria Math" panose="02040503050406030204" pitchFamily="18" charset="0"/>
                        </a:rPr>
                        <m:t>,</m:t>
                      </m:r>
                      <m:r>
                        <a:rPr lang="en-US" altLang="zh-CN" sz="2800" b="1" i="1" smtClean="0">
                          <a:solidFill>
                            <a:srgbClr val="FF0000"/>
                          </a:solidFill>
                          <a:latin typeface="Cambria Math" panose="02040503050406030204" pitchFamily="18" charset="0"/>
                        </a:rPr>
                        <m:t>𝒅</m:t>
                      </m:r>
                      <m:r>
                        <a:rPr lang="en-US" altLang="zh-CN" sz="2800" b="1" i="1" smtClean="0">
                          <a:solidFill>
                            <a:srgbClr val="FF0000"/>
                          </a:solidFill>
                          <a:latin typeface="Cambria Math" panose="02040503050406030204" pitchFamily="18" charset="0"/>
                        </a:rPr>
                        <m:t>}</m:t>
                      </m:r>
                    </m:oMath>
                  </m:oMathPara>
                </a14:m>
                <a:endParaRPr lang="zh-CN" altLang="en-US" dirty="0"/>
              </a:p>
            </p:txBody>
          </p:sp>
        </mc:Choice>
        <mc:Fallback xmlns="">
          <p:sp>
            <p:nvSpPr>
              <p:cNvPr id="12" name="文本框 11">
                <a:extLst>
                  <a:ext uri="{FF2B5EF4-FFF2-40B4-BE49-F238E27FC236}">
                    <a16:creationId xmlns:a16="http://schemas.microsoft.com/office/drawing/2014/main" id="{76A4ED41-4ABF-4463-B108-7A3FA7C26E52}"/>
                  </a:ext>
                </a:extLst>
              </p:cNvPr>
              <p:cNvSpPr txBox="1">
                <a:spLocks noRot="1" noChangeAspect="1" noMove="1" noResize="1" noEditPoints="1" noAdjustHandles="1" noChangeArrowheads="1" noChangeShapeType="1" noTextEdit="1"/>
              </p:cNvSpPr>
              <p:nvPr/>
            </p:nvSpPr>
            <p:spPr>
              <a:xfrm>
                <a:off x="6012160" y="4964539"/>
                <a:ext cx="2095996" cy="523220"/>
              </a:xfrm>
              <a:prstGeom prst="rect">
                <a:avLst/>
              </a:prstGeom>
              <a:blipFill>
                <a:blip r:embed="rId8"/>
                <a:stretch>
                  <a:fillRect/>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F9E0690B-F044-4C1C-88F9-295EB88ECCDB}"/>
              </a:ext>
            </a:extLst>
          </p:cNvPr>
          <p:cNvPicPr>
            <a:picLocks noChangeAspect="1"/>
          </p:cNvPicPr>
          <p:nvPr/>
        </p:nvPicPr>
        <p:blipFill>
          <a:blip r:embed="rId9"/>
          <a:stretch>
            <a:fillRect/>
          </a:stretch>
        </p:blipFill>
        <p:spPr>
          <a:xfrm>
            <a:off x="575557" y="4964539"/>
            <a:ext cx="5256584" cy="577194"/>
          </a:xfrm>
          <a:prstGeom prst="rect">
            <a:avLst/>
          </a:prstGeom>
        </p:spPr>
      </p:pic>
    </p:spTree>
    <p:extLst>
      <p:ext uri="{BB962C8B-B14F-4D97-AF65-F5344CB8AC3E}">
        <p14:creationId xmlns:p14="http://schemas.microsoft.com/office/powerpoint/2010/main" val="2321313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786E76-FB8E-42D5-B54A-4F44C8EE41A8}"/>
              </a:ext>
            </a:extLst>
          </p:cNvPr>
          <p:cNvSpPr>
            <a:spLocks noGrp="1"/>
          </p:cNvSpPr>
          <p:nvPr>
            <p:ph type="title"/>
          </p:nvPr>
        </p:nvSpPr>
        <p:spPr/>
        <p:txBody>
          <a:bodyPr/>
          <a:lstStyle/>
          <a:p>
            <a:r>
              <a:rPr lang="zh-CN" altLang="en-US" dirty="0"/>
              <a:t>构造</a:t>
            </a:r>
            <a:r>
              <a:rPr lang="en-US" altLang="zh-CN" dirty="0"/>
              <a:t>First</a:t>
            </a:r>
            <a:r>
              <a:rPr lang="zh-CN" altLang="en-US" dirty="0"/>
              <a:t>集的算法</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DE470A4B-ED04-4713-B0E8-C8469417EA9B}"/>
                  </a:ext>
                </a:extLst>
              </p:cNvPr>
              <p:cNvSpPr txBox="1"/>
              <p:nvPr/>
            </p:nvSpPr>
            <p:spPr>
              <a:xfrm>
                <a:off x="323529" y="1746191"/>
                <a:ext cx="6552728" cy="646331"/>
              </a:xfrm>
              <a:prstGeom prst="rect">
                <a:avLst/>
              </a:prstGeom>
              <a:noFill/>
            </p:spPr>
            <p:txBody>
              <a:bodyPr wrap="square" rtlCol="0">
                <a:spAutoFit/>
              </a:bodyPr>
              <a:lstStyle/>
              <a:p>
                <a:r>
                  <a:rPr lang="en-US" altLang="zh-CN" sz="1800" dirty="0"/>
                  <a:t>(1)</a:t>
                </a:r>
                <a:r>
                  <a:rPr lang="zh-CN" altLang="en-US" sz="1800" dirty="0"/>
                  <a:t>若</a:t>
                </a:r>
                <a14:m>
                  <m:oMath xmlns:m="http://schemas.openxmlformats.org/officeDocument/2006/math">
                    <m:r>
                      <a:rPr lang="en-US" altLang="zh-CN" sz="1800" b="0" i="0" smtClean="0">
                        <a:latin typeface="Cambria Math" panose="02040503050406030204" pitchFamily="18" charset="0"/>
                      </a:rPr>
                      <m:t>  </m:t>
                    </m:r>
                    <m:r>
                      <a:rPr lang="en-US" altLang="zh-CN" sz="1800" b="0" i="1" smtClean="0">
                        <a:latin typeface="Cambria Math" panose="02040503050406030204" pitchFamily="18" charset="0"/>
                      </a:rPr>
                      <m:t>𝑆</m:t>
                    </m:r>
                    <m:r>
                      <a:rPr lang="zh-CN" altLang="en-US" sz="1800" i="1">
                        <a:latin typeface="Cambria Math" panose="02040503050406030204" pitchFamily="18" charset="0"/>
                      </a:rPr>
                      <m:t>为</m:t>
                    </m:r>
                  </m:oMath>
                </a14:m>
                <a:r>
                  <a:rPr lang="zh-CN" altLang="en-US" sz="1800" dirty="0"/>
                  <a:t>开始符号</a:t>
                </a:r>
                <a:r>
                  <a:rPr lang="en-US" altLang="zh-CN" sz="1800" dirty="0"/>
                  <a:t>, </a:t>
                </a:r>
                <a:r>
                  <a:rPr lang="zh-CN" altLang="en-US" sz="1800" dirty="0"/>
                  <a:t>或</a:t>
                </a:r>
                <a:r>
                  <a:rPr lang="zh-CN" altLang="en-US" sz="1800" dirty="0">
                    <a:latin typeface="华文楷体" panose="02010600040101010101" charset="-122"/>
                    <a:cs typeface="华文楷体" panose="02010600040101010101" charset="-122"/>
                  </a:rPr>
                  <a:t>如果</a:t>
                </a:r>
                <a:r>
                  <a:rPr lang="en-US" altLang="zh-CN" sz="1800" i="1" spc="-9" dirty="0">
                    <a:latin typeface="Times New Roman" panose="02020603050405020304"/>
                    <a:cs typeface="Times New Roman" panose="02020603050405020304"/>
                  </a:rPr>
                  <a:t>A</a:t>
                </a:r>
                <a:r>
                  <a:rPr lang="zh-CN" altLang="en-US" sz="1800" spc="-4" dirty="0">
                    <a:latin typeface="华文楷体" panose="02010600040101010101" charset="-122"/>
                    <a:cs typeface="华文楷体" panose="02010600040101010101" charset="-122"/>
                  </a:rPr>
                  <a:t>是某个句型的的最右符号，</a:t>
                </a:r>
                <a:r>
                  <a:rPr lang="zh-CN" altLang="en-US" sz="1800" b="0" dirty="0"/>
                  <a:t>则把 “</a:t>
                </a:r>
                <a:r>
                  <a:rPr lang="en-US" altLang="zh-CN" sz="1800" b="0" dirty="0"/>
                  <a:t>$</a:t>
                </a:r>
                <a:r>
                  <a:rPr lang="zh-CN" altLang="en-US" sz="1800" b="0" dirty="0"/>
                  <a:t>”加入到</a:t>
                </a:r>
                <a14:m>
                  <m:oMath xmlns:m="http://schemas.openxmlformats.org/officeDocument/2006/math">
                    <m:r>
                      <m:rPr>
                        <m:sty m:val="p"/>
                      </m:rPr>
                      <a:rPr lang="en-US" altLang="zh-CN" sz="1800" i="1" dirty="0">
                        <a:latin typeface="Cambria Math" panose="02040503050406030204" pitchFamily="18" charset="0"/>
                      </a:rPr>
                      <m:t>FOLLOW</m:t>
                    </m:r>
                    <m:d>
                      <m:dPr>
                        <m:begChr m:val="（"/>
                        <m:endChr m:val="）"/>
                        <m:ctrlPr>
                          <a:rPr lang="zh-CN" altLang="en-US" sz="1800" i="1" dirty="0" smtClean="0">
                            <a:latin typeface="Cambria Math" panose="02040503050406030204" pitchFamily="18" charset="0"/>
                          </a:rPr>
                        </m:ctrlPr>
                      </m:dPr>
                      <m:e>
                        <m:r>
                          <m:rPr>
                            <m:sty m:val="p"/>
                          </m:rPr>
                          <a:rPr lang="en-US" altLang="zh-CN" sz="1800" i="1" dirty="0">
                            <a:latin typeface="Cambria Math" panose="02040503050406030204" pitchFamily="18" charset="0"/>
                          </a:rPr>
                          <m:t>S</m:t>
                        </m:r>
                      </m:e>
                    </m:d>
                    <m:r>
                      <a:rPr lang="zh-CN" altLang="en-US" sz="1800" i="1" dirty="0">
                        <a:latin typeface="Cambria Math" panose="02040503050406030204" pitchFamily="18" charset="0"/>
                      </a:rPr>
                      <m:t>中</m:t>
                    </m:r>
                  </m:oMath>
                </a14:m>
                <a:endParaRPr lang="en-US" altLang="zh-CN" sz="1800" i="1" dirty="0">
                  <a:latin typeface="Cambria Math" panose="02040503050406030204" pitchFamily="18" charset="0"/>
                </a:endParaRPr>
              </a:p>
            </p:txBody>
          </p:sp>
        </mc:Choice>
        <mc:Fallback xmlns="">
          <p:sp>
            <p:nvSpPr>
              <p:cNvPr id="5" name="文本框 4">
                <a:extLst>
                  <a:ext uri="{FF2B5EF4-FFF2-40B4-BE49-F238E27FC236}">
                    <a16:creationId xmlns:a16="http://schemas.microsoft.com/office/drawing/2014/main" id="{DE470A4B-ED04-4713-B0E8-C8469417EA9B}"/>
                  </a:ext>
                </a:extLst>
              </p:cNvPr>
              <p:cNvSpPr txBox="1">
                <a:spLocks noRot="1" noChangeAspect="1" noMove="1" noResize="1" noEditPoints="1" noAdjustHandles="1" noChangeArrowheads="1" noChangeShapeType="1" noTextEdit="1"/>
              </p:cNvSpPr>
              <p:nvPr/>
            </p:nvSpPr>
            <p:spPr>
              <a:xfrm>
                <a:off x="323529" y="1746191"/>
                <a:ext cx="6552728" cy="646331"/>
              </a:xfrm>
              <a:prstGeom prst="rect">
                <a:avLst/>
              </a:prstGeom>
              <a:blipFill>
                <a:blip r:embed="rId2"/>
                <a:stretch>
                  <a:fillRect l="-744" t="-6604" b="-150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7ACEDDBC-AC4C-437E-8D7F-A4BC2679A789}"/>
                  </a:ext>
                </a:extLst>
              </p:cNvPr>
              <p:cNvSpPr txBox="1"/>
              <p:nvPr/>
            </p:nvSpPr>
            <p:spPr>
              <a:xfrm>
                <a:off x="321867" y="2388196"/>
                <a:ext cx="8784975" cy="369332"/>
              </a:xfrm>
              <a:prstGeom prst="rect">
                <a:avLst/>
              </a:prstGeom>
              <a:noFill/>
            </p:spPr>
            <p:txBody>
              <a:bodyPr wrap="square" rtlCol="0">
                <a:spAutoFit/>
              </a:bodyPr>
              <a:lstStyle/>
              <a:p>
                <a:r>
                  <a:rPr lang="en-US" altLang="zh-CN" sz="1800" dirty="0"/>
                  <a:t>(2)</a:t>
                </a:r>
                <a:r>
                  <a:rPr lang="zh-CN" altLang="en-US" sz="1800" dirty="0"/>
                  <a:t>若</a:t>
                </a:r>
                <a14:m>
                  <m:oMath xmlns:m="http://schemas.openxmlformats.org/officeDocument/2006/math">
                    <m:r>
                      <a:rPr lang="en-US" altLang="zh-CN" sz="1800" b="0" i="0" smtClean="0">
                        <a:latin typeface="Cambria Math" panose="02040503050406030204" pitchFamily="18" charset="0"/>
                      </a:rPr>
                      <m:t> </m:t>
                    </m:r>
                    <m:r>
                      <m:rPr>
                        <m:sty m:val="p"/>
                      </m:rPr>
                      <a:rPr lang="en-US" altLang="zh-CN" sz="1800" b="0" i="0" smtClean="0">
                        <a:latin typeface="Cambria Math" panose="02040503050406030204" pitchFamily="18" charset="0"/>
                      </a:rPr>
                      <m:t>A</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𝛼</m:t>
                    </m:r>
                    <m:r>
                      <a:rPr lang="en-US" altLang="zh-CN" sz="1800" b="0" i="1" smtClean="0">
                        <a:latin typeface="Cambria Math" panose="02040503050406030204" pitchFamily="18" charset="0"/>
                      </a:rPr>
                      <m:t>𝐵</m:t>
                    </m:r>
                    <m:r>
                      <a:rPr lang="en-US" altLang="zh-CN" sz="1800" b="0" i="1" smtClean="0">
                        <a:latin typeface="Cambria Math" panose="02040503050406030204" pitchFamily="18" charset="0"/>
                      </a:rPr>
                      <m:t>𝛽</m:t>
                    </m:r>
                    <m:r>
                      <a:rPr lang="en-US" altLang="zh-CN" sz="1800" b="0" i="0" smtClean="0">
                        <a:latin typeface="Cambria Math" panose="02040503050406030204" pitchFamily="18" charset="0"/>
                      </a:rPr>
                      <m:t> </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𝛽</m:t>
                        </m:r>
                        <m:r>
                          <a:rPr lang="en-US" altLang="zh-CN" sz="1800" b="0" i="1" smtClean="0">
                            <a:latin typeface="Cambria Math" panose="02040503050406030204" pitchFamily="18" charset="0"/>
                          </a:rPr>
                          <m:t>!=</m:t>
                        </m:r>
                        <m:r>
                          <a:rPr lang="el-GR" altLang="zh-CN" sz="1800" i="1">
                            <a:latin typeface="Cambria Math" panose="02040503050406030204" pitchFamily="18" charset="0"/>
                          </a:rPr>
                          <m:t>𝜀</m:t>
                        </m:r>
                      </m:e>
                    </m:d>
                    <m:r>
                      <a:rPr lang="en-US" altLang="zh-CN" sz="1800" b="0" i="1" smtClean="0">
                        <a:latin typeface="Cambria Math" panose="02040503050406030204" pitchFamily="18" charset="0"/>
                      </a:rPr>
                      <m:t>, </m:t>
                    </m:r>
                  </m:oMath>
                </a14:m>
                <a:r>
                  <a:rPr lang="zh-CN" altLang="en-US" sz="1800" b="0" dirty="0"/>
                  <a:t>则把 </a:t>
                </a:r>
                <a:r>
                  <a:rPr lang="en-US" altLang="zh-CN" sz="1800" b="0" dirty="0"/>
                  <a:t>FIRST(</a:t>
                </a:r>
                <a14:m>
                  <m:oMath xmlns:m="http://schemas.openxmlformats.org/officeDocument/2006/math">
                    <m:r>
                      <a:rPr lang="en-US" altLang="zh-CN" sz="1800" b="0" i="1" smtClean="0">
                        <a:latin typeface="Cambria Math" panose="02040503050406030204" pitchFamily="18" charset="0"/>
                      </a:rPr>
                      <m:t>𝛽</m:t>
                    </m:r>
                  </m:oMath>
                </a14:m>
                <a:r>
                  <a:rPr lang="en-US" altLang="zh-CN" sz="1800" b="0" dirty="0"/>
                  <a:t>)</a:t>
                </a:r>
                <a:r>
                  <a:rPr lang="en-US" altLang="zh-CN" sz="1800" dirty="0"/>
                  <a:t> -{</a:t>
                </a:r>
                <a14:m>
                  <m:oMath xmlns:m="http://schemas.openxmlformats.org/officeDocument/2006/math">
                    <m:r>
                      <a:rPr lang="el-GR" altLang="zh-CN" sz="1800" i="1">
                        <a:latin typeface="Cambria Math" panose="02040503050406030204" pitchFamily="18" charset="0"/>
                      </a:rPr>
                      <m:t>𝜀</m:t>
                    </m:r>
                  </m:oMath>
                </a14:m>
                <a:r>
                  <a:rPr lang="en-US" altLang="zh-CN" sz="1800" dirty="0"/>
                  <a:t>}</a:t>
                </a:r>
                <a:r>
                  <a:rPr lang="zh-CN" altLang="en-US" sz="1800" b="0" dirty="0"/>
                  <a:t>加入到</a:t>
                </a:r>
                <a14:m>
                  <m:oMath xmlns:m="http://schemas.openxmlformats.org/officeDocument/2006/math">
                    <m:r>
                      <m:rPr>
                        <m:sty m:val="p"/>
                      </m:rPr>
                      <a:rPr lang="en-US" altLang="zh-CN" sz="1800" i="1" dirty="0">
                        <a:latin typeface="Cambria Math" panose="02040503050406030204" pitchFamily="18" charset="0"/>
                      </a:rPr>
                      <m:t>FOLLOW</m:t>
                    </m:r>
                    <m:d>
                      <m:dPr>
                        <m:begChr m:val="（"/>
                        <m:endChr m:val="）"/>
                        <m:ctrlPr>
                          <a:rPr lang="zh-CN" altLang="en-US" sz="1800" i="1" dirty="0" smtClean="0">
                            <a:latin typeface="Cambria Math" panose="02040503050406030204" pitchFamily="18" charset="0"/>
                          </a:rPr>
                        </m:ctrlPr>
                      </m:dPr>
                      <m:e>
                        <m:r>
                          <a:rPr lang="en-US" altLang="zh-CN" sz="1800" b="0" i="1" dirty="0" smtClean="0">
                            <a:latin typeface="Cambria Math" panose="02040503050406030204" pitchFamily="18" charset="0"/>
                          </a:rPr>
                          <m:t>𝐵</m:t>
                        </m:r>
                      </m:e>
                    </m:d>
                    <m:r>
                      <a:rPr lang="zh-CN" altLang="en-US" sz="1800" i="1" dirty="0">
                        <a:latin typeface="Cambria Math" panose="02040503050406030204" pitchFamily="18" charset="0"/>
                      </a:rPr>
                      <m:t>中</m:t>
                    </m:r>
                  </m:oMath>
                </a14:m>
                <a:endParaRPr lang="en-US" altLang="zh-CN" sz="1800" i="1" dirty="0">
                  <a:latin typeface="Cambria Math" panose="02040503050406030204" pitchFamily="18" charset="0"/>
                </a:endParaRPr>
              </a:p>
            </p:txBody>
          </p:sp>
        </mc:Choice>
        <mc:Fallback xmlns="">
          <p:sp>
            <p:nvSpPr>
              <p:cNvPr id="14" name="文本框 13">
                <a:extLst>
                  <a:ext uri="{FF2B5EF4-FFF2-40B4-BE49-F238E27FC236}">
                    <a16:creationId xmlns:a16="http://schemas.microsoft.com/office/drawing/2014/main" id="{7ACEDDBC-AC4C-437E-8D7F-A4BC2679A789}"/>
                  </a:ext>
                </a:extLst>
              </p:cNvPr>
              <p:cNvSpPr txBox="1">
                <a:spLocks noRot="1" noChangeAspect="1" noMove="1" noResize="1" noEditPoints="1" noAdjustHandles="1" noChangeArrowheads="1" noChangeShapeType="1" noTextEdit="1"/>
              </p:cNvSpPr>
              <p:nvPr/>
            </p:nvSpPr>
            <p:spPr>
              <a:xfrm>
                <a:off x="321867" y="2388196"/>
                <a:ext cx="8784975" cy="369332"/>
              </a:xfrm>
              <a:prstGeom prst="rect">
                <a:avLst/>
              </a:prstGeom>
              <a:blipFill>
                <a:blip r:embed="rId3"/>
                <a:stretch>
                  <a:fillRect l="-625" t="-13333" b="-283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文本框 14">
                <a:extLst>
                  <a:ext uri="{FF2B5EF4-FFF2-40B4-BE49-F238E27FC236}">
                    <a16:creationId xmlns:a16="http://schemas.microsoft.com/office/drawing/2014/main" id="{76D1B906-775A-4823-BFDD-9B55BD2394B7}"/>
                  </a:ext>
                </a:extLst>
              </p:cNvPr>
              <p:cNvSpPr txBox="1"/>
              <p:nvPr/>
            </p:nvSpPr>
            <p:spPr>
              <a:xfrm>
                <a:off x="345481" y="2819544"/>
                <a:ext cx="8784975" cy="646331"/>
              </a:xfrm>
              <a:prstGeom prst="rect">
                <a:avLst/>
              </a:prstGeom>
              <a:noFill/>
            </p:spPr>
            <p:txBody>
              <a:bodyPr wrap="square" rtlCol="0">
                <a:spAutoFit/>
              </a:bodyPr>
              <a:lstStyle/>
              <a:p>
                <a:r>
                  <a:rPr lang="en-US" altLang="zh-CN" sz="1800" dirty="0"/>
                  <a:t>(3)</a:t>
                </a:r>
                <a:r>
                  <a:rPr lang="zh-CN" altLang="en-US" sz="1800" dirty="0"/>
                  <a:t>若</a:t>
                </a:r>
                <a14:m>
                  <m:oMath xmlns:m="http://schemas.openxmlformats.org/officeDocument/2006/math">
                    <m:r>
                      <a:rPr lang="en-US" altLang="zh-CN" sz="1800" b="0" i="0" smtClean="0">
                        <a:latin typeface="Cambria Math" panose="02040503050406030204" pitchFamily="18" charset="0"/>
                      </a:rPr>
                      <m:t> </m:t>
                    </m:r>
                    <m:r>
                      <m:rPr>
                        <m:sty m:val="p"/>
                      </m:rPr>
                      <a:rPr lang="en-US" altLang="zh-CN" sz="1800" b="0" i="0" smtClean="0">
                        <a:latin typeface="Cambria Math" panose="02040503050406030204" pitchFamily="18" charset="0"/>
                      </a:rPr>
                      <m:t>A</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𝛼</m:t>
                    </m:r>
                    <m:r>
                      <a:rPr lang="en-US" altLang="zh-CN" sz="1800" b="0" i="1" smtClean="0">
                        <a:latin typeface="Cambria Math" panose="02040503050406030204" pitchFamily="18" charset="0"/>
                      </a:rPr>
                      <m:t>𝐵</m:t>
                    </m:r>
                    <m:r>
                      <a:rPr lang="en-US" altLang="zh-CN" sz="1800" b="0" i="0" smtClean="0">
                        <a:latin typeface="Cambria Math" panose="02040503050406030204" pitchFamily="18" charset="0"/>
                      </a:rPr>
                      <m:t> </m:t>
                    </m:r>
                    <m:r>
                      <a:rPr lang="zh-CN" altLang="en-US" sz="1800" i="1">
                        <a:latin typeface="Cambria Math" panose="02040503050406030204" pitchFamily="18" charset="0"/>
                      </a:rPr>
                      <m:t>或</m:t>
                    </m:r>
                    <m:r>
                      <m:rPr>
                        <m:sty m:val="p"/>
                      </m:rPr>
                      <a:rPr lang="en-US" altLang="zh-CN" sz="1800">
                        <a:latin typeface="Cambria Math" panose="02040503050406030204" pitchFamily="18" charset="0"/>
                      </a:rPr>
                      <m:t>A</m:t>
                    </m:r>
                    <m:r>
                      <a:rPr lang="en-US" altLang="zh-CN" sz="1800" i="1">
                        <a:latin typeface="Cambria Math" panose="02040503050406030204" pitchFamily="18" charset="0"/>
                      </a:rPr>
                      <m:t>→</m:t>
                    </m:r>
                    <m:r>
                      <a:rPr lang="en-US" altLang="zh-CN" sz="1800" i="1">
                        <a:latin typeface="Cambria Math" panose="02040503050406030204" pitchFamily="18" charset="0"/>
                      </a:rPr>
                      <m:t>𝛼</m:t>
                    </m:r>
                    <m:r>
                      <a:rPr lang="en-US" altLang="zh-CN" sz="1800" i="1">
                        <a:latin typeface="Cambria Math" panose="02040503050406030204" pitchFamily="18" charset="0"/>
                      </a:rPr>
                      <m:t>𝐵</m:t>
                    </m:r>
                    <m:r>
                      <a:rPr lang="en-US" altLang="zh-CN" sz="1800" i="1">
                        <a:latin typeface="Cambria Math" panose="02040503050406030204" pitchFamily="18" charset="0"/>
                      </a:rPr>
                      <m:t>𝛽</m:t>
                    </m:r>
                  </m:oMath>
                </a14:m>
                <a:r>
                  <a:rPr lang="en-US" altLang="zh-CN" sz="1800" b="0" dirty="0"/>
                  <a:t>, </a:t>
                </a:r>
                <a:r>
                  <a:rPr lang="zh-CN" altLang="en-US" sz="1800" b="0" dirty="0"/>
                  <a:t>且</a:t>
                </a:r>
                <a14:m>
                  <m:oMath xmlns:m="http://schemas.openxmlformats.org/officeDocument/2006/math">
                    <m:r>
                      <a:rPr lang="en-US" altLang="zh-CN" sz="1800" i="1">
                        <a:latin typeface="Cambria Math" panose="02040503050406030204" pitchFamily="18" charset="0"/>
                      </a:rPr>
                      <m:t>𝛽</m:t>
                    </m:r>
                    <m:r>
                      <a:rPr lang="en-US" altLang="zh-CN" sz="1800" i="1">
                        <a:latin typeface="Cambria Math" panose="02040503050406030204" pitchFamily="18" charset="0"/>
                      </a:rPr>
                      <m:t> ⇒</m:t>
                    </m:r>
                  </m:oMath>
                </a14:m>
                <a:r>
                  <a:rPr lang="en-US" altLang="zh-CN" sz="1800" b="0" dirty="0"/>
                  <a:t>*</a:t>
                </a:r>
                <a:r>
                  <a:rPr lang="el-GR" altLang="zh-CN" sz="1800" dirty="0"/>
                  <a:t> </a:t>
                </a:r>
                <a14:m>
                  <m:oMath xmlns:m="http://schemas.openxmlformats.org/officeDocument/2006/math">
                    <m:r>
                      <a:rPr lang="el-GR" altLang="zh-CN" sz="1800" i="1">
                        <a:latin typeface="Cambria Math" panose="02040503050406030204" pitchFamily="18" charset="0"/>
                      </a:rPr>
                      <m:t>𝜀</m:t>
                    </m:r>
                  </m:oMath>
                </a14:m>
                <a:r>
                  <a:rPr lang="en-US" altLang="zh-CN" sz="1800" b="0" dirty="0"/>
                  <a:t>, </a:t>
                </a:r>
                <a:r>
                  <a:rPr lang="zh-CN" altLang="en-US" sz="1800" b="0" dirty="0"/>
                  <a:t>则把</a:t>
                </a:r>
                <a:r>
                  <a:rPr lang="en-US" altLang="zh-CN" sz="1800" b="0" dirty="0"/>
                  <a:t>FOLLOW</a:t>
                </a:r>
                <a:r>
                  <a:rPr lang="en-US" altLang="zh-CN" sz="1800" dirty="0"/>
                  <a:t>(</a:t>
                </a:r>
                <a:r>
                  <a:rPr lang="en-US" altLang="zh-CN" sz="1800" b="0" dirty="0"/>
                  <a:t>A)</a:t>
                </a:r>
                <a:r>
                  <a:rPr lang="zh-CN" altLang="en-US" sz="1800" b="0" dirty="0"/>
                  <a:t>加入到</a:t>
                </a:r>
                <a:r>
                  <a:rPr lang="en-US" altLang="zh-CN" sz="1800" b="0" dirty="0"/>
                  <a:t>FOLLOW(B)</a:t>
                </a:r>
                <a:r>
                  <a:rPr lang="zh-CN" altLang="en-US" sz="1800" b="0" dirty="0"/>
                  <a:t>中。</a:t>
                </a:r>
                <a:endParaRPr lang="en-US" altLang="zh-CN" sz="1800" b="0" dirty="0"/>
              </a:p>
              <a:p>
                <a:r>
                  <a:rPr lang="en-US" altLang="zh-CN" sz="1800" dirty="0"/>
                  <a:t>(4) </a:t>
                </a:r>
                <a:r>
                  <a:rPr lang="zh-CN" altLang="en-US" sz="1800" dirty="0"/>
                  <a:t>反复使用</a:t>
                </a:r>
                <a:r>
                  <a:rPr lang="en-US" altLang="zh-CN" sz="1800" dirty="0"/>
                  <a:t>(2)(3)</a:t>
                </a:r>
                <a:r>
                  <a:rPr lang="zh-CN" altLang="en-US" sz="1800" dirty="0"/>
                  <a:t>，之道每个非终结符的</a:t>
                </a:r>
                <a:r>
                  <a:rPr lang="en-US" altLang="zh-CN" sz="1800" dirty="0"/>
                  <a:t>FOLLOW</a:t>
                </a:r>
                <a:r>
                  <a:rPr lang="zh-CN" altLang="en-US" sz="1800" dirty="0"/>
                  <a:t>集不在增大为止。</a:t>
                </a:r>
                <a:endParaRPr lang="en-US" altLang="zh-CN" sz="1800" i="1" dirty="0">
                  <a:latin typeface="Cambria Math" panose="02040503050406030204" pitchFamily="18" charset="0"/>
                </a:endParaRPr>
              </a:p>
            </p:txBody>
          </p:sp>
        </mc:Choice>
        <mc:Fallback>
          <p:sp>
            <p:nvSpPr>
              <p:cNvPr id="15" name="文本框 14">
                <a:extLst>
                  <a:ext uri="{FF2B5EF4-FFF2-40B4-BE49-F238E27FC236}">
                    <a16:creationId xmlns:a16="http://schemas.microsoft.com/office/drawing/2014/main" id="{76D1B906-775A-4823-BFDD-9B55BD2394B7}"/>
                  </a:ext>
                </a:extLst>
              </p:cNvPr>
              <p:cNvSpPr txBox="1">
                <a:spLocks noRot="1" noChangeAspect="1" noMove="1" noResize="1" noEditPoints="1" noAdjustHandles="1" noChangeArrowheads="1" noChangeShapeType="1" noTextEdit="1"/>
              </p:cNvSpPr>
              <p:nvPr/>
            </p:nvSpPr>
            <p:spPr>
              <a:xfrm>
                <a:off x="345481" y="2819544"/>
                <a:ext cx="8784975" cy="646331"/>
              </a:xfrm>
              <a:prstGeom prst="rect">
                <a:avLst/>
              </a:prstGeom>
              <a:blipFill>
                <a:blip r:embed="rId4"/>
                <a:stretch>
                  <a:fillRect l="-625" t="-7547" b="-15094"/>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427B82B6-1B6A-4554-88DB-5D792F2CF02D}"/>
              </a:ext>
            </a:extLst>
          </p:cNvPr>
          <p:cNvPicPr>
            <a:picLocks noChangeAspect="1"/>
          </p:cNvPicPr>
          <p:nvPr/>
        </p:nvPicPr>
        <p:blipFill>
          <a:blip r:embed="rId5"/>
          <a:stretch>
            <a:fillRect/>
          </a:stretch>
        </p:blipFill>
        <p:spPr>
          <a:xfrm>
            <a:off x="-32866" y="3861048"/>
            <a:ext cx="9144000" cy="1960368"/>
          </a:xfrm>
          <a:prstGeom prst="rect">
            <a:avLst/>
          </a:prstGeom>
        </p:spPr>
      </p:pic>
      <p:sp>
        <p:nvSpPr>
          <p:cNvPr id="16" name="文本框 15">
            <a:extLst>
              <a:ext uri="{FF2B5EF4-FFF2-40B4-BE49-F238E27FC236}">
                <a16:creationId xmlns:a16="http://schemas.microsoft.com/office/drawing/2014/main" id="{F8DF987D-97F7-4824-BDD3-3C671AA62FFF}"/>
              </a:ext>
            </a:extLst>
          </p:cNvPr>
          <p:cNvSpPr txBox="1"/>
          <p:nvPr/>
        </p:nvSpPr>
        <p:spPr>
          <a:xfrm>
            <a:off x="7020272" y="3717032"/>
            <a:ext cx="365596" cy="523220"/>
          </a:xfrm>
          <a:prstGeom prst="rect">
            <a:avLst/>
          </a:prstGeom>
          <a:noFill/>
        </p:spPr>
        <p:txBody>
          <a:bodyPr wrap="square">
            <a:spAutoFit/>
          </a:bodyPr>
          <a:lstStyle/>
          <a:p>
            <a:r>
              <a:rPr lang="en-US" altLang="zh-CN" sz="2800" b="1" spc="-6" baseline="-5000" dirty="0">
                <a:solidFill>
                  <a:srgbClr val="FF0000"/>
                </a:solidFill>
                <a:latin typeface="Times New Roman" panose="02020603050405020304"/>
                <a:cs typeface="Times New Roman" panose="02020603050405020304"/>
              </a:rPr>
              <a:t>$</a:t>
            </a:r>
            <a:endParaRPr lang="zh-CN" altLang="en-US" dirty="0"/>
          </a:p>
        </p:txBody>
      </p:sp>
      <p:sp>
        <p:nvSpPr>
          <p:cNvPr id="18" name="文本框 17">
            <a:extLst>
              <a:ext uri="{FF2B5EF4-FFF2-40B4-BE49-F238E27FC236}">
                <a16:creationId xmlns:a16="http://schemas.microsoft.com/office/drawing/2014/main" id="{1029B46B-F77E-4C50-9127-C6036AA26A78}"/>
              </a:ext>
            </a:extLst>
          </p:cNvPr>
          <p:cNvSpPr txBox="1"/>
          <p:nvPr/>
        </p:nvSpPr>
        <p:spPr>
          <a:xfrm>
            <a:off x="8028384" y="4509120"/>
            <a:ext cx="522337" cy="523220"/>
          </a:xfrm>
          <a:prstGeom prst="rect">
            <a:avLst/>
          </a:prstGeom>
          <a:noFill/>
        </p:spPr>
        <p:txBody>
          <a:bodyPr wrap="square">
            <a:spAutoFit/>
          </a:bodyPr>
          <a:lstStyle/>
          <a:p>
            <a:r>
              <a:rPr lang="en-US" altLang="zh-CN" sz="2800" b="1" baseline="-4000" dirty="0">
                <a:solidFill>
                  <a:srgbClr val="FF0000"/>
                </a:solidFill>
                <a:latin typeface="Times New Roman" panose="02020603050405020304"/>
                <a:cs typeface="Times New Roman" panose="02020603050405020304"/>
              </a:rPr>
              <a:t>+</a:t>
            </a:r>
            <a:endParaRPr lang="zh-CN" altLang="en-US" b="1" dirty="0"/>
          </a:p>
        </p:txBody>
      </p:sp>
      <p:sp>
        <p:nvSpPr>
          <p:cNvPr id="19" name="文本框 18">
            <a:extLst>
              <a:ext uri="{FF2B5EF4-FFF2-40B4-BE49-F238E27FC236}">
                <a16:creationId xmlns:a16="http://schemas.microsoft.com/office/drawing/2014/main" id="{06CEA9E6-45AF-4686-AE4A-58DEB2644397}"/>
              </a:ext>
            </a:extLst>
          </p:cNvPr>
          <p:cNvSpPr txBox="1"/>
          <p:nvPr/>
        </p:nvSpPr>
        <p:spPr>
          <a:xfrm>
            <a:off x="7386910" y="3686771"/>
            <a:ext cx="437604" cy="523220"/>
          </a:xfrm>
          <a:prstGeom prst="rect">
            <a:avLst/>
          </a:prstGeom>
          <a:noFill/>
        </p:spPr>
        <p:txBody>
          <a:bodyPr wrap="square">
            <a:spAutoFit/>
          </a:bodyPr>
          <a:lstStyle/>
          <a:p>
            <a:r>
              <a:rPr lang="en-US" altLang="zh-CN" sz="2800" b="1" spc="-6" baseline="-5000" dirty="0">
                <a:solidFill>
                  <a:srgbClr val="FF0000"/>
                </a:solidFill>
                <a:latin typeface="Times New Roman" panose="02020603050405020304"/>
                <a:cs typeface="Times New Roman" panose="02020603050405020304"/>
              </a:rPr>
              <a:t>)</a:t>
            </a:r>
            <a:endParaRPr lang="zh-CN" altLang="en-US" dirty="0"/>
          </a:p>
        </p:txBody>
      </p:sp>
      <p:sp>
        <p:nvSpPr>
          <p:cNvPr id="20" name="文本框 19">
            <a:extLst>
              <a:ext uri="{FF2B5EF4-FFF2-40B4-BE49-F238E27FC236}">
                <a16:creationId xmlns:a16="http://schemas.microsoft.com/office/drawing/2014/main" id="{132E469B-ED90-4047-9554-A9D3590CA360}"/>
              </a:ext>
            </a:extLst>
          </p:cNvPr>
          <p:cNvSpPr txBox="1"/>
          <p:nvPr/>
        </p:nvSpPr>
        <p:spPr>
          <a:xfrm>
            <a:off x="7020272" y="4088462"/>
            <a:ext cx="365596" cy="523220"/>
          </a:xfrm>
          <a:prstGeom prst="rect">
            <a:avLst/>
          </a:prstGeom>
          <a:noFill/>
        </p:spPr>
        <p:txBody>
          <a:bodyPr wrap="square">
            <a:spAutoFit/>
          </a:bodyPr>
          <a:lstStyle/>
          <a:p>
            <a:r>
              <a:rPr lang="en-US" altLang="zh-CN" sz="2800" b="1" spc="-6" baseline="-5000" dirty="0">
                <a:solidFill>
                  <a:srgbClr val="FF0000"/>
                </a:solidFill>
                <a:latin typeface="Times New Roman" panose="02020603050405020304"/>
                <a:cs typeface="Times New Roman" panose="02020603050405020304"/>
              </a:rPr>
              <a:t>$</a:t>
            </a:r>
            <a:endParaRPr lang="zh-CN" altLang="en-US" dirty="0"/>
          </a:p>
        </p:txBody>
      </p:sp>
      <p:sp>
        <p:nvSpPr>
          <p:cNvPr id="21" name="文本框 20">
            <a:extLst>
              <a:ext uri="{FF2B5EF4-FFF2-40B4-BE49-F238E27FC236}">
                <a16:creationId xmlns:a16="http://schemas.microsoft.com/office/drawing/2014/main" id="{A58BD331-1B0F-4663-9CFC-7A008A578BD8}"/>
              </a:ext>
            </a:extLst>
          </p:cNvPr>
          <p:cNvSpPr txBox="1"/>
          <p:nvPr/>
        </p:nvSpPr>
        <p:spPr>
          <a:xfrm>
            <a:off x="7386910" y="4058201"/>
            <a:ext cx="437604" cy="523220"/>
          </a:xfrm>
          <a:prstGeom prst="rect">
            <a:avLst/>
          </a:prstGeom>
          <a:noFill/>
        </p:spPr>
        <p:txBody>
          <a:bodyPr wrap="square">
            <a:spAutoFit/>
          </a:bodyPr>
          <a:lstStyle/>
          <a:p>
            <a:r>
              <a:rPr lang="en-US" altLang="zh-CN" sz="2800" b="1" spc="-6" baseline="-5000" dirty="0">
                <a:solidFill>
                  <a:srgbClr val="FF0000"/>
                </a:solidFill>
                <a:latin typeface="Times New Roman" panose="02020603050405020304"/>
                <a:cs typeface="Times New Roman" panose="02020603050405020304"/>
              </a:rPr>
              <a:t>)</a:t>
            </a:r>
            <a:endParaRPr lang="zh-CN" altLang="en-US" dirty="0"/>
          </a:p>
        </p:txBody>
      </p:sp>
      <p:sp>
        <p:nvSpPr>
          <p:cNvPr id="22" name="文本框 21">
            <a:extLst>
              <a:ext uri="{FF2B5EF4-FFF2-40B4-BE49-F238E27FC236}">
                <a16:creationId xmlns:a16="http://schemas.microsoft.com/office/drawing/2014/main" id="{7F83B3B2-F133-420A-89A7-76B1818C1AB6}"/>
              </a:ext>
            </a:extLst>
          </p:cNvPr>
          <p:cNvSpPr txBox="1"/>
          <p:nvPr/>
        </p:nvSpPr>
        <p:spPr>
          <a:xfrm>
            <a:off x="8306892" y="4531617"/>
            <a:ext cx="365596" cy="523220"/>
          </a:xfrm>
          <a:prstGeom prst="rect">
            <a:avLst/>
          </a:prstGeom>
          <a:noFill/>
        </p:spPr>
        <p:txBody>
          <a:bodyPr wrap="square">
            <a:spAutoFit/>
          </a:bodyPr>
          <a:lstStyle/>
          <a:p>
            <a:r>
              <a:rPr lang="en-US" altLang="zh-CN" sz="2800" b="1" spc="-6" baseline="-5000" dirty="0">
                <a:solidFill>
                  <a:srgbClr val="FF0000"/>
                </a:solidFill>
                <a:latin typeface="Times New Roman" panose="02020603050405020304"/>
                <a:cs typeface="Times New Roman" panose="02020603050405020304"/>
              </a:rPr>
              <a:t>$</a:t>
            </a:r>
            <a:endParaRPr lang="zh-CN" altLang="en-US" dirty="0"/>
          </a:p>
        </p:txBody>
      </p:sp>
      <p:sp>
        <p:nvSpPr>
          <p:cNvPr id="23" name="文本框 22">
            <a:extLst>
              <a:ext uri="{FF2B5EF4-FFF2-40B4-BE49-F238E27FC236}">
                <a16:creationId xmlns:a16="http://schemas.microsoft.com/office/drawing/2014/main" id="{21D004D5-A280-43DE-AEA8-3EA11A051B83}"/>
              </a:ext>
            </a:extLst>
          </p:cNvPr>
          <p:cNvSpPr txBox="1"/>
          <p:nvPr/>
        </p:nvSpPr>
        <p:spPr>
          <a:xfrm>
            <a:off x="8673530" y="4501356"/>
            <a:ext cx="437604" cy="523220"/>
          </a:xfrm>
          <a:prstGeom prst="rect">
            <a:avLst/>
          </a:prstGeom>
          <a:noFill/>
        </p:spPr>
        <p:txBody>
          <a:bodyPr wrap="square">
            <a:spAutoFit/>
          </a:bodyPr>
          <a:lstStyle/>
          <a:p>
            <a:r>
              <a:rPr lang="en-US" altLang="zh-CN" sz="2800" b="1" spc="-6" baseline="-5000" dirty="0">
                <a:solidFill>
                  <a:srgbClr val="FF0000"/>
                </a:solidFill>
                <a:latin typeface="Times New Roman" panose="02020603050405020304"/>
                <a:cs typeface="Times New Roman" panose="02020603050405020304"/>
              </a:rPr>
              <a:t>)</a:t>
            </a:r>
            <a:endParaRPr lang="zh-CN" altLang="en-US" dirty="0"/>
          </a:p>
        </p:txBody>
      </p:sp>
      <p:sp>
        <p:nvSpPr>
          <p:cNvPr id="24" name="文本框 23">
            <a:extLst>
              <a:ext uri="{FF2B5EF4-FFF2-40B4-BE49-F238E27FC236}">
                <a16:creationId xmlns:a16="http://schemas.microsoft.com/office/drawing/2014/main" id="{0FB778C3-7C09-4E00-AD8B-BBCB9C2D9DA6}"/>
              </a:ext>
            </a:extLst>
          </p:cNvPr>
          <p:cNvSpPr txBox="1"/>
          <p:nvPr/>
        </p:nvSpPr>
        <p:spPr>
          <a:xfrm>
            <a:off x="8047706" y="4874269"/>
            <a:ext cx="522337" cy="523220"/>
          </a:xfrm>
          <a:prstGeom prst="rect">
            <a:avLst/>
          </a:prstGeom>
          <a:noFill/>
        </p:spPr>
        <p:txBody>
          <a:bodyPr wrap="square">
            <a:spAutoFit/>
          </a:bodyPr>
          <a:lstStyle/>
          <a:p>
            <a:r>
              <a:rPr lang="en-US" altLang="zh-CN" sz="2800" b="1" baseline="-4000" dirty="0">
                <a:solidFill>
                  <a:srgbClr val="FF0000"/>
                </a:solidFill>
                <a:latin typeface="Times New Roman" panose="02020603050405020304"/>
                <a:cs typeface="Times New Roman" panose="02020603050405020304"/>
              </a:rPr>
              <a:t>+</a:t>
            </a:r>
            <a:endParaRPr lang="zh-CN" altLang="en-US" b="1" dirty="0"/>
          </a:p>
        </p:txBody>
      </p:sp>
      <p:sp>
        <p:nvSpPr>
          <p:cNvPr id="25" name="文本框 24">
            <a:extLst>
              <a:ext uri="{FF2B5EF4-FFF2-40B4-BE49-F238E27FC236}">
                <a16:creationId xmlns:a16="http://schemas.microsoft.com/office/drawing/2014/main" id="{F01F1818-8CC0-4F04-A646-134CD044193E}"/>
              </a:ext>
            </a:extLst>
          </p:cNvPr>
          <p:cNvSpPr txBox="1"/>
          <p:nvPr/>
        </p:nvSpPr>
        <p:spPr>
          <a:xfrm>
            <a:off x="8326214" y="4896766"/>
            <a:ext cx="365596" cy="523220"/>
          </a:xfrm>
          <a:prstGeom prst="rect">
            <a:avLst/>
          </a:prstGeom>
          <a:noFill/>
        </p:spPr>
        <p:txBody>
          <a:bodyPr wrap="square">
            <a:spAutoFit/>
          </a:bodyPr>
          <a:lstStyle/>
          <a:p>
            <a:r>
              <a:rPr lang="en-US" altLang="zh-CN" sz="2800" b="1" spc="-6" baseline="-5000" dirty="0">
                <a:solidFill>
                  <a:srgbClr val="FF0000"/>
                </a:solidFill>
                <a:latin typeface="Times New Roman" panose="02020603050405020304"/>
                <a:cs typeface="Times New Roman" panose="02020603050405020304"/>
              </a:rPr>
              <a:t>$</a:t>
            </a:r>
            <a:endParaRPr lang="zh-CN" altLang="en-US" dirty="0"/>
          </a:p>
        </p:txBody>
      </p:sp>
      <p:sp>
        <p:nvSpPr>
          <p:cNvPr id="26" name="文本框 25">
            <a:extLst>
              <a:ext uri="{FF2B5EF4-FFF2-40B4-BE49-F238E27FC236}">
                <a16:creationId xmlns:a16="http://schemas.microsoft.com/office/drawing/2014/main" id="{52C77A4C-BD0E-4A73-B71F-2A62BF2A2755}"/>
              </a:ext>
            </a:extLst>
          </p:cNvPr>
          <p:cNvSpPr txBox="1"/>
          <p:nvPr/>
        </p:nvSpPr>
        <p:spPr>
          <a:xfrm>
            <a:off x="8692852" y="4866505"/>
            <a:ext cx="437604" cy="523220"/>
          </a:xfrm>
          <a:prstGeom prst="rect">
            <a:avLst/>
          </a:prstGeom>
          <a:noFill/>
        </p:spPr>
        <p:txBody>
          <a:bodyPr wrap="square">
            <a:spAutoFit/>
          </a:bodyPr>
          <a:lstStyle/>
          <a:p>
            <a:r>
              <a:rPr lang="en-US" altLang="zh-CN" sz="2800" b="1" spc="-6" baseline="-5000" dirty="0">
                <a:solidFill>
                  <a:srgbClr val="FF0000"/>
                </a:solidFill>
                <a:latin typeface="Times New Roman" panose="02020603050405020304"/>
                <a:cs typeface="Times New Roman" panose="02020603050405020304"/>
              </a:rPr>
              <a:t>)</a:t>
            </a:r>
            <a:endParaRPr lang="zh-CN" altLang="en-US" dirty="0"/>
          </a:p>
        </p:txBody>
      </p:sp>
      <p:sp>
        <p:nvSpPr>
          <p:cNvPr id="28" name="文本框 27">
            <a:extLst>
              <a:ext uri="{FF2B5EF4-FFF2-40B4-BE49-F238E27FC236}">
                <a16:creationId xmlns:a16="http://schemas.microsoft.com/office/drawing/2014/main" id="{5DA064A4-DA3E-4FAC-BE55-C4F7A6E4EBC0}"/>
              </a:ext>
            </a:extLst>
          </p:cNvPr>
          <p:cNvSpPr txBox="1"/>
          <p:nvPr/>
        </p:nvSpPr>
        <p:spPr>
          <a:xfrm>
            <a:off x="6843837" y="5245709"/>
            <a:ext cx="1101424" cy="523220"/>
          </a:xfrm>
          <a:prstGeom prst="rect">
            <a:avLst/>
          </a:prstGeom>
          <a:noFill/>
        </p:spPr>
        <p:txBody>
          <a:bodyPr wrap="square">
            <a:spAutoFit/>
          </a:bodyPr>
          <a:lstStyle/>
          <a:p>
            <a:r>
              <a:rPr lang="zh-CN" altLang="en-US" sz="2800" b="1" spc="-6" baseline="-17000" dirty="0">
                <a:solidFill>
                  <a:srgbClr val="FF0000"/>
                </a:solidFill>
                <a:latin typeface="Times New Roman" panose="02020603050405020304"/>
                <a:cs typeface="Times New Roman" panose="02020603050405020304"/>
              </a:rPr>
              <a:t>*</a:t>
            </a:r>
            <a:r>
              <a:rPr lang="zh-CN" altLang="en-US" sz="2800" b="1" spc="493" baseline="-17000" dirty="0">
                <a:solidFill>
                  <a:srgbClr val="FF0000"/>
                </a:solidFill>
                <a:latin typeface="Times New Roman" panose="02020603050405020304"/>
                <a:cs typeface="Times New Roman" panose="02020603050405020304"/>
              </a:rPr>
              <a:t> </a:t>
            </a:r>
            <a:r>
              <a:rPr lang="en-US" altLang="zh-CN" sz="2800" b="1" spc="-6" baseline="-7000" dirty="0">
                <a:solidFill>
                  <a:srgbClr val="FF0000"/>
                </a:solidFill>
                <a:latin typeface="Times New Roman" panose="02020603050405020304"/>
                <a:cs typeface="Times New Roman" panose="02020603050405020304"/>
              </a:rPr>
              <a:t>+ $ </a:t>
            </a:r>
            <a:r>
              <a:rPr lang="en-US" altLang="zh-CN" sz="2800" b="1" spc="-6" baseline="-4000" dirty="0">
                <a:solidFill>
                  <a:srgbClr val="FF0000"/>
                </a:solidFill>
                <a:latin typeface="Times New Roman" panose="02020603050405020304"/>
                <a:cs typeface="Times New Roman" panose="02020603050405020304"/>
              </a:rPr>
              <a:t>)</a:t>
            </a:r>
            <a:endParaRPr lang="zh-CN" altLang="en-US" dirty="0"/>
          </a:p>
        </p:txBody>
      </p:sp>
    </p:spTree>
    <p:extLst>
      <p:ext uri="{BB962C8B-B14F-4D97-AF65-F5344CB8AC3E}">
        <p14:creationId xmlns:p14="http://schemas.microsoft.com/office/powerpoint/2010/main" val="3746689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500"/>
                                        <p:tgtEl>
                                          <p:spTgt spid="2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500"/>
                                        <p:tgtEl>
                                          <p:spTgt spid="2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fade">
                                      <p:cBhvr>
                                        <p:cTn id="48" dur="500"/>
                                        <p:tgtEl>
                                          <p:spTgt spid="26"/>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fade">
                                      <p:cBhvr>
                                        <p:cTn id="5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19" grpId="0"/>
      <p:bldP spid="20" grpId="0"/>
      <p:bldP spid="21" grpId="0"/>
      <p:bldP spid="22" grpId="0"/>
      <p:bldP spid="23" grpId="0"/>
      <p:bldP spid="24" grpId="0"/>
      <p:bldP spid="25" grpId="0"/>
      <p:bldP spid="26" grpId="0"/>
      <p:bldP spid="28"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22025" y="1745394"/>
            <a:ext cx="646379" cy="75585"/>
          </a:xfrm>
          <a:prstGeom prst="rect">
            <a:avLst/>
          </a:prstGeom>
          <a:blipFill>
            <a:blip r:embed="rId2" cstate="print"/>
            <a:stretch>
              <a:fillRect/>
            </a:stretch>
          </a:blipFill>
        </p:spPr>
        <p:txBody>
          <a:bodyPr wrap="square" lIns="0" tIns="0" rIns="0" bIns="0" rtlCol="0"/>
          <a:lstStyle/>
          <a:p>
            <a:endParaRPr sz="2223"/>
          </a:p>
        </p:txBody>
      </p:sp>
      <p:sp>
        <p:nvSpPr>
          <p:cNvPr id="3" name="object 3"/>
          <p:cNvSpPr txBox="1">
            <a:spLocks noGrp="1"/>
          </p:cNvSpPr>
          <p:nvPr>
            <p:ph type="title"/>
          </p:nvPr>
        </p:nvSpPr>
        <p:spPr>
          <a:xfrm>
            <a:off x="1619672" y="656532"/>
            <a:ext cx="5976664" cy="441853"/>
          </a:xfrm>
          <a:prstGeom prst="rect">
            <a:avLst/>
          </a:prstGeom>
        </p:spPr>
        <p:txBody>
          <a:bodyPr vert="horz" wrap="square" lIns="0" tIns="10860" rIns="0" bIns="0" numCol="1" rtlCol="0" anchor="b" anchorCtr="0" compatLnSpc="1">
            <a:prstTxWarp prst="textNoShape">
              <a:avLst/>
            </a:prstTxWarp>
            <a:spAutoFit/>
          </a:bodyPr>
          <a:lstStyle/>
          <a:p>
            <a:pPr marL="10860">
              <a:spcBef>
                <a:spcPts val="86"/>
              </a:spcBef>
            </a:pPr>
            <a:r>
              <a:rPr sz="2800" spc="257" dirty="0">
                <a:solidFill>
                  <a:srgbClr val="000000"/>
                </a:solidFill>
                <a:latin typeface="微软雅黑" panose="020B0503020204020204" charset="-122"/>
                <a:cs typeface="微软雅黑" panose="020B0503020204020204" charset="-122"/>
              </a:rPr>
              <a:t>计算非终结符</a:t>
            </a:r>
            <a:r>
              <a:rPr sz="2800" i="1" dirty="0">
                <a:solidFill>
                  <a:srgbClr val="000000"/>
                </a:solidFill>
                <a:latin typeface="Times New Roman" panose="02020603050405020304"/>
                <a:cs typeface="Times New Roman" panose="02020603050405020304"/>
              </a:rPr>
              <a:t>A</a:t>
            </a:r>
            <a:r>
              <a:rPr sz="2800" i="1" spc="-440" dirty="0">
                <a:solidFill>
                  <a:srgbClr val="000000"/>
                </a:solidFill>
                <a:latin typeface="Times New Roman" panose="02020603050405020304"/>
                <a:cs typeface="Times New Roman" panose="02020603050405020304"/>
              </a:rPr>
              <a:t> </a:t>
            </a:r>
            <a:r>
              <a:rPr sz="2800" spc="257" dirty="0">
                <a:solidFill>
                  <a:srgbClr val="000000"/>
                </a:solidFill>
                <a:latin typeface="微软雅黑" panose="020B0503020204020204" charset="-122"/>
                <a:cs typeface="微软雅黑" panose="020B0503020204020204" charset="-122"/>
              </a:rPr>
              <a:t>的</a:t>
            </a:r>
            <a:r>
              <a:rPr sz="2800" i="1" spc="-4" dirty="0">
                <a:solidFill>
                  <a:srgbClr val="000000"/>
                </a:solidFill>
                <a:latin typeface="Times New Roman" panose="02020603050405020304"/>
                <a:cs typeface="Times New Roman" panose="02020603050405020304"/>
              </a:rPr>
              <a:t>FOLLOW</a:t>
            </a:r>
            <a:r>
              <a:rPr sz="2800" spc="-4" dirty="0">
                <a:solidFill>
                  <a:srgbClr val="000000"/>
                </a:solidFill>
                <a:latin typeface="Times New Roman" panose="02020603050405020304"/>
                <a:cs typeface="Times New Roman" panose="02020603050405020304"/>
              </a:rPr>
              <a:t>(</a:t>
            </a:r>
            <a:r>
              <a:rPr sz="2800" i="1" spc="-4" dirty="0">
                <a:solidFill>
                  <a:srgbClr val="000000"/>
                </a:solidFill>
                <a:latin typeface="Times New Roman" panose="02020603050405020304"/>
                <a:cs typeface="Times New Roman" panose="02020603050405020304"/>
              </a:rPr>
              <a:t>A</a:t>
            </a:r>
            <a:r>
              <a:rPr sz="2800" spc="-4" dirty="0">
                <a:solidFill>
                  <a:srgbClr val="000000"/>
                </a:solidFill>
                <a:latin typeface="Times New Roman" panose="02020603050405020304"/>
                <a:cs typeface="Times New Roman" panose="02020603050405020304"/>
              </a:rPr>
              <a:t>)</a:t>
            </a:r>
            <a:endParaRPr sz="2800" dirty="0">
              <a:latin typeface="Times New Roman" panose="02020603050405020304"/>
              <a:cs typeface="Times New Roman" panose="02020603050405020304"/>
            </a:endParaRPr>
          </a:p>
        </p:txBody>
      </p:sp>
      <p:sp>
        <p:nvSpPr>
          <p:cNvPr id="7" name="object 7"/>
          <p:cNvSpPr txBox="1"/>
          <p:nvPr/>
        </p:nvSpPr>
        <p:spPr>
          <a:xfrm>
            <a:off x="367208" y="2385256"/>
            <a:ext cx="1328704" cy="714837"/>
          </a:xfrm>
          <a:prstGeom prst="rect">
            <a:avLst/>
          </a:prstGeom>
        </p:spPr>
        <p:txBody>
          <a:bodyPr vert="horz" wrap="square" lIns="0" tIns="57557" rIns="0" bIns="0" rtlCol="0">
            <a:spAutoFit/>
          </a:bodyPr>
          <a:lstStyle/>
          <a:p>
            <a:pPr marL="10860">
              <a:spcBef>
                <a:spcPts val="453"/>
              </a:spcBef>
            </a:pPr>
            <a:r>
              <a:rPr sz="1967" b="1" spc="-13" dirty="0">
                <a:latin typeface="楷体" panose="02010609060101010101" charset="-122"/>
                <a:cs typeface="楷体" panose="02010609060101010101" charset="-122"/>
              </a:rPr>
              <a:t>例</a:t>
            </a:r>
            <a:endParaRPr sz="1967" dirty="0">
              <a:latin typeface="楷体" panose="02010609060101010101" charset="-122"/>
              <a:cs typeface="楷体" panose="02010609060101010101" charset="-122"/>
            </a:endParaRPr>
          </a:p>
          <a:p>
            <a:pPr marL="10860">
              <a:spcBef>
                <a:spcPts val="372"/>
              </a:spcBef>
            </a:pPr>
            <a:r>
              <a:rPr sz="1967" b="1" spc="-13" dirty="0">
                <a:latin typeface="楷体" panose="02010609060101010101" charset="-122"/>
                <a:cs typeface="楷体" panose="02010609060101010101" charset="-122"/>
              </a:rPr>
              <a:t>① </a:t>
            </a:r>
            <a:r>
              <a:rPr sz="1967" b="1" i="1" spc="-4" dirty="0">
                <a:latin typeface="Times New Roman" panose="02020603050405020304"/>
                <a:cs typeface="Times New Roman" panose="02020603050405020304"/>
              </a:rPr>
              <a:t>E </a:t>
            </a:r>
            <a:r>
              <a:rPr sz="1967" b="1" spc="-4" dirty="0">
                <a:latin typeface="Times New Roman" panose="02020603050405020304"/>
                <a:cs typeface="Times New Roman" panose="02020603050405020304"/>
              </a:rPr>
              <a:t>→</a:t>
            </a:r>
            <a:r>
              <a:rPr sz="1967" b="1" spc="-34" dirty="0">
                <a:latin typeface="Times New Roman" panose="02020603050405020304"/>
                <a:cs typeface="Times New Roman" panose="02020603050405020304"/>
              </a:rPr>
              <a:t> </a:t>
            </a:r>
            <a:r>
              <a:rPr sz="1967" b="1" i="1" spc="-9" dirty="0">
                <a:latin typeface="Times New Roman" panose="02020603050405020304"/>
                <a:cs typeface="Times New Roman" panose="02020603050405020304"/>
              </a:rPr>
              <a:t>TE'</a:t>
            </a:r>
            <a:endParaRPr sz="1967" dirty="0">
              <a:latin typeface="Times New Roman" panose="02020603050405020304"/>
              <a:cs typeface="Times New Roman" panose="02020603050405020304"/>
            </a:endParaRPr>
          </a:p>
        </p:txBody>
      </p:sp>
      <p:sp>
        <p:nvSpPr>
          <p:cNvPr id="8" name="object 8"/>
          <p:cNvSpPr txBox="1"/>
          <p:nvPr/>
        </p:nvSpPr>
        <p:spPr>
          <a:xfrm>
            <a:off x="367207" y="3138751"/>
            <a:ext cx="1760383" cy="313129"/>
          </a:xfrm>
          <a:prstGeom prst="rect">
            <a:avLst/>
          </a:prstGeom>
        </p:spPr>
        <p:txBody>
          <a:bodyPr vert="horz" wrap="square" lIns="0" tIns="10317" rIns="0" bIns="0" rtlCol="0">
            <a:spAutoFit/>
          </a:bodyPr>
          <a:lstStyle/>
          <a:p>
            <a:pPr marL="10860">
              <a:spcBef>
                <a:spcPts val="81"/>
              </a:spcBef>
            </a:pPr>
            <a:r>
              <a:rPr sz="1967" b="1" spc="-13" dirty="0">
                <a:latin typeface="宋体" panose="02010600030101010101" pitchFamily="2" charset="-122"/>
                <a:cs typeface="宋体" panose="02010600030101010101" pitchFamily="2" charset="-122"/>
              </a:rPr>
              <a:t>② </a:t>
            </a:r>
            <a:r>
              <a:rPr sz="1967" b="1" i="1" spc="-4" dirty="0">
                <a:latin typeface="Times New Roman" panose="02020603050405020304"/>
                <a:cs typeface="Times New Roman" panose="02020603050405020304"/>
              </a:rPr>
              <a:t>E' </a:t>
            </a:r>
            <a:r>
              <a:rPr sz="1967" b="1" spc="-4" dirty="0">
                <a:latin typeface="Times New Roman" panose="02020603050405020304"/>
                <a:cs typeface="Times New Roman" panose="02020603050405020304"/>
              </a:rPr>
              <a:t>→ +</a:t>
            </a:r>
            <a:r>
              <a:rPr sz="1967" b="1" i="1" spc="-4" dirty="0">
                <a:latin typeface="Times New Roman" panose="02020603050405020304"/>
                <a:cs typeface="Times New Roman" panose="02020603050405020304"/>
              </a:rPr>
              <a:t>TE'</a:t>
            </a:r>
            <a:r>
              <a:rPr sz="1967" b="1" i="1" spc="-30" dirty="0">
                <a:latin typeface="Times New Roman" panose="02020603050405020304"/>
                <a:cs typeface="Times New Roman" panose="02020603050405020304"/>
              </a:rPr>
              <a:t> </a:t>
            </a:r>
            <a:r>
              <a:rPr sz="1967" b="1" spc="-4" dirty="0">
                <a:latin typeface="Times New Roman" panose="02020603050405020304"/>
                <a:cs typeface="Times New Roman" panose="02020603050405020304"/>
              </a:rPr>
              <a:t>|</a:t>
            </a:r>
            <a:r>
              <a:rPr sz="1967" b="1" i="1" spc="-4" dirty="0">
                <a:latin typeface="Times New Roman" panose="02020603050405020304"/>
                <a:cs typeface="Times New Roman" panose="02020603050405020304"/>
              </a:rPr>
              <a:t>ε</a:t>
            </a:r>
            <a:endParaRPr sz="1967" dirty="0">
              <a:latin typeface="Times New Roman" panose="02020603050405020304"/>
              <a:cs typeface="Times New Roman" panose="02020603050405020304"/>
            </a:endParaRPr>
          </a:p>
        </p:txBody>
      </p:sp>
      <p:sp>
        <p:nvSpPr>
          <p:cNvPr id="9" name="object 9"/>
          <p:cNvSpPr txBox="1"/>
          <p:nvPr/>
        </p:nvSpPr>
        <p:spPr>
          <a:xfrm>
            <a:off x="367183" y="4217821"/>
            <a:ext cx="1662101" cy="313129"/>
          </a:xfrm>
          <a:prstGeom prst="rect">
            <a:avLst/>
          </a:prstGeom>
        </p:spPr>
        <p:txBody>
          <a:bodyPr vert="horz" wrap="square" lIns="0" tIns="10317" rIns="0" bIns="0" rtlCol="0">
            <a:spAutoFit/>
          </a:bodyPr>
          <a:lstStyle/>
          <a:p>
            <a:pPr marL="10860">
              <a:spcBef>
                <a:spcPts val="81"/>
              </a:spcBef>
            </a:pPr>
            <a:r>
              <a:rPr sz="1967" b="1" spc="-13" dirty="0">
                <a:latin typeface="宋体" panose="02010600030101010101" pitchFamily="2" charset="-122"/>
                <a:cs typeface="宋体" panose="02010600030101010101" pitchFamily="2" charset="-122"/>
              </a:rPr>
              <a:t>⑤ </a:t>
            </a:r>
            <a:r>
              <a:rPr sz="1967" b="1" i="1" spc="-4" dirty="0">
                <a:latin typeface="Times New Roman" panose="02020603050405020304"/>
                <a:cs typeface="Times New Roman" panose="02020603050405020304"/>
              </a:rPr>
              <a:t>F </a:t>
            </a:r>
            <a:r>
              <a:rPr sz="1967" b="1" spc="-4" dirty="0">
                <a:latin typeface="Times New Roman" panose="02020603050405020304"/>
                <a:cs typeface="Times New Roman" panose="02020603050405020304"/>
              </a:rPr>
              <a:t>→ (</a:t>
            </a:r>
            <a:r>
              <a:rPr sz="1967" b="1" i="1" spc="-4" dirty="0">
                <a:latin typeface="Times New Roman" panose="02020603050405020304"/>
                <a:cs typeface="Times New Roman" panose="02020603050405020304"/>
              </a:rPr>
              <a:t>E</a:t>
            </a:r>
            <a:r>
              <a:rPr sz="1967" b="1" spc="-4" dirty="0">
                <a:latin typeface="Times New Roman" panose="02020603050405020304"/>
                <a:cs typeface="Times New Roman" panose="02020603050405020304"/>
              </a:rPr>
              <a:t>) |</a:t>
            </a:r>
            <a:r>
              <a:rPr sz="1967" b="1" spc="-21" dirty="0">
                <a:latin typeface="Times New Roman" panose="02020603050405020304"/>
                <a:cs typeface="Times New Roman" panose="02020603050405020304"/>
              </a:rPr>
              <a:t> </a:t>
            </a:r>
            <a:r>
              <a:rPr sz="1967" b="1" spc="-9" dirty="0">
                <a:latin typeface="Times New Roman" panose="02020603050405020304"/>
                <a:cs typeface="Times New Roman" panose="02020603050405020304"/>
              </a:rPr>
              <a:t>id</a:t>
            </a:r>
            <a:endParaRPr sz="1967">
              <a:latin typeface="Times New Roman" panose="02020603050405020304"/>
              <a:cs typeface="Times New Roman" panose="02020603050405020304"/>
            </a:endParaRPr>
          </a:p>
        </p:txBody>
      </p:sp>
      <p:graphicFrame>
        <p:nvGraphicFramePr>
          <p:cNvPr id="12" name="object 12"/>
          <p:cNvGraphicFramePr>
            <a:graphicFrameLocks noGrp="1"/>
          </p:cNvGraphicFramePr>
          <p:nvPr>
            <p:extLst>
              <p:ext uri="{D42A27DB-BD31-4B8C-83A1-F6EECF244321}">
                <p14:modId xmlns:p14="http://schemas.microsoft.com/office/powerpoint/2010/main" val="363755309"/>
              </p:ext>
            </p:extLst>
          </p:nvPr>
        </p:nvGraphicFramePr>
        <p:xfrm>
          <a:off x="278885" y="3501924"/>
          <a:ext cx="8712968" cy="733039"/>
        </p:xfrm>
        <a:graphic>
          <a:graphicData uri="http://schemas.openxmlformats.org/drawingml/2006/table">
            <a:tbl>
              <a:tblPr>
                <a:tableStyleId>{2D5ABB26-0587-4C30-8999-92F81FD0307C}</a:tableStyleId>
              </a:tblPr>
              <a:tblGrid>
                <a:gridCol w="391250">
                  <a:extLst>
                    <a:ext uri="{9D8B030D-6E8A-4147-A177-3AD203B41FA5}">
                      <a16:colId xmlns:a16="http://schemas.microsoft.com/office/drawing/2014/main" val="20000"/>
                    </a:ext>
                  </a:extLst>
                </a:gridCol>
                <a:gridCol w="1740972">
                  <a:extLst>
                    <a:ext uri="{9D8B030D-6E8A-4147-A177-3AD203B41FA5}">
                      <a16:colId xmlns:a16="http://schemas.microsoft.com/office/drawing/2014/main" val="20001"/>
                    </a:ext>
                  </a:extLst>
                </a:gridCol>
                <a:gridCol w="2118494">
                  <a:extLst>
                    <a:ext uri="{9D8B030D-6E8A-4147-A177-3AD203B41FA5}">
                      <a16:colId xmlns:a16="http://schemas.microsoft.com/office/drawing/2014/main" val="20002"/>
                    </a:ext>
                  </a:extLst>
                </a:gridCol>
                <a:gridCol w="617763">
                  <a:extLst>
                    <a:ext uri="{9D8B030D-6E8A-4147-A177-3AD203B41FA5}">
                      <a16:colId xmlns:a16="http://schemas.microsoft.com/office/drawing/2014/main" val="20003"/>
                    </a:ext>
                  </a:extLst>
                </a:gridCol>
                <a:gridCol w="310754">
                  <a:extLst>
                    <a:ext uri="{9D8B030D-6E8A-4147-A177-3AD203B41FA5}">
                      <a16:colId xmlns:a16="http://schemas.microsoft.com/office/drawing/2014/main" val="20004"/>
                    </a:ext>
                  </a:extLst>
                </a:gridCol>
                <a:gridCol w="2594609">
                  <a:extLst>
                    <a:ext uri="{9D8B030D-6E8A-4147-A177-3AD203B41FA5}">
                      <a16:colId xmlns:a16="http://schemas.microsoft.com/office/drawing/2014/main" val="20005"/>
                    </a:ext>
                  </a:extLst>
                </a:gridCol>
                <a:gridCol w="609027">
                  <a:extLst>
                    <a:ext uri="{9D8B030D-6E8A-4147-A177-3AD203B41FA5}">
                      <a16:colId xmlns:a16="http://schemas.microsoft.com/office/drawing/2014/main" val="20006"/>
                    </a:ext>
                  </a:extLst>
                </a:gridCol>
                <a:gridCol w="330099">
                  <a:extLst>
                    <a:ext uri="{9D8B030D-6E8A-4147-A177-3AD203B41FA5}">
                      <a16:colId xmlns:a16="http://schemas.microsoft.com/office/drawing/2014/main" val="20007"/>
                    </a:ext>
                  </a:extLst>
                </a:gridCol>
              </a:tblGrid>
              <a:tr h="366520">
                <a:tc>
                  <a:txBody>
                    <a:bodyPr/>
                    <a:lstStyle/>
                    <a:p>
                      <a:pPr marR="34925" algn="ctr">
                        <a:lnSpc>
                          <a:spcPct val="100000"/>
                        </a:lnSpc>
                        <a:spcBef>
                          <a:spcPts val="120"/>
                        </a:spcBef>
                      </a:pPr>
                      <a:r>
                        <a:rPr sz="2000" b="1" dirty="0">
                          <a:latin typeface="宋体" panose="02010600030101010101" pitchFamily="2" charset="-122"/>
                          <a:cs typeface="宋体" panose="02010600030101010101" pitchFamily="2" charset="-122"/>
                        </a:rPr>
                        <a:t>③</a:t>
                      </a:r>
                      <a:endParaRPr sz="2000">
                        <a:latin typeface="宋体" panose="02010600030101010101" pitchFamily="2" charset="-122"/>
                        <a:cs typeface="宋体" panose="02010600030101010101" pitchFamily="2" charset="-122"/>
                      </a:endParaRPr>
                    </a:p>
                  </a:txBody>
                  <a:tcPr marL="0" marR="0" marT="13032" marB="0">
                    <a:lnL>
                      <a:noFill/>
                    </a:lnL>
                    <a:lnR>
                      <a:noFill/>
                    </a:lnR>
                    <a:lnT>
                      <a:noFill/>
                    </a:lnT>
                    <a:lnB>
                      <a:noFill/>
                    </a:lnB>
                    <a:lnTlToBr w="12700" cmpd="sng">
                      <a:noFill/>
                      <a:prstDash val="solid"/>
                    </a:lnTlToBr>
                    <a:lnBlToTr w="12700" cmpd="sng">
                      <a:noFill/>
                      <a:prstDash val="solid"/>
                    </a:lnBlToTr>
                  </a:tcPr>
                </a:tc>
                <a:tc>
                  <a:txBody>
                    <a:bodyPr/>
                    <a:lstStyle/>
                    <a:p>
                      <a:pPr marL="74295">
                        <a:lnSpc>
                          <a:spcPct val="100000"/>
                        </a:lnSpc>
                        <a:spcBef>
                          <a:spcPts val="120"/>
                        </a:spcBef>
                      </a:pPr>
                      <a:r>
                        <a:rPr sz="2000" b="1" i="1" spc="-5" dirty="0">
                          <a:latin typeface="Times New Roman" panose="02020603050405020304"/>
                          <a:cs typeface="Times New Roman" panose="02020603050405020304"/>
                        </a:rPr>
                        <a:t>T </a:t>
                      </a:r>
                      <a:r>
                        <a:rPr sz="2000" b="1" spc="-5" dirty="0">
                          <a:latin typeface="Times New Roman" panose="02020603050405020304"/>
                          <a:cs typeface="Times New Roman" panose="02020603050405020304"/>
                        </a:rPr>
                        <a:t>→</a:t>
                      </a:r>
                      <a:r>
                        <a:rPr sz="2000" b="1" spc="-15" dirty="0">
                          <a:latin typeface="Times New Roman" panose="02020603050405020304"/>
                          <a:cs typeface="Times New Roman" panose="02020603050405020304"/>
                        </a:rPr>
                        <a:t> </a:t>
                      </a:r>
                      <a:r>
                        <a:rPr sz="2000" b="1" i="1" spc="-10" dirty="0">
                          <a:latin typeface="Times New Roman" panose="02020603050405020304"/>
                          <a:cs typeface="Times New Roman" panose="02020603050405020304"/>
                        </a:rPr>
                        <a:t>FT'</a:t>
                      </a:r>
                      <a:endParaRPr sz="2000" dirty="0">
                        <a:latin typeface="Times New Roman" panose="02020603050405020304"/>
                        <a:cs typeface="Times New Roman" panose="02020603050405020304"/>
                      </a:endParaRPr>
                    </a:p>
                  </a:txBody>
                  <a:tcPr marL="0" marR="0" marT="13032" marB="0">
                    <a:lnL>
                      <a:noFill/>
                    </a:lnL>
                    <a:lnR>
                      <a:noFill/>
                    </a:lnR>
                    <a:lnT w="28575">
                      <a:noFill/>
                      <a:prstDash val="solid"/>
                    </a:lnT>
                    <a:lnB w="28575">
                      <a:noFill/>
                      <a:prstDash val="solid"/>
                    </a:lnB>
                    <a:lnTlToBr w="12700" cmpd="sng">
                      <a:noFill/>
                      <a:prstDash val="solid"/>
                    </a:lnTlToBr>
                    <a:lnBlToTr w="12700" cmpd="sng">
                      <a:noFill/>
                      <a:prstDash val="solid"/>
                    </a:lnBlToTr>
                  </a:tcPr>
                </a:tc>
                <a:tc>
                  <a:txBody>
                    <a:bodyPr/>
                    <a:lstStyle/>
                    <a:p>
                      <a:pPr marR="69215" algn="r">
                        <a:lnSpc>
                          <a:spcPct val="100000"/>
                        </a:lnSpc>
                        <a:spcBef>
                          <a:spcPts val="150"/>
                        </a:spcBef>
                        <a:tabLst>
                          <a:tab pos="1581150" algn="l"/>
                        </a:tabLst>
                      </a:pPr>
                      <a:r>
                        <a:rPr sz="2000" b="1" i="1" spc="-10" dirty="0">
                          <a:latin typeface="Times New Roman" panose="02020603050405020304"/>
                          <a:cs typeface="Times New Roman" panose="02020603050405020304"/>
                        </a:rPr>
                        <a:t>FIRST </a:t>
                      </a:r>
                      <a:r>
                        <a:rPr sz="2000" b="1" spc="-5" dirty="0">
                          <a:latin typeface="Times New Roman" panose="02020603050405020304"/>
                          <a:cs typeface="Times New Roman" panose="02020603050405020304"/>
                        </a:rPr>
                        <a:t>(</a:t>
                      </a:r>
                      <a:r>
                        <a:rPr sz="2000" b="1" spc="25" dirty="0">
                          <a:latin typeface="Times New Roman" panose="02020603050405020304"/>
                          <a:cs typeface="Times New Roman" panose="02020603050405020304"/>
                        </a:rPr>
                        <a:t> </a:t>
                      </a:r>
                      <a:r>
                        <a:rPr sz="2000" b="1" i="1" spc="-5" dirty="0">
                          <a:latin typeface="Times New Roman" panose="02020603050405020304"/>
                          <a:cs typeface="Times New Roman" panose="02020603050405020304"/>
                        </a:rPr>
                        <a:t>T</a:t>
                      </a:r>
                      <a:r>
                        <a:rPr sz="2000" b="1" i="1" spc="5" dirty="0">
                          <a:latin typeface="Times New Roman" panose="02020603050405020304"/>
                          <a:cs typeface="Times New Roman" panose="02020603050405020304"/>
                        </a:rPr>
                        <a:t> </a:t>
                      </a:r>
                      <a:r>
                        <a:rPr sz="2000" b="1" spc="-5" dirty="0">
                          <a:latin typeface="Times New Roman" panose="02020603050405020304"/>
                          <a:cs typeface="Times New Roman" panose="02020603050405020304"/>
                        </a:rPr>
                        <a:t>)	=</a:t>
                      </a:r>
                      <a:r>
                        <a:rPr sz="2000" b="1" spc="-90" dirty="0">
                          <a:latin typeface="Times New Roman" panose="02020603050405020304"/>
                          <a:cs typeface="Times New Roman" panose="02020603050405020304"/>
                        </a:rPr>
                        <a:t> </a:t>
                      </a:r>
                      <a:r>
                        <a:rPr sz="2000" b="1" spc="-5" dirty="0">
                          <a:latin typeface="Times New Roman" panose="02020603050405020304"/>
                          <a:cs typeface="Times New Roman" panose="02020603050405020304"/>
                        </a:rPr>
                        <a:t>{</a:t>
                      </a:r>
                      <a:endParaRPr sz="2000" dirty="0">
                        <a:latin typeface="Times New Roman" panose="02020603050405020304"/>
                        <a:cs typeface="Times New Roman" panose="02020603050405020304"/>
                      </a:endParaRPr>
                    </a:p>
                  </a:txBody>
                  <a:tcPr marL="0" marR="0" marT="16290" marB="0">
                    <a:lnL>
                      <a:noFill/>
                    </a:lnL>
                    <a:lnR>
                      <a:noFill/>
                    </a:lnR>
                    <a:lnT>
                      <a:noFill/>
                    </a:lnT>
                    <a:lnB>
                      <a:noFill/>
                    </a:lnB>
                    <a:lnTlToBr w="12700" cmpd="sng">
                      <a:noFill/>
                      <a:prstDash val="solid"/>
                    </a:lnTlToBr>
                    <a:lnBlToTr w="12700" cmpd="sng">
                      <a:noFill/>
                      <a:prstDash val="solid"/>
                    </a:lnBlToTr>
                  </a:tcPr>
                </a:tc>
                <a:tc>
                  <a:txBody>
                    <a:bodyPr/>
                    <a:lstStyle/>
                    <a:p>
                      <a:pPr marL="68580">
                        <a:lnSpc>
                          <a:spcPct val="100000"/>
                        </a:lnSpc>
                        <a:spcBef>
                          <a:spcPts val="150"/>
                        </a:spcBef>
                        <a:tabLst>
                          <a:tab pos="312420" algn="l"/>
                        </a:tabLst>
                      </a:pPr>
                      <a:r>
                        <a:rPr sz="2000" b="1" spc="-5" dirty="0">
                          <a:latin typeface="Times New Roman" panose="02020603050405020304"/>
                          <a:cs typeface="Times New Roman" panose="02020603050405020304"/>
                        </a:rPr>
                        <a:t>(	id</a:t>
                      </a:r>
                      <a:endParaRPr sz="2000" dirty="0">
                        <a:latin typeface="Times New Roman" panose="02020603050405020304"/>
                        <a:cs typeface="Times New Roman" panose="02020603050405020304"/>
                      </a:endParaRPr>
                    </a:p>
                  </a:txBody>
                  <a:tcPr marL="0" marR="0" marT="16290" marB="0">
                    <a:lnL>
                      <a:noFill/>
                    </a:lnL>
                    <a:lnR>
                      <a:noFill/>
                    </a:lnR>
                    <a:lnT>
                      <a:noFill/>
                    </a:lnT>
                    <a:lnB>
                      <a:noFill/>
                    </a:lnB>
                    <a:lnTlToBr w="12700" cmpd="sng">
                      <a:noFill/>
                      <a:prstDash val="solid"/>
                    </a:lnTlToBr>
                    <a:lnBlToTr w="12700" cmpd="sng">
                      <a:noFill/>
                      <a:prstDash val="solid"/>
                    </a:lnBlToTr>
                  </a:tcPr>
                </a:tc>
                <a:tc>
                  <a:txBody>
                    <a:bodyPr/>
                    <a:lstStyle/>
                    <a:p>
                      <a:pPr marL="73025">
                        <a:lnSpc>
                          <a:spcPct val="100000"/>
                        </a:lnSpc>
                        <a:spcBef>
                          <a:spcPts val="150"/>
                        </a:spcBef>
                      </a:pPr>
                      <a:r>
                        <a:rPr sz="2000" b="1" dirty="0">
                          <a:latin typeface="Times New Roman" panose="02020603050405020304"/>
                          <a:cs typeface="Times New Roman" panose="02020603050405020304"/>
                        </a:rPr>
                        <a:t>}</a:t>
                      </a:r>
                      <a:endParaRPr sz="2000">
                        <a:latin typeface="Times New Roman" panose="02020603050405020304"/>
                        <a:cs typeface="Times New Roman" panose="02020603050405020304"/>
                      </a:endParaRPr>
                    </a:p>
                  </a:txBody>
                  <a:tcPr marL="0" marR="0" marT="16290" marB="0">
                    <a:lnL>
                      <a:noFill/>
                    </a:lnL>
                    <a:lnR>
                      <a:noFill/>
                    </a:lnR>
                    <a:lnT>
                      <a:noFill/>
                    </a:lnT>
                    <a:lnB>
                      <a:noFill/>
                    </a:lnB>
                    <a:lnTlToBr w="12700" cmpd="sng">
                      <a:noFill/>
                      <a:prstDash val="solid"/>
                    </a:lnTlToBr>
                    <a:lnBlToTr w="12700" cmpd="sng">
                      <a:noFill/>
                      <a:prstDash val="solid"/>
                    </a:lnBlToTr>
                  </a:tcPr>
                </a:tc>
                <a:tc>
                  <a:txBody>
                    <a:bodyPr/>
                    <a:lstStyle/>
                    <a:p>
                      <a:pPr marR="62230" algn="r">
                        <a:lnSpc>
                          <a:spcPct val="100000"/>
                        </a:lnSpc>
                        <a:spcBef>
                          <a:spcPts val="150"/>
                        </a:spcBef>
                        <a:tabLst>
                          <a:tab pos="2136140" algn="l"/>
                        </a:tabLst>
                      </a:pPr>
                      <a:r>
                        <a:rPr sz="2000" b="1" i="1" dirty="0">
                          <a:latin typeface="Times New Roman" panose="02020603050405020304"/>
                          <a:cs typeface="Times New Roman" panose="02020603050405020304"/>
                        </a:rPr>
                        <a:t>FOLLOW</a:t>
                      </a:r>
                      <a:r>
                        <a:rPr sz="2000" b="1" dirty="0">
                          <a:latin typeface="Times New Roman" panose="02020603050405020304"/>
                          <a:cs typeface="Times New Roman" panose="02020603050405020304"/>
                        </a:rPr>
                        <a:t>( </a:t>
                      </a:r>
                      <a:r>
                        <a:rPr sz="2000" b="1" i="1" dirty="0">
                          <a:latin typeface="Times New Roman" panose="02020603050405020304"/>
                          <a:cs typeface="Times New Roman" panose="02020603050405020304"/>
                        </a:rPr>
                        <a:t>T</a:t>
                      </a:r>
                      <a:r>
                        <a:rPr sz="2000" b="1" i="1" spc="-5" dirty="0">
                          <a:latin typeface="Times New Roman" panose="02020603050405020304"/>
                          <a:cs typeface="Times New Roman" panose="02020603050405020304"/>
                        </a:rPr>
                        <a:t> </a:t>
                      </a:r>
                      <a:r>
                        <a:rPr sz="2000" b="1" dirty="0">
                          <a:latin typeface="Times New Roman" panose="02020603050405020304"/>
                          <a:cs typeface="Times New Roman" panose="02020603050405020304"/>
                        </a:rPr>
                        <a:t>)</a:t>
                      </a:r>
                      <a:r>
                        <a:rPr sz="2000" b="1" spc="-5" dirty="0">
                          <a:latin typeface="Times New Roman" panose="02020603050405020304"/>
                          <a:cs typeface="Times New Roman" panose="02020603050405020304"/>
                        </a:rPr>
                        <a:t> </a:t>
                      </a:r>
                      <a:r>
                        <a:rPr sz="2000" b="1" dirty="0">
                          <a:latin typeface="Times New Roman" panose="02020603050405020304"/>
                          <a:cs typeface="Times New Roman" panose="02020603050405020304"/>
                        </a:rPr>
                        <a:t>=	</a:t>
                      </a:r>
                      <a:r>
                        <a:rPr sz="2000" b="1" spc="229" dirty="0">
                          <a:latin typeface="Times New Roman" panose="02020603050405020304"/>
                          <a:cs typeface="Times New Roman" panose="02020603050405020304"/>
                        </a:rPr>
                        <a:t>{</a:t>
                      </a:r>
                      <a:r>
                        <a:rPr sz="3000" b="1" baseline="-4000" dirty="0">
                          <a:solidFill>
                            <a:srgbClr val="FF0000"/>
                          </a:solidFill>
                          <a:latin typeface="Times New Roman" panose="02020603050405020304"/>
                          <a:cs typeface="Times New Roman" panose="02020603050405020304"/>
                        </a:rPr>
                        <a:t>+</a:t>
                      </a:r>
                      <a:endParaRPr sz="3000" baseline="-4000" dirty="0">
                        <a:latin typeface="Times New Roman" panose="02020603050405020304"/>
                        <a:cs typeface="Times New Roman" panose="02020603050405020304"/>
                      </a:endParaRPr>
                    </a:p>
                  </a:txBody>
                  <a:tcPr marL="0" marR="0" marT="16290" marB="0">
                    <a:lnL>
                      <a:noFill/>
                    </a:lnL>
                    <a:lnR>
                      <a:noFill/>
                    </a:lnR>
                    <a:lnT>
                      <a:noFill/>
                    </a:lnT>
                    <a:lnB>
                      <a:noFill/>
                    </a:lnB>
                    <a:lnTlToBr w="12700" cmpd="sng">
                      <a:noFill/>
                      <a:prstDash val="solid"/>
                    </a:lnTlToBr>
                    <a:lnBlToTr w="12700" cmpd="sng">
                      <a:noFill/>
                      <a:prstDash val="solid"/>
                    </a:lnBlToTr>
                  </a:tcPr>
                </a:tc>
                <a:tc>
                  <a:txBody>
                    <a:bodyPr/>
                    <a:lstStyle/>
                    <a:p>
                      <a:pPr marL="69850">
                        <a:lnSpc>
                          <a:spcPct val="100000"/>
                        </a:lnSpc>
                        <a:spcBef>
                          <a:spcPts val="150"/>
                        </a:spcBef>
                      </a:pPr>
                      <a:r>
                        <a:rPr sz="3000" b="1" spc="-7" baseline="-4000" dirty="0">
                          <a:solidFill>
                            <a:srgbClr val="FF0000"/>
                          </a:solidFill>
                          <a:latin typeface="Times New Roman" panose="02020603050405020304"/>
                          <a:cs typeface="Times New Roman" panose="02020603050405020304"/>
                        </a:rPr>
                        <a:t>$</a:t>
                      </a:r>
                      <a:r>
                        <a:rPr sz="3000" b="1" spc="465" baseline="-4000" dirty="0">
                          <a:solidFill>
                            <a:srgbClr val="FF0000"/>
                          </a:solidFill>
                          <a:latin typeface="Times New Roman" panose="02020603050405020304"/>
                          <a:cs typeface="Times New Roman" panose="02020603050405020304"/>
                        </a:rPr>
                        <a:t> </a:t>
                      </a:r>
                      <a:r>
                        <a:rPr sz="2000" b="1" spc="-5" dirty="0">
                          <a:solidFill>
                            <a:srgbClr val="FF0000"/>
                          </a:solidFill>
                          <a:latin typeface="Times New Roman" panose="02020603050405020304"/>
                          <a:cs typeface="Times New Roman" panose="02020603050405020304"/>
                        </a:rPr>
                        <a:t>)</a:t>
                      </a:r>
                      <a:endParaRPr sz="2000" dirty="0">
                        <a:latin typeface="Times New Roman" panose="02020603050405020304"/>
                        <a:cs typeface="Times New Roman" panose="02020603050405020304"/>
                      </a:endParaRPr>
                    </a:p>
                  </a:txBody>
                  <a:tcPr marL="0" marR="0" marT="16290" marB="0">
                    <a:lnL>
                      <a:noFill/>
                    </a:lnL>
                    <a:lnR>
                      <a:noFill/>
                    </a:lnR>
                    <a:lnT>
                      <a:noFill/>
                    </a:lnT>
                    <a:lnB>
                      <a:noFill/>
                    </a:lnB>
                    <a:lnTlToBr w="12700" cmpd="sng">
                      <a:noFill/>
                      <a:prstDash val="solid"/>
                    </a:lnTlToBr>
                    <a:lnBlToTr w="12700" cmpd="sng">
                      <a:noFill/>
                      <a:prstDash val="solid"/>
                    </a:lnBlToTr>
                  </a:tcPr>
                </a:tc>
                <a:tc>
                  <a:txBody>
                    <a:bodyPr/>
                    <a:lstStyle/>
                    <a:p>
                      <a:pPr marR="24130" algn="r">
                        <a:lnSpc>
                          <a:spcPct val="100000"/>
                        </a:lnSpc>
                        <a:spcBef>
                          <a:spcPts val="150"/>
                        </a:spcBef>
                      </a:pPr>
                      <a:r>
                        <a:rPr sz="2000" b="1" dirty="0">
                          <a:latin typeface="Times New Roman" panose="02020603050405020304"/>
                          <a:cs typeface="Times New Roman" panose="02020603050405020304"/>
                        </a:rPr>
                        <a:t>}</a:t>
                      </a:r>
                      <a:endParaRPr sz="2000" dirty="0">
                        <a:latin typeface="Times New Roman" panose="02020603050405020304"/>
                        <a:cs typeface="Times New Roman" panose="02020603050405020304"/>
                      </a:endParaRPr>
                    </a:p>
                  </a:txBody>
                  <a:tcPr marL="0" marR="0" marT="16290"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66519">
                <a:tc>
                  <a:txBody>
                    <a:bodyPr/>
                    <a:lstStyle/>
                    <a:p>
                      <a:pPr marR="34925" algn="ctr">
                        <a:lnSpc>
                          <a:spcPct val="100000"/>
                        </a:lnSpc>
                        <a:spcBef>
                          <a:spcPts val="55"/>
                        </a:spcBef>
                      </a:pPr>
                      <a:r>
                        <a:rPr sz="2000" b="1" dirty="0">
                          <a:latin typeface="宋体" panose="02010600030101010101" pitchFamily="2" charset="-122"/>
                          <a:cs typeface="宋体" panose="02010600030101010101" pitchFamily="2" charset="-122"/>
                        </a:rPr>
                        <a:t>④</a:t>
                      </a:r>
                      <a:endParaRPr sz="2000">
                        <a:latin typeface="宋体" panose="02010600030101010101" pitchFamily="2" charset="-122"/>
                        <a:cs typeface="宋体" panose="02010600030101010101" pitchFamily="2" charset="-122"/>
                      </a:endParaRPr>
                    </a:p>
                  </a:txBody>
                  <a:tcPr marL="0" marR="0" marT="5973" marB="0">
                    <a:lnL>
                      <a:noFill/>
                    </a:lnL>
                    <a:lnR>
                      <a:noFill/>
                    </a:lnR>
                    <a:lnT>
                      <a:noFill/>
                    </a:lnT>
                    <a:lnB>
                      <a:noFill/>
                    </a:lnB>
                    <a:lnTlToBr w="12700" cmpd="sng">
                      <a:noFill/>
                      <a:prstDash val="solid"/>
                    </a:lnTlToBr>
                    <a:lnBlToTr w="12700" cmpd="sng">
                      <a:noFill/>
                      <a:prstDash val="solid"/>
                    </a:lnBlToTr>
                  </a:tcPr>
                </a:tc>
                <a:tc>
                  <a:txBody>
                    <a:bodyPr/>
                    <a:lstStyle/>
                    <a:p>
                      <a:pPr marL="74295">
                        <a:lnSpc>
                          <a:spcPct val="100000"/>
                        </a:lnSpc>
                        <a:spcBef>
                          <a:spcPts val="55"/>
                        </a:spcBef>
                      </a:pPr>
                      <a:r>
                        <a:rPr sz="2000" b="1" i="1" spc="-5" dirty="0">
                          <a:latin typeface="Times New Roman" panose="02020603050405020304"/>
                          <a:cs typeface="Times New Roman" panose="02020603050405020304"/>
                        </a:rPr>
                        <a:t>T' </a:t>
                      </a:r>
                      <a:r>
                        <a:rPr sz="2000" b="1" spc="-5" dirty="0">
                          <a:latin typeface="Times New Roman" panose="02020603050405020304"/>
                          <a:cs typeface="Times New Roman" panose="02020603050405020304"/>
                        </a:rPr>
                        <a:t>→ *</a:t>
                      </a:r>
                      <a:r>
                        <a:rPr sz="2000" b="1" i="1" spc="-5" dirty="0">
                          <a:latin typeface="Times New Roman" panose="02020603050405020304"/>
                          <a:cs typeface="Times New Roman" panose="02020603050405020304"/>
                        </a:rPr>
                        <a:t>FT'</a:t>
                      </a:r>
                      <a:r>
                        <a:rPr sz="2000" b="1" i="1" spc="-55" dirty="0">
                          <a:latin typeface="Times New Roman" panose="02020603050405020304"/>
                          <a:cs typeface="Times New Roman" panose="02020603050405020304"/>
                        </a:rPr>
                        <a:t> </a:t>
                      </a:r>
                      <a:r>
                        <a:rPr sz="2000" b="1" spc="-5" dirty="0">
                          <a:latin typeface="Times New Roman" panose="02020603050405020304"/>
                          <a:cs typeface="Times New Roman" panose="02020603050405020304"/>
                        </a:rPr>
                        <a:t>|</a:t>
                      </a:r>
                      <a:r>
                        <a:rPr sz="2000" b="1" i="1" spc="-5" dirty="0">
                          <a:latin typeface="Times New Roman" panose="02020603050405020304"/>
                          <a:cs typeface="Times New Roman" panose="02020603050405020304"/>
                        </a:rPr>
                        <a:t>ε</a:t>
                      </a:r>
                      <a:endParaRPr sz="2000" dirty="0">
                        <a:latin typeface="Times New Roman" panose="02020603050405020304"/>
                        <a:cs typeface="Times New Roman" panose="02020603050405020304"/>
                      </a:endParaRPr>
                    </a:p>
                  </a:txBody>
                  <a:tcPr marL="0" marR="0" marT="5973" marB="0">
                    <a:lnL>
                      <a:noFill/>
                    </a:lnL>
                    <a:lnR>
                      <a:noFill/>
                    </a:lnR>
                    <a:lnT w="28575">
                      <a:noFill/>
                      <a:prstDash val="solid"/>
                    </a:lnT>
                    <a:lnB w="28575">
                      <a:noFill/>
                      <a:prstDash val="solid"/>
                    </a:lnB>
                    <a:lnTlToBr w="12700" cmpd="sng">
                      <a:noFill/>
                      <a:prstDash val="solid"/>
                    </a:lnTlToBr>
                    <a:lnBlToTr w="12700" cmpd="sng">
                      <a:noFill/>
                      <a:prstDash val="solid"/>
                    </a:lnBlToTr>
                  </a:tcPr>
                </a:tc>
                <a:tc>
                  <a:txBody>
                    <a:bodyPr/>
                    <a:lstStyle/>
                    <a:p>
                      <a:pPr marR="60960" algn="r">
                        <a:lnSpc>
                          <a:spcPct val="100000"/>
                        </a:lnSpc>
                        <a:spcBef>
                          <a:spcPts val="85"/>
                        </a:spcBef>
                      </a:pPr>
                      <a:r>
                        <a:rPr sz="2000" b="1" i="1" spc="-10" dirty="0">
                          <a:latin typeface="Times New Roman" panose="02020603050405020304"/>
                          <a:cs typeface="Times New Roman" panose="02020603050405020304"/>
                        </a:rPr>
                        <a:t>FIRST </a:t>
                      </a:r>
                      <a:r>
                        <a:rPr sz="2000" b="1" spc="-5" dirty="0">
                          <a:latin typeface="Times New Roman" panose="02020603050405020304"/>
                          <a:cs typeface="Times New Roman" panose="02020603050405020304"/>
                        </a:rPr>
                        <a:t>( </a:t>
                      </a:r>
                      <a:r>
                        <a:rPr sz="2000" b="1" i="1" spc="-5" dirty="0">
                          <a:latin typeface="Times New Roman" panose="02020603050405020304"/>
                          <a:cs typeface="Times New Roman" panose="02020603050405020304"/>
                        </a:rPr>
                        <a:t>T' </a:t>
                      </a:r>
                      <a:r>
                        <a:rPr sz="2000" b="1" spc="-5" dirty="0">
                          <a:latin typeface="Times New Roman" panose="02020603050405020304"/>
                          <a:cs typeface="Times New Roman" panose="02020603050405020304"/>
                        </a:rPr>
                        <a:t>) =</a:t>
                      </a:r>
                      <a:r>
                        <a:rPr sz="2000" b="1" spc="-35" dirty="0">
                          <a:latin typeface="Times New Roman" panose="02020603050405020304"/>
                          <a:cs typeface="Times New Roman" panose="02020603050405020304"/>
                        </a:rPr>
                        <a:t> </a:t>
                      </a:r>
                      <a:r>
                        <a:rPr sz="2000" b="1" spc="-5" dirty="0">
                          <a:latin typeface="Times New Roman" panose="02020603050405020304"/>
                          <a:cs typeface="Times New Roman" panose="02020603050405020304"/>
                        </a:rPr>
                        <a:t>{</a:t>
                      </a:r>
                      <a:endParaRPr sz="2000">
                        <a:latin typeface="Times New Roman" panose="02020603050405020304"/>
                        <a:cs typeface="Times New Roman" panose="02020603050405020304"/>
                      </a:endParaRPr>
                    </a:p>
                  </a:txBody>
                  <a:tcPr marL="0" marR="0" marT="9231" marB="0">
                    <a:lnL>
                      <a:noFill/>
                    </a:lnL>
                    <a:lnR>
                      <a:noFill/>
                    </a:lnR>
                    <a:lnT>
                      <a:noFill/>
                    </a:lnT>
                    <a:lnB>
                      <a:noFill/>
                    </a:lnB>
                    <a:lnTlToBr w="12700" cmpd="sng">
                      <a:noFill/>
                      <a:prstDash val="solid"/>
                    </a:lnTlToBr>
                    <a:lnBlToTr w="12700" cmpd="sng">
                      <a:noFill/>
                      <a:prstDash val="solid"/>
                    </a:lnBlToTr>
                  </a:tcPr>
                </a:tc>
                <a:tc>
                  <a:txBody>
                    <a:bodyPr/>
                    <a:lstStyle/>
                    <a:p>
                      <a:pPr marL="78105">
                        <a:lnSpc>
                          <a:spcPct val="100000"/>
                        </a:lnSpc>
                        <a:spcBef>
                          <a:spcPts val="85"/>
                        </a:spcBef>
                        <a:tabLst>
                          <a:tab pos="369570" algn="l"/>
                        </a:tabLst>
                      </a:pPr>
                      <a:r>
                        <a:rPr sz="2000" b="1" spc="-5" dirty="0">
                          <a:latin typeface="Times New Roman" panose="02020603050405020304"/>
                          <a:cs typeface="Times New Roman" panose="02020603050405020304"/>
                        </a:rPr>
                        <a:t>*	</a:t>
                      </a:r>
                      <a:r>
                        <a:rPr sz="2000" b="1" i="1" spc="-5" dirty="0">
                          <a:latin typeface="Times New Roman" panose="02020603050405020304"/>
                          <a:cs typeface="Times New Roman" panose="02020603050405020304"/>
                        </a:rPr>
                        <a:t>ε</a:t>
                      </a:r>
                      <a:endParaRPr sz="2000">
                        <a:latin typeface="Times New Roman" panose="02020603050405020304"/>
                        <a:cs typeface="Times New Roman" panose="02020603050405020304"/>
                      </a:endParaRPr>
                    </a:p>
                  </a:txBody>
                  <a:tcPr marL="0" marR="0" marT="9231" marB="0">
                    <a:lnL>
                      <a:noFill/>
                    </a:lnL>
                    <a:lnR>
                      <a:noFill/>
                    </a:lnR>
                    <a:lnT>
                      <a:noFill/>
                    </a:lnT>
                    <a:lnB>
                      <a:noFill/>
                    </a:lnB>
                    <a:lnTlToBr w="12700" cmpd="sng">
                      <a:noFill/>
                      <a:prstDash val="solid"/>
                    </a:lnTlToBr>
                    <a:lnBlToTr w="12700" cmpd="sng">
                      <a:noFill/>
                      <a:prstDash val="solid"/>
                    </a:lnBlToTr>
                  </a:tcPr>
                </a:tc>
                <a:tc>
                  <a:txBody>
                    <a:bodyPr/>
                    <a:lstStyle/>
                    <a:p>
                      <a:pPr marL="78740">
                        <a:lnSpc>
                          <a:spcPct val="100000"/>
                        </a:lnSpc>
                        <a:spcBef>
                          <a:spcPts val="85"/>
                        </a:spcBef>
                      </a:pPr>
                      <a:r>
                        <a:rPr sz="2000" b="1" dirty="0">
                          <a:latin typeface="Times New Roman" panose="02020603050405020304"/>
                          <a:cs typeface="Times New Roman" panose="02020603050405020304"/>
                        </a:rPr>
                        <a:t>}</a:t>
                      </a:r>
                      <a:endParaRPr sz="2000">
                        <a:latin typeface="Times New Roman" panose="02020603050405020304"/>
                        <a:cs typeface="Times New Roman" panose="02020603050405020304"/>
                      </a:endParaRPr>
                    </a:p>
                  </a:txBody>
                  <a:tcPr marL="0" marR="0" marT="9231" marB="0">
                    <a:lnL>
                      <a:noFill/>
                    </a:lnL>
                    <a:lnR>
                      <a:noFill/>
                    </a:lnR>
                    <a:lnT>
                      <a:noFill/>
                    </a:lnT>
                    <a:lnB>
                      <a:noFill/>
                    </a:lnB>
                    <a:lnTlToBr w="12700" cmpd="sng">
                      <a:noFill/>
                      <a:prstDash val="solid"/>
                    </a:lnTlToBr>
                    <a:lnBlToTr w="12700" cmpd="sng">
                      <a:noFill/>
                      <a:prstDash val="solid"/>
                    </a:lnBlToTr>
                  </a:tcPr>
                </a:tc>
                <a:tc>
                  <a:txBody>
                    <a:bodyPr/>
                    <a:lstStyle/>
                    <a:p>
                      <a:pPr marR="63500" algn="r">
                        <a:lnSpc>
                          <a:spcPct val="100000"/>
                        </a:lnSpc>
                        <a:spcBef>
                          <a:spcPts val="85"/>
                        </a:spcBef>
                      </a:pPr>
                      <a:r>
                        <a:rPr sz="2000" b="1" i="1" spc="-5" dirty="0">
                          <a:latin typeface="Times New Roman" panose="02020603050405020304"/>
                          <a:cs typeface="Times New Roman" panose="02020603050405020304"/>
                        </a:rPr>
                        <a:t>FOLLOW</a:t>
                      </a:r>
                      <a:r>
                        <a:rPr sz="2000" b="1" spc="-5" dirty="0">
                          <a:latin typeface="Times New Roman" panose="02020603050405020304"/>
                          <a:cs typeface="Times New Roman" panose="02020603050405020304"/>
                        </a:rPr>
                        <a:t>( </a:t>
                      </a:r>
                      <a:r>
                        <a:rPr sz="2000" b="1" i="1" spc="-5" dirty="0">
                          <a:latin typeface="Times New Roman" panose="02020603050405020304"/>
                          <a:cs typeface="Times New Roman" panose="02020603050405020304"/>
                        </a:rPr>
                        <a:t>T' </a:t>
                      </a:r>
                      <a:r>
                        <a:rPr sz="2000" b="1" spc="-5" dirty="0">
                          <a:latin typeface="Times New Roman" panose="02020603050405020304"/>
                          <a:cs typeface="Times New Roman" panose="02020603050405020304"/>
                        </a:rPr>
                        <a:t>) =</a:t>
                      </a:r>
                      <a:r>
                        <a:rPr sz="2000" b="1" spc="-50" dirty="0">
                          <a:latin typeface="Times New Roman" panose="02020603050405020304"/>
                          <a:cs typeface="Times New Roman" panose="02020603050405020304"/>
                        </a:rPr>
                        <a:t> </a:t>
                      </a:r>
                      <a:r>
                        <a:rPr sz="2000" b="1" spc="75" dirty="0">
                          <a:latin typeface="Times New Roman" panose="02020603050405020304"/>
                          <a:cs typeface="Times New Roman" panose="02020603050405020304"/>
                        </a:rPr>
                        <a:t>{</a:t>
                      </a:r>
                      <a:r>
                        <a:rPr sz="3000" b="1" spc="112" baseline="-5000" dirty="0">
                          <a:solidFill>
                            <a:srgbClr val="FF0000"/>
                          </a:solidFill>
                          <a:latin typeface="Times New Roman" panose="02020603050405020304"/>
                          <a:cs typeface="Times New Roman" panose="02020603050405020304"/>
                        </a:rPr>
                        <a:t>+</a:t>
                      </a:r>
                      <a:endParaRPr sz="3000" baseline="-5000">
                        <a:latin typeface="Times New Roman" panose="02020603050405020304"/>
                        <a:cs typeface="Times New Roman" panose="02020603050405020304"/>
                      </a:endParaRPr>
                    </a:p>
                  </a:txBody>
                  <a:tcPr marL="0" marR="0" marT="9231" marB="0">
                    <a:lnL>
                      <a:noFill/>
                    </a:lnL>
                    <a:lnR>
                      <a:noFill/>
                    </a:lnR>
                    <a:lnT>
                      <a:noFill/>
                    </a:lnT>
                    <a:lnB>
                      <a:noFill/>
                    </a:lnB>
                    <a:lnTlToBr w="12700" cmpd="sng">
                      <a:noFill/>
                      <a:prstDash val="solid"/>
                    </a:lnTlToBr>
                    <a:lnBlToTr w="12700" cmpd="sng">
                      <a:noFill/>
                      <a:prstDash val="solid"/>
                    </a:lnBlToTr>
                  </a:tcPr>
                </a:tc>
                <a:tc>
                  <a:txBody>
                    <a:bodyPr/>
                    <a:lstStyle/>
                    <a:p>
                      <a:pPr marL="74295">
                        <a:lnSpc>
                          <a:spcPct val="100000"/>
                        </a:lnSpc>
                        <a:spcBef>
                          <a:spcPts val="290"/>
                        </a:spcBef>
                      </a:pPr>
                      <a:r>
                        <a:rPr sz="2000" b="1" spc="-5" dirty="0">
                          <a:solidFill>
                            <a:srgbClr val="FF0000"/>
                          </a:solidFill>
                          <a:latin typeface="Times New Roman" panose="02020603050405020304"/>
                          <a:cs typeface="Times New Roman" panose="02020603050405020304"/>
                        </a:rPr>
                        <a:t>$</a:t>
                      </a:r>
                      <a:r>
                        <a:rPr sz="2000" b="1" spc="280" dirty="0">
                          <a:solidFill>
                            <a:srgbClr val="FF0000"/>
                          </a:solidFill>
                          <a:latin typeface="Times New Roman" panose="02020603050405020304"/>
                          <a:cs typeface="Times New Roman" panose="02020603050405020304"/>
                        </a:rPr>
                        <a:t> </a:t>
                      </a:r>
                      <a:r>
                        <a:rPr sz="2000" b="1" spc="-5" dirty="0">
                          <a:solidFill>
                            <a:srgbClr val="FF0000"/>
                          </a:solidFill>
                          <a:latin typeface="Times New Roman" panose="02020603050405020304"/>
                          <a:cs typeface="Times New Roman" panose="02020603050405020304"/>
                        </a:rPr>
                        <a:t>)</a:t>
                      </a:r>
                      <a:endParaRPr sz="2000">
                        <a:latin typeface="Times New Roman" panose="02020603050405020304"/>
                        <a:cs typeface="Times New Roman" panose="02020603050405020304"/>
                      </a:endParaRPr>
                    </a:p>
                  </a:txBody>
                  <a:tcPr marL="0" marR="0" marT="31494" marB="0">
                    <a:lnL>
                      <a:noFill/>
                    </a:lnL>
                    <a:lnR>
                      <a:noFill/>
                    </a:lnR>
                    <a:lnT>
                      <a:noFill/>
                    </a:lnT>
                    <a:lnB>
                      <a:noFill/>
                    </a:lnB>
                    <a:lnTlToBr w="12700" cmpd="sng">
                      <a:noFill/>
                      <a:prstDash val="solid"/>
                    </a:lnTlToBr>
                    <a:lnBlToTr w="12700" cmpd="sng">
                      <a:noFill/>
                      <a:prstDash val="solid"/>
                    </a:lnBlToTr>
                  </a:tcPr>
                </a:tc>
                <a:tc>
                  <a:txBody>
                    <a:bodyPr/>
                    <a:lstStyle/>
                    <a:p>
                      <a:pPr marR="24130" algn="r">
                        <a:lnSpc>
                          <a:spcPct val="100000"/>
                        </a:lnSpc>
                        <a:spcBef>
                          <a:spcPts val="85"/>
                        </a:spcBef>
                      </a:pPr>
                      <a:r>
                        <a:rPr sz="2000" b="1" dirty="0">
                          <a:latin typeface="Times New Roman" panose="02020603050405020304"/>
                          <a:cs typeface="Times New Roman" panose="02020603050405020304"/>
                        </a:rPr>
                        <a:t>}</a:t>
                      </a:r>
                      <a:endParaRPr sz="2000" dirty="0">
                        <a:latin typeface="Times New Roman" panose="02020603050405020304"/>
                        <a:cs typeface="Times New Roman" panose="02020603050405020304"/>
                      </a:endParaRPr>
                    </a:p>
                  </a:txBody>
                  <a:tcPr marL="0" marR="0" marT="9231"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13" name="object 13"/>
          <p:cNvSpPr txBox="1"/>
          <p:nvPr/>
        </p:nvSpPr>
        <p:spPr>
          <a:xfrm>
            <a:off x="4932040" y="4221088"/>
            <a:ext cx="3037502" cy="313129"/>
          </a:xfrm>
          <a:prstGeom prst="rect">
            <a:avLst/>
          </a:prstGeom>
        </p:spPr>
        <p:txBody>
          <a:bodyPr vert="horz" wrap="square" lIns="0" tIns="10317" rIns="0" bIns="0" rtlCol="0">
            <a:spAutoFit/>
          </a:bodyPr>
          <a:lstStyle/>
          <a:p>
            <a:pPr marL="32579">
              <a:spcBef>
                <a:spcPts val="81"/>
              </a:spcBef>
              <a:tabLst>
                <a:tab pos="2482000" algn="l"/>
                <a:tab pos="2719829" algn="l"/>
              </a:tabLst>
            </a:pPr>
            <a:r>
              <a:rPr sz="1967" b="1" i="1" spc="-4" dirty="0">
                <a:latin typeface="Times New Roman" panose="02020603050405020304"/>
                <a:cs typeface="Times New Roman" panose="02020603050405020304"/>
              </a:rPr>
              <a:t>FOLLOW</a:t>
            </a:r>
            <a:r>
              <a:rPr sz="1967" b="1" spc="-4" dirty="0">
                <a:latin typeface="Times New Roman" panose="02020603050405020304"/>
                <a:cs typeface="Times New Roman" panose="02020603050405020304"/>
              </a:rPr>
              <a:t>( </a:t>
            </a:r>
            <a:r>
              <a:rPr sz="1967" b="1" i="1" spc="-4" dirty="0">
                <a:latin typeface="Times New Roman" panose="02020603050405020304"/>
                <a:cs typeface="Times New Roman" panose="02020603050405020304"/>
              </a:rPr>
              <a:t>F </a:t>
            </a:r>
            <a:r>
              <a:rPr sz="1967" b="1" spc="-4" dirty="0">
                <a:latin typeface="Times New Roman" panose="02020603050405020304"/>
                <a:cs typeface="Times New Roman" panose="02020603050405020304"/>
              </a:rPr>
              <a:t>) = {</a:t>
            </a:r>
            <a:r>
              <a:rPr sz="1967" b="1" spc="141" dirty="0">
                <a:latin typeface="Times New Roman" panose="02020603050405020304"/>
                <a:cs typeface="Times New Roman" panose="02020603050405020304"/>
              </a:rPr>
              <a:t> </a:t>
            </a:r>
            <a:r>
              <a:rPr sz="2950" b="1" spc="-6" baseline="-17000" dirty="0">
                <a:solidFill>
                  <a:srgbClr val="FF0000"/>
                </a:solidFill>
                <a:latin typeface="Times New Roman" panose="02020603050405020304"/>
                <a:cs typeface="Times New Roman" panose="02020603050405020304"/>
              </a:rPr>
              <a:t>*</a:t>
            </a:r>
            <a:r>
              <a:rPr sz="2950" b="1" spc="493" baseline="-17000" dirty="0">
                <a:solidFill>
                  <a:srgbClr val="FF0000"/>
                </a:solidFill>
                <a:latin typeface="Times New Roman" panose="02020603050405020304"/>
                <a:cs typeface="Times New Roman" panose="02020603050405020304"/>
              </a:rPr>
              <a:t> </a:t>
            </a:r>
            <a:r>
              <a:rPr sz="2950" b="1" spc="-6" baseline="-7000" dirty="0">
                <a:solidFill>
                  <a:srgbClr val="FF0000"/>
                </a:solidFill>
                <a:latin typeface="Times New Roman" panose="02020603050405020304"/>
                <a:cs typeface="Times New Roman" panose="02020603050405020304"/>
              </a:rPr>
              <a:t>+	$	</a:t>
            </a:r>
            <a:r>
              <a:rPr sz="2950" b="1" spc="-6" baseline="-4000" dirty="0">
                <a:solidFill>
                  <a:srgbClr val="FF0000"/>
                </a:solidFill>
                <a:latin typeface="Times New Roman" panose="02020603050405020304"/>
                <a:cs typeface="Times New Roman" panose="02020603050405020304"/>
              </a:rPr>
              <a:t>)</a:t>
            </a:r>
            <a:r>
              <a:rPr sz="2950" b="1" spc="385" baseline="-4000" dirty="0">
                <a:solidFill>
                  <a:srgbClr val="FF0000"/>
                </a:solidFill>
                <a:latin typeface="Times New Roman" panose="02020603050405020304"/>
                <a:cs typeface="Times New Roman" panose="02020603050405020304"/>
              </a:rPr>
              <a:t> </a:t>
            </a:r>
            <a:r>
              <a:rPr sz="1967" b="1" spc="-4" dirty="0">
                <a:latin typeface="Times New Roman" panose="02020603050405020304"/>
                <a:cs typeface="Times New Roman" panose="02020603050405020304"/>
              </a:rPr>
              <a:t>}</a:t>
            </a:r>
            <a:endParaRPr sz="1967" dirty="0">
              <a:latin typeface="Times New Roman" panose="02020603050405020304"/>
              <a:cs typeface="Times New Roman" panose="02020603050405020304"/>
            </a:endParaRPr>
          </a:p>
        </p:txBody>
      </p:sp>
      <p:sp>
        <p:nvSpPr>
          <p:cNvPr id="14" name="object 14"/>
          <p:cNvSpPr txBox="1"/>
          <p:nvPr/>
        </p:nvSpPr>
        <p:spPr>
          <a:xfrm>
            <a:off x="2307227" y="2713673"/>
            <a:ext cx="6324586" cy="749593"/>
          </a:xfrm>
          <a:prstGeom prst="rect">
            <a:avLst/>
          </a:prstGeom>
        </p:spPr>
        <p:txBody>
          <a:bodyPr vert="horz" wrap="square" lIns="0" tIns="79277" rIns="0" bIns="0" rtlCol="0">
            <a:spAutoFit/>
          </a:bodyPr>
          <a:lstStyle/>
          <a:p>
            <a:pPr marL="21720">
              <a:spcBef>
                <a:spcPts val="624"/>
              </a:spcBef>
              <a:tabLst>
                <a:tab pos="1388422" algn="l"/>
                <a:tab pos="1816297" algn="l"/>
                <a:tab pos="2086705" algn="l"/>
                <a:tab pos="2656843" algn="l"/>
                <a:tab pos="4499203" algn="l"/>
                <a:tab pos="4974318" algn="l"/>
                <a:tab pos="5502645" algn="l"/>
              </a:tabLst>
            </a:pPr>
            <a:r>
              <a:rPr sz="1967" b="1" i="1" spc="-9" dirty="0">
                <a:latin typeface="Times New Roman" panose="02020603050405020304"/>
                <a:cs typeface="Times New Roman" panose="02020603050405020304"/>
              </a:rPr>
              <a:t>FIRS</a:t>
            </a:r>
            <a:r>
              <a:rPr sz="1967" b="1" i="1" spc="-4" dirty="0">
                <a:latin typeface="Times New Roman" panose="02020603050405020304"/>
                <a:cs typeface="Times New Roman" panose="02020603050405020304"/>
              </a:rPr>
              <a:t>T</a:t>
            </a:r>
            <a:r>
              <a:rPr sz="1967" b="1" i="1" spc="9" dirty="0">
                <a:latin typeface="Times New Roman" panose="02020603050405020304"/>
                <a:cs typeface="Times New Roman" panose="02020603050405020304"/>
              </a:rPr>
              <a:t> </a:t>
            </a:r>
            <a:r>
              <a:rPr sz="1967" b="1" spc="-4" dirty="0">
                <a:latin typeface="Times New Roman" panose="02020603050405020304"/>
                <a:cs typeface="Times New Roman" panose="02020603050405020304"/>
              </a:rPr>
              <a:t>( </a:t>
            </a:r>
            <a:r>
              <a:rPr sz="1967" b="1" i="1" spc="-4" dirty="0">
                <a:latin typeface="Times New Roman" panose="02020603050405020304"/>
                <a:cs typeface="Times New Roman" panose="02020603050405020304"/>
              </a:rPr>
              <a:t>E</a:t>
            </a:r>
            <a:r>
              <a:rPr sz="1967" b="1" i="1" dirty="0">
                <a:latin typeface="Times New Roman" panose="02020603050405020304"/>
                <a:cs typeface="Times New Roman" panose="02020603050405020304"/>
              </a:rPr>
              <a:t> </a:t>
            </a:r>
            <a:r>
              <a:rPr sz="1967" b="1" spc="-4" dirty="0">
                <a:latin typeface="Times New Roman" panose="02020603050405020304"/>
                <a:cs typeface="Times New Roman" panose="02020603050405020304"/>
              </a:rPr>
              <a:t>)</a:t>
            </a:r>
            <a:r>
              <a:rPr sz="1967" b="1" dirty="0">
                <a:latin typeface="Times New Roman" panose="02020603050405020304"/>
                <a:cs typeface="Times New Roman" panose="02020603050405020304"/>
              </a:rPr>
              <a:t>	</a:t>
            </a:r>
            <a:r>
              <a:rPr sz="1967" b="1" spc="-4" dirty="0">
                <a:latin typeface="Times New Roman" panose="02020603050405020304"/>
                <a:cs typeface="Times New Roman" panose="02020603050405020304"/>
              </a:rPr>
              <a:t>=</a:t>
            </a:r>
            <a:r>
              <a:rPr sz="1967" b="1" dirty="0">
                <a:latin typeface="Times New Roman" panose="02020603050405020304"/>
                <a:cs typeface="Times New Roman" panose="02020603050405020304"/>
              </a:rPr>
              <a:t> </a:t>
            </a:r>
            <a:r>
              <a:rPr sz="1967" b="1" spc="-4" dirty="0">
                <a:latin typeface="Times New Roman" panose="02020603050405020304"/>
                <a:cs typeface="Times New Roman" panose="02020603050405020304"/>
              </a:rPr>
              <a:t>{</a:t>
            </a:r>
            <a:r>
              <a:rPr sz="1967" b="1" dirty="0">
                <a:latin typeface="Times New Roman" panose="02020603050405020304"/>
                <a:cs typeface="Times New Roman" panose="02020603050405020304"/>
              </a:rPr>
              <a:t>	</a:t>
            </a:r>
            <a:r>
              <a:rPr sz="1967" b="1" spc="-4" dirty="0">
                <a:latin typeface="Times New Roman" panose="02020603050405020304"/>
                <a:cs typeface="Times New Roman" panose="02020603050405020304"/>
              </a:rPr>
              <a:t>(</a:t>
            </a:r>
            <a:r>
              <a:rPr sz="1967" b="1" dirty="0">
                <a:latin typeface="Times New Roman" panose="02020603050405020304"/>
                <a:cs typeface="Times New Roman" panose="02020603050405020304"/>
              </a:rPr>
              <a:t>	</a:t>
            </a:r>
            <a:r>
              <a:rPr sz="1967" b="1" spc="-4" dirty="0">
                <a:latin typeface="Times New Roman" panose="02020603050405020304"/>
                <a:cs typeface="Times New Roman" panose="02020603050405020304"/>
              </a:rPr>
              <a:t>id</a:t>
            </a:r>
            <a:r>
              <a:rPr sz="1967" b="1" dirty="0">
                <a:latin typeface="Times New Roman" panose="02020603050405020304"/>
                <a:cs typeface="Times New Roman" panose="02020603050405020304"/>
              </a:rPr>
              <a:t> </a:t>
            </a:r>
            <a:r>
              <a:rPr sz="1967" b="1" spc="-4" dirty="0">
                <a:latin typeface="Times New Roman" panose="02020603050405020304"/>
                <a:cs typeface="Times New Roman" panose="02020603050405020304"/>
              </a:rPr>
              <a:t>}</a:t>
            </a:r>
            <a:r>
              <a:rPr sz="1967" b="1" dirty="0">
                <a:latin typeface="Times New Roman" panose="02020603050405020304"/>
                <a:cs typeface="Times New Roman" panose="02020603050405020304"/>
              </a:rPr>
              <a:t>	</a:t>
            </a:r>
            <a:r>
              <a:rPr sz="1967" b="1" i="1" spc="-4" dirty="0">
                <a:latin typeface="Times New Roman" panose="02020603050405020304"/>
                <a:cs typeface="Times New Roman" panose="02020603050405020304"/>
              </a:rPr>
              <a:t>FOLLOW</a:t>
            </a:r>
            <a:r>
              <a:rPr sz="1967" b="1" spc="-4" dirty="0">
                <a:latin typeface="Times New Roman" panose="02020603050405020304"/>
                <a:cs typeface="Times New Roman" panose="02020603050405020304"/>
              </a:rPr>
              <a:t>(</a:t>
            </a:r>
            <a:r>
              <a:rPr sz="1967" b="1" dirty="0">
                <a:latin typeface="Times New Roman" panose="02020603050405020304"/>
                <a:cs typeface="Times New Roman" panose="02020603050405020304"/>
              </a:rPr>
              <a:t> </a:t>
            </a:r>
            <a:r>
              <a:rPr sz="1967" b="1" i="1" spc="-4" dirty="0">
                <a:latin typeface="Times New Roman" panose="02020603050405020304"/>
                <a:cs typeface="Times New Roman" panose="02020603050405020304"/>
              </a:rPr>
              <a:t>E</a:t>
            </a:r>
            <a:r>
              <a:rPr sz="1967" b="1" i="1" dirty="0">
                <a:latin typeface="Times New Roman" panose="02020603050405020304"/>
                <a:cs typeface="Times New Roman" panose="02020603050405020304"/>
              </a:rPr>
              <a:t> </a:t>
            </a:r>
            <a:r>
              <a:rPr sz="1967" b="1" spc="-4" dirty="0">
                <a:latin typeface="Times New Roman" panose="02020603050405020304"/>
                <a:cs typeface="Times New Roman" panose="02020603050405020304"/>
              </a:rPr>
              <a:t>) =</a:t>
            </a:r>
            <a:r>
              <a:rPr sz="1967" b="1" dirty="0">
                <a:latin typeface="Times New Roman" panose="02020603050405020304"/>
                <a:cs typeface="Times New Roman" panose="02020603050405020304"/>
              </a:rPr>
              <a:t>	</a:t>
            </a:r>
            <a:r>
              <a:rPr sz="1967" b="1" spc="-4" dirty="0">
                <a:latin typeface="Times New Roman" panose="02020603050405020304"/>
                <a:cs typeface="Times New Roman" panose="02020603050405020304"/>
              </a:rPr>
              <a:t>{</a:t>
            </a:r>
            <a:r>
              <a:rPr sz="1967" b="1" spc="60" dirty="0">
                <a:latin typeface="Times New Roman" panose="02020603050405020304"/>
                <a:cs typeface="Times New Roman" panose="02020603050405020304"/>
              </a:rPr>
              <a:t> </a:t>
            </a:r>
            <a:r>
              <a:rPr sz="2950" b="1" spc="-6" baseline="-5000" dirty="0">
                <a:solidFill>
                  <a:srgbClr val="FF0000"/>
                </a:solidFill>
                <a:latin typeface="Times New Roman" panose="02020603050405020304"/>
                <a:cs typeface="Times New Roman" panose="02020603050405020304"/>
              </a:rPr>
              <a:t>$</a:t>
            </a:r>
            <a:r>
              <a:rPr sz="2950" b="1" baseline="-5000" dirty="0">
                <a:solidFill>
                  <a:srgbClr val="FF0000"/>
                </a:solidFill>
                <a:latin typeface="Times New Roman" panose="02020603050405020304"/>
                <a:cs typeface="Times New Roman" panose="02020603050405020304"/>
              </a:rPr>
              <a:t>	</a:t>
            </a:r>
            <a:r>
              <a:rPr sz="2950" b="1" spc="-6" baseline="-5000" dirty="0">
                <a:solidFill>
                  <a:srgbClr val="FF0000"/>
                </a:solidFill>
                <a:latin typeface="Times New Roman" panose="02020603050405020304"/>
                <a:cs typeface="Times New Roman" panose="02020603050405020304"/>
              </a:rPr>
              <a:t>)</a:t>
            </a:r>
            <a:r>
              <a:rPr sz="2950" b="1" baseline="-5000" dirty="0">
                <a:solidFill>
                  <a:srgbClr val="FF0000"/>
                </a:solidFill>
                <a:latin typeface="Times New Roman" panose="02020603050405020304"/>
                <a:cs typeface="Times New Roman" panose="02020603050405020304"/>
              </a:rPr>
              <a:t>	</a:t>
            </a:r>
            <a:r>
              <a:rPr sz="1967" b="1" spc="-4" dirty="0">
                <a:latin typeface="Times New Roman" panose="02020603050405020304"/>
                <a:cs typeface="Times New Roman" panose="02020603050405020304"/>
              </a:rPr>
              <a:t>}</a:t>
            </a:r>
            <a:endParaRPr sz="1967" dirty="0">
              <a:latin typeface="Times New Roman" panose="02020603050405020304"/>
              <a:cs typeface="Times New Roman" panose="02020603050405020304"/>
            </a:endParaRPr>
          </a:p>
          <a:p>
            <a:pPr marL="21720">
              <a:spcBef>
                <a:spcPts val="539"/>
              </a:spcBef>
              <a:tabLst>
                <a:tab pos="1823898" algn="l"/>
                <a:tab pos="2091592" algn="l"/>
                <a:tab pos="2318018" algn="l"/>
                <a:tab pos="2656843" algn="l"/>
                <a:tab pos="4668072" algn="l"/>
                <a:tab pos="4956399" algn="l"/>
                <a:tab pos="5502645" algn="l"/>
              </a:tabLst>
            </a:pPr>
            <a:r>
              <a:rPr sz="2950" b="1" i="1" spc="-13" baseline="2000" dirty="0">
                <a:latin typeface="Times New Roman" panose="02020603050405020304"/>
                <a:cs typeface="Times New Roman" panose="02020603050405020304"/>
              </a:rPr>
              <a:t>FIRS</a:t>
            </a:r>
            <a:r>
              <a:rPr sz="2950" b="1" i="1" spc="-6" baseline="2000" dirty="0">
                <a:latin typeface="Times New Roman" panose="02020603050405020304"/>
                <a:cs typeface="Times New Roman" panose="02020603050405020304"/>
              </a:rPr>
              <a:t>T</a:t>
            </a:r>
            <a:r>
              <a:rPr sz="2950" b="1" i="1" spc="13" baseline="2000" dirty="0">
                <a:latin typeface="Times New Roman" panose="02020603050405020304"/>
                <a:cs typeface="Times New Roman" panose="02020603050405020304"/>
              </a:rPr>
              <a:t> </a:t>
            </a:r>
            <a:r>
              <a:rPr sz="2950" b="1" spc="-6" baseline="2000" dirty="0">
                <a:latin typeface="Times New Roman" panose="02020603050405020304"/>
                <a:cs typeface="Times New Roman" panose="02020603050405020304"/>
              </a:rPr>
              <a:t>( </a:t>
            </a:r>
            <a:r>
              <a:rPr sz="2950" b="1" i="1" spc="-13" baseline="2000" dirty="0">
                <a:latin typeface="Times New Roman" panose="02020603050405020304"/>
                <a:cs typeface="Times New Roman" panose="02020603050405020304"/>
              </a:rPr>
              <a:t>E</a:t>
            </a:r>
            <a:r>
              <a:rPr sz="2950" b="1" i="1" spc="-6" baseline="2000" dirty="0">
                <a:latin typeface="Times New Roman" panose="02020603050405020304"/>
                <a:cs typeface="Times New Roman" panose="02020603050405020304"/>
              </a:rPr>
              <a:t>'</a:t>
            </a:r>
            <a:r>
              <a:rPr sz="2950" b="1" i="1" baseline="2000" dirty="0">
                <a:latin typeface="Times New Roman" panose="02020603050405020304"/>
                <a:cs typeface="Times New Roman" panose="02020603050405020304"/>
              </a:rPr>
              <a:t> </a:t>
            </a:r>
            <a:r>
              <a:rPr sz="2950" b="1" spc="-6" baseline="2000" dirty="0">
                <a:latin typeface="Times New Roman" panose="02020603050405020304"/>
                <a:cs typeface="Times New Roman" panose="02020603050405020304"/>
              </a:rPr>
              <a:t>) =</a:t>
            </a:r>
            <a:r>
              <a:rPr sz="2950" b="1" spc="6" baseline="2000" dirty="0">
                <a:latin typeface="Times New Roman" panose="02020603050405020304"/>
                <a:cs typeface="Times New Roman" panose="02020603050405020304"/>
              </a:rPr>
              <a:t> </a:t>
            </a:r>
            <a:r>
              <a:rPr sz="2950" b="1" spc="-6" baseline="2000" dirty="0">
                <a:latin typeface="Times New Roman" panose="02020603050405020304"/>
                <a:cs typeface="Times New Roman" panose="02020603050405020304"/>
              </a:rPr>
              <a:t>{</a:t>
            </a:r>
            <a:r>
              <a:rPr sz="2950" b="1" baseline="2000" dirty="0">
                <a:latin typeface="Times New Roman" panose="02020603050405020304"/>
                <a:cs typeface="Times New Roman" panose="02020603050405020304"/>
              </a:rPr>
              <a:t>	</a:t>
            </a:r>
            <a:r>
              <a:rPr sz="2950" b="1" spc="-6" baseline="2000" dirty="0">
                <a:latin typeface="Times New Roman" panose="02020603050405020304"/>
                <a:cs typeface="Times New Roman" panose="02020603050405020304"/>
              </a:rPr>
              <a:t>+</a:t>
            </a:r>
            <a:r>
              <a:rPr sz="2950" b="1" baseline="2000" dirty="0">
                <a:latin typeface="Times New Roman" panose="02020603050405020304"/>
                <a:cs typeface="Times New Roman" panose="02020603050405020304"/>
              </a:rPr>
              <a:t>	</a:t>
            </a:r>
            <a:r>
              <a:rPr sz="2950" b="1" i="1" spc="-6" baseline="2000" dirty="0">
                <a:latin typeface="Times New Roman" panose="02020603050405020304"/>
                <a:cs typeface="Times New Roman" panose="02020603050405020304"/>
              </a:rPr>
              <a:t>ε</a:t>
            </a:r>
            <a:r>
              <a:rPr sz="2950" b="1" i="1" baseline="2000" dirty="0">
                <a:latin typeface="Times New Roman" panose="02020603050405020304"/>
                <a:cs typeface="Times New Roman" panose="02020603050405020304"/>
              </a:rPr>
              <a:t>	</a:t>
            </a:r>
            <a:r>
              <a:rPr sz="2950" b="1" spc="-6" baseline="2000" dirty="0">
                <a:latin typeface="Times New Roman" panose="02020603050405020304"/>
                <a:cs typeface="Times New Roman" panose="02020603050405020304"/>
              </a:rPr>
              <a:t>}</a:t>
            </a:r>
            <a:r>
              <a:rPr sz="2950" b="1" baseline="2000" dirty="0">
                <a:latin typeface="Times New Roman" panose="02020603050405020304"/>
                <a:cs typeface="Times New Roman" panose="02020603050405020304"/>
              </a:rPr>
              <a:t>	</a:t>
            </a:r>
            <a:r>
              <a:rPr sz="2950" b="1" i="1" spc="-6" baseline="2000" dirty="0">
                <a:latin typeface="Times New Roman" panose="02020603050405020304"/>
                <a:cs typeface="Times New Roman" panose="02020603050405020304"/>
              </a:rPr>
              <a:t>FOLLOW</a:t>
            </a:r>
            <a:r>
              <a:rPr sz="2950" b="1" spc="-6" baseline="2000" dirty="0">
                <a:latin typeface="Times New Roman" panose="02020603050405020304"/>
                <a:cs typeface="Times New Roman" panose="02020603050405020304"/>
              </a:rPr>
              <a:t>(</a:t>
            </a:r>
            <a:r>
              <a:rPr sz="2950" b="1" baseline="2000" dirty="0">
                <a:latin typeface="Times New Roman" panose="02020603050405020304"/>
                <a:cs typeface="Times New Roman" panose="02020603050405020304"/>
              </a:rPr>
              <a:t> </a:t>
            </a:r>
            <a:r>
              <a:rPr sz="2950" b="1" i="1" spc="-13" baseline="2000" dirty="0">
                <a:latin typeface="Times New Roman" panose="02020603050405020304"/>
                <a:cs typeface="Times New Roman" panose="02020603050405020304"/>
              </a:rPr>
              <a:t>E</a:t>
            </a:r>
            <a:r>
              <a:rPr sz="2950" b="1" spc="-6" baseline="2000" dirty="0">
                <a:latin typeface="Times New Roman" panose="02020603050405020304"/>
                <a:cs typeface="Times New Roman" panose="02020603050405020304"/>
              </a:rPr>
              <a:t>'</a:t>
            </a:r>
            <a:r>
              <a:rPr sz="2950" b="1" baseline="2000" dirty="0">
                <a:latin typeface="Times New Roman" panose="02020603050405020304"/>
                <a:cs typeface="Times New Roman" panose="02020603050405020304"/>
              </a:rPr>
              <a:t> </a:t>
            </a:r>
            <a:r>
              <a:rPr sz="2950" b="1" spc="-13" baseline="2000" dirty="0">
                <a:latin typeface="Times New Roman" panose="02020603050405020304"/>
                <a:cs typeface="Times New Roman" panose="02020603050405020304"/>
              </a:rPr>
              <a:t>)</a:t>
            </a:r>
            <a:r>
              <a:rPr sz="2950" b="1" spc="-6" baseline="2000" dirty="0">
                <a:latin typeface="Times New Roman" panose="02020603050405020304"/>
                <a:cs typeface="Times New Roman" panose="02020603050405020304"/>
              </a:rPr>
              <a:t>=</a:t>
            </a:r>
            <a:r>
              <a:rPr sz="2950" b="1" baseline="2000" dirty="0">
                <a:latin typeface="Times New Roman" panose="02020603050405020304"/>
                <a:cs typeface="Times New Roman" panose="02020603050405020304"/>
              </a:rPr>
              <a:t> </a:t>
            </a:r>
            <a:r>
              <a:rPr sz="2950" b="1" spc="-6" baseline="2000" dirty="0">
                <a:latin typeface="Times New Roman" panose="02020603050405020304"/>
                <a:cs typeface="Times New Roman" panose="02020603050405020304"/>
              </a:rPr>
              <a:t>{</a:t>
            </a:r>
            <a:r>
              <a:rPr sz="2950" b="1" baseline="2000" dirty="0">
                <a:latin typeface="Times New Roman" panose="02020603050405020304"/>
                <a:cs typeface="Times New Roman" panose="02020603050405020304"/>
              </a:rPr>
              <a:t>	</a:t>
            </a:r>
            <a:r>
              <a:rPr sz="2950" b="1" spc="-6" baseline="-4000" dirty="0">
                <a:solidFill>
                  <a:srgbClr val="FF0000"/>
                </a:solidFill>
                <a:latin typeface="Times New Roman" panose="02020603050405020304"/>
                <a:cs typeface="Times New Roman" panose="02020603050405020304"/>
              </a:rPr>
              <a:t>$</a:t>
            </a:r>
            <a:r>
              <a:rPr sz="2950" b="1" baseline="-4000" dirty="0">
                <a:solidFill>
                  <a:srgbClr val="FF0000"/>
                </a:solidFill>
                <a:latin typeface="Times New Roman" panose="02020603050405020304"/>
                <a:cs typeface="Times New Roman" panose="02020603050405020304"/>
              </a:rPr>
              <a:t>	</a:t>
            </a:r>
            <a:r>
              <a:rPr sz="1967" b="1" spc="-4" dirty="0">
                <a:solidFill>
                  <a:srgbClr val="FF0000"/>
                </a:solidFill>
                <a:latin typeface="Times New Roman" panose="02020603050405020304"/>
                <a:cs typeface="Times New Roman" panose="02020603050405020304"/>
              </a:rPr>
              <a:t>)</a:t>
            </a:r>
            <a:r>
              <a:rPr sz="1967" b="1" dirty="0">
                <a:solidFill>
                  <a:srgbClr val="FF0000"/>
                </a:solidFill>
                <a:latin typeface="Times New Roman" panose="02020603050405020304"/>
                <a:cs typeface="Times New Roman" panose="02020603050405020304"/>
              </a:rPr>
              <a:t>	</a:t>
            </a:r>
            <a:r>
              <a:rPr sz="2950" b="1" spc="-6" baseline="2000" dirty="0">
                <a:latin typeface="Times New Roman" panose="02020603050405020304"/>
                <a:cs typeface="Times New Roman" panose="02020603050405020304"/>
              </a:rPr>
              <a:t>}</a:t>
            </a:r>
            <a:endParaRPr sz="2950" baseline="2000" dirty="0">
              <a:latin typeface="Times New Roman" panose="02020603050405020304"/>
              <a:cs typeface="Times New Roman" panose="02020603050405020304"/>
            </a:endParaRPr>
          </a:p>
        </p:txBody>
      </p:sp>
      <p:sp>
        <p:nvSpPr>
          <p:cNvPr id="15" name="object 15"/>
          <p:cNvSpPr txBox="1"/>
          <p:nvPr/>
        </p:nvSpPr>
        <p:spPr>
          <a:xfrm>
            <a:off x="2318036" y="4221113"/>
            <a:ext cx="2395142" cy="313129"/>
          </a:xfrm>
          <a:prstGeom prst="rect">
            <a:avLst/>
          </a:prstGeom>
        </p:spPr>
        <p:txBody>
          <a:bodyPr vert="horz" wrap="square" lIns="0" tIns="10317" rIns="0" bIns="0" rtlCol="0">
            <a:spAutoFit/>
          </a:bodyPr>
          <a:lstStyle/>
          <a:p>
            <a:pPr marL="10860">
              <a:spcBef>
                <a:spcPts val="81"/>
              </a:spcBef>
              <a:tabLst>
                <a:tab pos="1378105" algn="l"/>
                <a:tab pos="1805980" algn="l"/>
                <a:tab pos="2013944" algn="l"/>
              </a:tabLst>
            </a:pPr>
            <a:r>
              <a:rPr sz="1967" b="1" i="1" spc="-9" dirty="0">
                <a:latin typeface="Times New Roman" panose="02020603050405020304"/>
                <a:cs typeface="Times New Roman" panose="02020603050405020304"/>
              </a:rPr>
              <a:t>FIRST </a:t>
            </a:r>
            <a:r>
              <a:rPr sz="1967" b="1" spc="-4" dirty="0">
                <a:latin typeface="Times New Roman" panose="02020603050405020304"/>
                <a:cs typeface="Times New Roman" panose="02020603050405020304"/>
              </a:rPr>
              <a:t>(</a:t>
            </a:r>
            <a:r>
              <a:rPr sz="1967" b="1" spc="21" dirty="0">
                <a:latin typeface="Times New Roman" panose="02020603050405020304"/>
                <a:cs typeface="Times New Roman" panose="02020603050405020304"/>
              </a:rPr>
              <a:t> </a:t>
            </a:r>
            <a:r>
              <a:rPr sz="1967" b="1" i="1" spc="-4" dirty="0">
                <a:latin typeface="Times New Roman" panose="02020603050405020304"/>
                <a:cs typeface="Times New Roman" panose="02020603050405020304"/>
              </a:rPr>
              <a:t>F</a:t>
            </a:r>
            <a:r>
              <a:rPr sz="1967" b="1" i="1" spc="9" dirty="0">
                <a:latin typeface="Times New Roman" panose="02020603050405020304"/>
                <a:cs typeface="Times New Roman" panose="02020603050405020304"/>
              </a:rPr>
              <a:t> </a:t>
            </a:r>
            <a:r>
              <a:rPr sz="1967" b="1" spc="-4" dirty="0">
                <a:latin typeface="Times New Roman" panose="02020603050405020304"/>
                <a:cs typeface="Times New Roman" panose="02020603050405020304"/>
              </a:rPr>
              <a:t>)	=</a:t>
            </a:r>
            <a:r>
              <a:rPr sz="1967" b="1" dirty="0">
                <a:latin typeface="Times New Roman" panose="02020603050405020304"/>
                <a:cs typeface="Times New Roman" panose="02020603050405020304"/>
              </a:rPr>
              <a:t> </a:t>
            </a:r>
            <a:r>
              <a:rPr sz="1967" b="1" spc="-4" dirty="0">
                <a:latin typeface="Times New Roman" panose="02020603050405020304"/>
                <a:cs typeface="Times New Roman" panose="02020603050405020304"/>
              </a:rPr>
              <a:t>{	(	id</a:t>
            </a:r>
            <a:r>
              <a:rPr sz="1967" b="1" spc="-60" dirty="0">
                <a:latin typeface="Times New Roman" panose="02020603050405020304"/>
                <a:cs typeface="Times New Roman" panose="02020603050405020304"/>
              </a:rPr>
              <a:t> </a:t>
            </a:r>
            <a:r>
              <a:rPr sz="1967" b="1" spc="-4" dirty="0">
                <a:latin typeface="Times New Roman" panose="02020603050405020304"/>
                <a:cs typeface="Times New Roman" panose="02020603050405020304"/>
              </a:rPr>
              <a:t>}</a:t>
            </a:r>
            <a:endParaRPr sz="1967">
              <a:latin typeface="Times New Roman" panose="02020603050405020304"/>
              <a:cs typeface="Times New Roman" panose="02020603050405020304"/>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990311" y="4363577"/>
            <a:ext cx="218825" cy="226971"/>
          </a:xfrm>
          <a:custGeom>
            <a:avLst/>
            <a:gdLst/>
            <a:ahLst/>
            <a:cxnLst/>
            <a:rect l="l" t="t" r="r" b="b"/>
            <a:pathLst>
              <a:path w="255904" h="265429">
                <a:moveTo>
                  <a:pt x="255727" y="0"/>
                </a:moveTo>
                <a:lnTo>
                  <a:pt x="255727" y="264871"/>
                </a:lnTo>
                <a:lnTo>
                  <a:pt x="0" y="264871"/>
                </a:lnTo>
                <a:lnTo>
                  <a:pt x="0" y="0"/>
                </a:lnTo>
                <a:lnTo>
                  <a:pt x="255727" y="0"/>
                </a:lnTo>
                <a:close/>
              </a:path>
            </a:pathLst>
          </a:custGeom>
          <a:solidFill>
            <a:srgbClr val="FFFF84"/>
          </a:solidFill>
        </p:spPr>
        <p:txBody>
          <a:bodyPr wrap="square" lIns="0" tIns="0" rIns="0" bIns="0" rtlCol="0"/>
          <a:lstStyle/>
          <a:p>
            <a:endParaRPr sz="2223"/>
          </a:p>
        </p:txBody>
      </p:sp>
      <p:sp>
        <p:nvSpPr>
          <p:cNvPr id="3" name="object 3"/>
          <p:cNvSpPr/>
          <p:nvPr/>
        </p:nvSpPr>
        <p:spPr>
          <a:xfrm>
            <a:off x="3446299" y="4806789"/>
            <a:ext cx="105884" cy="123802"/>
          </a:xfrm>
          <a:custGeom>
            <a:avLst/>
            <a:gdLst/>
            <a:ahLst/>
            <a:cxnLst/>
            <a:rect l="l" t="t" r="r" b="b"/>
            <a:pathLst>
              <a:path w="123825" h="144779">
                <a:moveTo>
                  <a:pt x="123748" y="0"/>
                </a:moveTo>
                <a:lnTo>
                  <a:pt x="123748" y="144170"/>
                </a:lnTo>
                <a:lnTo>
                  <a:pt x="0" y="144170"/>
                </a:lnTo>
                <a:lnTo>
                  <a:pt x="0" y="0"/>
                </a:lnTo>
                <a:lnTo>
                  <a:pt x="123748" y="0"/>
                </a:lnTo>
                <a:close/>
              </a:path>
            </a:pathLst>
          </a:custGeom>
          <a:solidFill>
            <a:srgbClr val="FFFF84"/>
          </a:solidFill>
        </p:spPr>
        <p:txBody>
          <a:bodyPr wrap="square" lIns="0" tIns="0" rIns="0" bIns="0" rtlCol="0"/>
          <a:lstStyle/>
          <a:p>
            <a:endParaRPr sz="2223"/>
          </a:p>
        </p:txBody>
      </p:sp>
      <p:sp>
        <p:nvSpPr>
          <p:cNvPr id="4" name="object 4"/>
          <p:cNvSpPr/>
          <p:nvPr/>
        </p:nvSpPr>
        <p:spPr>
          <a:xfrm>
            <a:off x="6562601" y="3577367"/>
            <a:ext cx="160183" cy="234573"/>
          </a:xfrm>
          <a:custGeom>
            <a:avLst/>
            <a:gdLst/>
            <a:ahLst/>
            <a:cxnLst/>
            <a:rect l="l" t="t" r="r" b="b"/>
            <a:pathLst>
              <a:path w="187325" h="274320">
                <a:moveTo>
                  <a:pt x="187147" y="0"/>
                </a:moveTo>
                <a:lnTo>
                  <a:pt x="187147" y="274320"/>
                </a:lnTo>
                <a:lnTo>
                  <a:pt x="0" y="274320"/>
                </a:lnTo>
                <a:lnTo>
                  <a:pt x="0" y="0"/>
                </a:lnTo>
                <a:lnTo>
                  <a:pt x="187147" y="0"/>
                </a:lnTo>
                <a:close/>
              </a:path>
            </a:pathLst>
          </a:custGeom>
          <a:solidFill>
            <a:srgbClr val="FFFF84"/>
          </a:solidFill>
        </p:spPr>
        <p:txBody>
          <a:bodyPr wrap="square" lIns="0" tIns="0" rIns="0" bIns="0" rtlCol="0"/>
          <a:lstStyle/>
          <a:p>
            <a:endParaRPr sz="2223"/>
          </a:p>
        </p:txBody>
      </p:sp>
      <p:sp>
        <p:nvSpPr>
          <p:cNvPr id="5" name="object 5"/>
          <p:cNvSpPr/>
          <p:nvPr/>
        </p:nvSpPr>
        <p:spPr>
          <a:xfrm>
            <a:off x="4900000" y="3729318"/>
            <a:ext cx="0" cy="75476"/>
          </a:xfrm>
          <a:custGeom>
            <a:avLst/>
            <a:gdLst/>
            <a:ahLst/>
            <a:cxnLst/>
            <a:rect l="l" t="t" r="r" b="b"/>
            <a:pathLst>
              <a:path h="88264">
                <a:moveTo>
                  <a:pt x="0" y="0"/>
                </a:moveTo>
                <a:lnTo>
                  <a:pt x="0" y="87782"/>
                </a:lnTo>
              </a:path>
            </a:pathLst>
          </a:custGeom>
          <a:ln w="45415">
            <a:solidFill>
              <a:srgbClr val="FFFF84"/>
            </a:solidFill>
          </a:ln>
        </p:spPr>
        <p:txBody>
          <a:bodyPr wrap="square" lIns="0" tIns="0" rIns="0" bIns="0" rtlCol="0"/>
          <a:lstStyle/>
          <a:p>
            <a:endParaRPr sz="2223"/>
          </a:p>
        </p:txBody>
      </p:sp>
      <p:sp>
        <p:nvSpPr>
          <p:cNvPr id="6" name="object 6"/>
          <p:cNvSpPr/>
          <p:nvPr/>
        </p:nvSpPr>
        <p:spPr>
          <a:xfrm>
            <a:off x="4678850" y="3577367"/>
            <a:ext cx="160183" cy="234573"/>
          </a:xfrm>
          <a:custGeom>
            <a:avLst/>
            <a:gdLst/>
            <a:ahLst/>
            <a:cxnLst/>
            <a:rect l="l" t="t" r="r" b="b"/>
            <a:pathLst>
              <a:path w="187325" h="274320">
                <a:moveTo>
                  <a:pt x="187147" y="0"/>
                </a:moveTo>
                <a:lnTo>
                  <a:pt x="187147" y="274320"/>
                </a:lnTo>
                <a:lnTo>
                  <a:pt x="0" y="274320"/>
                </a:lnTo>
                <a:lnTo>
                  <a:pt x="0" y="0"/>
                </a:lnTo>
                <a:lnTo>
                  <a:pt x="187147" y="0"/>
                </a:lnTo>
                <a:close/>
              </a:path>
            </a:pathLst>
          </a:custGeom>
          <a:solidFill>
            <a:srgbClr val="FFFF84"/>
          </a:solidFill>
        </p:spPr>
        <p:txBody>
          <a:bodyPr wrap="square" lIns="0" tIns="0" rIns="0" bIns="0" rtlCol="0"/>
          <a:lstStyle/>
          <a:p>
            <a:endParaRPr sz="2223"/>
          </a:p>
        </p:txBody>
      </p:sp>
      <p:sp>
        <p:nvSpPr>
          <p:cNvPr id="7" name="object 7"/>
          <p:cNvSpPr/>
          <p:nvPr/>
        </p:nvSpPr>
        <p:spPr>
          <a:xfrm>
            <a:off x="662570" y="1394406"/>
            <a:ext cx="646705" cy="369235"/>
          </a:xfrm>
          <a:custGeom>
            <a:avLst/>
            <a:gdLst/>
            <a:ahLst/>
            <a:cxnLst/>
            <a:rect l="l" t="t" r="r" b="b"/>
            <a:pathLst>
              <a:path w="756285" h="431800">
                <a:moveTo>
                  <a:pt x="755904" y="215645"/>
                </a:moveTo>
                <a:lnTo>
                  <a:pt x="540258" y="0"/>
                </a:lnTo>
                <a:lnTo>
                  <a:pt x="0" y="0"/>
                </a:lnTo>
                <a:lnTo>
                  <a:pt x="0" y="431292"/>
                </a:lnTo>
                <a:lnTo>
                  <a:pt x="540258" y="431292"/>
                </a:lnTo>
                <a:lnTo>
                  <a:pt x="755904" y="215645"/>
                </a:lnTo>
                <a:close/>
              </a:path>
            </a:pathLst>
          </a:custGeom>
          <a:solidFill>
            <a:srgbClr val="0B87D6"/>
          </a:solidFill>
        </p:spPr>
        <p:txBody>
          <a:bodyPr wrap="square" lIns="0" tIns="0" rIns="0" bIns="0" rtlCol="0"/>
          <a:lstStyle/>
          <a:p>
            <a:endParaRPr sz="2223"/>
          </a:p>
        </p:txBody>
      </p:sp>
      <p:sp>
        <p:nvSpPr>
          <p:cNvPr id="8" name="object 8"/>
          <p:cNvSpPr/>
          <p:nvPr/>
        </p:nvSpPr>
        <p:spPr>
          <a:xfrm>
            <a:off x="662570" y="1395708"/>
            <a:ext cx="646379" cy="75585"/>
          </a:xfrm>
          <a:prstGeom prst="rect">
            <a:avLst/>
          </a:prstGeom>
          <a:blipFill>
            <a:blip r:embed="rId2" cstate="print"/>
            <a:stretch>
              <a:fillRect/>
            </a:stretch>
          </a:blipFill>
        </p:spPr>
        <p:txBody>
          <a:bodyPr wrap="square" lIns="0" tIns="0" rIns="0" bIns="0" rtlCol="0"/>
          <a:lstStyle/>
          <a:p>
            <a:endParaRPr sz="2223"/>
          </a:p>
        </p:txBody>
      </p:sp>
      <p:sp>
        <p:nvSpPr>
          <p:cNvPr id="9" name="object 9"/>
          <p:cNvSpPr txBox="1"/>
          <p:nvPr/>
        </p:nvSpPr>
        <p:spPr>
          <a:xfrm>
            <a:off x="1096742" y="1839008"/>
            <a:ext cx="6999720" cy="3512924"/>
          </a:xfrm>
          <a:prstGeom prst="rect">
            <a:avLst/>
          </a:prstGeom>
        </p:spPr>
        <p:txBody>
          <a:bodyPr vert="horz" wrap="square" lIns="0" tIns="6516" rIns="0" bIns="0" rtlCol="0">
            <a:spAutoFit/>
          </a:bodyPr>
          <a:lstStyle/>
          <a:p>
            <a:pPr marL="243802" marR="48326" indent="-233485">
              <a:lnSpc>
                <a:spcPct val="101000"/>
              </a:lnSpc>
              <a:spcBef>
                <a:spcPts val="51"/>
              </a:spcBef>
              <a:buSzPct val="96000"/>
              <a:buFont typeface="Wingdings" panose="05000000000000000000"/>
              <a:buChar char=""/>
              <a:tabLst>
                <a:tab pos="253576" algn="l"/>
              </a:tabLst>
            </a:pPr>
            <a:r>
              <a:rPr sz="2394" b="1" spc="-9" dirty="0">
                <a:latin typeface="华文楷体" panose="02010600040101010101" charset="-122"/>
                <a:cs typeface="华文楷体" panose="02010600040101010101" charset="-122"/>
              </a:rPr>
              <a:t>不断应用下列规则，直到没有新的终结符可以被加 </a:t>
            </a:r>
            <a:r>
              <a:rPr sz="2394" b="1" spc="-4" dirty="0">
                <a:latin typeface="华文楷体" panose="02010600040101010101" charset="-122"/>
                <a:cs typeface="华文楷体" panose="02010600040101010101" charset="-122"/>
              </a:rPr>
              <a:t>入到任何</a:t>
            </a:r>
            <a:r>
              <a:rPr sz="2394" b="1" i="1" spc="-4" dirty="0">
                <a:latin typeface="Times New Roman" panose="02020603050405020304"/>
                <a:cs typeface="Times New Roman" panose="02020603050405020304"/>
              </a:rPr>
              <a:t>FOLLOW</a:t>
            </a:r>
            <a:r>
              <a:rPr sz="2394" b="1" spc="-4" dirty="0">
                <a:latin typeface="华文楷体" panose="02010600040101010101" charset="-122"/>
                <a:cs typeface="华文楷体" panose="02010600040101010101" charset="-122"/>
              </a:rPr>
              <a:t>集合中为止</a:t>
            </a:r>
            <a:endParaRPr sz="2394">
              <a:latin typeface="华文楷体" panose="02010600040101010101" charset="-122"/>
              <a:cs typeface="华文楷体" panose="02010600040101010101" charset="-122"/>
            </a:endParaRPr>
          </a:p>
          <a:p>
            <a:pPr marL="503893" marR="99910" lvl="1" indent="-234028">
              <a:lnSpc>
                <a:spcPct val="118000"/>
              </a:lnSpc>
              <a:spcBef>
                <a:spcPts val="419"/>
              </a:spcBef>
              <a:buFont typeface="Wingdings" panose="05000000000000000000"/>
              <a:buChar char=""/>
              <a:tabLst>
                <a:tab pos="504436" algn="l"/>
              </a:tabLst>
            </a:pPr>
            <a:r>
              <a:rPr sz="2052" b="1" dirty="0">
                <a:latin typeface="华文楷体" panose="02010600040101010101" charset="-122"/>
                <a:cs typeface="华文楷体" panose="02010600040101010101" charset="-122"/>
              </a:rPr>
              <a:t>将</a:t>
            </a:r>
            <a:r>
              <a:rPr sz="2052" b="1" dirty="0">
                <a:latin typeface="Times New Roman" panose="02020603050405020304"/>
                <a:cs typeface="Times New Roman" panose="02020603050405020304"/>
              </a:rPr>
              <a:t>$</a:t>
            </a:r>
            <a:r>
              <a:rPr sz="2052" b="1" dirty="0">
                <a:latin typeface="华文楷体" panose="02010600040101010101" charset="-122"/>
                <a:cs typeface="华文楷体" panose="02010600040101010101" charset="-122"/>
              </a:rPr>
              <a:t>放入</a:t>
            </a:r>
            <a:r>
              <a:rPr sz="2052" b="1" i="1" spc="-4" dirty="0">
                <a:latin typeface="Times New Roman" panose="02020603050405020304"/>
                <a:cs typeface="Times New Roman" panose="02020603050405020304"/>
              </a:rPr>
              <a:t>FOLLOW</a:t>
            </a:r>
            <a:r>
              <a:rPr sz="2052" b="1" spc="-4" dirty="0">
                <a:latin typeface="Times New Roman" panose="02020603050405020304"/>
                <a:cs typeface="Times New Roman" panose="02020603050405020304"/>
              </a:rPr>
              <a:t>(</a:t>
            </a:r>
            <a:r>
              <a:rPr sz="2052" b="1" spc="-30" dirty="0">
                <a:latin typeface="Times New Roman" panose="02020603050405020304"/>
                <a:cs typeface="Times New Roman" panose="02020603050405020304"/>
              </a:rPr>
              <a:t> </a:t>
            </a:r>
            <a:r>
              <a:rPr sz="2052" b="1" i="1" dirty="0">
                <a:latin typeface="Times New Roman" panose="02020603050405020304"/>
                <a:cs typeface="Times New Roman" panose="02020603050405020304"/>
              </a:rPr>
              <a:t>S</a:t>
            </a:r>
            <a:r>
              <a:rPr sz="2052" b="1" i="1" spc="-17" dirty="0">
                <a:latin typeface="Times New Roman" panose="02020603050405020304"/>
                <a:cs typeface="Times New Roman" panose="02020603050405020304"/>
              </a:rPr>
              <a:t> </a:t>
            </a:r>
            <a:r>
              <a:rPr sz="2052" b="1" spc="-4" dirty="0">
                <a:latin typeface="Times New Roman" panose="02020603050405020304"/>
                <a:cs typeface="Times New Roman" panose="02020603050405020304"/>
              </a:rPr>
              <a:t>)</a:t>
            </a:r>
            <a:r>
              <a:rPr sz="2052" b="1" dirty="0">
                <a:latin typeface="华文楷体" panose="02010600040101010101" charset="-122"/>
                <a:cs typeface="华文楷体" panose="02010600040101010101" charset="-122"/>
              </a:rPr>
              <a:t>中，其</a:t>
            </a:r>
            <a:r>
              <a:rPr sz="2052" b="1" spc="-4" dirty="0">
                <a:latin typeface="华文楷体" panose="02010600040101010101" charset="-122"/>
                <a:cs typeface="华文楷体" panose="02010600040101010101" charset="-122"/>
              </a:rPr>
              <a:t>中</a:t>
            </a:r>
            <a:r>
              <a:rPr sz="2052" b="1" i="1" spc="-4" dirty="0">
                <a:latin typeface="Times New Roman" panose="02020603050405020304"/>
                <a:cs typeface="Times New Roman" panose="02020603050405020304"/>
              </a:rPr>
              <a:t>S</a:t>
            </a:r>
            <a:r>
              <a:rPr sz="2052" b="1" spc="-4" dirty="0">
                <a:latin typeface="华文楷体" panose="02010600040101010101" charset="-122"/>
                <a:cs typeface="华文楷体" panose="02010600040101010101" charset="-122"/>
              </a:rPr>
              <a:t>是开始符号，</a:t>
            </a:r>
            <a:r>
              <a:rPr sz="2052" b="1" spc="-4" dirty="0">
                <a:latin typeface="Times New Roman" panose="02020603050405020304"/>
                <a:cs typeface="Times New Roman" panose="02020603050405020304"/>
              </a:rPr>
              <a:t>$</a:t>
            </a:r>
            <a:r>
              <a:rPr sz="2052" b="1" spc="-4" dirty="0">
                <a:latin typeface="华文楷体" panose="02010600040101010101" charset="-122"/>
                <a:cs typeface="华文楷体" panose="02010600040101010101" charset="-122"/>
              </a:rPr>
              <a:t>是输入右 </a:t>
            </a:r>
            <a:r>
              <a:rPr sz="2052" b="1" dirty="0">
                <a:latin typeface="华文楷体" panose="02010600040101010101" charset="-122"/>
                <a:cs typeface="华文楷体" panose="02010600040101010101" charset="-122"/>
              </a:rPr>
              <a:t>端的</a:t>
            </a:r>
            <a:r>
              <a:rPr sz="2052" b="1" spc="-4" dirty="0">
                <a:solidFill>
                  <a:srgbClr val="2D84F4"/>
                </a:solidFill>
                <a:latin typeface="华文楷体" panose="02010600040101010101" charset="-122"/>
                <a:cs typeface="华文楷体" panose="02010600040101010101" charset="-122"/>
              </a:rPr>
              <a:t>结束标记</a:t>
            </a:r>
            <a:endParaRPr sz="2052">
              <a:latin typeface="华文楷体" panose="02010600040101010101" charset="-122"/>
              <a:cs typeface="华文楷体" panose="02010600040101010101" charset="-122"/>
            </a:endParaRPr>
          </a:p>
          <a:p>
            <a:pPr marL="503893" marR="4344" lvl="1" indent="-234028">
              <a:lnSpc>
                <a:spcPct val="118000"/>
              </a:lnSpc>
              <a:spcBef>
                <a:spcPts val="500"/>
              </a:spcBef>
              <a:buFont typeface="Wingdings" panose="05000000000000000000"/>
              <a:buChar char=""/>
              <a:tabLst>
                <a:tab pos="504436" algn="l"/>
              </a:tabLst>
            </a:pPr>
            <a:r>
              <a:rPr sz="2052" b="1" spc="-4" dirty="0">
                <a:latin typeface="华文楷体" panose="02010600040101010101" charset="-122"/>
                <a:cs typeface="华文楷体" panose="02010600040101010101" charset="-122"/>
              </a:rPr>
              <a:t>如果存在一个产生式</a:t>
            </a:r>
            <a:r>
              <a:rPr sz="2052" b="1" i="1" spc="-4" dirty="0">
                <a:latin typeface="Times New Roman" panose="02020603050405020304"/>
                <a:cs typeface="Times New Roman" panose="02020603050405020304"/>
              </a:rPr>
              <a:t>A</a:t>
            </a:r>
            <a:r>
              <a:rPr sz="2052" b="1" spc="-4" dirty="0">
                <a:latin typeface="Times New Roman" panose="02020603050405020304"/>
                <a:cs typeface="Times New Roman" panose="02020603050405020304"/>
              </a:rPr>
              <a:t>→</a:t>
            </a:r>
            <a:r>
              <a:rPr sz="2052" b="1" i="1" spc="-4" dirty="0">
                <a:latin typeface="Times New Roman" panose="02020603050405020304"/>
                <a:cs typeface="Times New Roman" panose="02020603050405020304"/>
              </a:rPr>
              <a:t>αBβ</a:t>
            </a:r>
            <a:r>
              <a:rPr sz="2052" b="1" spc="-4" dirty="0">
                <a:latin typeface="华文楷体" panose="02010600040101010101" charset="-122"/>
                <a:cs typeface="华文楷体" panose="02010600040101010101" charset="-122"/>
              </a:rPr>
              <a:t>，那么</a:t>
            </a:r>
            <a:r>
              <a:rPr sz="2052" b="1" i="1" spc="-4" dirty="0">
                <a:latin typeface="Times New Roman" panose="02020603050405020304"/>
                <a:cs typeface="Times New Roman" panose="02020603050405020304"/>
              </a:rPr>
              <a:t>FIRST</a:t>
            </a:r>
            <a:r>
              <a:rPr sz="2052" b="1" i="1" spc="-26" dirty="0">
                <a:latin typeface="Times New Roman" panose="02020603050405020304"/>
                <a:cs typeface="Times New Roman" panose="02020603050405020304"/>
              </a:rPr>
              <a:t> </a:t>
            </a:r>
            <a:r>
              <a:rPr sz="2052" b="1" dirty="0">
                <a:latin typeface="Times New Roman" panose="02020603050405020304"/>
                <a:cs typeface="Times New Roman" panose="02020603050405020304"/>
              </a:rPr>
              <a:t>(</a:t>
            </a:r>
            <a:r>
              <a:rPr sz="2052" b="1" spc="-13" dirty="0">
                <a:latin typeface="Times New Roman" panose="02020603050405020304"/>
                <a:cs typeface="Times New Roman" panose="02020603050405020304"/>
              </a:rPr>
              <a:t> </a:t>
            </a:r>
            <a:r>
              <a:rPr sz="2052" b="1" i="1" dirty="0">
                <a:latin typeface="Times New Roman" panose="02020603050405020304"/>
                <a:cs typeface="Times New Roman" panose="02020603050405020304"/>
              </a:rPr>
              <a:t>β</a:t>
            </a:r>
            <a:r>
              <a:rPr sz="2052" b="1" i="1" spc="-21" dirty="0">
                <a:latin typeface="Times New Roman" panose="02020603050405020304"/>
                <a:cs typeface="Times New Roman" panose="02020603050405020304"/>
              </a:rPr>
              <a:t> </a:t>
            </a:r>
            <a:r>
              <a:rPr sz="2052" b="1" spc="-4" dirty="0">
                <a:latin typeface="Times New Roman" panose="02020603050405020304"/>
                <a:cs typeface="Times New Roman" panose="02020603050405020304"/>
              </a:rPr>
              <a:t>)</a:t>
            </a:r>
            <a:r>
              <a:rPr sz="2052" b="1" dirty="0">
                <a:latin typeface="华文楷体" panose="02010600040101010101" charset="-122"/>
                <a:cs typeface="华文楷体" panose="02010600040101010101" charset="-122"/>
              </a:rPr>
              <a:t>中</a:t>
            </a:r>
            <a:r>
              <a:rPr sz="2052" b="1" dirty="0">
                <a:solidFill>
                  <a:srgbClr val="2D84F4"/>
                </a:solidFill>
                <a:latin typeface="华文楷体" panose="02010600040101010101" charset="-122"/>
                <a:cs typeface="华文楷体" panose="02010600040101010101" charset="-122"/>
              </a:rPr>
              <a:t>除</a:t>
            </a:r>
            <a:r>
              <a:rPr sz="2052" b="1" i="1" dirty="0">
                <a:solidFill>
                  <a:srgbClr val="2D84F4"/>
                </a:solidFill>
                <a:latin typeface="Times New Roman" panose="02020603050405020304"/>
                <a:cs typeface="Times New Roman" panose="02020603050405020304"/>
              </a:rPr>
              <a:t>ε</a:t>
            </a:r>
            <a:r>
              <a:rPr sz="2052" b="1" i="1" spc="-17" dirty="0">
                <a:solidFill>
                  <a:srgbClr val="2D84F4"/>
                </a:solidFill>
                <a:latin typeface="Times New Roman" panose="02020603050405020304"/>
                <a:cs typeface="Times New Roman" panose="02020603050405020304"/>
              </a:rPr>
              <a:t> </a:t>
            </a:r>
            <a:r>
              <a:rPr sz="2052" b="1" dirty="0">
                <a:solidFill>
                  <a:srgbClr val="2D84F4"/>
                </a:solidFill>
                <a:latin typeface="华文楷体" panose="02010600040101010101" charset="-122"/>
                <a:cs typeface="华文楷体" panose="02010600040101010101" charset="-122"/>
              </a:rPr>
              <a:t>之外 </a:t>
            </a:r>
            <a:r>
              <a:rPr sz="2052" b="1" spc="-4" dirty="0">
                <a:latin typeface="华文楷体" panose="02010600040101010101" charset="-122"/>
                <a:cs typeface="华文楷体" panose="02010600040101010101" charset="-122"/>
              </a:rPr>
              <a:t>的所有符号都在</a:t>
            </a:r>
            <a:r>
              <a:rPr sz="2052" b="1" i="1" spc="-4" dirty="0">
                <a:latin typeface="Times New Roman" panose="02020603050405020304"/>
                <a:cs typeface="Times New Roman" panose="02020603050405020304"/>
              </a:rPr>
              <a:t>FOLLOW</a:t>
            </a:r>
            <a:r>
              <a:rPr sz="2052" b="1" spc="-4" dirty="0">
                <a:latin typeface="Times New Roman" panose="02020603050405020304"/>
                <a:cs typeface="Times New Roman" panose="02020603050405020304"/>
              </a:rPr>
              <a:t>(</a:t>
            </a:r>
            <a:r>
              <a:rPr sz="2052" b="1" spc="-17" dirty="0">
                <a:latin typeface="Times New Roman" panose="02020603050405020304"/>
                <a:cs typeface="Times New Roman" panose="02020603050405020304"/>
              </a:rPr>
              <a:t> </a:t>
            </a:r>
            <a:r>
              <a:rPr sz="2052" b="1" i="1" dirty="0">
                <a:latin typeface="Times New Roman" panose="02020603050405020304"/>
                <a:cs typeface="Times New Roman" panose="02020603050405020304"/>
              </a:rPr>
              <a:t>B </a:t>
            </a:r>
            <a:r>
              <a:rPr sz="2052" b="1" spc="-4" dirty="0">
                <a:latin typeface="Times New Roman" panose="02020603050405020304"/>
                <a:cs typeface="Times New Roman" panose="02020603050405020304"/>
              </a:rPr>
              <a:t>)</a:t>
            </a:r>
            <a:r>
              <a:rPr sz="2052" b="1" spc="-4" dirty="0">
                <a:latin typeface="华文楷体" panose="02010600040101010101" charset="-122"/>
                <a:cs typeface="华文楷体" panose="02010600040101010101" charset="-122"/>
              </a:rPr>
              <a:t>中</a:t>
            </a:r>
            <a:endParaRPr sz="2052">
              <a:latin typeface="华文楷体" panose="02010600040101010101" charset="-122"/>
              <a:cs typeface="华文楷体" panose="02010600040101010101" charset="-122"/>
            </a:endParaRPr>
          </a:p>
          <a:p>
            <a:pPr marL="503893" marR="40724" lvl="1" indent="-234028">
              <a:lnSpc>
                <a:spcPct val="118000"/>
              </a:lnSpc>
              <a:spcBef>
                <a:spcPts val="496"/>
              </a:spcBef>
              <a:buFont typeface="Wingdings" panose="05000000000000000000"/>
              <a:buChar char=""/>
              <a:tabLst>
                <a:tab pos="504436" algn="l"/>
              </a:tabLst>
            </a:pPr>
            <a:r>
              <a:rPr sz="2052" b="1" spc="-4" dirty="0">
                <a:latin typeface="华文楷体" panose="02010600040101010101" charset="-122"/>
                <a:cs typeface="华文楷体" panose="02010600040101010101" charset="-122"/>
              </a:rPr>
              <a:t>如果存在一个产生式</a:t>
            </a:r>
            <a:r>
              <a:rPr sz="2052" b="1" i="1" spc="-4" dirty="0">
                <a:latin typeface="Times New Roman" panose="02020603050405020304"/>
                <a:cs typeface="Times New Roman" panose="02020603050405020304"/>
              </a:rPr>
              <a:t>A</a:t>
            </a:r>
            <a:r>
              <a:rPr sz="2052" b="1" spc="-4" dirty="0">
                <a:latin typeface="Times New Roman" panose="02020603050405020304"/>
                <a:cs typeface="Times New Roman" panose="02020603050405020304"/>
              </a:rPr>
              <a:t>→</a:t>
            </a:r>
            <a:r>
              <a:rPr sz="2052" b="1" i="1" spc="-4" dirty="0">
                <a:latin typeface="Times New Roman" panose="02020603050405020304"/>
                <a:cs typeface="Times New Roman" panose="02020603050405020304"/>
              </a:rPr>
              <a:t>αB</a:t>
            </a:r>
            <a:r>
              <a:rPr sz="2052" b="1" spc="-4" dirty="0">
                <a:latin typeface="华文楷体" panose="02010600040101010101" charset="-122"/>
                <a:cs typeface="华文楷体" panose="02010600040101010101" charset="-122"/>
              </a:rPr>
              <a:t>，或存在产生式</a:t>
            </a:r>
            <a:r>
              <a:rPr sz="2052" b="1" i="1" spc="-4" dirty="0">
                <a:latin typeface="Times New Roman" panose="02020603050405020304"/>
                <a:cs typeface="Times New Roman" panose="02020603050405020304"/>
              </a:rPr>
              <a:t>A</a:t>
            </a:r>
            <a:r>
              <a:rPr sz="2052" b="1" spc="-4" dirty="0">
                <a:latin typeface="Times New Roman" panose="02020603050405020304"/>
                <a:cs typeface="Times New Roman" panose="02020603050405020304"/>
              </a:rPr>
              <a:t>→</a:t>
            </a:r>
            <a:r>
              <a:rPr sz="2052" b="1" i="1" spc="-4" dirty="0">
                <a:latin typeface="Times New Roman" panose="02020603050405020304"/>
                <a:cs typeface="Times New Roman" panose="02020603050405020304"/>
              </a:rPr>
              <a:t>αBβ</a:t>
            </a:r>
            <a:r>
              <a:rPr sz="2052" b="1" spc="-4" dirty="0">
                <a:latin typeface="华文楷体" panose="02010600040101010101" charset="-122"/>
                <a:cs typeface="华文楷体" panose="02010600040101010101" charset="-122"/>
              </a:rPr>
              <a:t>且 </a:t>
            </a:r>
            <a:r>
              <a:rPr sz="2052" b="1" i="1" spc="-4" dirty="0">
                <a:latin typeface="Times New Roman" panose="02020603050405020304"/>
                <a:cs typeface="Times New Roman" panose="02020603050405020304"/>
              </a:rPr>
              <a:t>FIRST</a:t>
            </a:r>
            <a:r>
              <a:rPr sz="2052" b="1" i="1" spc="-9" dirty="0">
                <a:latin typeface="Times New Roman" panose="02020603050405020304"/>
                <a:cs typeface="Times New Roman" panose="02020603050405020304"/>
              </a:rPr>
              <a:t> </a:t>
            </a:r>
            <a:r>
              <a:rPr sz="2052" b="1" dirty="0">
                <a:latin typeface="Times New Roman" panose="02020603050405020304"/>
                <a:cs typeface="Times New Roman" panose="02020603050405020304"/>
              </a:rPr>
              <a:t>(</a:t>
            </a:r>
            <a:r>
              <a:rPr sz="2052" b="1" spc="-4" dirty="0">
                <a:latin typeface="Times New Roman" panose="02020603050405020304"/>
                <a:cs typeface="Times New Roman" panose="02020603050405020304"/>
              </a:rPr>
              <a:t> </a:t>
            </a:r>
            <a:r>
              <a:rPr sz="2052" b="1" i="1" dirty="0">
                <a:latin typeface="Times New Roman" panose="02020603050405020304"/>
                <a:cs typeface="Times New Roman" panose="02020603050405020304"/>
              </a:rPr>
              <a:t>β</a:t>
            </a:r>
            <a:r>
              <a:rPr sz="2052" b="1" i="1" spc="-13" dirty="0">
                <a:latin typeface="Times New Roman" panose="02020603050405020304"/>
                <a:cs typeface="Times New Roman" panose="02020603050405020304"/>
              </a:rPr>
              <a:t> </a:t>
            </a:r>
            <a:r>
              <a:rPr sz="2052" b="1" dirty="0">
                <a:latin typeface="Times New Roman" panose="02020603050405020304"/>
                <a:cs typeface="Times New Roman" panose="02020603050405020304"/>
              </a:rPr>
              <a:t>)</a:t>
            </a:r>
            <a:r>
              <a:rPr sz="2052" b="1" spc="-13" dirty="0">
                <a:latin typeface="Times New Roman" panose="02020603050405020304"/>
                <a:cs typeface="Times New Roman" panose="02020603050405020304"/>
              </a:rPr>
              <a:t> </a:t>
            </a:r>
            <a:r>
              <a:rPr sz="2052" b="1" dirty="0">
                <a:latin typeface="华文楷体" panose="02010600040101010101" charset="-122"/>
                <a:cs typeface="华文楷体" panose="02010600040101010101" charset="-122"/>
              </a:rPr>
              <a:t>包含</a:t>
            </a:r>
            <a:r>
              <a:rPr sz="2052" b="1" i="1" spc="-4" dirty="0">
                <a:latin typeface="Times New Roman" panose="02020603050405020304"/>
                <a:cs typeface="Times New Roman" panose="02020603050405020304"/>
              </a:rPr>
              <a:t>ε</a:t>
            </a:r>
            <a:r>
              <a:rPr sz="2052" b="1" spc="-4" dirty="0">
                <a:latin typeface="华文楷体" panose="02010600040101010101" charset="-122"/>
                <a:cs typeface="华文楷体" panose="02010600040101010101" charset="-122"/>
              </a:rPr>
              <a:t>，</a:t>
            </a:r>
            <a:r>
              <a:rPr sz="2052" b="1" dirty="0">
                <a:latin typeface="华文楷体" panose="02010600040101010101" charset="-122"/>
                <a:cs typeface="华文楷体" panose="02010600040101010101" charset="-122"/>
              </a:rPr>
              <a:t>那</a:t>
            </a:r>
            <a:r>
              <a:rPr sz="2052" b="1" spc="-4" dirty="0">
                <a:latin typeface="华文楷体" panose="02010600040101010101" charset="-122"/>
                <a:cs typeface="华文楷体" panose="02010600040101010101" charset="-122"/>
              </a:rPr>
              <a:t>么</a:t>
            </a:r>
            <a:r>
              <a:rPr sz="2052" b="1" spc="-26" dirty="0">
                <a:latin typeface="华文楷体" panose="02010600040101010101" charset="-122"/>
                <a:cs typeface="华文楷体" panose="02010600040101010101" charset="-122"/>
              </a:rPr>
              <a:t> </a:t>
            </a:r>
            <a:r>
              <a:rPr sz="2052" b="1" i="1" spc="-4" dirty="0">
                <a:latin typeface="Times New Roman" panose="02020603050405020304"/>
                <a:cs typeface="Times New Roman" panose="02020603050405020304"/>
              </a:rPr>
              <a:t>FOLLOW</a:t>
            </a:r>
            <a:r>
              <a:rPr sz="2052" b="1" spc="-4" dirty="0">
                <a:latin typeface="Times New Roman" panose="02020603050405020304"/>
                <a:cs typeface="Times New Roman" panose="02020603050405020304"/>
              </a:rPr>
              <a:t>( </a:t>
            </a:r>
            <a:r>
              <a:rPr sz="2052" b="1" i="1" dirty="0">
                <a:latin typeface="Times New Roman" panose="02020603050405020304"/>
                <a:cs typeface="Times New Roman" panose="02020603050405020304"/>
              </a:rPr>
              <a:t>A</a:t>
            </a:r>
            <a:r>
              <a:rPr sz="2052" b="1" i="1" spc="-124" dirty="0">
                <a:latin typeface="Times New Roman" panose="02020603050405020304"/>
                <a:cs typeface="Times New Roman" panose="02020603050405020304"/>
              </a:rPr>
              <a:t> </a:t>
            </a:r>
            <a:r>
              <a:rPr sz="2052" b="1" spc="-4" dirty="0">
                <a:latin typeface="Times New Roman" panose="02020603050405020304"/>
                <a:cs typeface="Times New Roman" panose="02020603050405020304"/>
              </a:rPr>
              <a:t>)</a:t>
            </a:r>
            <a:r>
              <a:rPr sz="2052" b="1" spc="-4" dirty="0">
                <a:latin typeface="华文楷体" panose="02010600040101010101" charset="-122"/>
                <a:cs typeface="华文楷体" panose="02010600040101010101" charset="-122"/>
              </a:rPr>
              <a:t>中的所有符号都在 </a:t>
            </a:r>
            <a:r>
              <a:rPr sz="2052" b="1" i="1" spc="-4" dirty="0">
                <a:latin typeface="Times New Roman" panose="02020603050405020304"/>
                <a:cs typeface="Times New Roman" panose="02020603050405020304"/>
              </a:rPr>
              <a:t>FOLLOW</a:t>
            </a:r>
            <a:r>
              <a:rPr sz="2052" b="1" spc="-4" dirty="0">
                <a:latin typeface="Times New Roman" panose="02020603050405020304"/>
                <a:cs typeface="Times New Roman" panose="02020603050405020304"/>
              </a:rPr>
              <a:t>( </a:t>
            </a:r>
            <a:r>
              <a:rPr sz="2052" b="1" i="1" dirty="0">
                <a:latin typeface="Times New Roman" panose="02020603050405020304"/>
                <a:cs typeface="Times New Roman" panose="02020603050405020304"/>
              </a:rPr>
              <a:t>B </a:t>
            </a:r>
            <a:r>
              <a:rPr sz="2052" b="1" spc="-4" dirty="0">
                <a:latin typeface="Times New Roman" panose="02020603050405020304"/>
                <a:cs typeface="Times New Roman" panose="02020603050405020304"/>
              </a:rPr>
              <a:t>)</a:t>
            </a:r>
            <a:r>
              <a:rPr sz="2052" b="1" spc="-4" dirty="0">
                <a:latin typeface="华文楷体" panose="02010600040101010101" charset="-122"/>
                <a:cs typeface="华文楷体" panose="02010600040101010101" charset="-122"/>
              </a:rPr>
              <a:t>中</a:t>
            </a:r>
            <a:endParaRPr sz="2052">
              <a:latin typeface="华文楷体" panose="02010600040101010101" charset="-122"/>
              <a:cs typeface="华文楷体" panose="02010600040101010101" charset="-122"/>
            </a:endParaRPr>
          </a:p>
        </p:txBody>
      </p:sp>
      <p:sp>
        <p:nvSpPr>
          <p:cNvPr id="10" name="object 10"/>
          <p:cNvSpPr txBox="1">
            <a:spLocks noGrp="1"/>
          </p:cNvSpPr>
          <p:nvPr>
            <p:ph type="title"/>
          </p:nvPr>
        </p:nvSpPr>
        <p:spPr>
          <a:xfrm>
            <a:off x="1376275" y="1398350"/>
            <a:ext cx="738470" cy="405689"/>
          </a:xfrm>
          <a:prstGeom prst="rect">
            <a:avLst/>
          </a:prstGeom>
        </p:spPr>
        <p:txBody>
          <a:bodyPr vert="horz" wrap="square" lIns="0" tIns="10860" rIns="0" bIns="0" numCol="1" rtlCol="0" anchor="b" anchorCtr="0" compatLnSpc="1">
            <a:prstTxWarp prst="textNoShape">
              <a:avLst/>
            </a:prstTxWarp>
            <a:spAutoFit/>
          </a:bodyPr>
          <a:lstStyle/>
          <a:p>
            <a:pPr marL="10860">
              <a:spcBef>
                <a:spcPts val="86"/>
              </a:spcBef>
            </a:pPr>
            <a:r>
              <a:rPr sz="2565" spc="257" dirty="0">
                <a:solidFill>
                  <a:srgbClr val="000000"/>
                </a:solidFill>
                <a:latin typeface="微软雅黑" panose="020B0503020204020204" charset="-122"/>
                <a:cs typeface="微软雅黑" panose="020B0503020204020204" charset="-122"/>
              </a:rPr>
              <a:t>算法</a:t>
            </a:r>
            <a:endParaRPr sz="2565">
              <a:latin typeface="微软雅黑" panose="020B0503020204020204" charset="-122"/>
              <a:cs typeface="微软雅黑" panose="020B0503020204020204"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日期占位符 3">
            <a:extLst>
              <a:ext uri="{FF2B5EF4-FFF2-40B4-BE49-F238E27FC236}">
                <a16:creationId xmlns:a16="http://schemas.microsoft.com/office/drawing/2014/main" id="{2C1E807F-11E4-4D3D-86FC-BB971A3D7454}"/>
              </a:ext>
            </a:extLst>
          </p:cNvPr>
          <p:cNvSpPr>
            <a:spLocks noGrp="1"/>
          </p:cNvSpPr>
          <p:nvPr>
            <p:ph type="dt" sz="quarter" idx="10"/>
          </p:nvPr>
        </p:nvSpPr>
        <p:spPr bwMode="auto">
          <a:xfrm>
            <a:off x="457200" y="6245225"/>
            <a:ext cx="2133600" cy="476250"/>
          </a:xfrm>
          <a:ln>
            <a:miter lim="800000"/>
          </a:ln>
        </p:spPr>
        <p:txBody>
          <a:bodyPr vert="horz" wrap="square" lIns="91440" tIns="45720" rIns="91440" bIns="45720" numCol="1" anchor="t" anchorCtr="0" compatLnSpc="1"/>
          <a:lstStyle/>
          <a:p>
            <a:pPr>
              <a:buFontTx/>
              <a:buNone/>
              <a:defRPr/>
            </a:pPr>
            <a:fld id="{5396B105-200D-4DA8-8A18-1F7DA9A9191D}" type="datetime1">
              <a:rPr lang="zh-CN" altLang="en-US" noProof="0" smtClean="0">
                <a:latin typeface="+mn-lt"/>
              </a:rPr>
              <a:pPr>
                <a:buFontTx/>
                <a:buNone/>
                <a:defRPr/>
              </a:pPr>
              <a:t>2022/4/27</a:t>
            </a:fld>
            <a:endParaRPr lang="en-US" altLang="zh-CN" noProof="0">
              <a:latin typeface="+mn-lt"/>
            </a:endParaRPr>
          </a:p>
        </p:txBody>
      </p:sp>
      <p:sp>
        <p:nvSpPr>
          <p:cNvPr id="58371" name="灯片编号占位符 5">
            <a:extLst>
              <a:ext uri="{FF2B5EF4-FFF2-40B4-BE49-F238E27FC236}">
                <a16:creationId xmlns:a16="http://schemas.microsoft.com/office/drawing/2014/main" id="{478D0E8E-5A61-49D3-BF72-DCB188D6A44E}"/>
              </a:ext>
            </a:extLst>
          </p:cNvPr>
          <p:cNvSpPr>
            <a:spLocks noGrp="1" noChangeArrowheads="1"/>
          </p:cNvSpPr>
          <p:nvPr>
            <p:ph type="sldNum" sz="quarter" idx="12"/>
          </p:nvPr>
        </p:nvSpPr>
        <p:spPr bwMode="auto">
          <a:xfrm>
            <a:off x="6553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 typeface="Arial" panose="020B0604020202020204" pitchFamily="34" charset="0"/>
              <a:buNone/>
            </a:pPr>
            <a:fld id="{1CE0AD43-2B2E-4FA4-80F4-B87EA60E6F04}" type="slidenum">
              <a:rPr lang="en-US" altLang="zh-CN" sz="1400" b="0" smtClean="0">
                <a:latin typeface="Arial" panose="020B0604020202020204" pitchFamily="34" charset="0"/>
                <a:ea typeface="宋体" panose="02010600030101010101" pitchFamily="2" charset="-122"/>
              </a:rPr>
              <a:pPr>
                <a:spcBef>
                  <a:spcPct val="0"/>
                </a:spcBef>
                <a:buClrTx/>
                <a:buSzTx/>
                <a:buFont typeface="Arial" panose="020B0604020202020204" pitchFamily="34" charset="0"/>
                <a:buNone/>
              </a:pPr>
              <a:t>76</a:t>
            </a:fld>
            <a:endParaRPr lang="en-US" altLang="zh-CN" sz="1400" b="0">
              <a:latin typeface="Arial" panose="020B0604020202020204" pitchFamily="34" charset="0"/>
              <a:ea typeface="宋体" panose="02010600030101010101" pitchFamily="2" charset="-122"/>
            </a:endParaRPr>
          </a:p>
        </p:txBody>
      </p:sp>
      <p:sp>
        <p:nvSpPr>
          <p:cNvPr id="58372" name="Rectangle 2">
            <a:extLst>
              <a:ext uri="{FF2B5EF4-FFF2-40B4-BE49-F238E27FC236}">
                <a16:creationId xmlns:a16="http://schemas.microsoft.com/office/drawing/2014/main" id="{F7C9F479-434C-463F-A52F-6A434FB2480C}"/>
              </a:ext>
            </a:extLst>
          </p:cNvPr>
          <p:cNvSpPr>
            <a:spLocks noGrp="1" noChangeArrowheads="1"/>
          </p:cNvSpPr>
          <p:nvPr>
            <p:ph type="title" idx="4294967295"/>
          </p:nvPr>
        </p:nvSpPr>
        <p:spPr>
          <a:xfrm>
            <a:off x="1042988" y="333375"/>
            <a:ext cx="4608512" cy="792163"/>
          </a:xfrm>
        </p:spPr>
        <p:txBody>
          <a:bodyPr lIns="92075" tIns="46038" rIns="92075" bIns="46038" anchor="ctr"/>
          <a:lstStyle/>
          <a:p>
            <a:pPr eaLnBrk="1" hangingPunct="1"/>
            <a:r>
              <a:rPr lang="en-US" altLang="zh-CN">
                <a:latin typeface="Times New Roman" panose="02020603050405020304" pitchFamily="18" charset="0"/>
              </a:rPr>
              <a:t>4.2.3 LL(1)</a:t>
            </a:r>
            <a:r>
              <a:rPr lang="zh-CN" altLang="en-US" sz="4000"/>
              <a:t>文法</a:t>
            </a:r>
          </a:p>
        </p:txBody>
      </p:sp>
      <p:sp>
        <p:nvSpPr>
          <p:cNvPr id="2164739" name="Rectangle 3">
            <a:extLst>
              <a:ext uri="{FF2B5EF4-FFF2-40B4-BE49-F238E27FC236}">
                <a16:creationId xmlns:a16="http://schemas.microsoft.com/office/drawing/2014/main" id="{6995FF33-D48F-46E6-85B8-0F4AB6853954}"/>
              </a:ext>
            </a:extLst>
          </p:cNvPr>
          <p:cNvSpPr>
            <a:spLocks noGrp="1" noChangeArrowheads="1"/>
          </p:cNvSpPr>
          <p:nvPr>
            <p:ph type="body" idx="4294967295"/>
          </p:nvPr>
        </p:nvSpPr>
        <p:spPr>
          <a:xfrm>
            <a:off x="120650" y="1555750"/>
            <a:ext cx="8915400" cy="5329238"/>
          </a:xfrm>
        </p:spPr>
        <p:txBody>
          <a:bodyPr lIns="92075" tIns="46038" rIns="92075" bIns="46038"/>
          <a:lstStyle/>
          <a:p>
            <a:pPr marL="812800" indent="-812800" eaLnBrk="1" hangingPunct="1">
              <a:buFont typeface="Wingdings" panose="05000000000000000000" pitchFamily="2" charset="2"/>
              <a:buNone/>
            </a:pPr>
            <a:r>
              <a:rPr lang="zh-CN" altLang="en-US" sz="2600">
                <a:latin typeface="Times New Roman" panose="02020603050405020304" pitchFamily="18" charset="0"/>
              </a:rPr>
              <a:t>如果</a:t>
            </a:r>
            <a:r>
              <a:rPr lang="en-US" altLang="zh-CN" sz="2600" i="1">
                <a:latin typeface="Times New Roman" panose="02020603050405020304" pitchFamily="18" charset="0"/>
              </a:rPr>
              <a:t>G</a:t>
            </a:r>
            <a:r>
              <a:rPr lang="zh-CN" altLang="en-US" sz="2600">
                <a:latin typeface="Times New Roman" panose="02020603050405020304" pitchFamily="18" charset="0"/>
              </a:rPr>
              <a:t>的任意两个具有相同左部的产生式</a:t>
            </a:r>
            <a:r>
              <a:rPr lang="en-US" altLang="zh-CN" sz="2600" i="1">
                <a:latin typeface="Times New Roman" panose="02020603050405020304" pitchFamily="18" charset="0"/>
              </a:rPr>
              <a:t>A</a:t>
            </a:r>
            <a:r>
              <a:rPr lang="en-US" altLang="zh-CN" sz="2600">
                <a:latin typeface="Times New Roman" panose="02020603050405020304" pitchFamily="18" charset="0"/>
              </a:rPr>
              <a:t>→</a:t>
            </a:r>
            <a:r>
              <a:rPr lang="en-US" altLang="zh-CN" sz="2600" i="1">
                <a:latin typeface="Times New Roman" panose="02020603050405020304" pitchFamily="18" charset="0"/>
              </a:rPr>
              <a:t>α</a:t>
            </a:r>
            <a:r>
              <a:rPr lang="en-US" altLang="zh-CN" sz="2600">
                <a:latin typeface="Times New Roman" panose="02020603050405020304" pitchFamily="18" charset="0"/>
              </a:rPr>
              <a:t>|</a:t>
            </a:r>
            <a:r>
              <a:rPr lang="en-US" altLang="zh-CN" sz="2600" i="1">
                <a:latin typeface="Times New Roman" panose="02020603050405020304" pitchFamily="18" charset="0"/>
              </a:rPr>
              <a:t>β</a:t>
            </a:r>
            <a:r>
              <a:rPr lang="zh-CN" altLang="en-US" sz="2600">
                <a:latin typeface="Times New Roman" panose="02020603050405020304" pitchFamily="18" charset="0"/>
              </a:rPr>
              <a:t>满足下列条件：</a:t>
            </a:r>
          </a:p>
          <a:p>
            <a:pPr marL="812800" indent="-812800" eaLnBrk="1" hangingPunct="1">
              <a:buFont typeface="Wingdings" panose="05000000000000000000" pitchFamily="2" charset="2"/>
              <a:buNone/>
            </a:pPr>
            <a:r>
              <a:rPr lang="en-US" altLang="zh-CN" sz="2600">
                <a:latin typeface="Times New Roman" panose="02020603050405020304" pitchFamily="18" charset="0"/>
              </a:rPr>
              <a:t>1. </a:t>
            </a:r>
            <a:r>
              <a:rPr lang="zh-CN" altLang="en-US" sz="2600">
                <a:latin typeface="Times New Roman" panose="02020603050405020304" pitchFamily="18" charset="0"/>
              </a:rPr>
              <a:t>如果</a:t>
            </a:r>
            <a:r>
              <a:rPr lang="en-US" altLang="zh-CN" sz="2600" i="1">
                <a:latin typeface="Times New Roman" panose="02020603050405020304" pitchFamily="18" charset="0"/>
              </a:rPr>
              <a:t>α</a:t>
            </a:r>
            <a:r>
              <a:rPr lang="zh-CN" altLang="en-US" sz="2600">
                <a:latin typeface="Times New Roman" panose="02020603050405020304" pitchFamily="18" charset="0"/>
              </a:rPr>
              <a:t>、</a:t>
            </a:r>
            <a:r>
              <a:rPr lang="en-US" altLang="zh-CN" sz="2600" i="1">
                <a:latin typeface="Times New Roman" panose="02020603050405020304" pitchFamily="18" charset="0"/>
              </a:rPr>
              <a:t>β</a:t>
            </a:r>
            <a:r>
              <a:rPr lang="zh-CN" altLang="en-US" sz="2600">
                <a:latin typeface="Times New Roman" panose="02020603050405020304" pitchFamily="18" charset="0"/>
              </a:rPr>
              <a:t>均不能推导出</a:t>
            </a:r>
            <a:r>
              <a:rPr lang="en-US" altLang="zh-CN" sz="2600" i="1">
                <a:latin typeface="Times New Roman" panose="02020603050405020304" pitchFamily="18" charset="0"/>
              </a:rPr>
              <a:t>ε</a:t>
            </a:r>
            <a:r>
              <a:rPr lang="zh-CN" altLang="en-US" sz="2600">
                <a:latin typeface="Times New Roman" panose="02020603050405020304" pitchFamily="18" charset="0"/>
              </a:rPr>
              <a:t>，则</a:t>
            </a:r>
            <a:r>
              <a:rPr lang="en-US" altLang="zh-CN" sz="2600">
                <a:latin typeface="Times New Roman" panose="02020603050405020304" pitchFamily="18" charset="0"/>
              </a:rPr>
              <a:t>FIRST(</a:t>
            </a:r>
            <a:r>
              <a:rPr lang="en-US" altLang="zh-CN" sz="2600" i="1">
                <a:latin typeface="Times New Roman" panose="02020603050405020304" pitchFamily="18" charset="0"/>
              </a:rPr>
              <a:t>α</a:t>
            </a:r>
            <a:r>
              <a:rPr lang="en-US" altLang="zh-CN" sz="2600">
                <a:latin typeface="Times New Roman" panose="02020603050405020304" pitchFamily="18" charset="0"/>
              </a:rPr>
              <a:t>)∩FIRST(</a:t>
            </a:r>
            <a:r>
              <a:rPr lang="en-US" altLang="zh-CN" sz="2600" i="1">
                <a:latin typeface="Times New Roman" panose="02020603050405020304" pitchFamily="18" charset="0"/>
              </a:rPr>
              <a:t>β</a:t>
            </a:r>
            <a:r>
              <a:rPr lang="en-US" altLang="zh-CN" sz="2600">
                <a:latin typeface="Times New Roman" panose="02020603050405020304" pitchFamily="18" charset="0"/>
              </a:rPr>
              <a:t>)=</a:t>
            </a:r>
            <a:r>
              <a:rPr lang="en-US" altLang="zh-CN" sz="2600">
                <a:latin typeface="Times New Roman" panose="02020603050405020304" pitchFamily="18" charset="0"/>
                <a:sym typeface="Symbol" panose="05050102010706020507" pitchFamily="18" charset="2"/>
              </a:rPr>
              <a:t></a:t>
            </a:r>
            <a:r>
              <a:rPr lang="zh-CN" altLang="en-US" sz="2600">
                <a:latin typeface="Times New Roman" panose="02020603050405020304" pitchFamily="18" charset="0"/>
              </a:rPr>
              <a:t>；</a:t>
            </a:r>
            <a:endParaRPr lang="zh-CN" altLang="en-US" sz="2600" i="1">
              <a:latin typeface="Times New Roman" panose="02020603050405020304" pitchFamily="18" charset="0"/>
            </a:endParaRPr>
          </a:p>
          <a:p>
            <a:pPr marL="812800" indent="-812800" eaLnBrk="1" hangingPunct="1">
              <a:buFont typeface="Wingdings" panose="05000000000000000000" pitchFamily="2" charset="2"/>
              <a:buNone/>
            </a:pPr>
            <a:r>
              <a:rPr lang="en-US" altLang="zh-CN" sz="2600">
                <a:latin typeface="Times New Roman" panose="02020603050405020304" pitchFamily="18" charset="0"/>
              </a:rPr>
              <a:t>2.</a:t>
            </a:r>
            <a:r>
              <a:rPr lang="en-US" altLang="zh-CN" sz="2600" i="1">
                <a:latin typeface="Times New Roman" panose="02020603050405020304" pitchFamily="18" charset="0"/>
              </a:rPr>
              <a:t> α</a:t>
            </a:r>
            <a:r>
              <a:rPr lang="zh-CN" altLang="en-US" sz="2600">
                <a:latin typeface="Times New Roman" panose="02020603050405020304" pitchFamily="18" charset="0"/>
              </a:rPr>
              <a:t>和</a:t>
            </a:r>
            <a:r>
              <a:rPr lang="en-US" altLang="zh-CN" sz="2600" i="1">
                <a:latin typeface="Times New Roman" panose="02020603050405020304" pitchFamily="18" charset="0"/>
              </a:rPr>
              <a:t>β</a:t>
            </a:r>
            <a:r>
              <a:rPr lang="zh-CN" altLang="en-US" sz="2600">
                <a:latin typeface="Times New Roman" panose="02020603050405020304" pitchFamily="18" charset="0"/>
              </a:rPr>
              <a:t>至多有一个能推导出</a:t>
            </a:r>
            <a:r>
              <a:rPr lang="en-US" altLang="zh-CN" sz="2600" i="1">
                <a:latin typeface="Times New Roman" panose="02020603050405020304" pitchFamily="18" charset="0"/>
              </a:rPr>
              <a:t>ε</a:t>
            </a:r>
            <a:r>
              <a:rPr lang="zh-CN" altLang="en-US" sz="2600">
                <a:latin typeface="Times New Roman" panose="02020603050405020304" pitchFamily="18" charset="0"/>
              </a:rPr>
              <a:t>；</a:t>
            </a:r>
          </a:p>
          <a:p>
            <a:pPr marL="812800" indent="-812800" eaLnBrk="1" hangingPunct="1">
              <a:buFont typeface="Wingdings" panose="05000000000000000000" pitchFamily="2" charset="2"/>
              <a:buNone/>
            </a:pPr>
            <a:r>
              <a:rPr lang="en-US" altLang="zh-CN" sz="2600">
                <a:latin typeface="Times New Roman" panose="02020603050405020304" pitchFamily="18" charset="0"/>
              </a:rPr>
              <a:t>3. </a:t>
            </a:r>
            <a:r>
              <a:rPr lang="zh-CN" altLang="en-US" sz="2600">
                <a:latin typeface="Times New Roman" panose="02020603050405020304" pitchFamily="18" charset="0"/>
              </a:rPr>
              <a:t>如果</a:t>
            </a:r>
            <a:r>
              <a:rPr lang="en-US" altLang="zh-CN" sz="2600" i="1">
                <a:latin typeface="Times New Roman" panose="02020603050405020304" pitchFamily="18" charset="0"/>
              </a:rPr>
              <a:t>β     ε</a:t>
            </a:r>
            <a:r>
              <a:rPr lang="zh-CN" altLang="en-US" sz="2600">
                <a:latin typeface="Times New Roman" panose="02020603050405020304" pitchFamily="18" charset="0"/>
              </a:rPr>
              <a:t>，则</a:t>
            </a:r>
            <a:r>
              <a:rPr lang="en-US" altLang="zh-CN" sz="2600">
                <a:latin typeface="Times New Roman" panose="02020603050405020304" pitchFamily="18" charset="0"/>
              </a:rPr>
              <a:t>FIRST(</a:t>
            </a:r>
            <a:r>
              <a:rPr lang="en-US" altLang="zh-CN" sz="2600" i="1">
                <a:latin typeface="Times New Roman" panose="02020603050405020304" pitchFamily="18" charset="0"/>
              </a:rPr>
              <a:t>α</a:t>
            </a:r>
            <a:r>
              <a:rPr lang="en-US" altLang="zh-CN" sz="2600">
                <a:latin typeface="Times New Roman" panose="02020603050405020304" pitchFamily="18" charset="0"/>
              </a:rPr>
              <a:t>)∩FOLLOW(</a:t>
            </a:r>
            <a:r>
              <a:rPr lang="en-US" altLang="zh-CN" sz="2600" i="1">
                <a:latin typeface="Times New Roman" panose="02020603050405020304" pitchFamily="18" charset="0"/>
              </a:rPr>
              <a:t>A</a:t>
            </a:r>
            <a:r>
              <a:rPr lang="en-US" altLang="zh-CN" sz="2600">
                <a:latin typeface="Times New Roman" panose="02020603050405020304" pitchFamily="18" charset="0"/>
              </a:rPr>
              <a:t>) =</a:t>
            </a:r>
            <a:r>
              <a:rPr lang="en-US" altLang="zh-CN" sz="2600">
                <a:latin typeface="Times New Roman" panose="02020603050405020304" pitchFamily="18" charset="0"/>
                <a:sym typeface="Symbol" panose="05050102010706020507" pitchFamily="18" charset="2"/>
              </a:rPr>
              <a:t></a:t>
            </a:r>
            <a:endParaRPr lang="en-US" altLang="zh-CN" sz="2600">
              <a:latin typeface="Times New Roman" panose="02020603050405020304" pitchFamily="18" charset="0"/>
            </a:endParaRPr>
          </a:p>
          <a:p>
            <a:pPr marL="812800" indent="-812800" eaLnBrk="1" hangingPunct="1">
              <a:buFont typeface="Wingdings" panose="05000000000000000000" pitchFamily="2" charset="2"/>
              <a:buNone/>
            </a:pPr>
            <a:r>
              <a:rPr lang="zh-CN" altLang="en-US" sz="2600">
                <a:latin typeface="Times New Roman" panose="02020603050405020304" pitchFamily="18" charset="0"/>
              </a:rPr>
              <a:t>则称</a:t>
            </a:r>
            <a:r>
              <a:rPr lang="en-US" altLang="zh-CN" sz="2600" i="1">
                <a:latin typeface="Times New Roman" panose="02020603050405020304" pitchFamily="18" charset="0"/>
              </a:rPr>
              <a:t>G</a:t>
            </a:r>
            <a:r>
              <a:rPr lang="zh-CN" altLang="en-US" sz="2600">
                <a:latin typeface="Times New Roman" panose="02020603050405020304" pitchFamily="18" charset="0"/>
              </a:rPr>
              <a:t>为</a:t>
            </a:r>
            <a:r>
              <a:rPr lang="en-US" altLang="zh-CN" sz="2600" i="1">
                <a:latin typeface="Times New Roman" panose="02020603050405020304" pitchFamily="18" charset="0"/>
              </a:rPr>
              <a:t>LL</a:t>
            </a:r>
            <a:r>
              <a:rPr lang="en-US" altLang="zh-CN" sz="2600">
                <a:latin typeface="Times New Roman" panose="02020603050405020304" pitchFamily="18" charset="0"/>
              </a:rPr>
              <a:t>(1)</a:t>
            </a:r>
            <a:r>
              <a:rPr lang="zh-CN" altLang="en-US" sz="2600">
                <a:latin typeface="Times New Roman" panose="02020603050405020304" pitchFamily="18" charset="0"/>
              </a:rPr>
              <a:t>文法。</a:t>
            </a:r>
          </a:p>
          <a:p>
            <a:pPr marL="812800" indent="-812800" eaLnBrk="1" hangingPunct="1">
              <a:buFont typeface="Wingdings" panose="05000000000000000000" pitchFamily="2" charset="2"/>
              <a:buNone/>
            </a:pPr>
            <a:r>
              <a:rPr lang="zh-CN" altLang="en-US" sz="2600">
                <a:latin typeface="Times New Roman" panose="02020603050405020304" pitchFamily="18" charset="0"/>
              </a:rPr>
              <a:t>第一个</a:t>
            </a:r>
            <a:r>
              <a:rPr lang="en-US" altLang="zh-CN" sz="2600" i="1">
                <a:latin typeface="Times New Roman" panose="02020603050405020304" pitchFamily="18" charset="0"/>
              </a:rPr>
              <a:t>L</a:t>
            </a:r>
            <a:r>
              <a:rPr lang="zh-CN" altLang="en-US" sz="2600">
                <a:latin typeface="Times New Roman" panose="02020603050405020304" pitchFamily="18" charset="0"/>
              </a:rPr>
              <a:t>代表从左向右扫描输入符号串，第二个</a:t>
            </a:r>
            <a:r>
              <a:rPr lang="en-US" altLang="zh-CN" sz="2600" i="1">
                <a:latin typeface="Times New Roman" panose="02020603050405020304" pitchFamily="18" charset="0"/>
              </a:rPr>
              <a:t>L</a:t>
            </a:r>
            <a:r>
              <a:rPr lang="zh-CN" altLang="en-US" sz="2600">
                <a:latin typeface="Times New Roman" panose="02020603050405020304" pitchFamily="18" charset="0"/>
              </a:rPr>
              <a:t>代表产</a:t>
            </a:r>
          </a:p>
          <a:p>
            <a:pPr marL="812800" indent="-812800" eaLnBrk="1" hangingPunct="1">
              <a:buFont typeface="Wingdings" panose="05000000000000000000" pitchFamily="2" charset="2"/>
              <a:buNone/>
            </a:pPr>
            <a:r>
              <a:rPr lang="zh-CN" altLang="en-US" sz="2600">
                <a:latin typeface="Times New Roman" panose="02020603050405020304" pitchFamily="18" charset="0"/>
              </a:rPr>
              <a:t>生最左推导，</a:t>
            </a:r>
            <a:r>
              <a:rPr lang="en-US" altLang="zh-CN" sz="2600">
                <a:latin typeface="Times New Roman" panose="02020603050405020304" pitchFamily="18" charset="0"/>
              </a:rPr>
              <a:t>1</a:t>
            </a:r>
            <a:r>
              <a:rPr lang="zh-CN" altLang="en-US" sz="2600">
                <a:latin typeface="Times New Roman" panose="02020603050405020304" pitchFamily="18" charset="0"/>
              </a:rPr>
              <a:t>代表在分析过程中执行每步推导都要向</a:t>
            </a:r>
          </a:p>
          <a:p>
            <a:pPr marL="812800" indent="-812800" eaLnBrk="1" hangingPunct="1">
              <a:buFont typeface="Wingdings" panose="05000000000000000000" pitchFamily="2" charset="2"/>
              <a:buNone/>
            </a:pPr>
            <a:r>
              <a:rPr lang="zh-CN" altLang="en-US" sz="2600">
                <a:latin typeface="Times New Roman" panose="02020603050405020304" pitchFamily="18" charset="0"/>
              </a:rPr>
              <a:t>前查看一个输入符号 </a:t>
            </a:r>
          </a:p>
        </p:txBody>
      </p:sp>
      <p:sp>
        <p:nvSpPr>
          <p:cNvPr id="58374" name="Rectangle 5">
            <a:extLst>
              <a:ext uri="{FF2B5EF4-FFF2-40B4-BE49-F238E27FC236}">
                <a16:creationId xmlns:a16="http://schemas.microsoft.com/office/drawing/2014/main" id="{22D72983-6C10-4BE3-95EB-B8E06BD31B9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graphicFrame>
        <p:nvGraphicFramePr>
          <p:cNvPr id="58375" name="Object 4">
            <a:extLst>
              <a:ext uri="{FF2B5EF4-FFF2-40B4-BE49-F238E27FC236}">
                <a16:creationId xmlns:a16="http://schemas.microsoft.com/office/drawing/2014/main" id="{886B6092-0220-475D-AA77-1D834FFC5DD6}"/>
              </a:ext>
            </a:extLst>
          </p:cNvPr>
          <p:cNvGraphicFramePr>
            <a:graphicFrameLocks/>
          </p:cNvGraphicFramePr>
          <p:nvPr/>
        </p:nvGraphicFramePr>
        <p:xfrm>
          <a:off x="1403350" y="3284538"/>
          <a:ext cx="425450" cy="576262"/>
        </p:xfrm>
        <a:graphic>
          <a:graphicData uri="http://schemas.openxmlformats.org/presentationml/2006/ole">
            <mc:AlternateContent xmlns:mc="http://schemas.openxmlformats.org/markup-compatibility/2006">
              <mc:Choice xmlns:v="urn:schemas-microsoft-com:vml" Requires="v">
                <p:oleObj spid="_x0000_s90126" r:id="rId3" imgW="165028" imgH="228501" progId="Equation.DSMT4">
                  <p:embed/>
                </p:oleObj>
              </mc:Choice>
              <mc:Fallback>
                <p:oleObj r:id="rId3" imgW="165028" imgH="228501" progId="Equation.DSMT4">
                  <p:embed/>
                  <p:pic>
                    <p:nvPicPr>
                      <p:cNvPr id="58375" name="Object 4">
                        <a:extLst>
                          <a:ext uri="{FF2B5EF4-FFF2-40B4-BE49-F238E27FC236}">
                            <a16:creationId xmlns:a16="http://schemas.microsoft.com/office/drawing/2014/main" id="{886B6092-0220-475D-AA77-1D834FFC5DD6}"/>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3284538"/>
                        <a:ext cx="42545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8376" name="文本框 1">
            <a:extLst>
              <a:ext uri="{FF2B5EF4-FFF2-40B4-BE49-F238E27FC236}">
                <a16:creationId xmlns:a16="http://schemas.microsoft.com/office/drawing/2014/main" id="{D03CCFE0-4AEB-485D-A853-EF691D6FA21A}"/>
              </a:ext>
            </a:extLst>
          </p:cNvPr>
          <p:cNvSpPr txBox="1">
            <a:spLocks noChangeArrowheads="1"/>
          </p:cNvSpPr>
          <p:nvPr/>
        </p:nvSpPr>
        <p:spPr bwMode="auto">
          <a:xfrm>
            <a:off x="1643063" y="5862638"/>
            <a:ext cx="66167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r>
              <a:rPr lang="en-US" altLang="zh-CN" sz="2600" i="1">
                <a:solidFill>
                  <a:srgbClr val="FF00FF"/>
                </a:solidFill>
                <a:latin typeface="Times New Roman" panose="02020603050405020304" pitchFamily="18" charset="0"/>
                <a:ea typeface="宋体" panose="02010600030101010101" pitchFamily="2" charset="-122"/>
              </a:rPr>
              <a:t>LL</a:t>
            </a:r>
            <a:r>
              <a:rPr lang="en-US" altLang="zh-CN" sz="2600">
                <a:solidFill>
                  <a:srgbClr val="FF00FF"/>
                </a:solidFill>
                <a:latin typeface="Times New Roman" panose="02020603050405020304" pitchFamily="18" charset="0"/>
                <a:ea typeface="宋体" panose="02010600030101010101" pitchFamily="2" charset="-122"/>
              </a:rPr>
              <a:t>(1)</a:t>
            </a:r>
            <a:r>
              <a:rPr lang="zh-CN" altLang="en-US" sz="2600">
                <a:solidFill>
                  <a:srgbClr val="FF00FF"/>
                </a:solidFill>
                <a:latin typeface="Times New Roman" panose="02020603050405020304" pitchFamily="18" charset="0"/>
                <a:ea typeface="宋体" panose="02010600030101010101" pitchFamily="2" charset="-122"/>
              </a:rPr>
              <a:t>文法既不是二义性的，也不是左递归的</a:t>
            </a:r>
          </a:p>
        </p:txBody>
      </p:sp>
    </p:spTree>
    <p:extLst>
      <p:ext uri="{BB962C8B-B14F-4D97-AF65-F5344CB8AC3E}">
        <p14:creationId xmlns:p14="http://schemas.microsoft.com/office/powerpoint/2010/main" val="18121923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64739">
                                            <p:txEl>
                                              <p:pRg st="0" end="0"/>
                                            </p:txEl>
                                          </p:spTgt>
                                        </p:tgtEl>
                                        <p:attrNameLst>
                                          <p:attrName>style.visibility</p:attrName>
                                        </p:attrNameLst>
                                      </p:cBhvr>
                                      <p:to>
                                        <p:strVal val="visible"/>
                                      </p:to>
                                    </p:set>
                                    <p:animEffect transition="in" filter="slide(fromBottom)">
                                      <p:cBhvr>
                                        <p:cTn id="7" dur="500"/>
                                        <p:tgtEl>
                                          <p:spTgt spid="21647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164739">
                                            <p:txEl>
                                              <p:pRg st="1" end="1"/>
                                            </p:txEl>
                                          </p:spTgt>
                                        </p:tgtEl>
                                        <p:attrNameLst>
                                          <p:attrName>style.visibility</p:attrName>
                                        </p:attrNameLst>
                                      </p:cBhvr>
                                      <p:to>
                                        <p:strVal val="visible"/>
                                      </p:to>
                                    </p:set>
                                    <p:animEffect transition="in" filter="slide(fromBottom)">
                                      <p:cBhvr>
                                        <p:cTn id="12" dur="500"/>
                                        <p:tgtEl>
                                          <p:spTgt spid="21647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164739">
                                            <p:txEl>
                                              <p:pRg st="2" end="2"/>
                                            </p:txEl>
                                          </p:spTgt>
                                        </p:tgtEl>
                                        <p:attrNameLst>
                                          <p:attrName>style.visibility</p:attrName>
                                        </p:attrNameLst>
                                      </p:cBhvr>
                                      <p:to>
                                        <p:strVal val="visible"/>
                                      </p:to>
                                    </p:set>
                                    <p:animEffect transition="in" filter="slide(fromBottom)">
                                      <p:cBhvr>
                                        <p:cTn id="17" dur="500"/>
                                        <p:tgtEl>
                                          <p:spTgt spid="21647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2164739">
                                            <p:txEl>
                                              <p:pRg st="3" end="3"/>
                                            </p:txEl>
                                          </p:spTgt>
                                        </p:tgtEl>
                                        <p:attrNameLst>
                                          <p:attrName>style.visibility</p:attrName>
                                        </p:attrNameLst>
                                      </p:cBhvr>
                                      <p:to>
                                        <p:strVal val="visible"/>
                                      </p:to>
                                    </p:set>
                                    <p:animEffect transition="in" filter="slide(fromBottom)">
                                      <p:cBhvr>
                                        <p:cTn id="22" dur="500"/>
                                        <p:tgtEl>
                                          <p:spTgt spid="216473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2164739">
                                            <p:txEl>
                                              <p:pRg st="4" end="4"/>
                                            </p:txEl>
                                          </p:spTgt>
                                        </p:tgtEl>
                                        <p:attrNameLst>
                                          <p:attrName>style.visibility</p:attrName>
                                        </p:attrNameLst>
                                      </p:cBhvr>
                                      <p:to>
                                        <p:strVal val="visible"/>
                                      </p:to>
                                    </p:set>
                                    <p:animEffect transition="in" filter="slide(fromBottom)">
                                      <p:cBhvr>
                                        <p:cTn id="27" dur="500"/>
                                        <p:tgtEl>
                                          <p:spTgt spid="216473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2164739">
                                            <p:txEl>
                                              <p:pRg st="5" end="5"/>
                                            </p:txEl>
                                          </p:spTgt>
                                        </p:tgtEl>
                                        <p:attrNameLst>
                                          <p:attrName>style.visibility</p:attrName>
                                        </p:attrNameLst>
                                      </p:cBhvr>
                                      <p:to>
                                        <p:strVal val="visible"/>
                                      </p:to>
                                    </p:set>
                                    <p:animEffect transition="in" filter="slide(fromBottom)">
                                      <p:cBhvr>
                                        <p:cTn id="32" dur="500"/>
                                        <p:tgtEl>
                                          <p:spTgt spid="216473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2164739">
                                            <p:txEl>
                                              <p:pRg st="6" end="6"/>
                                            </p:txEl>
                                          </p:spTgt>
                                        </p:tgtEl>
                                        <p:attrNameLst>
                                          <p:attrName>style.visibility</p:attrName>
                                        </p:attrNameLst>
                                      </p:cBhvr>
                                      <p:to>
                                        <p:strVal val="visible"/>
                                      </p:to>
                                    </p:set>
                                    <p:animEffect transition="in" filter="slide(fromBottom)">
                                      <p:cBhvr>
                                        <p:cTn id="37" dur="500"/>
                                        <p:tgtEl>
                                          <p:spTgt spid="216473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2164739">
                                            <p:txEl>
                                              <p:pRg st="7" end="7"/>
                                            </p:txEl>
                                          </p:spTgt>
                                        </p:tgtEl>
                                        <p:attrNameLst>
                                          <p:attrName>style.visibility</p:attrName>
                                        </p:attrNameLst>
                                      </p:cBhvr>
                                      <p:to>
                                        <p:strVal val="visible"/>
                                      </p:to>
                                    </p:set>
                                    <p:animEffect transition="in" filter="slide(fromBottom)">
                                      <p:cBhvr>
                                        <p:cTn id="42" dur="500"/>
                                        <p:tgtEl>
                                          <p:spTgt spid="216473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4739"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82A436-3219-4144-87E3-3C9DBCA9E50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D49652B-28C0-4B08-B3D5-907EBBDA4254}"/>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82161286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C76DB2-3383-404D-85B7-A55B68B49F6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1284FA5-4425-49AC-9B4F-184C95884ADF}"/>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32454791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5283" name="Rectangle 3">
            <a:extLst>
              <a:ext uri="{FF2B5EF4-FFF2-40B4-BE49-F238E27FC236}">
                <a16:creationId xmlns:a16="http://schemas.microsoft.com/office/drawing/2014/main" id="{A32E524D-F5BD-4DE6-8732-173BE711F7FB}"/>
              </a:ext>
            </a:extLst>
          </p:cNvPr>
          <p:cNvSpPr>
            <a:spLocks noGrp="1" noChangeArrowheads="1"/>
          </p:cNvSpPr>
          <p:nvPr/>
        </p:nvSpPr>
        <p:spPr bwMode="auto">
          <a:xfrm>
            <a:off x="179388" y="2519363"/>
            <a:ext cx="8664575" cy="211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812800" indent="-812800">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lnSpc>
                <a:spcPct val="90000"/>
              </a:lnSpc>
              <a:buFont typeface="Wingdings" panose="05000000000000000000" pitchFamily="2" charset="2"/>
              <a:buNone/>
            </a:pPr>
            <a:r>
              <a:rPr lang="zh-CN" altLang="zh-CN" sz="4000">
                <a:solidFill>
                  <a:srgbClr val="FF00FF"/>
                </a:solidFill>
                <a:latin typeface="Times New Roman" panose="02020603050405020304" pitchFamily="18" charset="0"/>
              </a:rPr>
              <a:t>什么样的文法对其句子才能进行</a:t>
            </a:r>
            <a:r>
              <a:rPr lang="zh-CN" altLang="zh-CN" sz="4000">
                <a:solidFill>
                  <a:srgbClr val="0000FF"/>
                </a:solidFill>
                <a:latin typeface="Times New Roman" panose="02020603050405020304" pitchFamily="18" charset="0"/>
              </a:rPr>
              <a:t>确定的</a:t>
            </a:r>
            <a:r>
              <a:rPr lang="zh-CN" altLang="zh-CN" sz="4000">
                <a:solidFill>
                  <a:srgbClr val="FF00FF"/>
                </a:solidFill>
                <a:latin typeface="Times New Roman" panose="02020603050405020304" pitchFamily="18" charset="0"/>
              </a:rPr>
              <a:t>自顶向下分析？</a:t>
            </a:r>
            <a:endParaRPr lang="zh-CN" altLang="en-US" sz="4000">
              <a:solidFill>
                <a:srgbClr val="FF0000"/>
              </a:solidFill>
              <a:latin typeface="楷体_GB2312" pitchFamily="49" charset="-122"/>
            </a:endParaRPr>
          </a:p>
          <a:p>
            <a:pPr algn="ctr" eaLnBrk="1" hangingPunct="1">
              <a:lnSpc>
                <a:spcPct val="90000"/>
              </a:lnSpc>
              <a:buFont typeface="Wingdings" panose="05000000000000000000" pitchFamily="2" charset="2"/>
              <a:buNone/>
            </a:pPr>
            <a:endParaRPr lang="zh-CN" altLang="zh-CN" sz="4000">
              <a:solidFill>
                <a:srgbClr val="FF00FF"/>
              </a:solidFill>
              <a:latin typeface="Times New Roman" panose="02020603050405020304" pitchFamily="18" charset="0"/>
            </a:endParaRPr>
          </a:p>
        </p:txBody>
      </p:sp>
      <p:sp>
        <p:nvSpPr>
          <p:cNvPr id="51203" name="Rectangle 2">
            <a:extLst>
              <a:ext uri="{FF2B5EF4-FFF2-40B4-BE49-F238E27FC236}">
                <a16:creationId xmlns:a16="http://schemas.microsoft.com/office/drawing/2014/main" id="{3D6C361A-644D-47A3-9D69-058C4E8B52D0}"/>
              </a:ext>
            </a:extLst>
          </p:cNvPr>
          <p:cNvSpPr>
            <a:spLocks noGrp="1" noChangeArrowheads="1"/>
          </p:cNvSpPr>
          <p:nvPr/>
        </p:nvSpPr>
        <p:spPr bwMode="auto">
          <a:xfrm>
            <a:off x="1403350" y="260350"/>
            <a:ext cx="4956175"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r>
              <a:rPr lang="en-US" altLang="zh-CN" sz="4400">
                <a:latin typeface="Times New Roman" panose="02020603050405020304" pitchFamily="18" charset="0"/>
                <a:ea typeface="宋体" panose="02010600030101010101" pitchFamily="2" charset="-122"/>
              </a:rPr>
              <a:t>4.2.3 LL(1)</a:t>
            </a:r>
            <a:r>
              <a:rPr lang="zh-CN" altLang="en-US" sz="4000">
                <a:latin typeface="Times New Roman" panose="02020603050405020304" pitchFamily="18" charset="0"/>
                <a:ea typeface="黑体" panose="02010609060101010101" pitchFamily="49" charset="-122"/>
              </a:rPr>
              <a:t>文法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2145283">
                                            <p:txEl>
                                              <p:charRg st="13" end="22"/>
                                            </p:txEl>
                                          </p:spTgt>
                                        </p:tgtEl>
                                        <p:attrNameLst>
                                          <p:attrName>style.visibility</p:attrName>
                                        </p:attrNameLst>
                                      </p:cBhvr>
                                      <p:to>
                                        <p:strVal val="visible"/>
                                      </p:to>
                                    </p:set>
                                    <p:animEffect transition="in" filter="blinds(horizontal)">
                                      <p:cBhvr>
                                        <p:cTn id="7" dur="500"/>
                                        <p:tgtEl>
                                          <p:spTgt spid="2145283">
                                            <p:txEl>
                                              <p:charRg st="13"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8">
            <a:extLst>
              <a:ext uri="{FF2B5EF4-FFF2-40B4-BE49-F238E27FC236}">
                <a16:creationId xmlns:a16="http://schemas.microsoft.com/office/drawing/2014/main" id="{45937B56-1314-457D-BFA8-C2A77CDEDFDB}"/>
              </a:ext>
            </a:extLst>
          </p:cNvPr>
          <p:cNvSpPr/>
          <p:nvPr/>
        </p:nvSpPr>
        <p:spPr>
          <a:xfrm>
            <a:off x="651710" y="1384903"/>
            <a:ext cx="6914471" cy="935033"/>
          </a:xfrm>
          <a:prstGeom prst="rect">
            <a:avLst/>
          </a:prstGeom>
        </p:spPr>
        <p:txBody>
          <a:bodyPr lIns="0" tIns="0" rIns="0" bIns="0"/>
          <a:lstStyle/>
          <a:p>
            <a:pPr>
              <a:lnSpc>
                <a:spcPct val="123000"/>
              </a:lnSpc>
              <a:defRPr/>
            </a:pPr>
            <a:endParaRPr lang="en-US" altLang="en-US" sz="342" dirty="0"/>
          </a:p>
          <a:p>
            <a:pPr indent="657016">
              <a:lnSpc>
                <a:spcPct val="98000"/>
              </a:lnSpc>
              <a:spcBef>
                <a:spcPts val="0"/>
              </a:spcBef>
              <a:tabLst>
                <a:tab pos="740093" algn="l"/>
              </a:tabLst>
              <a:defRPr/>
            </a:pPr>
            <a:r>
              <a:rPr sz="2565" dirty="0">
                <a:solidFill>
                  <a:srgbClr val="000000">
                    <a:alpha val="100000"/>
                  </a:srgbClr>
                </a:solidFill>
                <a:latin typeface="Arial" panose="020B0604020202020204"/>
                <a:ea typeface="Arial" panose="020B0604020202020204"/>
                <a:cs typeface="Arial" panose="020B0604020202020204"/>
              </a:rPr>
              <a:t>	</a:t>
            </a:r>
            <a:r>
              <a:rPr sz="2565" b="1" spc="51" dirty="0">
                <a:solidFill>
                  <a:srgbClr val="000000">
                    <a:alpha val="100000"/>
                  </a:srgbClr>
                </a:solidFill>
                <a:latin typeface="微软雅黑" panose="020B0503020204020204" charset="-122"/>
                <a:ea typeface="微软雅黑" panose="020B0503020204020204" charset="-122"/>
                <a:cs typeface="微软雅黑" panose="020B0503020204020204" charset="-122"/>
              </a:rPr>
              <a:t>最右推导</a:t>
            </a:r>
            <a:r>
              <a:rPr sz="2138" b="1" spc="51" dirty="0">
                <a:solidFill>
                  <a:srgbClr val="000000">
                    <a:alpha val="100000"/>
                  </a:srgbClr>
                </a:solidFill>
                <a:latin typeface="Times New Roman" panose="02020603050405020304"/>
                <a:ea typeface="Times New Roman" panose="02020603050405020304"/>
                <a:cs typeface="Times New Roman" panose="02020603050405020304"/>
              </a:rPr>
              <a:t>(</a:t>
            </a:r>
            <a:r>
              <a:rPr sz="2138" b="1" i="1" spc="51" dirty="0">
                <a:solidFill>
                  <a:srgbClr val="000000">
                    <a:alpha val="100000"/>
                  </a:srgbClr>
                </a:solidFill>
                <a:latin typeface="Times New Roman" panose="02020603050405020304"/>
                <a:ea typeface="Times New Roman" panose="02020603050405020304"/>
                <a:cs typeface="Times New Roman" panose="02020603050405020304"/>
              </a:rPr>
              <a:t>Right</a:t>
            </a:r>
            <a:r>
              <a:rPr sz="2138" b="1" spc="51" dirty="0">
                <a:solidFill>
                  <a:srgbClr val="000000">
                    <a:alpha val="100000"/>
                  </a:srgbClr>
                </a:solidFill>
                <a:latin typeface="Times New Roman" panose="02020603050405020304"/>
                <a:ea typeface="Times New Roman" panose="02020603050405020304"/>
                <a:cs typeface="Times New Roman" panose="02020603050405020304"/>
              </a:rPr>
              <a:t>-</a:t>
            </a:r>
            <a:r>
              <a:rPr sz="2138" b="1" i="1" spc="51" dirty="0">
                <a:solidFill>
                  <a:srgbClr val="000000">
                    <a:alpha val="100000"/>
                  </a:srgbClr>
                </a:solidFill>
                <a:latin typeface="Times New Roman" panose="02020603050405020304"/>
                <a:ea typeface="Times New Roman" panose="02020603050405020304"/>
                <a:cs typeface="Times New Roman" panose="02020603050405020304"/>
              </a:rPr>
              <a:t>most</a:t>
            </a:r>
            <a:r>
              <a:rPr sz="2138" spc="-51" dirty="0">
                <a:solidFill>
                  <a:srgbClr val="000000">
                    <a:alpha val="100000"/>
                  </a:srgbClr>
                </a:solidFill>
                <a:latin typeface="Times New Roman" panose="02020603050405020304"/>
                <a:ea typeface="Times New Roman" panose="02020603050405020304"/>
                <a:cs typeface="Times New Roman" panose="02020603050405020304"/>
              </a:rPr>
              <a:t> </a:t>
            </a:r>
            <a:r>
              <a:rPr sz="2138" b="1" i="1" spc="51" dirty="0">
                <a:solidFill>
                  <a:srgbClr val="000000">
                    <a:alpha val="100000"/>
                  </a:srgbClr>
                </a:solidFill>
                <a:latin typeface="Times New Roman" panose="02020603050405020304"/>
                <a:ea typeface="Times New Roman" panose="02020603050405020304"/>
                <a:cs typeface="Times New Roman" panose="02020603050405020304"/>
              </a:rPr>
              <a:t>Derivation</a:t>
            </a:r>
            <a:r>
              <a:rPr sz="2138" b="1" spc="51" dirty="0">
                <a:solidFill>
                  <a:srgbClr val="000000">
                    <a:alpha val="100000"/>
                  </a:srgbClr>
                </a:solidFill>
                <a:latin typeface="Times New Roman" panose="02020603050405020304"/>
                <a:ea typeface="Times New Roman" panose="02020603050405020304"/>
                <a:cs typeface="Times New Roman" panose="02020603050405020304"/>
              </a:rPr>
              <a:t>)</a:t>
            </a:r>
            <a:endParaRPr lang="en-US" altLang="en-US" sz="2138" dirty="0"/>
          </a:p>
          <a:p>
            <a:pPr>
              <a:lnSpc>
                <a:spcPct val="103000"/>
              </a:lnSpc>
              <a:defRPr/>
            </a:pPr>
            <a:endParaRPr lang="en-US" altLang="en-US" sz="1283" dirty="0"/>
          </a:p>
          <a:p>
            <a:pPr indent="476201">
              <a:lnSpc>
                <a:spcPct val="96000"/>
              </a:lnSpc>
              <a:spcBef>
                <a:spcPts val="0"/>
              </a:spcBef>
              <a:tabLst>
                <a:tab pos="624980" algn="l"/>
              </a:tabLst>
              <a:defRPr/>
            </a:pPr>
            <a:r>
              <a:rPr sz="1881" dirty="0">
                <a:solidFill>
                  <a:srgbClr val="000000">
                    <a:alpha val="100000"/>
                  </a:srgbClr>
                </a:solidFill>
                <a:latin typeface="Arial" panose="020B0604020202020204"/>
                <a:ea typeface="Arial" panose="020B0604020202020204"/>
                <a:cs typeface="Arial" panose="020B0604020202020204"/>
              </a:rPr>
              <a:t>	</a:t>
            </a:r>
            <a:r>
              <a:rPr sz="1881" spc="214" dirty="0">
                <a:solidFill>
                  <a:srgbClr val="000000">
                    <a:alpha val="100000"/>
                  </a:srgbClr>
                </a:solidFill>
                <a:latin typeface="Arial" panose="020B0604020202020204"/>
                <a:ea typeface="Arial" panose="020B0604020202020204"/>
                <a:cs typeface="Arial" panose="020B0604020202020204"/>
              </a:rPr>
              <a:t> </a:t>
            </a:r>
            <a:r>
              <a:rPr sz="1881" spc="-9" dirty="0">
                <a:solidFill>
                  <a:srgbClr val="000000">
                    <a:alpha val="100000"/>
                  </a:srgbClr>
                </a:solidFill>
                <a:latin typeface="华文楷体" panose="02010600040101010101" charset="-122"/>
                <a:ea typeface="华文楷体" panose="02010600040101010101" charset="-122"/>
                <a:cs typeface="华文楷体" panose="02010600040101010101" charset="-122"/>
              </a:rPr>
              <a:t>在</a:t>
            </a:r>
            <a:r>
              <a:rPr sz="1881" spc="-9" dirty="0">
                <a:ln w="5587" cap="flat" cmpd="sng">
                  <a:solidFill>
                    <a:srgbClr val="FF0000">
                      <a:alpha val="100000"/>
                    </a:srgbClr>
                  </a:solidFill>
                  <a:prstDash val="solid"/>
                  <a:miter lim="1"/>
                </a:ln>
                <a:solidFill>
                  <a:srgbClr val="FF0000">
                    <a:alpha val="100000"/>
                  </a:srgbClr>
                </a:solidFill>
                <a:latin typeface="华文楷体" panose="02010600040101010101" charset="-122"/>
                <a:ea typeface="华文楷体" panose="02010600040101010101" charset="-122"/>
                <a:cs typeface="华文楷体" panose="02010600040101010101" charset="-122"/>
              </a:rPr>
              <a:t>最右推导</a:t>
            </a:r>
            <a:r>
              <a:rPr sz="1881" spc="-9" dirty="0">
                <a:solidFill>
                  <a:srgbClr val="000000">
                    <a:alpha val="100000"/>
                  </a:srgbClr>
                </a:solidFill>
                <a:latin typeface="华文楷体" panose="02010600040101010101" charset="-122"/>
                <a:ea typeface="华文楷体" panose="02010600040101010101" charset="-122"/>
                <a:cs typeface="华文楷体" panose="02010600040101010101" charset="-122"/>
              </a:rPr>
              <a:t>中，总是选择每个句型的</a:t>
            </a:r>
            <a:r>
              <a:rPr sz="1881" spc="-9" dirty="0">
                <a:ln w="5587" cap="flat" cmpd="sng">
                  <a:solidFill>
                    <a:srgbClr val="2D84F4">
                      <a:alpha val="100000"/>
                    </a:srgbClr>
                  </a:solidFill>
                  <a:prstDash val="solid"/>
                  <a:miter lim="1"/>
                </a:ln>
                <a:solidFill>
                  <a:srgbClr val="2D84F4">
                    <a:alpha val="100000"/>
                  </a:srgbClr>
                </a:solidFill>
                <a:latin typeface="华文楷体" panose="02010600040101010101" charset="-122"/>
                <a:ea typeface="华文楷体" panose="02010600040101010101" charset="-122"/>
                <a:cs typeface="华文楷体" panose="02010600040101010101" charset="-122"/>
              </a:rPr>
              <a:t>最右非终结符</a:t>
            </a:r>
            <a:r>
              <a:rPr sz="1881" spc="-9" dirty="0">
                <a:solidFill>
                  <a:srgbClr val="000000">
                    <a:alpha val="100000"/>
                  </a:srgbClr>
                </a:solidFill>
                <a:latin typeface="华文楷体" panose="02010600040101010101" charset="-122"/>
                <a:ea typeface="华文楷体" panose="02010600040101010101" charset="-122"/>
                <a:cs typeface="华文楷体" panose="02010600040101010101" charset="-122"/>
              </a:rPr>
              <a:t>进行替换</a:t>
            </a:r>
            <a:endParaRPr lang="en-US" altLang="en-US" sz="1881" dirty="0"/>
          </a:p>
        </p:txBody>
      </p:sp>
      <p:pic>
        <p:nvPicPr>
          <p:cNvPr id="14339" name="picture 59">
            <a:extLst>
              <a:ext uri="{FF2B5EF4-FFF2-40B4-BE49-F238E27FC236}">
                <a16:creationId xmlns:a16="http://schemas.microsoft.com/office/drawing/2014/main" id="{B661E834-225A-423F-912E-92CF80DA27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7125" y="2033588"/>
            <a:ext cx="150813"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path">
            <a:extLst>
              <a:ext uri="{FF2B5EF4-FFF2-40B4-BE49-F238E27FC236}">
                <a16:creationId xmlns:a16="http://schemas.microsoft.com/office/drawing/2014/main" id="{4B89FDFC-4A85-4996-A74A-4285C2D04581}"/>
              </a:ext>
            </a:extLst>
          </p:cNvPr>
          <p:cNvSpPr/>
          <p:nvPr/>
        </p:nvSpPr>
        <p:spPr>
          <a:xfrm>
            <a:off x="661988" y="1395413"/>
            <a:ext cx="647700" cy="369887"/>
          </a:xfrm>
          <a:custGeom>
            <a:avLst/>
            <a:gdLst/>
            <a:ahLst/>
            <a:cxnLst/>
            <a:rect l="0" t="0" r="0" b="0"/>
            <a:pathLst>
              <a:path w="1190" h="679">
                <a:moveTo>
                  <a:pt x="0" y="0"/>
                </a:moveTo>
                <a:lnTo>
                  <a:pt x="850" y="0"/>
                </a:lnTo>
                <a:lnTo>
                  <a:pt x="1190" y="339"/>
                </a:lnTo>
                <a:lnTo>
                  <a:pt x="850" y="679"/>
                </a:lnTo>
                <a:lnTo>
                  <a:pt x="0" y="679"/>
                </a:lnTo>
              </a:path>
            </a:pathLst>
          </a:custGeom>
          <a:solidFill>
            <a:srgbClr val="0B87D6">
              <a:alpha val="100000"/>
            </a:srgbClr>
          </a:solidFill>
          <a:ln cap="flat">
            <a:noFill/>
            <a:prstDash val="solid"/>
            <a:miter lim="0"/>
          </a:ln>
        </p:spPr>
        <p:txBody>
          <a:bodyPr/>
          <a:lstStyle/>
          <a:p>
            <a:pPr algn="ctr">
              <a:defRPr/>
            </a:pPr>
            <a:endParaRPr lang="zh-CN" altLang="en-US" sz="2223"/>
          </a:p>
        </p:txBody>
      </p:sp>
      <p:sp>
        <p:nvSpPr>
          <p:cNvPr id="61" name="textbox 61">
            <a:extLst>
              <a:ext uri="{FF2B5EF4-FFF2-40B4-BE49-F238E27FC236}">
                <a16:creationId xmlns:a16="http://schemas.microsoft.com/office/drawing/2014/main" id="{7217E3FB-BD8B-4162-93A8-435EEB5E4C99}"/>
              </a:ext>
            </a:extLst>
          </p:cNvPr>
          <p:cNvSpPr/>
          <p:nvPr/>
        </p:nvSpPr>
        <p:spPr>
          <a:xfrm>
            <a:off x="4386263" y="2566988"/>
            <a:ext cx="2057400" cy="2136775"/>
          </a:xfrm>
          <a:prstGeom prst="rect">
            <a:avLst/>
          </a:prstGeom>
        </p:spPr>
        <p:txBody>
          <a:bodyPr lIns="0" tIns="0" rIns="0" bIns="0"/>
          <a:lstStyle/>
          <a:p>
            <a:pPr>
              <a:lnSpc>
                <a:spcPct val="83000"/>
              </a:lnSpc>
              <a:defRPr/>
            </a:pPr>
            <a:endParaRPr lang="en-US" altLang="en-US" sz="100" dirty="0"/>
          </a:p>
          <a:p>
            <a:pPr indent="30407">
              <a:lnSpc>
                <a:spcPts val="1975"/>
              </a:lnSpc>
              <a:defRPr/>
            </a:pPr>
            <a:r>
              <a:rPr sz="1625" spc="68" dirty="0">
                <a:solidFill>
                  <a:srgbClr val="000000">
                    <a:alpha val="100000"/>
                  </a:srgbClr>
                </a:solidFill>
                <a:latin typeface="楷体" panose="02010609060101010101" charset="-122"/>
                <a:ea typeface="楷体" panose="02010609060101010101" charset="-122"/>
                <a:cs typeface="楷体" panose="02010609060101010101" charset="-122"/>
              </a:rPr>
              <a:t>推导过程</a:t>
            </a:r>
            <a:endParaRPr lang="en-US" altLang="en-US" sz="1625" dirty="0"/>
          </a:p>
          <a:p>
            <a:pPr indent="10860">
              <a:lnSpc>
                <a:spcPts val="2279"/>
              </a:lnSpc>
              <a:spcBef>
                <a:spcPts val="94"/>
              </a:spcBef>
              <a:defRPr/>
            </a:pPr>
            <a:r>
              <a:rPr sz="1625" b="1" i="1" spc="103" dirty="0">
                <a:solidFill>
                  <a:srgbClr val="FF0000">
                    <a:alpha val="100000"/>
                  </a:srgbClr>
                </a:solidFill>
                <a:latin typeface="Times New Roman" panose="02020603050405020304"/>
                <a:ea typeface="Times New Roman" panose="02020603050405020304"/>
                <a:cs typeface="Times New Roman" panose="02020603050405020304"/>
              </a:rPr>
              <a:t>E</a:t>
            </a:r>
            <a:r>
              <a:rPr sz="1625" spc="17" dirty="0">
                <a:solidFill>
                  <a:srgbClr val="FF0000">
                    <a:alpha val="100000"/>
                  </a:srgbClr>
                </a:solidFill>
                <a:latin typeface="Times New Roman" panose="02020603050405020304"/>
                <a:ea typeface="Times New Roman" panose="02020603050405020304"/>
                <a:cs typeface="Times New Roman" panose="02020603050405020304"/>
              </a:rPr>
              <a:t>         </a:t>
            </a:r>
            <a:r>
              <a:rPr sz="1625" b="1" i="1" spc="103" dirty="0">
                <a:solidFill>
                  <a:srgbClr val="000000">
                    <a:alpha val="100000"/>
                  </a:srgbClr>
                </a:solidFill>
                <a:latin typeface="Times New Roman" panose="02020603050405020304"/>
                <a:ea typeface="Times New Roman" panose="02020603050405020304"/>
                <a:cs typeface="Times New Roman" panose="02020603050405020304"/>
              </a:rPr>
              <a:t>E</a:t>
            </a:r>
            <a:r>
              <a:rPr sz="1625" spc="34" dirty="0">
                <a:solidFill>
                  <a:srgbClr val="000000">
                    <a:alpha val="100000"/>
                  </a:srgbClr>
                </a:solidFill>
                <a:latin typeface="Times New Roman" panose="02020603050405020304"/>
                <a:ea typeface="Times New Roman" panose="02020603050405020304"/>
                <a:cs typeface="Times New Roman" panose="02020603050405020304"/>
              </a:rPr>
              <a:t> </a:t>
            </a:r>
            <a:r>
              <a:rPr sz="1625" b="1" spc="103" dirty="0">
                <a:solidFill>
                  <a:srgbClr val="000000">
                    <a:alpha val="100000"/>
                  </a:srgbClr>
                </a:solidFill>
                <a:latin typeface="Times New Roman" panose="02020603050405020304"/>
                <a:ea typeface="Times New Roman" panose="02020603050405020304"/>
                <a:cs typeface="Times New Roman" panose="02020603050405020304"/>
              </a:rPr>
              <a:t>+</a:t>
            </a:r>
            <a:r>
              <a:rPr sz="1625" spc="-34" dirty="0">
                <a:solidFill>
                  <a:srgbClr val="000000">
                    <a:alpha val="100000"/>
                  </a:srgbClr>
                </a:solidFill>
                <a:latin typeface="Times New Roman" panose="02020603050405020304"/>
                <a:ea typeface="Times New Roman" panose="02020603050405020304"/>
                <a:cs typeface="Times New Roman" panose="02020603050405020304"/>
              </a:rPr>
              <a:t> </a:t>
            </a:r>
            <a:r>
              <a:rPr sz="1625" b="1" i="1" spc="103" dirty="0">
                <a:solidFill>
                  <a:srgbClr val="FF0000">
                    <a:alpha val="100000"/>
                  </a:srgbClr>
                </a:solidFill>
                <a:latin typeface="Times New Roman" panose="02020603050405020304"/>
                <a:ea typeface="Times New Roman" panose="02020603050405020304"/>
                <a:cs typeface="Times New Roman" panose="02020603050405020304"/>
              </a:rPr>
              <a:t>E</a:t>
            </a:r>
            <a:endParaRPr lang="en-US" altLang="en-US" sz="1625" dirty="0"/>
          </a:p>
          <a:p>
            <a:pPr indent="188960">
              <a:lnSpc>
                <a:spcPts val="2279"/>
              </a:lnSpc>
              <a:spcBef>
                <a:spcPts val="184"/>
              </a:spcBef>
              <a:tabLst>
                <a:tab pos="387151" algn="l"/>
              </a:tabLst>
              <a:defRPr/>
            </a:pPr>
            <a:r>
              <a:rPr sz="1112" dirty="0">
                <a:solidFill>
                  <a:srgbClr val="000000">
                    <a:alpha val="100000"/>
                  </a:srgbClr>
                </a:solidFill>
                <a:latin typeface="Arial" panose="020B0604020202020204"/>
                <a:ea typeface="Arial" panose="020B0604020202020204"/>
                <a:cs typeface="Arial" panose="020B0604020202020204"/>
              </a:rPr>
              <a:t>	</a:t>
            </a:r>
            <a:r>
              <a:rPr sz="1112" spc="-180" dirty="0">
                <a:solidFill>
                  <a:srgbClr val="000000">
                    <a:alpha val="100000"/>
                  </a:srgbClr>
                </a:solidFill>
                <a:latin typeface="Arial" panose="020B0604020202020204"/>
                <a:ea typeface="Arial" panose="020B0604020202020204"/>
                <a:cs typeface="Arial" panose="020B0604020202020204"/>
              </a:rPr>
              <a:t> </a:t>
            </a:r>
            <a:r>
              <a:rPr sz="1710" b="1" i="1" spc="17" baseline="-6000" dirty="0">
                <a:solidFill>
                  <a:srgbClr val="000000">
                    <a:alpha val="100000"/>
                  </a:srgbClr>
                </a:solidFill>
                <a:latin typeface="Times New Roman" panose="02020603050405020304"/>
                <a:ea typeface="Times New Roman" panose="02020603050405020304"/>
                <a:cs typeface="Times New Roman" panose="02020603050405020304"/>
              </a:rPr>
              <a:t>rm</a:t>
            </a:r>
            <a:r>
              <a:rPr sz="1112" spc="94" dirty="0">
                <a:solidFill>
                  <a:srgbClr val="000000">
                    <a:alpha val="100000"/>
                  </a:srgbClr>
                </a:solidFill>
                <a:latin typeface="Times New Roman" panose="02020603050405020304"/>
                <a:ea typeface="Times New Roman" panose="02020603050405020304"/>
                <a:cs typeface="Times New Roman" panose="02020603050405020304"/>
              </a:rPr>
              <a:t> </a:t>
            </a:r>
            <a:r>
              <a:rPr sz="2565" b="1" i="1" spc="17" baseline="12000" dirty="0">
                <a:solidFill>
                  <a:srgbClr val="000000">
                    <a:alpha val="100000"/>
                  </a:srgbClr>
                </a:solidFill>
                <a:latin typeface="Times New Roman" panose="02020603050405020304"/>
                <a:ea typeface="Times New Roman" panose="02020603050405020304"/>
                <a:cs typeface="Times New Roman" panose="02020603050405020304"/>
              </a:rPr>
              <a:t>E</a:t>
            </a:r>
            <a:r>
              <a:rPr sz="1625" spc="34" dirty="0">
                <a:solidFill>
                  <a:srgbClr val="000000">
                    <a:alpha val="100000"/>
                  </a:srgbClr>
                </a:solidFill>
                <a:latin typeface="Times New Roman" panose="02020603050405020304"/>
                <a:ea typeface="Times New Roman" panose="02020603050405020304"/>
                <a:cs typeface="Times New Roman" panose="02020603050405020304"/>
              </a:rPr>
              <a:t> </a:t>
            </a:r>
            <a:r>
              <a:rPr sz="2565" b="1" spc="17" baseline="12000" dirty="0">
                <a:solidFill>
                  <a:srgbClr val="000000">
                    <a:alpha val="100000"/>
                  </a:srgbClr>
                </a:solidFill>
                <a:latin typeface="Times New Roman" panose="02020603050405020304"/>
                <a:ea typeface="Times New Roman" panose="02020603050405020304"/>
                <a:cs typeface="Times New Roman" panose="02020603050405020304"/>
              </a:rPr>
              <a:t>+</a:t>
            </a:r>
            <a:r>
              <a:rPr sz="1625" spc="94" dirty="0">
                <a:solidFill>
                  <a:srgbClr val="000000">
                    <a:alpha val="100000"/>
                  </a:srgbClr>
                </a:solidFill>
                <a:latin typeface="Times New Roman" panose="02020603050405020304"/>
                <a:ea typeface="Times New Roman" panose="02020603050405020304"/>
                <a:cs typeface="Times New Roman" panose="02020603050405020304"/>
              </a:rPr>
              <a:t> </a:t>
            </a:r>
            <a:r>
              <a:rPr sz="2565" b="1" spc="17" baseline="12000" dirty="0">
                <a:solidFill>
                  <a:srgbClr val="000000">
                    <a:alpha val="100000"/>
                  </a:srgbClr>
                </a:solidFill>
                <a:latin typeface="Times New Roman" panose="02020603050405020304"/>
                <a:ea typeface="Times New Roman" panose="02020603050405020304"/>
                <a:cs typeface="Times New Roman" panose="02020603050405020304"/>
              </a:rPr>
              <a:t>(</a:t>
            </a:r>
            <a:r>
              <a:rPr sz="1625" spc="-43" dirty="0">
                <a:solidFill>
                  <a:srgbClr val="000000">
                    <a:alpha val="100000"/>
                  </a:srgbClr>
                </a:solidFill>
                <a:latin typeface="Times New Roman" panose="02020603050405020304"/>
                <a:ea typeface="Times New Roman" panose="02020603050405020304"/>
                <a:cs typeface="Times New Roman" panose="02020603050405020304"/>
              </a:rPr>
              <a:t> </a:t>
            </a:r>
            <a:r>
              <a:rPr sz="2565" b="1" i="1" spc="17" baseline="12000" dirty="0">
                <a:solidFill>
                  <a:srgbClr val="FF0000">
                    <a:alpha val="100000"/>
                  </a:srgbClr>
                </a:solidFill>
                <a:latin typeface="Times New Roman" panose="02020603050405020304"/>
                <a:ea typeface="Times New Roman" panose="02020603050405020304"/>
                <a:cs typeface="Times New Roman" panose="02020603050405020304"/>
              </a:rPr>
              <a:t>E</a:t>
            </a:r>
            <a:r>
              <a:rPr sz="1625" spc="26" dirty="0">
                <a:solidFill>
                  <a:srgbClr val="FF0000">
                    <a:alpha val="100000"/>
                  </a:srgbClr>
                </a:solidFill>
                <a:latin typeface="Times New Roman" panose="02020603050405020304"/>
                <a:ea typeface="Times New Roman" panose="02020603050405020304"/>
                <a:cs typeface="Times New Roman" panose="02020603050405020304"/>
              </a:rPr>
              <a:t> </a:t>
            </a:r>
            <a:r>
              <a:rPr sz="2565" b="1" spc="17" baseline="12000" dirty="0">
                <a:solidFill>
                  <a:srgbClr val="000000">
                    <a:alpha val="100000"/>
                  </a:srgbClr>
                </a:solidFill>
                <a:latin typeface="Times New Roman" panose="02020603050405020304"/>
                <a:ea typeface="Times New Roman" panose="02020603050405020304"/>
                <a:cs typeface="Times New Roman" panose="02020603050405020304"/>
              </a:rPr>
              <a:t>)</a:t>
            </a:r>
            <a:endParaRPr lang="en-US" altLang="en-US" sz="1667" dirty="0"/>
          </a:p>
          <a:p>
            <a:pPr indent="188960">
              <a:lnSpc>
                <a:spcPts val="2279"/>
              </a:lnSpc>
              <a:spcBef>
                <a:spcPts val="184"/>
              </a:spcBef>
              <a:tabLst>
                <a:tab pos="387151" algn="l"/>
              </a:tabLst>
              <a:defRPr/>
            </a:pPr>
            <a:r>
              <a:rPr sz="1112" dirty="0">
                <a:solidFill>
                  <a:srgbClr val="000000">
                    <a:alpha val="100000"/>
                  </a:srgbClr>
                </a:solidFill>
                <a:latin typeface="Arial" panose="020B0604020202020204"/>
                <a:ea typeface="Arial" panose="020B0604020202020204"/>
                <a:cs typeface="Arial" panose="020B0604020202020204"/>
              </a:rPr>
              <a:t>	</a:t>
            </a:r>
            <a:r>
              <a:rPr sz="1112" spc="-197" dirty="0">
                <a:solidFill>
                  <a:srgbClr val="000000">
                    <a:alpha val="100000"/>
                  </a:srgbClr>
                </a:solidFill>
                <a:latin typeface="Arial" panose="020B0604020202020204"/>
                <a:ea typeface="Arial" panose="020B0604020202020204"/>
                <a:cs typeface="Arial" panose="020B0604020202020204"/>
              </a:rPr>
              <a:t> </a:t>
            </a:r>
            <a:r>
              <a:rPr sz="1710" b="1" i="1" spc="26" baseline="-6000" dirty="0">
                <a:solidFill>
                  <a:srgbClr val="000000">
                    <a:alpha val="100000"/>
                  </a:srgbClr>
                </a:solidFill>
                <a:latin typeface="Times New Roman" panose="02020603050405020304"/>
                <a:ea typeface="Times New Roman" panose="02020603050405020304"/>
                <a:cs typeface="Times New Roman" panose="02020603050405020304"/>
              </a:rPr>
              <a:t>rm</a:t>
            </a:r>
            <a:r>
              <a:rPr sz="1112" spc="94" dirty="0">
                <a:solidFill>
                  <a:srgbClr val="000000">
                    <a:alpha val="100000"/>
                  </a:srgbClr>
                </a:solidFill>
                <a:latin typeface="Times New Roman" panose="02020603050405020304"/>
                <a:ea typeface="Times New Roman" panose="02020603050405020304"/>
                <a:cs typeface="Times New Roman" panose="02020603050405020304"/>
              </a:rPr>
              <a:t> </a:t>
            </a:r>
            <a:r>
              <a:rPr sz="2565" b="1" i="1" spc="26" baseline="12000" dirty="0">
                <a:solidFill>
                  <a:srgbClr val="000000">
                    <a:alpha val="100000"/>
                  </a:srgbClr>
                </a:solidFill>
                <a:latin typeface="Times New Roman" panose="02020603050405020304"/>
                <a:ea typeface="Times New Roman" panose="02020603050405020304"/>
                <a:cs typeface="Times New Roman" panose="02020603050405020304"/>
              </a:rPr>
              <a:t>E</a:t>
            </a:r>
            <a:r>
              <a:rPr sz="1625" spc="43" dirty="0">
                <a:solidFill>
                  <a:srgbClr val="000000">
                    <a:alpha val="100000"/>
                  </a:srgbClr>
                </a:solidFill>
                <a:latin typeface="Times New Roman" panose="02020603050405020304"/>
                <a:ea typeface="Times New Roman" panose="02020603050405020304"/>
                <a:cs typeface="Times New Roman" panose="02020603050405020304"/>
              </a:rPr>
              <a:t> </a:t>
            </a:r>
            <a:r>
              <a:rPr sz="2565" b="1" spc="26" baseline="12000" dirty="0">
                <a:solidFill>
                  <a:srgbClr val="000000">
                    <a:alpha val="100000"/>
                  </a:srgbClr>
                </a:solidFill>
                <a:latin typeface="Times New Roman" panose="02020603050405020304"/>
                <a:ea typeface="Times New Roman" panose="02020603050405020304"/>
                <a:cs typeface="Times New Roman" panose="02020603050405020304"/>
              </a:rPr>
              <a:t>+</a:t>
            </a:r>
            <a:r>
              <a:rPr sz="1625" spc="86" dirty="0">
                <a:solidFill>
                  <a:srgbClr val="000000">
                    <a:alpha val="100000"/>
                  </a:srgbClr>
                </a:solidFill>
                <a:latin typeface="Times New Roman" panose="02020603050405020304"/>
                <a:ea typeface="Times New Roman" panose="02020603050405020304"/>
                <a:cs typeface="Times New Roman" panose="02020603050405020304"/>
              </a:rPr>
              <a:t> </a:t>
            </a:r>
            <a:r>
              <a:rPr sz="2565" b="1" spc="26" baseline="12000" dirty="0">
                <a:solidFill>
                  <a:srgbClr val="000000">
                    <a:alpha val="100000"/>
                  </a:srgbClr>
                </a:solidFill>
                <a:latin typeface="Times New Roman" panose="02020603050405020304"/>
                <a:ea typeface="Times New Roman" panose="02020603050405020304"/>
                <a:cs typeface="Times New Roman" panose="02020603050405020304"/>
              </a:rPr>
              <a:t>(</a:t>
            </a:r>
            <a:r>
              <a:rPr sz="1625" spc="-34" dirty="0">
                <a:solidFill>
                  <a:srgbClr val="000000">
                    <a:alpha val="100000"/>
                  </a:srgbClr>
                </a:solidFill>
                <a:latin typeface="Times New Roman" panose="02020603050405020304"/>
                <a:ea typeface="Times New Roman" panose="02020603050405020304"/>
                <a:cs typeface="Times New Roman" panose="02020603050405020304"/>
              </a:rPr>
              <a:t> </a:t>
            </a:r>
            <a:r>
              <a:rPr sz="2565" b="1" i="1" spc="26" baseline="12000" dirty="0">
                <a:solidFill>
                  <a:srgbClr val="000000">
                    <a:alpha val="100000"/>
                  </a:srgbClr>
                </a:solidFill>
                <a:latin typeface="Times New Roman" panose="02020603050405020304"/>
                <a:ea typeface="Times New Roman" panose="02020603050405020304"/>
                <a:cs typeface="Times New Roman" panose="02020603050405020304"/>
              </a:rPr>
              <a:t>E</a:t>
            </a:r>
            <a:r>
              <a:rPr sz="1625" spc="34" dirty="0">
                <a:solidFill>
                  <a:srgbClr val="000000">
                    <a:alpha val="100000"/>
                  </a:srgbClr>
                </a:solidFill>
                <a:latin typeface="Times New Roman" panose="02020603050405020304"/>
                <a:ea typeface="Times New Roman" panose="02020603050405020304"/>
                <a:cs typeface="Times New Roman" panose="02020603050405020304"/>
              </a:rPr>
              <a:t> </a:t>
            </a:r>
            <a:r>
              <a:rPr sz="2565" b="1" spc="26" baseline="12000" dirty="0">
                <a:solidFill>
                  <a:srgbClr val="000000">
                    <a:alpha val="100000"/>
                  </a:srgbClr>
                </a:solidFill>
                <a:latin typeface="Times New Roman" panose="02020603050405020304"/>
                <a:ea typeface="Times New Roman" panose="02020603050405020304"/>
                <a:cs typeface="Times New Roman" panose="02020603050405020304"/>
              </a:rPr>
              <a:t>+</a:t>
            </a:r>
            <a:r>
              <a:rPr sz="1625" spc="-43" dirty="0">
                <a:solidFill>
                  <a:srgbClr val="000000">
                    <a:alpha val="100000"/>
                  </a:srgbClr>
                </a:solidFill>
                <a:latin typeface="Times New Roman" panose="02020603050405020304"/>
                <a:ea typeface="Times New Roman" panose="02020603050405020304"/>
                <a:cs typeface="Times New Roman" panose="02020603050405020304"/>
              </a:rPr>
              <a:t> </a:t>
            </a:r>
            <a:r>
              <a:rPr sz="2565" b="1" i="1" spc="26" baseline="12000" dirty="0">
                <a:solidFill>
                  <a:srgbClr val="FF0000">
                    <a:alpha val="100000"/>
                  </a:srgbClr>
                </a:solidFill>
                <a:latin typeface="Times New Roman" panose="02020603050405020304"/>
                <a:ea typeface="Times New Roman" panose="02020603050405020304"/>
                <a:cs typeface="Times New Roman" panose="02020603050405020304"/>
              </a:rPr>
              <a:t>E</a:t>
            </a:r>
            <a:r>
              <a:rPr sz="1625" spc="26" dirty="0">
                <a:solidFill>
                  <a:srgbClr val="FF0000">
                    <a:alpha val="100000"/>
                  </a:srgbClr>
                </a:solidFill>
                <a:latin typeface="Times New Roman" panose="02020603050405020304"/>
                <a:ea typeface="Times New Roman" panose="02020603050405020304"/>
                <a:cs typeface="Times New Roman" panose="02020603050405020304"/>
              </a:rPr>
              <a:t> </a:t>
            </a:r>
            <a:r>
              <a:rPr sz="2565" b="1" spc="26" baseline="12000" dirty="0">
                <a:solidFill>
                  <a:srgbClr val="000000">
                    <a:alpha val="100000"/>
                  </a:srgbClr>
                </a:solidFill>
                <a:latin typeface="Times New Roman" panose="02020603050405020304"/>
                <a:ea typeface="Times New Roman" panose="02020603050405020304"/>
                <a:cs typeface="Times New Roman" panose="02020603050405020304"/>
              </a:rPr>
              <a:t>)</a:t>
            </a:r>
            <a:endParaRPr lang="en-US" altLang="en-US" sz="1667" dirty="0"/>
          </a:p>
          <a:p>
            <a:pPr indent="188960">
              <a:lnSpc>
                <a:spcPts val="2279"/>
              </a:lnSpc>
              <a:spcBef>
                <a:spcPts val="184"/>
              </a:spcBef>
              <a:tabLst>
                <a:tab pos="387151" algn="l"/>
              </a:tabLst>
              <a:defRPr/>
            </a:pPr>
            <a:r>
              <a:rPr sz="1112" dirty="0">
                <a:solidFill>
                  <a:srgbClr val="000000">
                    <a:alpha val="100000"/>
                  </a:srgbClr>
                </a:solidFill>
                <a:latin typeface="Arial" panose="020B0604020202020204"/>
                <a:ea typeface="Arial" panose="020B0604020202020204"/>
                <a:cs typeface="Arial" panose="020B0604020202020204"/>
              </a:rPr>
              <a:t>	</a:t>
            </a:r>
            <a:r>
              <a:rPr sz="1112" spc="-162" dirty="0">
                <a:solidFill>
                  <a:srgbClr val="000000">
                    <a:alpha val="100000"/>
                  </a:srgbClr>
                </a:solidFill>
                <a:latin typeface="Arial" panose="020B0604020202020204"/>
                <a:ea typeface="Arial" panose="020B0604020202020204"/>
                <a:cs typeface="Arial" panose="020B0604020202020204"/>
              </a:rPr>
              <a:t> </a:t>
            </a:r>
            <a:r>
              <a:rPr sz="1710" b="1" i="1" spc="9" baseline="-6000" dirty="0">
                <a:solidFill>
                  <a:srgbClr val="000000">
                    <a:alpha val="100000"/>
                  </a:srgbClr>
                </a:solidFill>
                <a:latin typeface="Times New Roman" panose="02020603050405020304"/>
                <a:ea typeface="Times New Roman" panose="02020603050405020304"/>
                <a:cs typeface="Times New Roman" panose="02020603050405020304"/>
              </a:rPr>
              <a:t>rm</a:t>
            </a:r>
            <a:r>
              <a:rPr sz="1112" spc="103" dirty="0">
                <a:solidFill>
                  <a:srgbClr val="000000">
                    <a:alpha val="100000"/>
                  </a:srgbClr>
                </a:solidFill>
                <a:latin typeface="Times New Roman" panose="02020603050405020304"/>
                <a:ea typeface="Times New Roman" panose="02020603050405020304"/>
                <a:cs typeface="Times New Roman" panose="02020603050405020304"/>
              </a:rPr>
              <a:t> </a:t>
            </a:r>
            <a:r>
              <a:rPr sz="2565" b="1" i="1" spc="9" baseline="12000" dirty="0">
                <a:solidFill>
                  <a:srgbClr val="000000">
                    <a:alpha val="100000"/>
                  </a:srgbClr>
                </a:solidFill>
                <a:latin typeface="Times New Roman" panose="02020603050405020304"/>
                <a:ea typeface="Times New Roman" panose="02020603050405020304"/>
                <a:cs typeface="Times New Roman" panose="02020603050405020304"/>
              </a:rPr>
              <a:t>E</a:t>
            </a:r>
            <a:r>
              <a:rPr sz="1625" spc="34" dirty="0">
                <a:solidFill>
                  <a:srgbClr val="000000">
                    <a:alpha val="100000"/>
                  </a:srgbClr>
                </a:solidFill>
                <a:latin typeface="Times New Roman" panose="02020603050405020304"/>
                <a:ea typeface="Times New Roman" panose="02020603050405020304"/>
                <a:cs typeface="Times New Roman" panose="02020603050405020304"/>
              </a:rPr>
              <a:t> </a:t>
            </a:r>
            <a:r>
              <a:rPr sz="2565" b="1" spc="9" baseline="12000" dirty="0">
                <a:solidFill>
                  <a:srgbClr val="000000">
                    <a:alpha val="100000"/>
                  </a:srgbClr>
                </a:solidFill>
                <a:latin typeface="Times New Roman" panose="02020603050405020304"/>
                <a:ea typeface="Times New Roman" panose="02020603050405020304"/>
                <a:cs typeface="Times New Roman" panose="02020603050405020304"/>
              </a:rPr>
              <a:t>+</a:t>
            </a:r>
            <a:r>
              <a:rPr sz="1625" spc="86" dirty="0">
                <a:solidFill>
                  <a:srgbClr val="000000">
                    <a:alpha val="100000"/>
                  </a:srgbClr>
                </a:solidFill>
                <a:latin typeface="Times New Roman" panose="02020603050405020304"/>
                <a:ea typeface="Times New Roman" panose="02020603050405020304"/>
                <a:cs typeface="Times New Roman" panose="02020603050405020304"/>
              </a:rPr>
              <a:t> </a:t>
            </a:r>
            <a:r>
              <a:rPr sz="2565" b="1" spc="9" baseline="12000" dirty="0">
                <a:solidFill>
                  <a:srgbClr val="000000">
                    <a:alpha val="100000"/>
                  </a:srgbClr>
                </a:solidFill>
                <a:latin typeface="Times New Roman" panose="02020603050405020304"/>
                <a:ea typeface="Times New Roman" panose="02020603050405020304"/>
                <a:cs typeface="Times New Roman" panose="02020603050405020304"/>
              </a:rPr>
              <a:t>(</a:t>
            </a:r>
            <a:r>
              <a:rPr sz="1625" spc="-34" dirty="0">
                <a:solidFill>
                  <a:srgbClr val="000000">
                    <a:alpha val="100000"/>
                  </a:srgbClr>
                </a:solidFill>
                <a:latin typeface="Times New Roman" panose="02020603050405020304"/>
                <a:ea typeface="Times New Roman" panose="02020603050405020304"/>
                <a:cs typeface="Times New Roman" panose="02020603050405020304"/>
              </a:rPr>
              <a:t> </a:t>
            </a:r>
            <a:r>
              <a:rPr sz="2565" b="1" i="1" spc="9" baseline="12000" dirty="0">
                <a:solidFill>
                  <a:srgbClr val="FF0000">
                    <a:alpha val="100000"/>
                  </a:srgbClr>
                </a:solidFill>
                <a:latin typeface="Times New Roman" panose="02020603050405020304"/>
                <a:ea typeface="Times New Roman" panose="02020603050405020304"/>
                <a:cs typeface="Times New Roman" panose="02020603050405020304"/>
              </a:rPr>
              <a:t>E</a:t>
            </a:r>
            <a:r>
              <a:rPr sz="1625" spc="34" dirty="0">
                <a:solidFill>
                  <a:srgbClr val="FF0000">
                    <a:alpha val="100000"/>
                  </a:srgbClr>
                </a:solidFill>
                <a:latin typeface="Times New Roman" panose="02020603050405020304"/>
                <a:ea typeface="Times New Roman" panose="02020603050405020304"/>
                <a:cs typeface="Times New Roman" panose="02020603050405020304"/>
              </a:rPr>
              <a:t> </a:t>
            </a:r>
            <a:r>
              <a:rPr sz="2565" b="1" spc="9" baseline="12000" dirty="0">
                <a:solidFill>
                  <a:srgbClr val="000000">
                    <a:alpha val="100000"/>
                  </a:srgbClr>
                </a:solidFill>
                <a:latin typeface="Times New Roman" panose="02020603050405020304"/>
                <a:ea typeface="Times New Roman" panose="02020603050405020304"/>
                <a:cs typeface="Times New Roman" panose="02020603050405020304"/>
              </a:rPr>
              <a:t>+</a:t>
            </a:r>
            <a:r>
              <a:rPr sz="1625" spc="60" dirty="0">
                <a:solidFill>
                  <a:srgbClr val="000000">
                    <a:alpha val="100000"/>
                  </a:srgbClr>
                </a:solidFill>
                <a:latin typeface="Times New Roman" panose="02020603050405020304"/>
                <a:ea typeface="Times New Roman" panose="02020603050405020304"/>
                <a:cs typeface="Times New Roman" panose="02020603050405020304"/>
              </a:rPr>
              <a:t> </a:t>
            </a:r>
            <a:r>
              <a:rPr sz="2565" b="1" spc="9" baseline="12000" dirty="0">
                <a:solidFill>
                  <a:srgbClr val="000000">
                    <a:alpha val="100000"/>
                  </a:srgbClr>
                </a:solidFill>
                <a:latin typeface="Times New Roman" panose="02020603050405020304"/>
                <a:ea typeface="Times New Roman" panose="02020603050405020304"/>
                <a:cs typeface="Times New Roman" panose="02020603050405020304"/>
              </a:rPr>
              <a:t>id</a:t>
            </a:r>
            <a:r>
              <a:rPr sz="1625" spc="34" dirty="0">
                <a:solidFill>
                  <a:srgbClr val="000000">
                    <a:alpha val="100000"/>
                  </a:srgbClr>
                </a:solidFill>
                <a:latin typeface="Times New Roman" panose="02020603050405020304"/>
                <a:ea typeface="Times New Roman" panose="02020603050405020304"/>
                <a:cs typeface="Times New Roman" panose="02020603050405020304"/>
              </a:rPr>
              <a:t> </a:t>
            </a:r>
            <a:r>
              <a:rPr sz="2565" b="1" spc="9" baseline="12000" dirty="0">
                <a:solidFill>
                  <a:srgbClr val="000000">
                    <a:alpha val="100000"/>
                  </a:srgbClr>
                </a:solidFill>
                <a:latin typeface="Times New Roman" panose="02020603050405020304"/>
                <a:ea typeface="Times New Roman" panose="02020603050405020304"/>
                <a:cs typeface="Times New Roman" panose="02020603050405020304"/>
              </a:rPr>
              <a:t>)</a:t>
            </a:r>
            <a:endParaRPr lang="en-US" altLang="en-US" sz="1667" dirty="0"/>
          </a:p>
          <a:p>
            <a:pPr indent="188960">
              <a:lnSpc>
                <a:spcPts val="2279"/>
              </a:lnSpc>
              <a:spcBef>
                <a:spcPts val="184"/>
              </a:spcBef>
              <a:tabLst>
                <a:tab pos="387151" algn="l"/>
              </a:tabLst>
              <a:defRPr/>
            </a:pPr>
            <a:r>
              <a:rPr sz="1112" dirty="0">
                <a:solidFill>
                  <a:srgbClr val="000000">
                    <a:alpha val="100000"/>
                  </a:srgbClr>
                </a:solidFill>
                <a:latin typeface="Arial" panose="020B0604020202020204"/>
                <a:ea typeface="Arial" panose="020B0604020202020204"/>
                <a:cs typeface="Arial" panose="020B0604020202020204"/>
              </a:rPr>
              <a:t>	</a:t>
            </a:r>
            <a:r>
              <a:rPr sz="1112" spc="-180" dirty="0">
                <a:solidFill>
                  <a:srgbClr val="000000">
                    <a:alpha val="100000"/>
                  </a:srgbClr>
                </a:solidFill>
                <a:latin typeface="Arial" panose="020B0604020202020204"/>
                <a:ea typeface="Arial" panose="020B0604020202020204"/>
                <a:cs typeface="Arial" panose="020B0604020202020204"/>
              </a:rPr>
              <a:t> </a:t>
            </a:r>
            <a:r>
              <a:rPr sz="1710" b="1" i="1" baseline="-6000" dirty="0">
                <a:solidFill>
                  <a:srgbClr val="000000">
                    <a:alpha val="100000"/>
                  </a:srgbClr>
                </a:solidFill>
                <a:latin typeface="Times New Roman" panose="02020603050405020304"/>
                <a:ea typeface="Times New Roman" panose="02020603050405020304"/>
                <a:cs typeface="Times New Roman" panose="02020603050405020304"/>
              </a:rPr>
              <a:t>rm</a:t>
            </a:r>
            <a:r>
              <a:rPr sz="1112" spc="94" dirty="0">
                <a:solidFill>
                  <a:srgbClr val="000000">
                    <a:alpha val="100000"/>
                  </a:srgbClr>
                </a:solidFill>
                <a:latin typeface="Times New Roman" panose="02020603050405020304"/>
                <a:ea typeface="Times New Roman" panose="02020603050405020304"/>
                <a:cs typeface="Times New Roman" panose="02020603050405020304"/>
              </a:rPr>
              <a:t> </a:t>
            </a:r>
            <a:r>
              <a:rPr sz="2565" b="1" i="1" baseline="12000" dirty="0">
                <a:solidFill>
                  <a:srgbClr val="FF0000">
                    <a:alpha val="100000"/>
                  </a:srgbClr>
                </a:solidFill>
                <a:latin typeface="Times New Roman" panose="02020603050405020304"/>
                <a:ea typeface="Times New Roman" panose="02020603050405020304"/>
                <a:cs typeface="Times New Roman" panose="02020603050405020304"/>
              </a:rPr>
              <a:t>E</a:t>
            </a:r>
            <a:r>
              <a:rPr sz="1625" spc="34" dirty="0">
                <a:solidFill>
                  <a:srgbClr val="FF0000">
                    <a:alpha val="100000"/>
                  </a:srgbClr>
                </a:solidFill>
                <a:latin typeface="Times New Roman" panose="02020603050405020304"/>
                <a:ea typeface="Times New Roman" panose="02020603050405020304"/>
                <a:cs typeface="Times New Roman" panose="02020603050405020304"/>
              </a:rPr>
              <a:t> </a:t>
            </a:r>
            <a:r>
              <a:rPr sz="2565" b="1" baseline="12000" dirty="0">
                <a:solidFill>
                  <a:srgbClr val="000000">
                    <a:alpha val="100000"/>
                  </a:srgbClr>
                </a:solidFill>
                <a:latin typeface="Times New Roman" panose="02020603050405020304"/>
                <a:ea typeface="Times New Roman" panose="02020603050405020304"/>
                <a:cs typeface="Times New Roman" panose="02020603050405020304"/>
              </a:rPr>
              <a:t>+</a:t>
            </a:r>
            <a:r>
              <a:rPr sz="1625" spc="86" dirty="0">
                <a:solidFill>
                  <a:srgbClr val="000000">
                    <a:alpha val="100000"/>
                  </a:srgbClr>
                </a:solidFill>
                <a:latin typeface="Times New Roman" panose="02020603050405020304"/>
                <a:ea typeface="Times New Roman" panose="02020603050405020304"/>
                <a:cs typeface="Times New Roman" panose="02020603050405020304"/>
              </a:rPr>
              <a:t> </a:t>
            </a:r>
            <a:r>
              <a:rPr sz="2565" b="1" baseline="12000" dirty="0">
                <a:solidFill>
                  <a:srgbClr val="000000">
                    <a:alpha val="100000"/>
                  </a:srgbClr>
                </a:solidFill>
                <a:latin typeface="Times New Roman" panose="02020603050405020304"/>
                <a:ea typeface="Times New Roman" panose="02020603050405020304"/>
                <a:cs typeface="Times New Roman" panose="02020603050405020304"/>
              </a:rPr>
              <a:t>(</a:t>
            </a:r>
            <a:r>
              <a:rPr sz="1625" spc="60" dirty="0">
                <a:solidFill>
                  <a:srgbClr val="000000">
                    <a:alpha val="100000"/>
                  </a:srgbClr>
                </a:solidFill>
                <a:latin typeface="Times New Roman" panose="02020603050405020304"/>
                <a:ea typeface="Times New Roman" panose="02020603050405020304"/>
                <a:cs typeface="Times New Roman" panose="02020603050405020304"/>
              </a:rPr>
              <a:t> </a:t>
            </a:r>
            <a:r>
              <a:rPr sz="2565" b="1" baseline="12000" dirty="0">
                <a:solidFill>
                  <a:srgbClr val="000000">
                    <a:alpha val="100000"/>
                  </a:srgbClr>
                </a:solidFill>
                <a:latin typeface="Times New Roman" panose="02020603050405020304"/>
                <a:ea typeface="Times New Roman" panose="02020603050405020304"/>
                <a:cs typeface="Times New Roman" panose="02020603050405020304"/>
              </a:rPr>
              <a:t>id</a:t>
            </a:r>
            <a:r>
              <a:rPr sz="1625" spc="51" dirty="0">
                <a:solidFill>
                  <a:srgbClr val="000000">
                    <a:alpha val="100000"/>
                  </a:srgbClr>
                </a:solidFill>
                <a:latin typeface="Times New Roman" panose="02020603050405020304"/>
                <a:ea typeface="Times New Roman" panose="02020603050405020304"/>
                <a:cs typeface="Times New Roman" panose="02020603050405020304"/>
              </a:rPr>
              <a:t> </a:t>
            </a:r>
            <a:r>
              <a:rPr sz="2565" b="1" baseline="12000" dirty="0">
                <a:solidFill>
                  <a:srgbClr val="000000">
                    <a:alpha val="100000"/>
                  </a:srgbClr>
                </a:solidFill>
                <a:latin typeface="Times New Roman" panose="02020603050405020304"/>
                <a:ea typeface="Times New Roman" panose="02020603050405020304"/>
                <a:cs typeface="Times New Roman" panose="02020603050405020304"/>
              </a:rPr>
              <a:t>+</a:t>
            </a:r>
            <a:r>
              <a:rPr sz="1625" spc="51" dirty="0">
                <a:solidFill>
                  <a:srgbClr val="000000">
                    <a:alpha val="100000"/>
                  </a:srgbClr>
                </a:solidFill>
                <a:latin typeface="Times New Roman" panose="02020603050405020304"/>
                <a:ea typeface="Times New Roman" panose="02020603050405020304"/>
                <a:cs typeface="Times New Roman" panose="02020603050405020304"/>
              </a:rPr>
              <a:t> </a:t>
            </a:r>
            <a:r>
              <a:rPr sz="2565" b="1" baseline="12000" dirty="0">
                <a:solidFill>
                  <a:srgbClr val="000000">
                    <a:alpha val="100000"/>
                  </a:srgbClr>
                </a:solidFill>
                <a:latin typeface="Times New Roman" panose="02020603050405020304"/>
                <a:ea typeface="Times New Roman" panose="02020603050405020304"/>
                <a:cs typeface="Times New Roman" panose="02020603050405020304"/>
              </a:rPr>
              <a:t>id</a:t>
            </a:r>
            <a:r>
              <a:rPr sz="1625" spc="43" dirty="0">
                <a:solidFill>
                  <a:srgbClr val="000000">
                    <a:alpha val="100000"/>
                  </a:srgbClr>
                </a:solidFill>
                <a:latin typeface="Times New Roman" panose="02020603050405020304"/>
                <a:ea typeface="Times New Roman" panose="02020603050405020304"/>
                <a:cs typeface="Times New Roman" panose="02020603050405020304"/>
              </a:rPr>
              <a:t> </a:t>
            </a:r>
            <a:r>
              <a:rPr sz="2565" b="1" baseline="12000" dirty="0">
                <a:solidFill>
                  <a:srgbClr val="000000">
                    <a:alpha val="100000"/>
                  </a:srgbClr>
                </a:solidFill>
                <a:latin typeface="Times New Roman" panose="02020603050405020304"/>
                <a:ea typeface="Times New Roman" panose="02020603050405020304"/>
                <a:cs typeface="Times New Roman" panose="02020603050405020304"/>
              </a:rPr>
              <a:t>)</a:t>
            </a:r>
            <a:endParaRPr lang="en-US" altLang="en-US" sz="1667" dirty="0"/>
          </a:p>
          <a:p>
            <a:pPr indent="188960">
              <a:lnSpc>
                <a:spcPts val="2279"/>
              </a:lnSpc>
              <a:spcBef>
                <a:spcPts val="184"/>
              </a:spcBef>
              <a:tabLst>
                <a:tab pos="387151" algn="l"/>
              </a:tabLst>
              <a:defRPr/>
            </a:pPr>
            <a:r>
              <a:rPr sz="1112" dirty="0">
                <a:solidFill>
                  <a:srgbClr val="000000">
                    <a:alpha val="100000"/>
                  </a:srgbClr>
                </a:solidFill>
                <a:latin typeface="Arial" panose="020B0604020202020204"/>
                <a:ea typeface="Arial" panose="020B0604020202020204"/>
                <a:cs typeface="Arial" panose="020B0604020202020204"/>
              </a:rPr>
              <a:t>	</a:t>
            </a:r>
            <a:r>
              <a:rPr sz="1112" spc="-188" dirty="0">
                <a:solidFill>
                  <a:srgbClr val="000000">
                    <a:alpha val="100000"/>
                  </a:srgbClr>
                </a:solidFill>
                <a:latin typeface="Arial" panose="020B0604020202020204"/>
                <a:ea typeface="Arial" panose="020B0604020202020204"/>
                <a:cs typeface="Arial" panose="020B0604020202020204"/>
              </a:rPr>
              <a:t> </a:t>
            </a:r>
            <a:r>
              <a:rPr sz="1710" b="1" i="1" spc="-9" baseline="-6000" dirty="0">
                <a:solidFill>
                  <a:srgbClr val="000000">
                    <a:alpha val="100000"/>
                  </a:srgbClr>
                </a:solidFill>
                <a:latin typeface="Times New Roman" panose="02020603050405020304"/>
                <a:ea typeface="Times New Roman" panose="02020603050405020304"/>
                <a:cs typeface="Times New Roman" panose="02020603050405020304"/>
              </a:rPr>
              <a:t>rm</a:t>
            </a:r>
            <a:r>
              <a:rPr sz="1112" spc="188" dirty="0">
                <a:solidFill>
                  <a:srgbClr val="000000">
                    <a:alpha val="100000"/>
                  </a:srgbClr>
                </a:solidFill>
                <a:latin typeface="Times New Roman" panose="02020603050405020304"/>
                <a:ea typeface="Times New Roman" panose="02020603050405020304"/>
                <a:cs typeface="Times New Roman" panose="02020603050405020304"/>
              </a:rPr>
              <a:t> </a:t>
            </a:r>
            <a:r>
              <a:rPr sz="2565" b="1" spc="-9" baseline="12000" dirty="0">
                <a:solidFill>
                  <a:srgbClr val="000000">
                    <a:alpha val="100000"/>
                  </a:srgbClr>
                </a:solidFill>
                <a:latin typeface="Times New Roman" panose="02020603050405020304"/>
                <a:ea typeface="Times New Roman" panose="02020603050405020304"/>
                <a:cs typeface="Times New Roman" panose="02020603050405020304"/>
              </a:rPr>
              <a:t>id</a:t>
            </a:r>
            <a:r>
              <a:rPr sz="1625" spc="51" dirty="0">
                <a:solidFill>
                  <a:srgbClr val="000000">
                    <a:alpha val="100000"/>
                  </a:srgbClr>
                </a:solidFill>
                <a:latin typeface="Times New Roman" panose="02020603050405020304"/>
                <a:ea typeface="Times New Roman" panose="02020603050405020304"/>
                <a:cs typeface="Times New Roman" panose="02020603050405020304"/>
              </a:rPr>
              <a:t> </a:t>
            </a:r>
            <a:r>
              <a:rPr sz="2565" b="1" spc="-9" baseline="12000" dirty="0">
                <a:solidFill>
                  <a:srgbClr val="000000">
                    <a:alpha val="100000"/>
                  </a:srgbClr>
                </a:solidFill>
                <a:latin typeface="Times New Roman" panose="02020603050405020304"/>
                <a:ea typeface="Times New Roman" panose="02020603050405020304"/>
                <a:cs typeface="Times New Roman" panose="02020603050405020304"/>
              </a:rPr>
              <a:t>+</a:t>
            </a:r>
            <a:r>
              <a:rPr sz="1625" spc="94" dirty="0">
                <a:solidFill>
                  <a:srgbClr val="000000">
                    <a:alpha val="100000"/>
                  </a:srgbClr>
                </a:solidFill>
                <a:latin typeface="Times New Roman" panose="02020603050405020304"/>
                <a:ea typeface="Times New Roman" panose="02020603050405020304"/>
                <a:cs typeface="Times New Roman" panose="02020603050405020304"/>
              </a:rPr>
              <a:t> </a:t>
            </a:r>
            <a:r>
              <a:rPr sz="2565" b="1" spc="-9" baseline="12000" dirty="0">
                <a:solidFill>
                  <a:srgbClr val="000000">
                    <a:alpha val="100000"/>
                  </a:srgbClr>
                </a:solidFill>
                <a:latin typeface="Times New Roman" panose="02020603050405020304"/>
                <a:ea typeface="Times New Roman" panose="02020603050405020304"/>
                <a:cs typeface="Times New Roman" panose="02020603050405020304"/>
              </a:rPr>
              <a:t>(</a:t>
            </a:r>
            <a:r>
              <a:rPr sz="1625" spc="51" dirty="0">
                <a:solidFill>
                  <a:srgbClr val="000000">
                    <a:alpha val="100000"/>
                  </a:srgbClr>
                </a:solidFill>
                <a:latin typeface="Times New Roman" panose="02020603050405020304"/>
                <a:ea typeface="Times New Roman" panose="02020603050405020304"/>
                <a:cs typeface="Times New Roman" panose="02020603050405020304"/>
              </a:rPr>
              <a:t> </a:t>
            </a:r>
            <a:r>
              <a:rPr sz="2565" b="1" spc="-9" baseline="12000" dirty="0">
                <a:solidFill>
                  <a:srgbClr val="000000">
                    <a:alpha val="100000"/>
                  </a:srgbClr>
                </a:solidFill>
                <a:latin typeface="Times New Roman" panose="02020603050405020304"/>
                <a:ea typeface="Times New Roman" panose="02020603050405020304"/>
                <a:cs typeface="Times New Roman" panose="02020603050405020304"/>
              </a:rPr>
              <a:t>id</a:t>
            </a:r>
            <a:r>
              <a:rPr sz="1625" spc="51" dirty="0">
                <a:solidFill>
                  <a:srgbClr val="000000">
                    <a:alpha val="100000"/>
                  </a:srgbClr>
                </a:solidFill>
                <a:latin typeface="Times New Roman" panose="02020603050405020304"/>
                <a:ea typeface="Times New Roman" panose="02020603050405020304"/>
                <a:cs typeface="Times New Roman" panose="02020603050405020304"/>
              </a:rPr>
              <a:t> </a:t>
            </a:r>
            <a:r>
              <a:rPr sz="2565" b="1" spc="-9" baseline="12000" dirty="0">
                <a:solidFill>
                  <a:srgbClr val="000000">
                    <a:alpha val="100000"/>
                  </a:srgbClr>
                </a:solidFill>
                <a:latin typeface="Times New Roman" panose="02020603050405020304"/>
                <a:ea typeface="Times New Roman" panose="02020603050405020304"/>
                <a:cs typeface="Times New Roman" panose="02020603050405020304"/>
              </a:rPr>
              <a:t>+</a:t>
            </a:r>
            <a:r>
              <a:rPr sz="1625" spc="60" dirty="0">
                <a:solidFill>
                  <a:srgbClr val="000000">
                    <a:alpha val="100000"/>
                  </a:srgbClr>
                </a:solidFill>
                <a:latin typeface="Times New Roman" panose="02020603050405020304"/>
                <a:ea typeface="Times New Roman" panose="02020603050405020304"/>
                <a:cs typeface="Times New Roman" panose="02020603050405020304"/>
              </a:rPr>
              <a:t> </a:t>
            </a:r>
            <a:r>
              <a:rPr sz="2565" b="1" spc="-9" baseline="12000" dirty="0">
                <a:solidFill>
                  <a:srgbClr val="000000">
                    <a:alpha val="100000"/>
                  </a:srgbClr>
                </a:solidFill>
                <a:latin typeface="Times New Roman" panose="02020603050405020304"/>
                <a:ea typeface="Times New Roman" panose="02020603050405020304"/>
                <a:cs typeface="Times New Roman" panose="02020603050405020304"/>
              </a:rPr>
              <a:t>id</a:t>
            </a:r>
            <a:r>
              <a:rPr sz="1625" spc="34" dirty="0">
                <a:solidFill>
                  <a:srgbClr val="000000">
                    <a:alpha val="100000"/>
                  </a:srgbClr>
                </a:solidFill>
                <a:latin typeface="Times New Roman" panose="02020603050405020304"/>
                <a:ea typeface="Times New Roman" panose="02020603050405020304"/>
                <a:cs typeface="Times New Roman" panose="02020603050405020304"/>
              </a:rPr>
              <a:t> </a:t>
            </a:r>
            <a:r>
              <a:rPr sz="2565" b="1" spc="-9" baseline="12000" dirty="0">
                <a:solidFill>
                  <a:srgbClr val="000000">
                    <a:alpha val="100000"/>
                  </a:srgbClr>
                </a:solidFill>
                <a:latin typeface="Times New Roman" panose="02020603050405020304"/>
                <a:ea typeface="Times New Roman" panose="02020603050405020304"/>
                <a:cs typeface="Times New Roman" panose="02020603050405020304"/>
              </a:rPr>
              <a:t>)</a:t>
            </a:r>
            <a:endParaRPr lang="en-US" altLang="en-US" sz="1667" dirty="0"/>
          </a:p>
        </p:txBody>
      </p:sp>
      <p:pic>
        <p:nvPicPr>
          <p:cNvPr id="14342" name="picture 62">
            <a:extLst>
              <a:ext uri="{FF2B5EF4-FFF2-40B4-BE49-F238E27FC236}">
                <a16:creationId xmlns:a16="http://schemas.microsoft.com/office/drawing/2014/main" id="{A2EBB308-6900-447C-BBF4-4C51A97EBC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5175" y="4408488"/>
            <a:ext cx="198438"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3" name="picture 63">
            <a:extLst>
              <a:ext uri="{FF2B5EF4-FFF2-40B4-BE49-F238E27FC236}">
                <a16:creationId xmlns:a16="http://schemas.microsoft.com/office/drawing/2014/main" id="{14C1F28A-934B-42CA-ACE8-48075265E0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5175" y="4095750"/>
            <a:ext cx="198438"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4" name="picture 64">
            <a:extLst>
              <a:ext uri="{FF2B5EF4-FFF2-40B4-BE49-F238E27FC236}">
                <a16:creationId xmlns:a16="http://schemas.microsoft.com/office/drawing/2014/main" id="{77ECF4BB-023C-4299-A424-A0758ACAF4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5175" y="3783013"/>
            <a:ext cx="198438"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5" name="picture 65">
            <a:extLst>
              <a:ext uri="{FF2B5EF4-FFF2-40B4-BE49-F238E27FC236}">
                <a16:creationId xmlns:a16="http://schemas.microsoft.com/office/drawing/2014/main" id="{33E0519D-7551-4841-A89F-3E9C411F6EB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5175" y="3470275"/>
            <a:ext cx="198438"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6" name="picture 66">
            <a:extLst>
              <a:ext uri="{FF2B5EF4-FFF2-40B4-BE49-F238E27FC236}">
                <a16:creationId xmlns:a16="http://schemas.microsoft.com/office/drawing/2014/main" id="{125262D7-83B0-4026-ABF9-F42F212FAD5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5175" y="3157538"/>
            <a:ext cx="198438"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7" name="picture 67">
            <a:extLst>
              <a:ext uri="{FF2B5EF4-FFF2-40B4-BE49-F238E27FC236}">
                <a16:creationId xmlns:a16="http://schemas.microsoft.com/office/drawing/2014/main" id="{0D33B909-2FB7-4421-93B0-C2B4CFE88B9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11688" y="2844800"/>
            <a:ext cx="198437"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348" name="group 6">
            <a:extLst>
              <a:ext uri="{FF2B5EF4-FFF2-40B4-BE49-F238E27FC236}">
                <a16:creationId xmlns:a16="http://schemas.microsoft.com/office/drawing/2014/main" id="{FCBDDEEC-EE2C-4072-8C6D-ABAC2453FC76}"/>
              </a:ext>
            </a:extLst>
          </p:cNvPr>
          <p:cNvGrpSpPr>
            <a:grpSpLocks/>
          </p:cNvGrpSpPr>
          <p:nvPr/>
        </p:nvGrpSpPr>
        <p:grpSpPr bwMode="auto">
          <a:xfrm>
            <a:off x="2073275" y="2579688"/>
            <a:ext cx="1703388" cy="2146300"/>
            <a:chOff x="0" y="0"/>
            <a:chExt cx="1992629" cy="2510028"/>
          </a:xfrm>
        </p:grpSpPr>
        <p:pic>
          <p:nvPicPr>
            <p:cNvPr id="14364" name="picture 68">
              <a:extLst>
                <a:ext uri="{FF2B5EF4-FFF2-40B4-BE49-F238E27FC236}">
                  <a16:creationId xmlns:a16="http://schemas.microsoft.com/office/drawing/2014/main" id="{7CC5AC52-48DD-4F79-B91F-12297F61DF3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92629" cy="2510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 name="textbox 69">
              <a:extLst>
                <a:ext uri="{FF2B5EF4-FFF2-40B4-BE49-F238E27FC236}">
                  <a16:creationId xmlns:a16="http://schemas.microsoft.com/office/drawing/2014/main" id="{D597E1CE-FFAC-4A85-A606-8D70A6E37020}"/>
                </a:ext>
              </a:extLst>
            </p:cNvPr>
            <p:cNvSpPr/>
            <p:nvPr/>
          </p:nvSpPr>
          <p:spPr>
            <a:xfrm>
              <a:off x="-12999" y="-12996"/>
              <a:ext cx="2018627" cy="2536019"/>
            </a:xfrm>
            <a:prstGeom prst="rect">
              <a:avLst/>
            </a:prstGeom>
          </p:spPr>
          <p:txBody>
            <a:bodyPr lIns="0" tIns="0" rIns="0" bIns="0"/>
            <a:lstStyle>
              <a:lvl1pPr>
                <a:defRPr sz="2600">
                  <a:solidFill>
                    <a:schemeClr val="tx1"/>
                  </a:solidFill>
                  <a:latin typeface="Times New Roman" panose="02020603050405020304" pitchFamily="18" charset="0"/>
                  <a:ea typeface="宋体" panose="02010600030101010101" pitchFamily="2" charset="-122"/>
                </a:defRPr>
              </a:lvl1pPr>
              <a:lvl2pPr marL="742950" indent="-285750">
                <a:defRPr sz="2600">
                  <a:solidFill>
                    <a:schemeClr val="tx1"/>
                  </a:solidFill>
                  <a:latin typeface="Times New Roman" panose="02020603050405020304" pitchFamily="18" charset="0"/>
                  <a:ea typeface="宋体" panose="02010600030101010101" pitchFamily="2" charset="-122"/>
                </a:defRPr>
              </a:lvl2pPr>
              <a:lvl3pPr marL="1143000" indent="-228600">
                <a:defRPr sz="2600">
                  <a:solidFill>
                    <a:schemeClr val="tx1"/>
                  </a:solidFill>
                  <a:latin typeface="Times New Roman" panose="02020603050405020304" pitchFamily="18" charset="0"/>
                  <a:ea typeface="宋体" panose="02010600030101010101" pitchFamily="2" charset="-122"/>
                </a:defRPr>
              </a:lvl3pPr>
              <a:lvl4pPr marL="1600200" indent="-228600">
                <a:defRPr sz="2600">
                  <a:solidFill>
                    <a:schemeClr val="tx1"/>
                  </a:solidFill>
                  <a:latin typeface="Times New Roman" panose="02020603050405020304" pitchFamily="18" charset="0"/>
                  <a:ea typeface="宋体" panose="02010600030101010101" pitchFamily="2" charset="-122"/>
                </a:defRPr>
              </a:lvl4pPr>
              <a:lvl5pPr marL="2057400" indent="-228600">
                <a:defRPr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ea typeface="宋体" panose="02010600030101010101" pitchFamily="2" charset="-122"/>
                </a:defRPr>
              </a:lvl9pPr>
            </a:lstStyle>
            <a:p>
              <a:pPr>
                <a:lnSpc>
                  <a:spcPct val="102000"/>
                </a:lnSpc>
              </a:pPr>
              <a:endParaRPr lang="en-US" altLang="en-US" sz="500"/>
            </a:p>
            <a:p>
              <a:pPr>
                <a:lnSpc>
                  <a:spcPct val="87000"/>
                </a:lnSpc>
              </a:pPr>
              <a:r>
                <a:rPr lang="zh-CN" altLang="zh-CN" sz="1500">
                  <a:solidFill>
                    <a:srgbClr val="000000"/>
                  </a:solidFill>
                  <a:latin typeface="楷体" panose="02010609060101010101" pitchFamily="49" charset="-122"/>
                  <a:ea typeface="楷体" panose="02010609060101010101" pitchFamily="49" charset="-122"/>
                </a:rPr>
                <a:t>文法</a:t>
              </a:r>
              <a:endParaRPr lang="en-US" altLang="en-US" sz="1500"/>
            </a:p>
            <a:p>
              <a:pPr>
                <a:lnSpc>
                  <a:spcPts val="2063"/>
                </a:lnSpc>
                <a:spcBef>
                  <a:spcPts val="463"/>
                </a:spcBef>
              </a:pPr>
              <a:r>
                <a:rPr lang="zh-CN" altLang="zh-CN" sz="1500">
                  <a:solidFill>
                    <a:srgbClr val="000000"/>
                  </a:solidFill>
                  <a:latin typeface="宋体" panose="02010600030101010101" pitchFamily="2" charset="-122"/>
                </a:rPr>
                <a:t>① </a:t>
              </a:r>
              <a:r>
                <a:rPr lang="zh-CN" altLang="zh-CN" sz="1500" b="1" i="1">
                  <a:solidFill>
                    <a:srgbClr val="000000"/>
                  </a:solidFill>
                  <a:cs typeface="Times New Roman" panose="02020603050405020304" pitchFamily="18" charset="0"/>
                </a:rPr>
                <a:t>E</a:t>
              </a:r>
              <a:r>
                <a:rPr lang="zh-CN" altLang="zh-CN" sz="1500">
                  <a:solidFill>
                    <a:srgbClr val="000000"/>
                  </a:solidFill>
                  <a:cs typeface="Times New Roman" panose="02020603050405020304" pitchFamily="18" charset="0"/>
                </a:rPr>
                <a:t> </a:t>
              </a:r>
              <a:r>
                <a:rPr lang="zh-CN" altLang="zh-CN" sz="1500" b="1" i="1">
                  <a:solidFill>
                    <a:srgbClr val="000000"/>
                  </a:solidFill>
                  <a:cs typeface="Times New Roman" panose="02020603050405020304" pitchFamily="18" charset="0"/>
                </a:rPr>
                <a:t>→</a:t>
              </a:r>
              <a:r>
                <a:rPr lang="zh-CN" altLang="zh-CN" sz="1500">
                  <a:solidFill>
                    <a:srgbClr val="000000"/>
                  </a:solidFill>
                  <a:cs typeface="Times New Roman" panose="02020603050405020304" pitchFamily="18" charset="0"/>
                </a:rPr>
                <a:t> </a:t>
              </a:r>
              <a:r>
                <a:rPr lang="zh-CN" altLang="zh-CN" sz="1500" b="1" i="1">
                  <a:solidFill>
                    <a:srgbClr val="000000"/>
                  </a:solidFill>
                  <a:cs typeface="Times New Roman" panose="02020603050405020304" pitchFamily="18" charset="0"/>
                </a:rPr>
                <a:t>E</a:t>
              </a:r>
              <a:r>
                <a:rPr lang="zh-CN" altLang="zh-CN" sz="1500">
                  <a:solidFill>
                    <a:srgbClr val="000000"/>
                  </a:solidFill>
                  <a:cs typeface="Times New Roman" panose="02020603050405020304" pitchFamily="18" charset="0"/>
                </a:rPr>
                <a:t> </a:t>
              </a:r>
              <a:r>
                <a:rPr lang="zh-CN" altLang="zh-CN" sz="1500" b="1" i="1">
                  <a:solidFill>
                    <a:srgbClr val="000000"/>
                  </a:solidFill>
                  <a:cs typeface="Times New Roman" panose="02020603050405020304" pitchFamily="18" charset="0"/>
                </a:rPr>
                <a:t>+</a:t>
              </a:r>
              <a:r>
                <a:rPr lang="zh-CN" altLang="zh-CN" sz="1500">
                  <a:solidFill>
                    <a:srgbClr val="000000"/>
                  </a:solidFill>
                  <a:cs typeface="Times New Roman" panose="02020603050405020304" pitchFamily="18" charset="0"/>
                </a:rPr>
                <a:t> </a:t>
              </a:r>
              <a:r>
                <a:rPr lang="zh-CN" altLang="zh-CN" sz="1500" b="1" i="1">
                  <a:solidFill>
                    <a:srgbClr val="000000"/>
                  </a:solidFill>
                  <a:cs typeface="Times New Roman" panose="02020603050405020304" pitchFamily="18" charset="0"/>
                </a:rPr>
                <a:t>E</a:t>
              </a:r>
              <a:endParaRPr lang="en-US" altLang="en-US" sz="1500"/>
            </a:p>
            <a:p>
              <a:pPr>
                <a:lnSpc>
                  <a:spcPts val="2175"/>
                </a:lnSpc>
              </a:pPr>
              <a:r>
                <a:rPr lang="zh-CN" altLang="zh-CN" sz="1500">
                  <a:solidFill>
                    <a:srgbClr val="000000"/>
                  </a:solidFill>
                  <a:latin typeface="宋体" panose="02010600030101010101" pitchFamily="2" charset="-122"/>
                </a:rPr>
                <a:t>② </a:t>
              </a:r>
              <a:r>
                <a:rPr lang="zh-CN" altLang="zh-CN" sz="1500" b="1" i="1">
                  <a:solidFill>
                    <a:srgbClr val="000000"/>
                  </a:solidFill>
                  <a:cs typeface="Times New Roman" panose="02020603050405020304" pitchFamily="18" charset="0"/>
                </a:rPr>
                <a:t>E</a:t>
              </a:r>
              <a:r>
                <a:rPr lang="zh-CN" altLang="zh-CN" sz="1500">
                  <a:solidFill>
                    <a:srgbClr val="000000"/>
                  </a:solidFill>
                  <a:cs typeface="Times New Roman" panose="02020603050405020304" pitchFamily="18" charset="0"/>
                </a:rPr>
                <a:t> </a:t>
              </a:r>
              <a:r>
                <a:rPr lang="zh-CN" altLang="zh-CN" sz="1500" b="1" i="1">
                  <a:solidFill>
                    <a:srgbClr val="000000"/>
                  </a:solidFill>
                  <a:cs typeface="Times New Roman" panose="02020603050405020304" pitchFamily="18" charset="0"/>
                </a:rPr>
                <a:t>→</a:t>
              </a:r>
              <a:r>
                <a:rPr lang="zh-CN" altLang="zh-CN" sz="1500">
                  <a:solidFill>
                    <a:srgbClr val="000000"/>
                  </a:solidFill>
                  <a:cs typeface="Times New Roman" panose="02020603050405020304" pitchFamily="18" charset="0"/>
                </a:rPr>
                <a:t> </a:t>
              </a:r>
              <a:r>
                <a:rPr lang="zh-CN" altLang="zh-CN" sz="1500" b="1" i="1">
                  <a:solidFill>
                    <a:srgbClr val="000000"/>
                  </a:solidFill>
                  <a:cs typeface="Times New Roman" panose="02020603050405020304" pitchFamily="18" charset="0"/>
                </a:rPr>
                <a:t>E</a:t>
              </a:r>
              <a:r>
                <a:rPr lang="zh-CN" altLang="zh-CN" sz="1500">
                  <a:solidFill>
                    <a:srgbClr val="000000"/>
                  </a:solidFill>
                  <a:cs typeface="Times New Roman" panose="02020603050405020304" pitchFamily="18" charset="0"/>
                </a:rPr>
                <a:t> </a:t>
              </a:r>
              <a:r>
                <a:rPr lang="zh-CN" altLang="zh-CN" sz="1500" b="1" i="1">
                  <a:solidFill>
                    <a:srgbClr val="000000"/>
                  </a:solidFill>
                  <a:cs typeface="Times New Roman" panose="02020603050405020304" pitchFamily="18" charset="0"/>
                </a:rPr>
                <a:t>*</a:t>
              </a:r>
              <a:r>
                <a:rPr lang="zh-CN" altLang="zh-CN" sz="1500">
                  <a:solidFill>
                    <a:srgbClr val="000000"/>
                  </a:solidFill>
                  <a:cs typeface="Times New Roman" panose="02020603050405020304" pitchFamily="18" charset="0"/>
                </a:rPr>
                <a:t> </a:t>
              </a:r>
              <a:r>
                <a:rPr lang="zh-CN" altLang="zh-CN" sz="1500" b="1" i="1">
                  <a:solidFill>
                    <a:srgbClr val="000000"/>
                  </a:solidFill>
                  <a:cs typeface="Times New Roman" panose="02020603050405020304" pitchFamily="18" charset="0"/>
                </a:rPr>
                <a:t>E</a:t>
              </a:r>
              <a:endParaRPr lang="en-US" altLang="en-US" sz="1500"/>
            </a:p>
            <a:p>
              <a:pPr>
                <a:lnSpc>
                  <a:spcPts val="2675"/>
                </a:lnSpc>
              </a:pPr>
              <a:r>
                <a:rPr lang="zh-CN" altLang="zh-CN" sz="1500">
                  <a:solidFill>
                    <a:srgbClr val="000000"/>
                  </a:solidFill>
                  <a:latin typeface="宋体" panose="02010600030101010101" pitchFamily="2" charset="-122"/>
                </a:rPr>
                <a:t>③ </a:t>
              </a:r>
              <a:r>
                <a:rPr lang="zh-CN" altLang="zh-CN" sz="1500" b="1" i="1">
                  <a:solidFill>
                    <a:srgbClr val="000000"/>
                  </a:solidFill>
                  <a:cs typeface="Times New Roman" panose="02020603050405020304" pitchFamily="18" charset="0"/>
                </a:rPr>
                <a:t>E</a:t>
              </a:r>
              <a:r>
                <a:rPr lang="zh-CN" altLang="zh-CN" sz="1500">
                  <a:solidFill>
                    <a:srgbClr val="000000"/>
                  </a:solidFill>
                  <a:cs typeface="Times New Roman" panose="02020603050405020304" pitchFamily="18" charset="0"/>
                </a:rPr>
                <a:t> </a:t>
              </a:r>
              <a:r>
                <a:rPr lang="zh-CN" altLang="zh-CN" sz="1500" b="1" i="1">
                  <a:solidFill>
                    <a:srgbClr val="000000"/>
                  </a:solidFill>
                  <a:cs typeface="Times New Roman" panose="02020603050405020304" pitchFamily="18" charset="0"/>
                </a:rPr>
                <a:t>→</a:t>
              </a:r>
              <a:r>
                <a:rPr lang="zh-CN" altLang="zh-CN" sz="1500">
                  <a:solidFill>
                    <a:srgbClr val="000000"/>
                  </a:solidFill>
                  <a:cs typeface="Times New Roman" panose="02020603050405020304" pitchFamily="18" charset="0"/>
                </a:rPr>
                <a:t> </a:t>
              </a:r>
              <a:r>
                <a:rPr lang="zh-CN" altLang="zh-CN" sz="1500" b="1">
                  <a:solidFill>
                    <a:srgbClr val="000000"/>
                  </a:solidFill>
                  <a:cs typeface="Times New Roman" panose="02020603050405020304" pitchFamily="18" charset="0"/>
                </a:rPr>
                <a:t>(</a:t>
              </a:r>
              <a:r>
                <a:rPr lang="zh-CN" altLang="zh-CN" sz="1500">
                  <a:solidFill>
                    <a:srgbClr val="000000"/>
                  </a:solidFill>
                  <a:cs typeface="Times New Roman" panose="02020603050405020304" pitchFamily="18" charset="0"/>
                </a:rPr>
                <a:t> </a:t>
              </a:r>
              <a:r>
                <a:rPr lang="zh-CN" altLang="zh-CN" sz="1500" b="1" i="1">
                  <a:solidFill>
                    <a:srgbClr val="000000"/>
                  </a:solidFill>
                  <a:cs typeface="Times New Roman" panose="02020603050405020304" pitchFamily="18" charset="0"/>
                </a:rPr>
                <a:t>E</a:t>
              </a:r>
              <a:r>
                <a:rPr lang="zh-CN" altLang="zh-CN" sz="1500">
                  <a:solidFill>
                    <a:srgbClr val="000000"/>
                  </a:solidFill>
                  <a:cs typeface="Times New Roman" panose="02020603050405020304" pitchFamily="18" charset="0"/>
                </a:rPr>
                <a:t> </a:t>
              </a:r>
              <a:r>
                <a:rPr lang="zh-CN" altLang="zh-CN" sz="1500" b="1">
                  <a:solidFill>
                    <a:srgbClr val="000000"/>
                  </a:solidFill>
                  <a:cs typeface="Times New Roman" panose="02020603050405020304" pitchFamily="18" charset="0"/>
                </a:rPr>
                <a:t>)</a:t>
              </a:r>
              <a:endParaRPr lang="en-US" altLang="en-US" sz="1500"/>
            </a:p>
            <a:p>
              <a:pPr>
                <a:lnSpc>
                  <a:spcPts val="2425"/>
                </a:lnSpc>
              </a:pPr>
              <a:r>
                <a:rPr lang="zh-CN" altLang="zh-CN" sz="1500">
                  <a:solidFill>
                    <a:srgbClr val="000000"/>
                  </a:solidFill>
                  <a:latin typeface="宋体" panose="02010600030101010101" pitchFamily="2" charset="-122"/>
                </a:rPr>
                <a:t>④ </a:t>
              </a:r>
              <a:r>
                <a:rPr lang="zh-CN" altLang="zh-CN" sz="1500" b="1" i="1">
                  <a:solidFill>
                    <a:srgbClr val="000000"/>
                  </a:solidFill>
                  <a:cs typeface="Times New Roman" panose="02020603050405020304" pitchFamily="18" charset="0"/>
                </a:rPr>
                <a:t>E</a:t>
              </a:r>
              <a:r>
                <a:rPr lang="zh-CN" altLang="zh-CN" sz="1500">
                  <a:solidFill>
                    <a:srgbClr val="000000"/>
                  </a:solidFill>
                  <a:cs typeface="Times New Roman" panose="02020603050405020304" pitchFamily="18" charset="0"/>
                </a:rPr>
                <a:t> </a:t>
              </a:r>
              <a:r>
                <a:rPr lang="zh-CN" altLang="zh-CN" sz="1500" b="1" i="1">
                  <a:solidFill>
                    <a:srgbClr val="000000"/>
                  </a:solidFill>
                  <a:cs typeface="Times New Roman" panose="02020603050405020304" pitchFamily="18" charset="0"/>
                </a:rPr>
                <a:t>→</a:t>
              </a:r>
              <a:r>
                <a:rPr lang="zh-CN" altLang="zh-CN" sz="1500">
                  <a:solidFill>
                    <a:srgbClr val="000000"/>
                  </a:solidFill>
                  <a:cs typeface="Times New Roman" panose="02020603050405020304" pitchFamily="18" charset="0"/>
                </a:rPr>
                <a:t> </a:t>
              </a:r>
              <a:r>
                <a:rPr lang="zh-CN" altLang="zh-CN" sz="1500" b="1">
                  <a:solidFill>
                    <a:srgbClr val="000000"/>
                  </a:solidFill>
                  <a:cs typeface="Times New Roman" panose="02020603050405020304" pitchFamily="18" charset="0"/>
                </a:rPr>
                <a:t>id</a:t>
              </a:r>
              <a:endParaRPr lang="en-US" altLang="en-US" sz="1500"/>
            </a:p>
            <a:p>
              <a:pPr>
                <a:lnSpc>
                  <a:spcPts val="2263"/>
                </a:lnSpc>
              </a:pPr>
              <a:r>
                <a:rPr lang="zh-CN" altLang="zh-CN" sz="1600">
                  <a:solidFill>
                    <a:srgbClr val="000000"/>
                  </a:solidFill>
                  <a:latin typeface="楷体" panose="02010609060101010101" pitchFamily="49" charset="-122"/>
                  <a:ea typeface="楷体" panose="02010609060101010101" pitchFamily="49" charset="-122"/>
                </a:rPr>
                <a:t>输入</a:t>
              </a:r>
              <a:endParaRPr lang="en-US" altLang="en-US" sz="1600"/>
            </a:p>
            <a:p>
              <a:pPr>
                <a:lnSpc>
                  <a:spcPts val="2050"/>
                </a:lnSpc>
                <a:spcBef>
                  <a:spcPts val="250"/>
                </a:spcBef>
              </a:pPr>
              <a:r>
                <a:rPr lang="zh-CN" altLang="zh-CN" sz="1500" b="1">
                  <a:solidFill>
                    <a:srgbClr val="000000"/>
                  </a:solidFill>
                  <a:cs typeface="Times New Roman" panose="02020603050405020304" pitchFamily="18" charset="0"/>
                </a:rPr>
                <a:t>id</a:t>
              </a:r>
              <a:r>
                <a:rPr lang="zh-CN" altLang="zh-CN" sz="1500">
                  <a:solidFill>
                    <a:srgbClr val="000000"/>
                  </a:solidFill>
                  <a:cs typeface="Times New Roman" panose="02020603050405020304" pitchFamily="18" charset="0"/>
                </a:rPr>
                <a:t> </a:t>
              </a:r>
              <a:r>
                <a:rPr lang="zh-CN" altLang="zh-CN" sz="1500" b="1">
                  <a:solidFill>
                    <a:srgbClr val="000000"/>
                  </a:solidFill>
                  <a:cs typeface="Times New Roman" panose="02020603050405020304" pitchFamily="18" charset="0"/>
                </a:rPr>
                <a:t>+</a:t>
              </a:r>
              <a:r>
                <a:rPr lang="zh-CN" altLang="zh-CN" sz="1500">
                  <a:solidFill>
                    <a:srgbClr val="000000"/>
                  </a:solidFill>
                  <a:cs typeface="Times New Roman" panose="02020603050405020304" pitchFamily="18" charset="0"/>
                </a:rPr>
                <a:t> </a:t>
              </a:r>
              <a:r>
                <a:rPr lang="zh-CN" altLang="zh-CN" sz="1500" b="1">
                  <a:solidFill>
                    <a:srgbClr val="000000"/>
                  </a:solidFill>
                  <a:cs typeface="Times New Roman" panose="02020603050405020304" pitchFamily="18" charset="0"/>
                </a:rPr>
                <a:t>(</a:t>
              </a:r>
              <a:r>
                <a:rPr lang="zh-CN" altLang="zh-CN" sz="1500">
                  <a:solidFill>
                    <a:srgbClr val="000000"/>
                  </a:solidFill>
                  <a:cs typeface="Times New Roman" panose="02020603050405020304" pitchFamily="18" charset="0"/>
                </a:rPr>
                <a:t> </a:t>
              </a:r>
              <a:r>
                <a:rPr lang="zh-CN" altLang="zh-CN" sz="1500" b="1">
                  <a:solidFill>
                    <a:srgbClr val="000000"/>
                  </a:solidFill>
                  <a:cs typeface="Times New Roman" panose="02020603050405020304" pitchFamily="18" charset="0"/>
                </a:rPr>
                <a:t>id</a:t>
              </a:r>
              <a:r>
                <a:rPr lang="zh-CN" altLang="zh-CN" sz="1500">
                  <a:solidFill>
                    <a:srgbClr val="000000"/>
                  </a:solidFill>
                  <a:cs typeface="Times New Roman" panose="02020603050405020304" pitchFamily="18" charset="0"/>
                </a:rPr>
                <a:t> </a:t>
              </a:r>
              <a:r>
                <a:rPr lang="zh-CN" altLang="zh-CN" sz="1500" b="1">
                  <a:solidFill>
                    <a:srgbClr val="000000"/>
                  </a:solidFill>
                  <a:cs typeface="Times New Roman" panose="02020603050405020304" pitchFamily="18" charset="0"/>
                </a:rPr>
                <a:t>+</a:t>
              </a:r>
              <a:r>
                <a:rPr lang="zh-CN" altLang="zh-CN" sz="1500">
                  <a:solidFill>
                    <a:srgbClr val="000000"/>
                  </a:solidFill>
                  <a:cs typeface="Times New Roman" panose="02020603050405020304" pitchFamily="18" charset="0"/>
                </a:rPr>
                <a:t>  </a:t>
              </a:r>
              <a:r>
                <a:rPr lang="zh-CN" altLang="zh-CN" sz="1500" b="1">
                  <a:solidFill>
                    <a:srgbClr val="000000"/>
                  </a:solidFill>
                  <a:cs typeface="Times New Roman" panose="02020603050405020304" pitchFamily="18" charset="0"/>
                </a:rPr>
                <a:t>id</a:t>
              </a:r>
              <a:r>
                <a:rPr lang="zh-CN" altLang="zh-CN" sz="1500">
                  <a:solidFill>
                    <a:srgbClr val="000000"/>
                  </a:solidFill>
                  <a:cs typeface="Times New Roman" panose="02020603050405020304" pitchFamily="18" charset="0"/>
                </a:rPr>
                <a:t> </a:t>
              </a:r>
              <a:r>
                <a:rPr lang="zh-CN" altLang="zh-CN" sz="1500" b="1">
                  <a:solidFill>
                    <a:srgbClr val="000000"/>
                  </a:solidFill>
                  <a:cs typeface="Times New Roman" panose="02020603050405020304" pitchFamily="18" charset="0"/>
                </a:rPr>
                <a:t>)</a:t>
              </a:r>
              <a:endParaRPr lang="en-US" altLang="en-US" sz="1500"/>
            </a:p>
          </p:txBody>
        </p:sp>
      </p:grpSp>
      <p:sp>
        <p:nvSpPr>
          <p:cNvPr id="70" name="textbox 70">
            <a:extLst>
              <a:ext uri="{FF2B5EF4-FFF2-40B4-BE49-F238E27FC236}">
                <a16:creationId xmlns:a16="http://schemas.microsoft.com/office/drawing/2014/main" id="{3B879FBA-60A0-4F16-897F-3820BCE4DF76}"/>
              </a:ext>
            </a:extLst>
          </p:cNvPr>
          <p:cNvSpPr/>
          <p:nvPr/>
        </p:nvSpPr>
        <p:spPr>
          <a:xfrm>
            <a:off x="1376171" y="4774517"/>
            <a:ext cx="6688586" cy="581002"/>
          </a:xfrm>
          <a:prstGeom prst="rect">
            <a:avLst/>
          </a:prstGeom>
        </p:spPr>
        <p:txBody>
          <a:bodyPr lIns="0" tIns="0" rIns="0" bIns="0"/>
          <a:lstStyle/>
          <a:p>
            <a:pPr>
              <a:lnSpc>
                <a:spcPct val="103000"/>
              </a:lnSpc>
              <a:defRPr/>
            </a:pPr>
            <a:endParaRPr lang="en-US" altLang="en-US" sz="100" dirty="0"/>
          </a:p>
          <a:p>
            <a:pPr marL="264978" indent="-254119">
              <a:lnSpc>
                <a:spcPct val="97000"/>
              </a:lnSpc>
              <a:spcBef>
                <a:spcPts val="0"/>
              </a:spcBef>
              <a:tabLst>
                <a:tab pos="160182" algn="l"/>
              </a:tabLst>
              <a:defRPr/>
            </a:pPr>
            <a:r>
              <a:rPr sz="1881" dirty="0">
                <a:solidFill>
                  <a:srgbClr val="000000">
                    <a:alpha val="100000"/>
                  </a:srgbClr>
                </a:solidFill>
                <a:latin typeface="Arial" panose="020B0604020202020204"/>
                <a:ea typeface="Arial" panose="020B0604020202020204"/>
                <a:cs typeface="Arial" panose="020B0604020202020204"/>
              </a:rPr>
              <a:t>	</a:t>
            </a:r>
            <a:r>
              <a:rPr sz="1881" spc="231" dirty="0">
                <a:solidFill>
                  <a:srgbClr val="000000">
                    <a:alpha val="100000"/>
                  </a:srgbClr>
                </a:solidFill>
                <a:latin typeface="Arial" panose="020B0604020202020204"/>
                <a:ea typeface="Arial" panose="020B0604020202020204"/>
                <a:cs typeface="Arial" panose="020B0604020202020204"/>
              </a:rPr>
              <a:t> </a:t>
            </a:r>
            <a:r>
              <a:rPr sz="1881" spc="-9" dirty="0">
                <a:solidFill>
                  <a:srgbClr val="000000">
                    <a:alpha val="100000"/>
                  </a:srgbClr>
                </a:solidFill>
                <a:latin typeface="华文楷体" panose="02010600040101010101" charset="-122"/>
                <a:ea typeface="华文楷体" panose="02010600040101010101" charset="-122"/>
                <a:cs typeface="华文楷体" panose="02010600040101010101" charset="-122"/>
              </a:rPr>
              <a:t>在自底向上的分析中，总是采用最左归约的方式，因此把</a:t>
            </a:r>
            <a:r>
              <a:rPr sz="1881" spc="-9" dirty="0">
                <a:ln w="5587" cap="flat" cmpd="sng">
                  <a:solidFill>
                    <a:srgbClr val="2D84F4">
                      <a:alpha val="100000"/>
                    </a:srgbClr>
                  </a:solidFill>
                  <a:prstDash val="solid"/>
                  <a:miter lim="1"/>
                </a:ln>
                <a:solidFill>
                  <a:srgbClr val="2D84F4">
                    <a:alpha val="100000"/>
                  </a:srgbClr>
                </a:solidFill>
                <a:latin typeface="华文楷体" panose="02010600040101010101" charset="-122"/>
                <a:ea typeface="华文楷体" panose="02010600040101010101" charset="-122"/>
                <a:cs typeface="华文楷体" panose="02010600040101010101" charset="-122"/>
              </a:rPr>
              <a:t>最左</a:t>
            </a:r>
            <a:r>
              <a:rPr sz="1881" dirty="0">
                <a:solidFill>
                  <a:srgbClr val="2D84F4">
                    <a:alpha val="100000"/>
                  </a:srgbClr>
                </a:solidFill>
                <a:latin typeface="华文楷体" panose="02010600040101010101" charset="-122"/>
                <a:ea typeface="华文楷体" panose="02010600040101010101" charset="-122"/>
                <a:cs typeface="华文楷体" panose="02010600040101010101" charset="-122"/>
              </a:rPr>
              <a:t> </a:t>
            </a:r>
            <a:r>
              <a:rPr sz="1881" spc="-17" dirty="0">
                <a:ln w="5587" cap="flat" cmpd="sng">
                  <a:solidFill>
                    <a:srgbClr val="2D84F4">
                      <a:alpha val="100000"/>
                    </a:srgbClr>
                  </a:solidFill>
                  <a:prstDash val="solid"/>
                  <a:miter lim="1"/>
                </a:ln>
                <a:solidFill>
                  <a:srgbClr val="2D84F4">
                    <a:alpha val="100000"/>
                  </a:srgbClr>
                </a:solidFill>
                <a:latin typeface="华文楷体" panose="02010600040101010101" charset="-122"/>
                <a:ea typeface="华文楷体" panose="02010600040101010101" charset="-122"/>
                <a:cs typeface="华文楷体" panose="02010600040101010101" charset="-122"/>
              </a:rPr>
              <a:t>归约</a:t>
            </a:r>
            <a:r>
              <a:rPr sz="1881" spc="-17" dirty="0">
                <a:solidFill>
                  <a:srgbClr val="000000">
                    <a:alpha val="100000"/>
                  </a:srgbClr>
                </a:solidFill>
                <a:latin typeface="华文楷体" panose="02010600040101010101" charset="-122"/>
                <a:ea typeface="华文楷体" panose="02010600040101010101" charset="-122"/>
                <a:cs typeface="华文楷体" panose="02010600040101010101" charset="-122"/>
              </a:rPr>
              <a:t>称为</a:t>
            </a:r>
            <a:r>
              <a:rPr sz="1881" spc="-17" dirty="0">
                <a:ln w="5587" cap="flat" cmpd="sng">
                  <a:solidFill>
                    <a:srgbClr val="FF0000">
                      <a:alpha val="100000"/>
                    </a:srgbClr>
                  </a:solidFill>
                  <a:prstDash val="solid"/>
                  <a:miter lim="1"/>
                </a:ln>
                <a:solidFill>
                  <a:srgbClr val="FF0000">
                    <a:alpha val="100000"/>
                  </a:srgbClr>
                </a:solidFill>
                <a:latin typeface="华文楷体" panose="02010600040101010101" charset="-122"/>
                <a:ea typeface="华文楷体" panose="02010600040101010101" charset="-122"/>
                <a:cs typeface="华文楷体" panose="02010600040101010101" charset="-122"/>
              </a:rPr>
              <a:t>规范归约</a:t>
            </a:r>
            <a:r>
              <a:rPr sz="1881" spc="-17" dirty="0">
                <a:solidFill>
                  <a:srgbClr val="000000">
                    <a:alpha val="100000"/>
                  </a:srgbClr>
                </a:solidFill>
                <a:latin typeface="华文楷体" panose="02010600040101010101" charset="-122"/>
                <a:ea typeface="华文楷体" panose="02010600040101010101" charset="-122"/>
                <a:cs typeface="华文楷体" panose="02010600040101010101" charset="-122"/>
              </a:rPr>
              <a:t>，而</a:t>
            </a:r>
            <a:r>
              <a:rPr sz="1881" spc="-17" dirty="0">
                <a:ln w="5587" cap="flat" cmpd="sng">
                  <a:solidFill>
                    <a:srgbClr val="2D84F4">
                      <a:alpha val="100000"/>
                    </a:srgbClr>
                  </a:solidFill>
                  <a:prstDash val="solid"/>
                  <a:miter lim="1"/>
                </a:ln>
                <a:solidFill>
                  <a:srgbClr val="2D84F4">
                    <a:alpha val="100000"/>
                  </a:srgbClr>
                </a:solidFill>
                <a:latin typeface="华文楷体" panose="02010600040101010101" charset="-122"/>
                <a:ea typeface="华文楷体" panose="02010600040101010101" charset="-122"/>
                <a:cs typeface="华文楷体" panose="02010600040101010101" charset="-122"/>
              </a:rPr>
              <a:t>最右推导</a:t>
            </a:r>
            <a:r>
              <a:rPr sz="1881" spc="-17" dirty="0">
                <a:solidFill>
                  <a:srgbClr val="000000">
                    <a:alpha val="100000"/>
                  </a:srgbClr>
                </a:solidFill>
                <a:latin typeface="华文楷体" panose="02010600040101010101" charset="-122"/>
                <a:ea typeface="华文楷体" panose="02010600040101010101" charset="-122"/>
                <a:cs typeface="华文楷体" panose="02010600040101010101" charset="-122"/>
              </a:rPr>
              <a:t>相应地称为</a:t>
            </a:r>
            <a:r>
              <a:rPr sz="1881" spc="-17" dirty="0">
                <a:ln w="5587" cap="flat" cmpd="sng">
                  <a:solidFill>
                    <a:srgbClr val="FF0000">
                      <a:alpha val="100000"/>
                    </a:srgbClr>
                  </a:solidFill>
                  <a:prstDash val="solid"/>
                  <a:miter lim="1"/>
                </a:ln>
                <a:solidFill>
                  <a:srgbClr val="FF0000">
                    <a:alpha val="100000"/>
                  </a:srgbClr>
                </a:solidFill>
                <a:latin typeface="华文楷体" panose="02010600040101010101" charset="-122"/>
                <a:ea typeface="华文楷体" panose="02010600040101010101" charset="-122"/>
                <a:cs typeface="华文楷体" panose="02010600040101010101" charset="-122"/>
              </a:rPr>
              <a:t>规范推导</a:t>
            </a:r>
            <a:endParaRPr lang="en-US" altLang="en-US" sz="1881" dirty="0"/>
          </a:p>
        </p:txBody>
      </p:sp>
      <p:pic>
        <p:nvPicPr>
          <p:cNvPr id="14350" name="picture 71">
            <a:extLst>
              <a:ext uri="{FF2B5EF4-FFF2-40B4-BE49-F238E27FC236}">
                <a16:creationId xmlns:a16="http://schemas.microsoft.com/office/drawing/2014/main" id="{AA297E2C-D3A1-4938-843F-207C3B7998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7475" y="4784725"/>
            <a:ext cx="14922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 name="picture 72">
            <a:extLst>
              <a:ext uri="{FF2B5EF4-FFF2-40B4-BE49-F238E27FC236}">
                <a16:creationId xmlns:a16="http://schemas.microsoft.com/office/drawing/2014/main" id="{ED02074E-0ECF-4546-AB99-914DC021111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51588" y="2874963"/>
            <a:ext cx="133350"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 name="picture 73">
            <a:extLst>
              <a:ext uri="{FF2B5EF4-FFF2-40B4-BE49-F238E27FC236}">
                <a16:creationId xmlns:a16="http://schemas.microsoft.com/office/drawing/2014/main" id="{9845B4E2-F0FB-449D-89F2-131D9C9CDE3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57675" y="2897188"/>
            <a:ext cx="133350" cy="162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 name="textbox 74">
            <a:extLst>
              <a:ext uri="{FF2B5EF4-FFF2-40B4-BE49-F238E27FC236}">
                <a16:creationId xmlns:a16="http://schemas.microsoft.com/office/drawing/2014/main" id="{2B0971F5-B467-49EF-AE48-986D94F1A3A5}"/>
              </a:ext>
            </a:extLst>
          </p:cNvPr>
          <p:cNvSpPr/>
          <p:nvPr/>
        </p:nvSpPr>
        <p:spPr>
          <a:xfrm>
            <a:off x="6464995" y="3246044"/>
            <a:ext cx="234029" cy="929603"/>
          </a:xfrm>
          <a:prstGeom prst="rect">
            <a:avLst/>
          </a:prstGeom>
        </p:spPr>
        <p:txBody>
          <a:bodyPr vert="eaVert" lIns="0" tIns="0" rIns="0" bIns="0"/>
          <a:lstStyle/>
          <a:p>
            <a:pPr>
              <a:lnSpc>
                <a:spcPct val="78000"/>
              </a:lnSpc>
              <a:defRPr/>
            </a:pPr>
            <a:endParaRPr lang="en-US" altLang="en-US" sz="100" dirty="0"/>
          </a:p>
          <a:p>
            <a:pPr indent="10860">
              <a:lnSpc>
                <a:spcPct val="89000"/>
              </a:lnSpc>
              <a:defRPr/>
            </a:pPr>
            <a:r>
              <a:rPr sz="1539" spc="34" dirty="0">
                <a:ln w="4572" cap="flat" cmpd="sng">
                  <a:solidFill>
                    <a:srgbClr val="2D84F4">
                      <a:alpha val="100000"/>
                    </a:srgbClr>
                  </a:solidFill>
                  <a:prstDash val="solid"/>
                  <a:miter lim="1"/>
                </a:ln>
                <a:solidFill>
                  <a:srgbClr val="2D84F4">
                    <a:alpha val="100000"/>
                  </a:srgbClr>
                </a:solidFill>
                <a:latin typeface="楷体" panose="02010609060101010101" charset="-122"/>
                <a:ea typeface="楷体" panose="02010609060101010101" charset="-122"/>
                <a:cs typeface="楷体" panose="02010609060101010101" charset="-122"/>
              </a:rPr>
              <a:t>最</a:t>
            </a:r>
            <a:r>
              <a:rPr sz="1539" spc="-445" dirty="0">
                <a:solidFill>
                  <a:srgbClr val="2D84F4">
                    <a:alpha val="100000"/>
                  </a:srgbClr>
                </a:solidFill>
                <a:latin typeface="楷体" panose="02010609060101010101" charset="-122"/>
                <a:ea typeface="楷体" panose="02010609060101010101" charset="-122"/>
                <a:cs typeface="楷体" panose="02010609060101010101" charset="-122"/>
              </a:rPr>
              <a:t> </a:t>
            </a:r>
            <a:r>
              <a:rPr sz="1539" spc="34" dirty="0">
                <a:ln w="4572" cap="flat" cmpd="sng">
                  <a:solidFill>
                    <a:srgbClr val="2D84F4">
                      <a:alpha val="100000"/>
                    </a:srgbClr>
                  </a:solidFill>
                  <a:prstDash val="solid"/>
                  <a:miter lim="1"/>
                </a:ln>
                <a:solidFill>
                  <a:srgbClr val="2D84F4">
                    <a:alpha val="100000"/>
                  </a:srgbClr>
                </a:solidFill>
                <a:latin typeface="楷体" panose="02010609060101010101" charset="-122"/>
                <a:ea typeface="楷体" panose="02010609060101010101" charset="-122"/>
                <a:cs typeface="楷体" panose="02010609060101010101" charset="-122"/>
              </a:rPr>
              <a:t>左</a:t>
            </a:r>
            <a:r>
              <a:rPr sz="1539" spc="-248" dirty="0">
                <a:solidFill>
                  <a:srgbClr val="2D84F4">
                    <a:alpha val="100000"/>
                  </a:srgbClr>
                </a:solidFill>
                <a:latin typeface="楷体" panose="02010609060101010101" charset="-122"/>
                <a:ea typeface="楷体" panose="02010609060101010101" charset="-122"/>
                <a:cs typeface="楷体" panose="02010609060101010101" charset="-122"/>
              </a:rPr>
              <a:t> </a:t>
            </a:r>
            <a:r>
              <a:rPr sz="1539" spc="34" dirty="0">
                <a:ln w="4572" cap="flat" cmpd="sng">
                  <a:solidFill>
                    <a:srgbClr val="2D84F4">
                      <a:alpha val="100000"/>
                    </a:srgbClr>
                  </a:solidFill>
                  <a:prstDash val="solid"/>
                  <a:miter lim="1"/>
                </a:ln>
                <a:solidFill>
                  <a:srgbClr val="2D84F4">
                    <a:alpha val="100000"/>
                  </a:srgbClr>
                </a:solidFill>
                <a:latin typeface="楷体" panose="02010609060101010101" charset="-122"/>
                <a:ea typeface="楷体" panose="02010609060101010101" charset="-122"/>
                <a:cs typeface="楷体" panose="02010609060101010101" charset="-122"/>
              </a:rPr>
              <a:t>归约</a:t>
            </a:r>
            <a:endParaRPr lang="en-US" altLang="en-US" sz="1539" dirty="0"/>
          </a:p>
        </p:txBody>
      </p:sp>
      <p:sp>
        <p:nvSpPr>
          <p:cNvPr id="75" name="textbox 75">
            <a:extLst>
              <a:ext uri="{FF2B5EF4-FFF2-40B4-BE49-F238E27FC236}">
                <a16:creationId xmlns:a16="http://schemas.microsoft.com/office/drawing/2014/main" id="{720E1050-717D-4D34-AFC8-BA2E85D02BA6}"/>
              </a:ext>
            </a:extLst>
          </p:cNvPr>
          <p:cNvSpPr/>
          <p:nvPr/>
        </p:nvSpPr>
        <p:spPr>
          <a:xfrm>
            <a:off x="4013317" y="3246044"/>
            <a:ext cx="228599" cy="929603"/>
          </a:xfrm>
          <a:prstGeom prst="rect">
            <a:avLst/>
          </a:prstGeom>
        </p:spPr>
        <p:txBody>
          <a:bodyPr vert="eaVert" lIns="0" tIns="0" rIns="0" bIns="0"/>
          <a:lstStyle/>
          <a:p>
            <a:pPr>
              <a:lnSpc>
                <a:spcPct val="73000"/>
              </a:lnSpc>
              <a:defRPr/>
            </a:pPr>
            <a:endParaRPr lang="en-US" altLang="en-US" sz="100" dirty="0"/>
          </a:p>
          <a:p>
            <a:pPr indent="10860">
              <a:lnSpc>
                <a:spcPct val="87000"/>
              </a:lnSpc>
              <a:defRPr/>
            </a:pPr>
            <a:r>
              <a:rPr sz="1539" spc="239" dirty="0">
                <a:ln w="4572" cap="flat" cmpd="sng">
                  <a:solidFill>
                    <a:srgbClr val="2D84F4">
                      <a:alpha val="100000"/>
                    </a:srgbClr>
                  </a:solidFill>
                  <a:prstDash val="solid"/>
                  <a:miter lim="1"/>
                </a:ln>
                <a:solidFill>
                  <a:srgbClr val="2D84F4">
                    <a:alpha val="100000"/>
                  </a:srgbClr>
                </a:solidFill>
                <a:latin typeface="楷体" panose="02010609060101010101" charset="-122"/>
                <a:ea typeface="楷体" panose="02010609060101010101" charset="-122"/>
                <a:cs typeface="楷体" panose="02010609060101010101" charset="-122"/>
              </a:rPr>
              <a:t>最右推导</a:t>
            </a:r>
            <a:endParaRPr lang="en-US" altLang="en-US" sz="1539" dirty="0"/>
          </a:p>
        </p:txBody>
      </p:sp>
      <p:sp>
        <p:nvSpPr>
          <p:cNvPr id="76" name="textbox 76">
            <a:extLst>
              <a:ext uri="{FF2B5EF4-FFF2-40B4-BE49-F238E27FC236}">
                <a16:creationId xmlns:a16="http://schemas.microsoft.com/office/drawing/2014/main" id="{A173DE8D-6AE2-47C7-978F-8F9903AD170A}"/>
              </a:ext>
            </a:extLst>
          </p:cNvPr>
          <p:cNvSpPr/>
          <p:nvPr/>
        </p:nvSpPr>
        <p:spPr>
          <a:xfrm>
            <a:off x="1376363" y="2366963"/>
            <a:ext cx="474662" cy="307975"/>
          </a:xfrm>
          <a:prstGeom prst="rect">
            <a:avLst/>
          </a:prstGeom>
        </p:spPr>
        <p:txBody>
          <a:bodyPr lIns="0" tIns="0" rIns="0" bIns="0"/>
          <a:lstStyle/>
          <a:p>
            <a:pPr>
              <a:lnSpc>
                <a:spcPct val="87000"/>
              </a:lnSpc>
              <a:defRPr/>
            </a:pPr>
            <a:endParaRPr lang="en-US" altLang="en-US" sz="100" dirty="0"/>
          </a:p>
          <a:p>
            <a:pPr indent="10860">
              <a:tabLst>
                <a:tab pos="160182" algn="l"/>
              </a:tabLst>
              <a:defRPr/>
            </a:pPr>
            <a:r>
              <a:rPr sz="1881" dirty="0">
                <a:solidFill>
                  <a:srgbClr val="000000">
                    <a:alpha val="100000"/>
                  </a:srgbClr>
                </a:solidFill>
                <a:latin typeface="Arial" panose="020B0604020202020204"/>
                <a:ea typeface="Arial" panose="020B0604020202020204"/>
                <a:cs typeface="Arial" panose="020B0604020202020204"/>
              </a:rPr>
              <a:t>	</a:t>
            </a:r>
            <a:r>
              <a:rPr sz="1881" spc="103" dirty="0">
                <a:solidFill>
                  <a:srgbClr val="000000">
                    <a:alpha val="100000"/>
                  </a:srgbClr>
                </a:solidFill>
                <a:latin typeface="Arial" panose="020B0604020202020204"/>
                <a:ea typeface="Arial" panose="020B0604020202020204"/>
                <a:cs typeface="Arial" panose="020B0604020202020204"/>
              </a:rPr>
              <a:t> </a:t>
            </a:r>
            <a:r>
              <a:rPr sz="1881" spc="-120" dirty="0">
                <a:solidFill>
                  <a:srgbClr val="000000">
                    <a:alpha val="100000"/>
                  </a:srgbClr>
                </a:solidFill>
                <a:latin typeface="华文楷体" panose="02010600040101010101" charset="-122"/>
                <a:ea typeface="华文楷体" panose="02010600040101010101" charset="-122"/>
                <a:cs typeface="华文楷体" panose="02010600040101010101" charset="-122"/>
              </a:rPr>
              <a:t>例</a:t>
            </a:r>
            <a:endParaRPr lang="en-US" altLang="en-US" sz="1881" dirty="0"/>
          </a:p>
        </p:txBody>
      </p:sp>
      <p:pic>
        <p:nvPicPr>
          <p:cNvPr id="14356" name="picture 77">
            <a:extLst>
              <a:ext uri="{FF2B5EF4-FFF2-40B4-BE49-F238E27FC236}">
                <a16:creationId xmlns:a16="http://schemas.microsoft.com/office/drawing/2014/main" id="{EB1E6E87-CA92-4F77-8A88-7A16A4E3A56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87475" y="2376488"/>
            <a:ext cx="14922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7" name="picture 78">
            <a:extLst>
              <a:ext uri="{FF2B5EF4-FFF2-40B4-BE49-F238E27FC236}">
                <a16:creationId xmlns:a16="http://schemas.microsoft.com/office/drawing/2014/main" id="{F89CBEEC-F997-49FD-A454-01189F58A3C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61988" y="1397000"/>
            <a:ext cx="6477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 name="textbox 79">
            <a:extLst>
              <a:ext uri="{FF2B5EF4-FFF2-40B4-BE49-F238E27FC236}">
                <a16:creationId xmlns:a16="http://schemas.microsoft.com/office/drawing/2014/main" id="{B4A97F4E-5B22-49DD-9BF7-AC0B4DE3D7F9}"/>
              </a:ext>
            </a:extLst>
          </p:cNvPr>
          <p:cNvSpPr/>
          <p:nvPr/>
        </p:nvSpPr>
        <p:spPr>
          <a:xfrm>
            <a:off x="4810125" y="3040063"/>
            <a:ext cx="188913" cy="87312"/>
          </a:xfrm>
          <a:prstGeom prst="rect">
            <a:avLst/>
          </a:prstGeom>
        </p:spPr>
        <p:txBody>
          <a:bodyPr lIns="0" tIns="0" rIns="0" bIns="0"/>
          <a:lstStyle/>
          <a:p>
            <a:pPr>
              <a:lnSpc>
                <a:spcPct val="83000"/>
              </a:lnSpc>
              <a:defRPr/>
            </a:pPr>
            <a:endParaRPr lang="en-US" altLang="en-US" sz="100" dirty="0"/>
          </a:p>
          <a:p>
            <a:pPr indent="10860">
              <a:lnSpc>
                <a:spcPts val="522"/>
              </a:lnSpc>
              <a:defRPr/>
            </a:pPr>
            <a:r>
              <a:rPr sz="1112" b="1" i="1" dirty="0">
                <a:solidFill>
                  <a:srgbClr val="000000">
                    <a:alpha val="100000"/>
                  </a:srgbClr>
                </a:solidFill>
                <a:latin typeface="Times New Roman" panose="02020603050405020304"/>
                <a:ea typeface="Times New Roman" panose="02020603050405020304"/>
                <a:cs typeface="Times New Roman" panose="02020603050405020304"/>
              </a:rPr>
              <a:t>rm</a:t>
            </a:r>
            <a:endParaRPr lang="en-US" altLang="en-US" sz="1112" dirty="0"/>
          </a:p>
        </p:txBody>
      </p:sp>
      <p:pic>
        <p:nvPicPr>
          <p:cNvPr id="25" name="图片 24">
            <a:extLst>
              <a:ext uri="{FF2B5EF4-FFF2-40B4-BE49-F238E27FC236}">
                <a16:creationId xmlns:a16="http://schemas.microsoft.com/office/drawing/2014/main" id="{B0BC396C-BB66-4FAF-AAE4-856BBB79149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51363" y="3194050"/>
            <a:ext cx="1800225"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图片 25">
            <a:extLst>
              <a:ext uri="{FF2B5EF4-FFF2-40B4-BE49-F238E27FC236}">
                <a16:creationId xmlns:a16="http://schemas.microsoft.com/office/drawing/2014/main" id="{237CFE10-4565-42B2-8EFE-F612BF993D0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79938" y="3470275"/>
            <a:ext cx="180022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图片 26">
            <a:extLst>
              <a:ext uri="{FF2B5EF4-FFF2-40B4-BE49-F238E27FC236}">
                <a16:creationId xmlns:a16="http://schemas.microsoft.com/office/drawing/2014/main" id="{21589BFF-C85D-4D20-83EE-EF1D973CD00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67238" y="3806825"/>
            <a:ext cx="1800225"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图片 27">
            <a:extLst>
              <a:ext uri="{FF2B5EF4-FFF2-40B4-BE49-F238E27FC236}">
                <a16:creationId xmlns:a16="http://schemas.microsoft.com/office/drawing/2014/main" id="{E05DADE0-0CE6-4981-BFF2-D6EECADE39EC}"/>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24375" y="4105275"/>
            <a:ext cx="1800225"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图片 28">
            <a:extLst>
              <a:ext uri="{FF2B5EF4-FFF2-40B4-BE49-F238E27FC236}">
                <a16:creationId xmlns:a16="http://schemas.microsoft.com/office/drawing/2014/main" id="{F0AD40C7-3A5A-4333-9218-345FCABA4C5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78338" y="4421188"/>
            <a:ext cx="1901825" cy="23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xit" presetSubtype="0" fill="hold" nodeType="clickEffect">
                                  <p:stCondLst>
                                    <p:cond delay="0"/>
                                  </p:stCondLst>
                                  <p:childTnLst>
                                    <p:animEffect transition="out" filter="fade">
                                      <p:cBhvr>
                                        <p:cTn id="6" dur="500"/>
                                        <p:tgtEl>
                                          <p:spTgt spid="25"/>
                                        </p:tgtEl>
                                      </p:cBhvr>
                                    </p:animEffect>
                                    <p:set>
                                      <p:cBhvr>
                                        <p:cTn id="7" dur="1" fill="hold">
                                          <p:stCondLst>
                                            <p:cond delay="499"/>
                                          </p:stCondLst>
                                        </p:cTn>
                                        <p:tgtEl>
                                          <p:spTgt spid="25"/>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xit" presetSubtype="0" fill="hold" nodeType="clickEffect">
                                  <p:stCondLst>
                                    <p:cond delay="0"/>
                                  </p:stCondLst>
                                  <p:childTnLst>
                                    <p:animEffect transition="out" filter="fade">
                                      <p:cBhvr>
                                        <p:cTn id="11" dur="500"/>
                                        <p:tgtEl>
                                          <p:spTgt spid="26"/>
                                        </p:tgtEl>
                                      </p:cBhvr>
                                    </p:animEffect>
                                    <p:set>
                                      <p:cBhvr>
                                        <p:cTn id="12" dur="1" fill="hold">
                                          <p:stCondLst>
                                            <p:cond delay="499"/>
                                          </p:stCondLst>
                                        </p:cTn>
                                        <p:tgtEl>
                                          <p:spTgt spid="26"/>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xit" presetSubtype="0" fill="hold" nodeType="clickEffect">
                                  <p:stCondLst>
                                    <p:cond delay="0"/>
                                  </p:stCondLst>
                                  <p:childTnLst>
                                    <p:animEffect transition="out" filter="fade">
                                      <p:cBhvr>
                                        <p:cTn id="16" dur="500"/>
                                        <p:tgtEl>
                                          <p:spTgt spid="27"/>
                                        </p:tgtEl>
                                      </p:cBhvr>
                                    </p:animEffect>
                                    <p:set>
                                      <p:cBhvr>
                                        <p:cTn id="17" dur="1" fill="hold">
                                          <p:stCondLst>
                                            <p:cond delay="499"/>
                                          </p:stCondLst>
                                        </p:cTn>
                                        <p:tgtEl>
                                          <p:spTgt spid="27"/>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xit" presetSubtype="0" fill="hold" nodeType="clickEffect">
                                  <p:stCondLst>
                                    <p:cond delay="0"/>
                                  </p:stCondLst>
                                  <p:childTnLst>
                                    <p:animEffect transition="out" filter="fade">
                                      <p:cBhvr>
                                        <p:cTn id="21" dur="500"/>
                                        <p:tgtEl>
                                          <p:spTgt spid="28"/>
                                        </p:tgtEl>
                                      </p:cBhvr>
                                    </p:animEffect>
                                    <p:set>
                                      <p:cBhvr>
                                        <p:cTn id="22" dur="1" fill="hold">
                                          <p:stCondLst>
                                            <p:cond delay="499"/>
                                          </p:stCondLst>
                                        </p:cTn>
                                        <p:tgtEl>
                                          <p:spTgt spid="28"/>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xit" presetSubtype="0" fill="hold" nodeType="clickEffect">
                                  <p:stCondLst>
                                    <p:cond delay="0"/>
                                  </p:stCondLst>
                                  <p:childTnLst>
                                    <p:animEffect transition="out" filter="fade">
                                      <p:cBhvr>
                                        <p:cTn id="26" dur="500"/>
                                        <p:tgtEl>
                                          <p:spTgt spid="29"/>
                                        </p:tgtEl>
                                      </p:cBhvr>
                                    </p:animEffect>
                                    <p:set>
                                      <p:cBhvr>
                                        <p:cTn id="27" dur="1" fill="hold">
                                          <p:stCondLst>
                                            <p:cond delay="499"/>
                                          </p:stCondLst>
                                        </p:cTn>
                                        <p:tgtEl>
                                          <p:spTgt spid="29"/>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75"/>
                                        </p:tgtEl>
                                        <p:attrNameLst>
                                          <p:attrName>style.visibility</p:attrName>
                                        </p:attrNameLst>
                                      </p:cBhvr>
                                      <p:to>
                                        <p:strVal val="visible"/>
                                      </p:to>
                                    </p:set>
                                    <p:animEffect transition="in" filter="fade">
                                      <p:cBhvr>
                                        <p:cTn id="32" dur="500"/>
                                        <p:tgtEl>
                                          <p:spTgt spid="75"/>
                                        </p:tgtEl>
                                      </p:cBhvr>
                                    </p:animEffect>
                                  </p:childTnLst>
                                </p:cTn>
                              </p:par>
                              <p:par>
                                <p:cTn id="33" presetID="10" presetClass="entr" presetSubtype="0" fill="hold" nodeType="withEffect">
                                  <p:stCondLst>
                                    <p:cond delay="0"/>
                                  </p:stCondLst>
                                  <p:childTnLst>
                                    <p:set>
                                      <p:cBhvr>
                                        <p:cTn id="34" dur="1" fill="hold">
                                          <p:stCondLst>
                                            <p:cond delay="0"/>
                                          </p:stCondLst>
                                        </p:cTn>
                                        <p:tgtEl>
                                          <p:spTgt spid="73"/>
                                        </p:tgtEl>
                                        <p:attrNameLst>
                                          <p:attrName>style.visibility</p:attrName>
                                        </p:attrNameLst>
                                      </p:cBhvr>
                                      <p:to>
                                        <p:strVal val="visible"/>
                                      </p:to>
                                    </p:set>
                                    <p:animEffect transition="in" filter="fade">
                                      <p:cBhvr>
                                        <p:cTn id="35" dur="500"/>
                                        <p:tgtEl>
                                          <p:spTgt spid="73"/>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0" presetClass="entr" presetSubtype="0" fill="hold" nodeType="clickEffect">
                                  <p:stCondLst>
                                    <p:cond delay="0"/>
                                  </p:stCondLst>
                                  <p:childTnLst>
                                    <p:set>
                                      <p:cBhvr>
                                        <p:cTn id="39" dur="1" fill="hold">
                                          <p:stCondLst>
                                            <p:cond delay="0"/>
                                          </p:stCondLst>
                                        </p:cTn>
                                        <p:tgtEl>
                                          <p:spTgt spid="74"/>
                                        </p:tgtEl>
                                        <p:attrNameLst>
                                          <p:attrName>style.visibility</p:attrName>
                                        </p:attrNameLst>
                                      </p:cBhvr>
                                      <p:to>
                                        <p:strVal val="visible"/>
                                      </p:to>
                                    </p:set>
                                    <p:animEffect transition="in" filter="fade">
                                      <p:cBhvr>
                                        <p:cTn id="40" dur="500"/>
                                        <p:tgtEl>
                                          <p:spTgt spid="74"/>
                                        </p:tgtEl>
                                      </p:cBhvr>
                                    </p:animEffect>
                                  </p:childTnLst>
                                </p:cTn>
                              </p:par>
                              <p:par>
                                <p:cTn id="41" presetID="10" presetClass="entr" presetSubtype="0" fill="hold" nodeType="withEffect">
                                  <p:stCondLst>
                                    <p:cond delay="0"/>
                                  </p:stCondLst>
                                  <p:childTnLst>
                                    <p:set>
                                      <p:cBhvr>
                                        <p:cTn id="42" dur="1" fill="hold">
                                          <p:stCondLst>
                                            <p:cond delay="0"/>
                                          </p:stCondLst>
                                        </p:cTn>
                                        <p:tgtEl>
                                          <p:spTgt spid="72"/>
                                        </p:tgtEl>
                                        <p:attrNameLst>
                                          <p:attrName>style.visibility</p:attrName>
                                        </p:attrNameLst>
                                      </p:cBhvr>
                                      <p:to>
                                        <p:strVal val="visible"/>
                                      </p:to>
                                    </p:set>
                                    <p:animEffect transition="in" filter="fade">
                                      <p:cBhvr>
                                        <p:cTn id="43" dur="500"/>
                                        <p:tgtEl>
                                          <p:spTgt spid="7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0" presetClass="entr" presetSubtype="0" fill="hold" nodeType="clickEffect">
                                  <p:stCondLst>
                                    <p:cond delay="0"/>
                                  </p:stCondLst>
                                  <p:childTnLst>
                                    <p:set>
                                      <p:cBhvr>
                                        <p:cTn id="47" dur="1" fill="hold">
                                          <p:stCondLst>
                                            <p:cond delay="0"/>
                                          </p:stCondLst>
                                        </p:cTn>
                                        <p:tgtEl>
                                          <p:spTgt spid="70"/>
                                        </p:tgtEl>
                                        <p:attrNameLst>
                                          <p:attrName>style.visibility</p:attrName>
                                        </p:attrNameLst>
                                      </p:cBhvr>
                                      <p:to>
                                        <p:strVal val="visible"/>
                                      </p:to>
                                    </p:set>
                                    <p:animEffect transition="in" filter="fade">
                                      <p:cBhvr>
                                        <p:cTn id="48"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25D65D21-134B-4DB7-BDD0-4F0B7AB1B522}"/>
              </a:ext>
            </a:extLst>
          </p:cNvPr>
          <p:cNvSpPr>
            <a:spLocks noGrp="1" noChangeArrowheads="1"/>
          </p:cNvSpPr>
          <p:nvPr/>
        </p:nvSpPr>
        <p:spPr bwMode="auto">
          <a:xfrm>
            <a:off x="1403350" y="260350"/>
            <a:ext cx="4956175"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r>
              <a:rPr lang="en-US" altLang="zh-CN" sz="4400">
                <a:latin typeface="Times New Roman" panose="02020603050405020304" pitchFamily="18" charset="0"/>
                <a:ea typeface="宋体" panose="02010600030101010101" pitchFamily="2" charset="-122"/>
              </a:rPr>
              <a:t>4.2.3 LL(1)</a:t>
            </a:r>
            <a:r>
              <a:rPr lang="zh-CN" altLang="en-US" sz="4000">
                <a:latin typeface="Times New Roman" panose="02020603050405020304" pitchFamily="18" charset="0"/>
                <a:ea typeface="黑体" panose="02010609060101010101" pitchFamily="49" charset="-122"/>
              </a:rPr>
              <a:t>文法</a:t>
            </a:r>
          </a:p>
        </p:txBody>
      </p:sp>
      <p:sp>
        <p:nvSpPr>
          <p:cNvPr id="2152451" name="Rectangle 3">
            <a:extLst>
              <a:ext uri="{FF2B5EF4-FFF2-40B4-BE49-F238E27FC236}">
                <a16:creationId xmlns:a16="http://schemas.microsoft.com/office/drawing/2014/main" id="{E5AD5346-9B28-4294-B704-4E7884BA4FD6}"/>
              </a:ext>
            </a:extLst>
          </p:cNvPr>
          <p:cNvSpPr>
            <a:spLocks noGrp="1" noChangeArrowheads="1"/>
          </p:cNvSpPr>
          <p:nvPr/>
        </p:nvSpPr>
        <p:spPr bwMode="auto">
          <a:xfrm>
            <a:off x="120650" y="1773238"/>
            <a:ext cx="8915400"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63538" indent="-363538">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lnSpc>
                <a:spcPct val="90000"/>
              </a:lnSpc>
              <a:buFont typeface="Wingdings" panose="05000000000000000000" pitchFamily="2" charset="2"/>
              <a:buNone/>
            </a:pPr>
            <a:r>
              <a:rPr lang="zh-CN" altLang="en-US" sz="2600">
                <a:solidFill>
                  <a:srgbClr val="FF00FF"/>
                </a:solidFill>
                <a:latin typeface="楷体_GB2312" pitchFamily="49" charset="-122"/>
              </a:rPr>
              <a:t>什么是确定的自顶向下分析？</a:t>
            </a:r>
          </a:p>
          <a:p>
            <a:pPr eaLnBrk="1" hangingPunct="1">
              <a:lnSpc>
                <a:spcPct val="90000"/>
              </a:lnSpc>
            </a:pPr>
            <a:endParaRPr lang="zh-CN" altLang="en-US" sz="2600">
              <a:latin typeface="Times New Roman" panose="02020603050405020304" pitchFamily="18" charset="0"/>
            </a:endParaRPr>
          </a:p>
        </p:txBody>
      </p:sp>
      <p:sp>
        <p:nvSpPr>
          <p:cNvPr id="2" name="文本框 1">
            <a:extLst>
              <a:ext uri="{FF2B5EF4-FFF2-40B4-BE49-F238E27FC236}">
                <a16:creationId xmlns:a16="http://schemas.microsoft.com/office/drawing/2014/main" id="{AC5745A1-0EC9-4682-97B4-9847BA156094}"/>
              </a:ext>
            </a:extLst>
          </p:cNvPr>
          <p:cNvSpPr txBox="1">
            <a:spLocks noChangeArrowheads="1"/>
          </p:cNvSpPr>
          <p:nvPr/>
        </p:nvSpPr>
        <p:spPr bwMode="auto">
          <a:xfrm>
            <a:off x="2689225" y="2624138"/>
            <a:ext cx="2540000" cy="189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lvl="1" eaLnBrk="1" hangingPunct="1">
              <a:lnSpc>
                <a:spcPct val="90000"/>
              </a:lnSpc>
              <a:spcBef>
                <a:spcPct val="0"/>
              </a:spcBef>
              <a:buClrTx/>
              <a:buSzTx/>
              <a:buFont typeface="Wingdings" panose="05000000000000000000" pitchFamily="2" charset="2"/>
              <a:buNone/>
            </a:pPr>
            <a:r>
              <a:rPr lang="en-US" altLang="zh-CN" sz="2600" b="0">
                <a:solidFill>
                  <a:srgbClr val="00B050"/>
                </a:solidFill>
                <a:latin typeface="Times New Roman" panose="02020603050405020304" pitchFamily="18" charset="0"/>
                <a:ea typeface="宋体" panose="02010600030101010101" pitchFamily="2" charset="-122"/>
                <a:sym typeface="楷体_GB2312" pitchFamily="49" charset="-122"/>
              </a:rPr>
              <a:t>S→aA | aB</a:t>
            </a:r>
          </a:p>
          <a:p>
            <a:pPr lvl="1" eaLnBrk="1" hangingPunct="1">
              <a:lnSpc>
                <a:spcPct val="90000"/>
              </a:lnSpc>
              <a:spcBef>
                <a:spcPct val="0"/>
              </a:spcBef>
              <a:buClrTx/>
              <a:buSzTx/>
              <a:buFont typeface="Wingdings" panose="05000000000000000000" pitchFamily="2" charset="2"/>
              <a:buNone/>
            </a:pPr>
            <a:r>
              <a:rPr lang="en-US" altLang="zh-CN" sz="2600" b="0">
                <a:solidFill>
                  <a:srgbClr val="00B050"/>
                </a:solidFill>
                <a:latin typeface="Times New Roman" panose="02020603050405020304" pitchFamily="18" charset="0"/>
                <a:ea typeface="宋体" panose="02010600030101010101" pitchFamily="2" charset="-122"/>
                <a:sym typeface="楷体_GB2312" pitchFamily="49" charset="-122"/>
              </a:rPr>
              <a:t>A→a</a:t>
            </a:r>
          </a:p>
          <a:p>
            <a:pPr lvl="1" eaLnBrk="1" hangingPunct="1">
              <a:lnSpc>
                <a:spcPct val="90000"/>
              </a:lnSpc>
              <a:spcBef>
                <a:spcPct val="0"/>
              </a:spcBef>
              <a:buClrTx/>
              <a:buSzTx/>
              <a:buFont typeface="Wingdings" panose="05000000000000000000" pitchFamily="2" charset="2"/>
              <a:buNone/>
            </a:pPr>
            <a:r>
              <a:rPr lang="en-US" altLang="zh-CN" sz="2600" b="0">
                <a:solidFill>
                  <a:srgbClr val="00B050"/>
                </a:solidFill>
                <a:latin typeface="Times New Roman" panose="02020603050405020304" pitchFamily="18" charset="0"/>
                <a:ea typeface="宋体" panose="02010600030101010101" pitchFamily="2" charset="-122"/>
                <a:sym typeface="楷体_GB2312" pitchFamily="49" charset="-122"/>
              </a:rPr>
              <a:t>B→b</a:t>
            </a:r>
          </a:p>
          <a:p>
            <a:pPr lvl="1" eaLnBrk="1" hangingPunct="1">
              <a:lnSpc>
                <a:spcPct val="90000"/>
              </a:lnSpc>
              <a:spcBef>
                <a:spcPct val="0"/>
              </a:spcBef>
              <a:buClrTx/>
              <a:buSzTx/>
              <a:buFont typeface="Wingdings" panose="05000000000000000000" pitchFamily="2" charset="2"/>
              <a:buNone/>
            </a:pPr>
            <a:endParaRPr lang="zh-CN" altLang="en-US" sz="2600" b="0">
              <a:latin typeface="Times New Roman" panose="02020603050405020304" pitchFamily="18" charset="0"/>
              <a:ea typeface="宋体" panose="02010600030101010101" pitchFamily="2" charset="-122"/>
            </a:endParaRPr>
          </a:p>
          <a:p>
            <a:pPr lvl="1" eaLnBrk="1" hangingPunct="1">
              <a:lnSpc>
                <a:spcPct val="90000"/>
              </a:lnSpc>
              <a:spcBef>
                <a:spcPct val="0"/>
              </a:spcBef>
              <a:buClrTx/>
              <a:buSzTx/>
              <a:buFont typeface="Wingdings" panose="05000000000000000000" pitchFamily="2" charset="2"/>
              <a:buNone/>
            </a:pPr>
            <a:endParaRPr lang="zh-CN" altLang="en-US" sz="2600" b="0">
              <a:latin typeface="Times New Roman" panose="02020603050405020304" pitchFamily="18" charset="0"/>
              <a:ea typeface="宋体" panose="02010600030101010101" pitchFamily="2" charset="-122"/>
            </a:endParaRPr>
          </a:p>
        </p:txBody>
      </p:sp>
      <p:sp>
        <p:nvSpPr>
          <p:cNvPr id="3" name="文本框 2">
            <a:extLst>
              <a:ext uri="{FF2B5EF4-FFF2-40B4-BE49-F238E27FC236}">
                <a16:creationId xmlns:a16="http://schemas.microsoft.com/office/drawing/2014/main" id="{9CE916B9-251E-4DAB-AD28-3960EBB08327}"/>
              </a:ext>
            </a:extLst>
          </p:cNvPr>
          <p:cNvSpPr txBox="1">
            <a:spLocks noChangeArrowheads="1"/>
          </p:cNvSpPr>
          <p:nvPr/>
        </p:nvSpPr>
        <p:spPr bwMode="auto">
          <a:xfrm>
            <a:off x="2195513" y="4171950"/>
            <a:ext cx="3922712"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lvl="1" eaLnBrk="1" hangingPunct="1">
              <a:lnSpc>
                <a:spcPct val="90000"/>
              </a:lnSpc>
              <a:spcBef>
                <a:spcPct val="0"/>
              </a:spcBef>
              <a:buClrTx/>
              <a:buSzTx/>
              <a:buFont typeface="Wingdings" panose="05000000000000000000" pitchFamily="2" charset="2"/>
              <a:buNone/>
            </a:pPr>
            <a:r>
              <a:rPr lang="zh-CN" altLang="en-US" sz="2600" b="0">
                <a:latin typeface="Times New Roman" panose="02020603050405020304" pitchFamily="18" charset="0"/>
                <a:ea typeface="宋体" panose="02010600030101010101" pitchFamily="2" charset="-122"/>
              </a:rPr>
              <a:t>字符串</a:t>
            </a:r>
            <a:r>
              <a:rPr lang="en-US" altLang="zh-CN" sz="2600" b="0">
                <a:latin typeface="Times New Roman" panose="02020603050405020304" pitchFamily="18" charset="0"/>
                <a:ea typeface="宋体" panose="02010600030101010101" pitchFamily="2" charset="-122"/>
              </a:rPr>
              <a:t>ab</a:t>
            </a:r>
            <a:r>
              <a:rPr lang="zh-CN" altLang="en-US" sz="2600" b="0">
                <a:latin typeface="Times New Roman" panose="02020603050405020304" pitchFamily="18" charset="0"/>
                <a:ea typeface="宋体" panose="02010600030101010101" pitchFamily="2" charset="-122"/>
              </a:rPr>
              <a:t>的派生过程？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52451">
                                            <p:txEl>
                                              <p:pRg st="0" end="0"/>
                                            </p:txEl>
                                          </p:spTgt>
                                        </p:tgtEl>
                                        <p:attrNameLst>
                                          <p:attrName>style.visibility</p:attrName>
                                        </p:attrNameLst>
                                      </p:cBhvr>
                                      <p:to>
                                        <p:strVal val="visible"/>
                                      </p:to>
                                    </p:set>
                                    <p:animEffect transition="in" filter="slide(fromBottom)">
                                      <p:cBhvr>
                                        <p:cTn id="7" dur="500"/>
                                        <p:tgtEl>
                                          <p:spTgt spid="21524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2451" grpId="0" build="p"/>
      <p:bldP spid="2" grpId="0"/>
      <p:bldP spid="3"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1E367281-12BF-4592-AC8D-E1C173FF63AF}"/>
              </a:ext>
            </a:extLst>
          </p:cNvPr>
          <p:cNvSpPr>
            <a:spLocks noGrp="1" noChangeArrowheads="1"/>
          </p:cNvSpPr>
          <p:nvPr/>
        </p:nvSpPr>
        <p:spPr bwMode="auto">
          <a:xfrm>
            <a:off x="1403350" y="260350"/>
            <a:ext cx="4956175"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r>
              <a:rPr lang="en-US" altLang="zh-CN" sz="4400">
                <a:latin typeface="Times New Roman" panose="02020603050405020304" pitchFamily="18" charset="0"/>
                <a:ea typeface="宋体" panose="02010600030101010101" pitchFamily="2" charset="-122"/>
              </a:rPr>
              <a:t>4.2.3 LL(1)</a:t>
            </a:r>
            <a:r>
              <a:rPr lang="zh-CN" altLang="en-US" sz="4000">
                <a:latin typeface="Times New Roman" panose="02020603050405020304" pitchFamily="18" charset="0"/>
                <a:ea typeface="黑体" panose="02010609060101010101" pitchFamily="49" charset="-122"/>
              </a:rPr>
              <a:t>文法</a:t>
            </a:r>
          </a:p>
        </p:txBody>
      </p:sp>
      <p:sp>
        <p:nvSpPr>
          <p:cNvPr id="53251" name="Rectangle 3">
            <a:extLst>
              <a:ext uri="{FF2B5EF4-FFF2-40B4-BE49-F238E27FC236}">
                <a16:creationId xmlns:a16="http://schemas.microsoft.com/office/drawing/2014/main" id="{B43A5D7F-30B5-4E5E-A3E2-C67D095232C0}"/>
              </a:ext>
            </a:extLst>
          </p:cNvPr>
          <p:cNvSpPr>
            <a:spLocks noGrp="1" noChangeArrowheads="1"/>
          </p:cNvSpPr>
          <p:nvPr/>
        </p:nvSpPr>
        <p:spPr bwMode="auto">
          <a:xfrm>
            <a:off x="120650" y="1773238"/>
            <a:ext cx="8915400"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63538" indent="-363538">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lnSpc>
                <a:spcPct val="90000"/>
              </a:lnSpc>
              <a:buFont typeface="Wingdings" panose="05000000000000000000" pitchFamily="2" charset="2"/>
              <a:buNone/>
            </a:pPr>
            <a:r>
              <a:rPr lang="zh-CN" altLang="en-US" sz="2600">
                <a:solidFill>
                  <a:srgbClr val="FF00FF"/>
                </a:solidFill>
                <a:latin typeface="楷体_GB2312" pitchFamily="49" charset="-122"/>
              </a:rPr>
              <a:t>什么是确定的自顶向下分析？</a:t>
            </a:r>
          </a:p>
          <a:p>
            <a:pPr eaLnBrk="1" hangingPunct="1">
              <a:lnSpc>
                <a:spcPct val="90000"/>
              </a:lnSpc>
            </a:pPr>
            <a:endParaRPr lang="zh-CN" altLang="en-US" sz="2600">
              <a:latin typeface="Times New Roman" panose="02020603050405020304" pitchFamily="18" charset="0"/>
            </a:endParaRPr>
          </a:p>
        </p:txBody>
      </p:sp>
      <p:sp>
        <p:nvSpPr>
          <p:cNvPr id="2" name="文本框 1">
            <a:extLst>
              <a:ext uri="{FF2B5EF4-FFF2-40B4-BE49-F238E27FC236}">
                <a16:creationId xmlns:a16="http://schemas.microsoft.com/office/drawing/2014/main" id="{59E73931-4D6F-46C7-8FE8-415F59F753FD}"/>
              </a:ext>
            </a:extLst>
          </p:cNvPr>
          <p:cNvSpPr txBox="1">
            <a:spLocks noChangeArrowheads="1"/>
          </p:cNvSpPr>
          <p:nvPr/>
        </p:nvSpPr>
        <p:spPr bwMode="auto">
          <a:xfrm>
            <a:off x="2689225" y="2624138"/>
            <a:ext cx="2540000" cy="189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lvl="1" eaLnBrk="1" hangingPunct="1">
              <a:lnSpc>
                <a:spcPct val="90000"/>
              </a:lnSpc>
              <a:spcBef>
                <a:spcPct val="0"/>
              </a:spcBef>
              <a:buClrTx/>
              <a:buSzTx/>
              <a:buFont typeface="Wingdings" panose="05000000000000000000" pitchFamily="2" charset="2"/>
              <a:buNone/>
            </a:pPr>
            <a:r>
              <a:rPr lang="en-US" altLang="zh-CN" sz="2600" b="0">
                <a:solidFill>
                  <a:srgbClr val="00B050"/>
                </a:solidFill>
                <a:latin typeface="Times New Roman" panose="02020603050405020304" pitchFamily="18" charset="0"/>
                <a:ea typeface="宋体" panose="02010600030101010101" pitchFamily="2" charset="-122"/>
                <a:sym typeface="楷体_GB2312" pitchFamily="49" charset="-122"/>
              </a:rPr>
              <a:t>S→A | B</a:t>
            </a:r>
          </a:p>
          <a:p>
            <a:pPr lvl="1" eaLnBrk="1" hangingPunct="1">
              <a:lnSpc>
                <a:spcPct val="90000"/>
              </a:lnSpc>
              <a:spcBef>
                <a:spcPct val="0"/>
              </a:spcBef>
              <a:buClrTx/>
              <a:buSzTx/>
              <a:buFont typeface="Wingdings" panose="05000000000000000000" pitchFamily="2" charset="2"/>
              <a:buNone/>
            </a:pPr>
            <a:r>
              <a:rPr lang="en-US" altLang="zh-CN" sz="2600" b="0">
                <a:solidFill>
                  <a:srgbClr val="00B050"/>
                </a:solidFill>
                <a:latin typeface="Times New Roman" panose="02020603050405020304" pitchFamily="18" charset="0"/>
                <a:ea typeface="宋体" panose="02010600030101010101" pitchFamily="2" charset="-122"/>
                <a:sym typeface="楷体_GB2312" pitchFamily="49" charset="-122"/>
              </a:rPr>
              <a:t>A→aa</a:t>
            </a:r>
          </a:p>
          <a:p>
            <a:pPr lvl="1" eaLnBrk="1" hangingPunct="1">
              <a:lnSpc>
                <a:spcPct val="90000"/>
              </a:lnSpc>
              <a:spcBef>
                <a:spcPct val="0"/>
              </a:spcBef>
              <a:buClrTx/>
              <a:buSzTx/>
              <a:buFont typeface="Wingdings" panose="05000000000000000000" pitchFamily="2" charset="2"/>
              <a:buNone/>
            </a:pPr>
            <a:r>
              <a:rPr lang="en-US" altLang="zh-CN" sz="2600" b="0">
                <a:solidFill>
                  <a:srgbClr val="00B050"/>
                </a:solidFill>
                <a:latin typeface="Times New Roman" panose="02020603050405020304" pitchFamily="18" charset="0"/>
                <a:ea typeface="宋体" panose="02010600030101010101" pitchFamily="2" charset="-122"/>
                <a:sym typeface="楷体_GB2312" pitchFamily="49" charset="-122"/>
              </a:rPr>
              <a:t>B→ab</a:t>
            </a:r>
          </a:p>
          <a:p>
            <a:pPr lvl="1" eaLnBrk="1" hangingPunct="1">
              <a:lnSpc>
                <a:spcPct val="90000"/>
              </a:lnSpc>
              <a:spcBef>
                <a:spcPct val="0"/>
              </a:spcBef>
              <a:buClrTx/>
              <a:buSzTx/>
              <a:buFont typeface="Wingdings" panose="05000000000000000000" pitchFamily="2" charset="2"/>
              <a:buNone/>
            </a:pPr>
            <a:endParaRPr lang="zh-CN" altLang="en-US" sz="2600" b="0">
              <a:latin typeface="Times New Roman" panose="02020603050405020304" pitchFamily="18" charset="0"/>
              <a:ea typeface="宋体" panose="02010600030101010101" pitchFamily="2" charset="-122"/>
            </a:endParaRPr>
          </a:p>
          <a:p>
            <a:pPr lvl="1" eaLnBrk="1" hangingPunct="1">
              <a:lnSpc>
                <a:spcPct val="90000"/>
              </a:lnSpc>
              <a:spcBef>
                <a:spcPct val="0"/>
              </a:spcBef>
              <a:buClrTx/>
              <a:buSzTx/>
              <a:buFont typeface="Wingdings" panose="05000000000000000000" pitchFamily="2" charset="2"/>
              <a:buNone/>
            </a:pPr>
            <a:endParaRPr lang="zh-CN" altLang="en-US" sz="2600" b="0">
              <a:latin typeface="Times New Roman" panose="02020603050405020304" pitchFamily="18" charset="0"/>
              <a:ea typeface="宋体" panose="02010600030101010101" pitchFamily="2" charset="-122"/>
            </a:endParaRPr>
          </a:p>
        </p:txBody>
      </p:sp>
      <p:sp>
        <p:nvSpPr>
          <p:cNvPr id="3" name="文本框 2">
            <a:extLst>
              <a:ext uri="{FF2B5EF4-FFF2-40B4-BE49-F238E27FC236}">
                <a16:creationId xmlns:a16="http://schemas.microsoft.com/office/drawing/2014/main" id="{FAA94FEB-2398-4324-B8FE-F1C47E121B44}"/>
              </a:ext>
            </a:extLst>
          </p:cNvPr>
          <p:cNvSpPr txBox="1">
            <a:spLocks noChangeArrowheads="1"/>
          </p:cNvSpPr>
          <p:nvPr/>
        </p:nvSpPr>
        <p:spPr bwMode="auto">
          <a:xfrm>
            <a:off x="2195513" y="4171950"/>
            <a:ext cx="3922712"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lvl="1" eaLnBrk="1" hangingPunct="1">
              <a:lnSpc>
                <a:spcPct val="90000"/>
              </a:lnSpc>
              <a:spcBef>
                <a:spcPct val="0"/>
              </a:spcBef>
              <a:buClrTx/>
              <a:buSzTx/>
              <a:buFont typeface="Wingdings" panose="05000000000000000000" pitchFamily="2" charset="2"/>
              <a:buNone/>
            </a:pPr>
            <a:r>
              <a:rPr lang="zh-CN" altLang="en-US" sz="2600" b="0">
                <a:latin typeface="Times New Roman" panose="02020603050405020304" pitchFamily="18" charset="0"/>
                <a:ea typeface="宋体" panose="02010600030101010101" pitchFamily="2" charset="-122"/>
                <a:sym typeface="楷体_GB2312" pitchFamily="49" charset="-122"/>
              </a:rPr>
              <a:t>字符串</a:t>
            </a:r>
            <a:r>
              <a:rPr lang="en-US" altLang="zh-CN" sz="2600" b="0">
                <a:latin typeface="Times New Roman" panose="02020603050405020304" pitchFamily="18" charset="0"/>
                <a:ea typeface="宋体" panose="02010600030101010101" pitchFamily="2" charset="-122"/>
                <a:sym typeface="楷体_GB2312" pitchFamily="49" charset="-122"/>
              </a:rPr>
              <a:t>ab</a:t>
            </a:r>
            <a:r>
              <a:rPr lang="zh-CN" altLang="en-US" sz="2600" b="0">
                <a:latin typeface="Times New Roman" panose="02020603050405020304" pitchFamily="18" charset="0"/>
                <a:ea typeface="宋体" panose="02010600030101010101" pitchFamily="2" charset="-122"/>
                <a:sym typeface="楷体_GB2312" pitchFamily="49" charset="-122"/>
              </a:rPr>
              <a:t>的派生过程？</a:t>
            </a:r>
            <a:endParaRPr lang="zh-CN" altLang="en-US" sz="2600" b="0">
              <a:latin typeface="Times New Roman" panose="02020603050405020304" pitchFamily="18" charset="0"/>
              <a:ea typeface="宋体" panose="02010600030101010101" pitchFamily="2" charset="-122"/>
            </a:endParaRPr>
          </a:p>
        </p:txBody>
      </p:sp>
      <p:sp>
        <p:nvSpPr>
          <p:cNvPr id="4" name="文本框 3">
            <a:extLst>
              <a:ext uri="{FF2B5EF4-FFF2-40B4-BE49-F238E27FC236}">
                <a16:creationId xmlns:a16="http://schemas.microsoft.com/office/drawing/2014/main" id="{3107BA98-3E7B-493D-AD2A-3ED5D1EF5124}"/>
              </a:ext>
            </a:extLst>
          </p:cNvPr>
          <p:cNvSpPr txBox="1">
            <a:spLocks noChangeArrowheads="1"/>
          </p:cNvSpPr>
          <p:nvPr/>
        </p:nvSpPr>
        <p:spPr bwMode="auto">
          <a:xfrm>
            <a:off x="2757488" y="5181600"/>
            <a:ext cx="1865312"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lvl="1" eaLnBrk="1" hangingPunct="1">
              <a:lnSpc>
                <a:spcPct val="90000"/>
              </a:lnSpc>
              <a:spcBef>
                <a:spcPct val="0"/>
              </a:spcBef>
              <a:buClrTx/>
              <a:buSzTx/>
              <a:buFont typeface="Wingdings" panose="05000000000000000000" pitchFamily="2" charset="2"/>
              <a:buNone/>
            </a:pPr>
            <a:r>
              <a:rPr lang="zh-CN" altLang="en-US" sz="3200">
                <a:solidFill>
                  <a:srgbClr val="FF0000"/>
                </a:solidFill>
                <a:latin typeface="Times New Roman" panose="02020603050405020304" pitchFamily="18" charset="0"/>
                <a:ea typeface="宋体" panose="02010600030101010101" pitchFamily="2" charset="-122"/>
              </a:rPr>
              <a:t>启示？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1CB1EB2D-D95B-4FE4-9AF8-F63EE60ECF34}"/>
              </a:ext>
            </a:extLst>
          </p:cNvPr>
          <p:cNvSpPr>
            <a:spLocks noGrp="1"/>
          </p:cNvSpPr>
          <p:nvPr>
            <p:ph type="dt" sz="quarter" idx="10"/>
          </p:nvPr>
        </p:nvSpPr>
        <p:spPr bwMode="auto">
          <a:xfrm>
            <a:off x="457200" y="6245225"/>
            <a:ext cx="2133600" cy="476250"/>
          </a:xfrm>
          <a:ln>
            <a:miter lim="800000"/>
          </a:ln>
        </p:spPr>
        <p:txBody>
          <a:bodyPr vert="horz" wrap="square" lIns="91440" tIns="45720" rIns="91440" bIns="45720" numCol="1" anchor="t" anchorCtr="0" compatLnSpc="1"/>
          <a:lstStyle/>
          <a:p>
            <a:pPr>
              <a:buFontTx/>
              <a:buNone/>
              <a:defRPr/>
            </a:pPr>
            <a:fld id="{1F509CC4-B00D-4DC5-9CDA-9D7C9B88648B}" type="datetime1">
              <a:rPr lang="zh-CN" altLang="en-US" noProof="0" smtClean="0">
                <a:latin typeface="+mn-lt"/>
              </a:rPr>
              <a:pPr>
                <a:buFontTx/>
                <a:buNone/>
                <a:defRPr/>
              </a:pPr>
              <a:t>2022/4/27</a:t>
            </a:fld>
            <a:endParaRPr lang="en-US" altLang="zh-CN" noProof="0">
              <a:latin typeface="+mn-lt"/>
            </a:endParaRPr>
          </a:p>
        </p:txBody>
      </p:sp>
      <p:sp>
        <p:nvSpPr>
          <p:cNvPr id="54275" name="灯片编号占位符 5">
            <a:extLst>
              <a:ext uri="{FF2B5EF4-FFF2-40B4-BE49-F238E27FC236}">
                <a16:creationId xmlns:a16="http://schemas.microsoft.com/office/drawing/2014/main" id="{9A5CD606-BC1B-4A34-88BA-78FC157C224F}"/>
              </a:ext>
            </a:extLst>
          </p:cNvPr>
          <p:cNvSpPr>
            <a:spLocks noGrp="1" noChangeArrowheads="1"/>
          </p:cNvSpPr>
          <p:nvPr>
            <p:ph type="sldNum" sz="quarter" idx="12"/>
          </p:nvPr>
        </p:nvSpPr>
        <p:spPr bwMode="auto">
          <a:xfrm>
            <a:off x="6553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 typeface="Arial" panose="020B0604020202020204" pitchFamily="34" charset="0"/>
              <a:buNone/>
            </a:pPr>
            <a:fld id="{025D0A9D-841B-4250-A4F2-72C286576CAB}" type="slidenum">
              <a:rPr lang="en-US" altLang="zh-CN" sz="1400" b="0" smtClean="0">
                <a:latin typeface="Arial" panose="020B0604020202020204" pitchFamily="34" charset="0"/>
                <a:ea typeface="宋体" panose="02010600030101010101" pitchFamily="2" charset="-122"/>
              </a:rPr>
              <a:pPr>
                <a:spcBef>
                  <a:spcPct val="0"/>
                </a:spcBef>
                <a:buClrTx/>
                <a:buSzTx/>
                <a:buFont typeface="Arial" panose="020B0604020202020204" pitchFamily="34" charset="0"/>
                <a:buNone/>
              </a:pPr>
              <a:t>82</a:t>
            </a:fld>
            <a:endParaRPr lang="en-US" altLang="zh-CN" sz="1400" b="0">
              <a:latin typeface="Arial" panose="020B0604020202020204" pitchFamily="34" charset="0"/>
              <a:ea typeface="宋体" panose="02010600030101010101" pitchFamily="2" charset="-122"/>
            </a:endParaRPr>
          </a:p>
        </p:txBody>
      </p:sp>
      <p:sp>
        <p:nvSpPr>
          <p:cNvPr id="54276" name="Rectangle 2">
            <a:extLst>
              <a:ext uri="{FF2B5EF4-FFF2-40B4-BE49-F238E27FC236}">
                <a16:creationId xmlns:a16="http://schemas.microsoft.com/office/drawing/2014/main" id="{5477F0F5-043E-428E-82E4-F6E5CFA91997}"/>
              </a:ext>
            </a:extLst>
          </p:cNvPr>
          <p:cNvSpPr>
            <a:spLocks noGrp="1" noChangeArrowheads="1"/>
          </p:cNvSpPr>
          <p:nvPr>
            <p:ph type="title" idx="4294967295"/>
          </p:nvPr>
        </p:nvSpPr>
        <p:spPr>
          <a:xfrm>
            <a:off x="1403350" y="260350"/>
            <a:ext cx="4956175" cy="792163"/>
          </a:xfrm>
        </p:spPr>
        <p:txBody>
          <a:bodyPr lIns="92075" tIns="46038" rIns="92075" bIns="46038" anchor="ctr"/>
          <a:lstStyle/>
          <a:p>
            <a:pPr eaLnBrk="1" hangingPunct="1"/>
            <a:r>
              <a:rPr lang="en-US" altLang="zh-CN">
                <a:latin typeface="Times New Roman" panose="02020603050405020304" pitchFamily="18" charset="0"/>
              </a:rPr>
              <a:t>4.2.3 LL(1)</a:t>
            </a:r>
            <a:r>
              <a:rPr lang="zh-CN" altLang="en-US" sz="4000"/>
              <a:t>文法</a:t>
            </a:r>
          </a:p>
        </p:txBody>
      </p:sp>
      <p:sp>
        <p:nvSpPr>
          <p:cNvPr id="2152451" name="Rectangle 3">
            <a:extLst>
              <a:ext uri="{FF2B5EF4-FFF2-40B4-BE49-F238E27FC236}">
                <a16:creationId xmlns:a16="http://schemas.microsoft.com/office/drawing/2014/main" id="{720C36A4-07CC-4AB9-A3B0-B7817E03A839}"/>
              </a:ext>
            </a:extLst>
          </p:cNvPr>
          <p:cNvSpPr>
            <a:spLocks noGrp="1" noChangeArrowheads="1"/>
          </p:cNvSpPr>
          <p:nvPr>
            <p:ph type="body" idx="4294967295"/>
          </p:nvPr>
        </p:nvSpPr>
        <p:spPr>
          <a:xfrm>
            <a:off x="120650" y="1773238"/>
            <a:ext cx="8915400" cy="4392612"/>
          </a:xfrm>
        </p:spPr>
        <p:txBody>
          <a:bodyPr lIns="92075" tIns="46038" rIns="92075" bIns="46038"/>
          <a:lstStyle/>
          <a:p>
            <a:pPr marL="363538" indent="-363538" eaLnBrk="1" hangingPunct="1">
              <a:lnSpc>
                <a:spcPct val="90000"/>
              </a:lnSpc>
              <a:buFont typeface="Wingdings" panose="05000000000000000000" pitchFamily="2" charset="2"/>
              <a:buNone/>
            </a:pPr>
            <a:r>
              <a:rPr lang="zh-CN" altLang="en-US" sz="2600">
                <a:solidFill>
                  <a:srgbClr val="FF0000"/>
                </a:solidFill>
                <a:latin typeface="楷体_GB2312" pitchFamily="49" charset="-122"/>
              </a:rPr>
              <a:t>问题：什么样的文法对其句子才能进行确定的</a:t>
            </a:r>
          </a:p>
          <a:p>
            <a:pPr marL="363538" indent="-363538" eaLnBrk="1" hangingPunct="1">
              <a:lnSpc>
                <a:spcPct val="90000"/>
              </a:lnSpc>
              <a:buFont typeface="Wingdings" panose="05000000000000000000" pitchFamily="2" charset="2"/>
              <a:buNone/>
            </a:pPr>
            <a:r>
              <a:rPr lang="zh-CN" altLang="en-US" sz="2600">
                <a:solidFill>
                  <a:srgbClr val="FF0000"/>
                </a:solidFill>
                <a:latin typeface="楷体_GB2312" pitchFamily="49" charset="-122"/>
              </a:rPr>
              <a:t>自顶向下分析？</a:t>
            </a:r>
          </a:p>
          <a:p>
            <a:pPr marL="363538" indent="-363538" eaLnBrk="1" hangingPunct="1">
              <a:lnSpc>
                <a:spcPct val="90000"/>
              </a:lnSpc>
            </a:pPr>
            <a:r>
              <a:rPr lang="zh-CN" altLang="en-US" sz="2600">
                <a:latin typeface="Times New Roman" panose="02020603050405020304" pitchFamily="18" charset="0"/>
              </a:rPr>
              <a:t>确定的自顶向下分析首先从文法的开始符号出发，每一步推导都根据当前句型的最左语法变量</a:t>
            </a:r>
            <a:r>
              <a:rPr lang="en-US" altLang="zh-CN" sz="2600" i="1">
                <a:latin typeface="Times New Roman" panose="02020603050405020304" pitchFamily="18" charset="0"/>
              </a:rPr>
              <a:t>A</a:t>
            </a:r>
            <a:r>
              <a:rPr lang="zh-CN" altLang="en-US" sz="2600">
                <a:latin typeface="Times New Roman" panose="02020603050405020304" pitchFamily="18" charset="0"/>
              </a:rPr>
              <a:t>和当前输入符号</a:t>
            </a:r>
            <a:r>
              <a:rPr lang="en-US" altLang="zh-CN" sz="2600" i="1">
                <a:latin typeface="Times New Roman" panose="02020603050405020304" pitchFamily="18" charset="0"/>
              </a:rPr>
              <a:t>a</a:t>
            </a:r>
            <a:r>
              <a:rPr lang="zh-CN" altLang="en-US" sz="2600">
                <a:latin typeface="Times New Roman" panose="02020603050405020304" pitchFamily="18" charset="0"/>
              </a:rPr>
              <a:t>，</a:t>
            </a:r>
            <a:r>
              <a:rPr lang="en-US" altLang="zh-CN" sz="2600" i="1">
                <a:latin typeface="Times New Roman" panose="02020603050405020304" pitchFamily="18" charset="0"/>
              </a:rPr>
              <a:t>A</a:t>
            </a:r>
            <a:r>
              <a:rPr lang="en-US" altLang="zh-CN" sz="2600">
                <a:latin typeface="Times New Roman" panose="02020603050405020304" pitchFamily="18" charset="0"/>
              </a:rPr>
              <a:t>→</a:t>
            </a:r>
            <a:r>
              <a:rPr lang="en-US" altLang="zh-CN" sz="2600" i="1">
                <a:latin typeface="Times New Roman" panose="02020603050405020304" pitchFamily="18" charset="0"/>
              </a:rPr>
              <a:t>α</a:t>
            </a:r>
            <a:r>
              <a:rPr lang="en-US" altLang="zh-CN" sz="2600" baseline="-25000">
                <a:latin typeface="Times New Roman" panose="02020603050405020304" pitchFamily="18" charset="0"/>
              </a:rPr>
              <a:t>1</a:t>
            </a:r>
            <a:r>
              <a:rPr lang="en-US" altLang="zh-CN" sz="2600">
                <a:latin typeface="Times New Roman" panose="02020603050405020304" pitchFamily="18" charset="0"/>
              </a:rPr>
              <a:t>|</a:t>
            </a:r>
            <a:r>
              <a:rPr lang="en-US" altLang="zh-CN" sz="2600" i="1">
                <a:latin typeface="Times New Roman" panose="02020603050405020304" pitchFamily="18" charset="0"/>
              </a:rPr>
              <a:t>α</a:t>
            </a:r>
            <a:r>
              <a:rPr lang="en-US" altLang="zh-CN" sz="2600" baseline="-25000">
                <a:latin typeface="Times New Roman" panose="02020603050405020304" pitchFamily="18" charset="0"/>
              </a:rPr>
              <a:t>2</a:t>
            </a:r>
            <a:r>
              <a:rPr lang="en-US" altLang="zh-CN" sz="2600">
                <a:latin typeface="Times New Roman" panose="02020603050405020304" pitchFamily="18" charset="0"/>
              </a:rPr>
              <a:t>|…|</a:t>
            </a:r>
            <a:r>
              <a:rPr lang="en-US" altLang="zh-CN" sz="2600" i="1">
                <a:latin typeface="Times New Roman" panose="02020603050405020304" pitchFamily="18" charset="0"/>
              </a:rPr>
              <a:t>α</a:t>
            </a:r>
            <a:r>
              <a:rPr lang="en-US" altLang="zh-CN" sz="2600" i="1" baseline="-25000">
                <a:latin typeface="Times New Roman" panose="02020603050405020304" pitchFamily="18" charset="0"/>
              </a:rPr>
              <a:t>m, </a:t>
            </a:r>
            <a:r>
              <a:rPr lang="zh-CN" altLang="en-US" sz="2600">
                <a:solidFill>
                  <a:srgbClr val="FF00FF"/>
                </a:solidFill>
                <a:latin typeface="Times New Roman" panose="02020603050405020304" pitchFamily="18" charset="0"/>
              </a:rPr>
              <a:t>选择</a:t>
            </a:r>
            <a:r>
              <a:rPr lang="en-US" altLang="zh-CN" sz="2600" i="1">
                <a:solidFill>
                  <a:srgbClr val="FF00FF"/>
                </a:solidFill>
                <a:latin typeface="Times New Roman" panose="02020603050405020304" pitchFamily="18" charset="0"/>
              </a:rPr>
              <a:t>A</a:t>
            </a:r>
            <a:r>
              <a:rPr lang="zh-CN" altLang="en-US" sz="2600">
                <a:solidFill>
                  <a:srgbClr val="FF00FF"/>
                </a:solidFill>
                <a:latin typeface="Times New Roman" panose="02020603050405020304" pitchFamily="18" charset="0"/>
              </a:rPr>
              <a:t>的某个候选式</a:t>
            </a:r>
            <a:r>
              <a:rPr lang="en-US" altLang="zh-CN" sz="2600" i="1">
                <a:solidFill>
                  <a:srgbClr val="FF00FF"/>
                </a:solidFill>
                <a:latin typeface="Times New Roman" panose="02020603050405020304" pitchFamily="18" charset="0"/>
              </a:rPr>
              <a:t>α</a:t>
            </a:r>
            <a:r>
              <a:rPr lang="zh-CN" altLang="en-US" sz="2600">
                <a:solidFill>
                  <a:srgbClr val="FF00FF"/>
                </a:solidFill>
                <a:latin typeface="Times New Roman" panose="02020603050405020304" pitchFamily="18" charset="0"/>
              </a:rPr>
              <a:t>来替换</a:t>
            </a:r>
            <a:r>
              <a:rPr lang="en-US" altLang="zh-CN" sz="2600" i="1">
                <a:solidFill>
                  <a:srgbClr val="FF00FF"/>
                </a:solidFill>
                <a:latin typeface="Times New Roman" panose="02020603050405020304" pitchFamily="18" charset="0"/>
              </a:rPr>
              <a:t>A</a:t>
            </a:r>
            <a:r>
              <a:rPr lang="zh-CN" altLang="en-US" sz="2600">
                <a:latin typeface="Times New Roman" panose="02020603050405020304" pitchFamily="18" charset="0"/>
              </a:rPr>
              <a:t>，并使得从</a:t>
            </a:r>
            <a:r>
              <a:rPr lang="en-US" altLang="zh-CN" sz="2600" i="1">
                <a:latin typeface="Times New Roman" panose="02020603050405020304" pitchFamily="18" charset="0"/>
              </a:rPr>
              <a:t>α</a:t>
            </a:r>
            <a:r>
              <a:rPr lang="zh-CN" altLang="en-US" sz="2600">
                <a:latin typeface="Times New Roman" panose="02020603050405020304" pitchFamily="18" charset="0"/>
              </a:rPr>
              <a:t>推导出的第一个终结符恰好是</a:t>
            </a:r>
            <a:r>
              <a:rPr lang="en-US" altLang="zh-CN" sz="2600" i="1">
                <a:latin typeface="Times New Roman" panose="02020603050405020304" pitchFamily="18" charset="0"/>
              </a:rPr>
              <a:t>a</a:t>
            </a:r>
            <a:r>
              <a:rPr lang="zh-CN" altLang="en-US" sz="2600">
                <a:latin typeface="Times New Roman" panose="02020603050405020304" pitchFamily="18" charset="0"/>
              </a:rPr>
              <a:t>。</a:t>
            </a:r>
          </a:p>
          <a:p>
            <a:pPr marL="363538" indent="-363538" eaLnBrk="1" hangingPunct="1">
              <a:lnSpc>
                <a:spcPct val="90000"/>
              </a:lnSpc>
            </a:pPr>
            <a:r>
              <a:rPr lang="zh-CN" altLang="en-US" sz="2600">
                <a:solidFill>
                  <a:srgbClr val="00B050"/>
                </a:solidFill>
                <a:latin typeface="Times New Roman" panose="02020603050405020304" pitchFamily="18" charset="0"/>
              </a:rPr>
              <a:t>当</a:t>
            </a:r>
            <a:r>
              <a:rPr lang="en-US" altLang="zh-CN" sz="2600" i="1">
                <a:solidFill>
                  <a:srgbClr val="00B050"/>
                </a:solidFill>
                <a:latin typeface="Times New Roman" panose="02020603050405020304" pitchFamily="18" charset="0"/>
              </a:rPr>
              <a:t>A</a:t>
            </a:r>
            <a:r>
              <a:rPr lang="zh-CN" altLang="en-US" sz="2600">
                <a:solidFill>
                  <a:srgbClr val="00B050"/>
                </a:solidFill>
                <a:latin typeface="Times New Roman" panose="02020603050405020304" pitchFamily="18" charset="0"/>
              </a:rPr>
              <a:t>有多个候选式时，当前选中的候选式必须是惟一的</a:t>
            </a:r>
            <a:r>
              <a:rPr lang="zh-CN" altLang="en-US" sz="2600">
                <a:latin typeface="Times New Roman" panose="02020603050405020304" pitchFamily="18" charset="0"/>
              </a:rPr>
              <a:t>。</a:t>
            </a:r>
          </a:p>
          <a:p>
            <a:pPr marL="363538" indent="-363538" eaLnBrk="1" hangingPunct="1">
              <a:lnSpc>
                <a:spcPct val="90000"/>
              </a:lnSpc>
            </a:pPr>
            <a:r>
              <a:rPr lang="zh-CN" altLang="en-US" sz="2600">
                <a:latin typeface="Times New Roman" panose="02020603050405020304" pitchFamily="18" charset="0"/>
              </a:rPr>
              <a:t>第一个终结符是指符号串的第一个符号，并且是终结符号，可以称为首终结符号。在自顶向下的分析中，它对选取候选式具有重要的作用。为此引入首符号集的概念。</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52451">
                                            <p:txEl>
                                              <p:pRg st="0" end="0"/>
                                            </p:txEl>
                                          </p:spTgt>
                                        </p:tgtEl>
                                        <p:attrNameLst>
                                          <p:attrName>style.visibility</p:attrName>
                                        </p:attrNameLst>
                                      </p:cBhvr>
                                      <p:to>
                                        <p:strVal val="visible"/>
                                      </p:to>
                                    </p:set>
                                    <p:animEffect transition="in" filter="slide(fromBottom)">
                                      <p:cBhvr>
                                        <p:cTn id="7" dur="500"/>
                                        <p:tgtEl>
                                          <p:spTgt spid="21524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152451">
                                            <p:txEl>
                                              <p:pRg st="1" end="1"/>
                                            </p:txEl>
                                          </p:spTgt>
                                        </p:tgtEl>
                                        <p:attrNameLst>
                                          <p:attrName>style.visibility</p:attrName>
                                        </p:attrNameLst>
                                      </p:cBhvr>
                                      <p:to>
                                        <p:strVal val="visible"/>
                                      </p:to>
                                    </p:set>
                                    <p:animEffect transition="in" filter="slide(fromBottom)">
                                      <p:cBhvr>
                                        <p:cTn id="12" dur="500"/>
                                        <p:tgtEl>
                                          <p:spTgt spid="21524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152451">
                                            <p:txEl>
                                              <p:pRg st="2" end="2"/>
                                            </p:txEl>
                                          </p:spTgt>
                                        </p:tgtEl>
                                        <p:attrNameLst>
                                          <p:attrName>style.visibility</p:attrName>
                                        </p:attrNameLst>
                                      </p:cBhvr>
                                      <p:to>
                                        <p:strVal val="visible"/>
                                      </p:to>
                                    </p:set>
                                    <p:animEffect transition="in" filter="slide(fromBottom)">
                                      <p:cBhvr>
                                        <p:cTn id="17" dur="500"/>
                                        <p:tgtEl>
                                          <p:spTgt spid="21524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2152451">
                                            <p:txEl>
                                              <p:pRg st="3" end="3"/>
                                            </p:txEl>
                                          </p:spTgt>
                                        </p:tgtEl>
                                        <p:attrNameLst>
                                          <p:attrName>style.visibility</p:attrName>
                                        </p:attrNameLst>
                                      </p:cBhvr>
                                      <p:to>
                                        <p:strVal val="visible"/>
                                      </p:to>
                                    </p:set>
                                    <p:animEffect transition="in" filter="slide(fromBottom)">
                                      <p:cBhvr>
                                        <p:cTn id="22" dur="500"/>
                                        <p:tgtEl>
                                          <p:spTgt spid="215245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2152451">
                                            <p:txEl>
                                              <p:pRg st="4" end="4"/>
                                            </p:txEl>
                                          </p:spTgt>
                                        </p:tgtEl>
                                        <p:attrNameLst>
                                          <p:attrName>style.visibility</p:attrName>
                                        </p:attrNameLst>
                                      </p:cBhvr>
                                      <p:to>
                                        <p:strVal val="visible"/>
                                      </p:to>
                                    </p:set>
                                    <p:animEffect transition="in" filter="slide(fromBottom)">
                                      <p:cBhvr>
                                        <p:cTn id="27" dur="500"/>
                                        <p:tgtEl>
                                          <p:spTgt spid="21524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2451" grpId="0" build="p"/>
    </p:bld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日期占位符 3">
            <a:extLst>
              <a:ext uri="{FF2B5EF4-FFF2-40B4-BE49-F238E27FC236}">
                <a16:creationId xmlns:a16="http://schemas.microsoft.com/office/drawing/2014/main" id="{7B3CA642-9A6C-4947-9390-0F86AD4F89C4}"/>
              </a:ext>
            </a:extLst>
          </p:cNvPr>
          <p:cNvSpPr>
            <a:spLocks noGrp="1"/>
          </p:cNvSpPr>
          <p:nvPr>
            <p:ph type="dt" sz="quarter" idx="10"/>
          </p:nvPr>
        </p:nvSpPr>
        <p:spPr bwMode="auto">
          <a:xfrm>
            <a:off x="457200" y="6245225"/>
            <a:ext cx="2133600" cy="476250"/>
          </a:xfrm>
          <a:ln>
            <a:miter lim="800000"/>
          </a:ln>
        </p:spPr>
        <p:txBody>
          <a:bodyPr vert="horz" wrap="square" lIns="91440" tIns="45720" rIns="91440" bIns="45720" numCol="1" anchor="t" anchorCtr="0" compatLnSpc="1"/>
          <a:lstStyle/>
          <a:p>
            <a:pPr>
              <a:buFontTx/>
              <a:buNone/>
              <a:defRPr/>
            </a:pPr>
            <a:fld id="{8AB58519-91E3-4355-B63C-1E4C3D291A58}" type="datetime1">
              <a:rPr lang="zh-CN" altLang="en-US" noProof="0" smtClean="0">
                <a:latin typeface="+mn-lt"/>
              </a:rPr>
              <a:pPr>
                <a:buFontTx/>
                <a:buNone/>
                <a:defRPr/>
              </a:pPr>
              <a:t>2022/4/27</a:t>
            </a:fld>
            <a:endParaRPr lang="en-US" altLang="zh-CN" noProof="0">
              <a:latin typeface="+mn-lt"/>
            </a:endParaRPr>
          </a:p>
        </p:txBody>
      </p:sp>
      <p:sp>
        <p:nvSpPr>
          <p:cNvPr id="55299" name="灯片编号占位符 5">
            <a:extLst>
              <a:ext uri="{FF2B5EF4-FFF2-40B4-BE49-F238E27FC236}">
                <a16:creationId xmlns:a16="http://schemas.microsoft.com/office/drawing/2014/main" id="{187EB641-C6BA-4872-93F3-06783F34D234}"/>
              </a:ext>
            </a:extLst>
          </p:cNvPr>
          <p:cNvSpPr>
            <a:spLocks noGrp="1" noChangeArrowheads="1"/>
          </p:cNvSpPr>
          <p:nvPr>
            <p:ph type="sldNum" sz="quarter" idx="12"/>
          </p:nvPr>
        </p:nvSpPr>
        <p:spPr bwMode="auto">
          <a:xfrm>
            <a:off x="6553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 typeface="Arial" panose="020B0604020202020204" pitchFamily="34" charset="0"/>
              <a:buNone/>
            </a:pPr>
            <a:fld id="{8A3A81B0-C47C-428E-A78C-5BABC6E377EF}" type="slidenum">
              <a:rPr lang="en-US" altLang="zh-CN" sz="1400" b="0" smtClean="0">
                <a:latin typeface="Arial" panose="020B0604020202020204" pitchFamily="34" charset="0"/>
                <a:ea typeface="宋体" panose="02010600030101010101" pitchFamily="2" charset="-122"/>
              </a:rPr>
              <a:pPr>
                <a:spcBef>
                  <a:spcPct val="0"/>
                </a:spcBef>
                <a:buClrTx/>
                <a:buSzTx/>
                <a:buFont typeface="Arial" panose="020B0604020202020204" pitchFamily="34" charset="0"/>
                <a:buNone/>
              </a:pPr>
              <a:t>83</a:t>
            </a:fld>
            <a:endParaRPr lang="en-US" altLang="zh-CN" sz="1400" b="0">
              <a:latin typeface="Arial" panose="020B0604020202020204" pitchFamily="34" charset="0"/>
              <a:ea typeface="宋体" panose="02010600030101010101" pitchFamily="2" charset="-122"/>
            </a:endParaRPr>
          </a:p>
        </p:txBody>
      </p:sp>
      <p:sp>
        <p:nvSpPr>
          <p:cNvPr id="55300" name="Rectangle 2">
            <a:extLst>
              <a:ext uri="{FF2B5EF4-FFF2-40B4-BE49-F238E27FC236}">
                <a16:creationId xmlns:a16="http://schemas.microsoft.com/office/drawing/2014/main" id="{B3260C37-5601-42CD-9651-F8E04C1D3A1E}"/>
              </a:ext>
            </a:extLst>
          </p:cNvPr>
          <p:cNvSpPr>
            <a:spLocks noGrp="1" noChangeArrowheads="1"/>
          </p:cNvSpPr>
          <p:nvPr>
            <p:ph type="title" idx="4294967295"/>
          </p:nvPr>
        </p:nvSpPr>
        <p:spPr>
          <a:xfrm>
            <a:off x="1331913" y="333375"/>
            <a:ext cx="4919662" cy="792163"/>
          </a:xfrm>
        </p:spPr>
        <p:txBody>
          <a:bodyPr lIns="92075" tIns="46038" rIns="92075" bIns="46038" anchor="ctr"/>
          <a:lstStyle/>
          <a:p>
            <a:pPr eaLnBrk="1" hangingPunct="1"/>
            <a:r>
              <a:rPr lang="en-US" altLang="zh-CN">
                <a:latin typeface="Times New Roman" panose="02020603050405020304" pitchFamily="18" charset="0"/>
              </a:rPr>
              <a:t>4.2.3 LL(1)</a:t>
            </a:r>
            <a:r>
              <a:rPr lang="zh-CN" altLang="en-US" sz="4000"/>
              <a:t>文法</a:t>
            </a:r>
          </a:p>
        </p:txBody>
      </p:sp>
      <p:sp>
        <p:nvSpPr>
          <p:cNvPr id="2156547" name="Rectangle 3">
            <a:extLst>
              <a:ext uri="{FF2B5EF4-FFF2-40B4-BE49-F238E27FC236}">
                <a16:creationId xmlns:a16="http://schemas.microsoft.com/office/drawing/2014/main" id="{06F4618F-FE67-4C77-BE1A-E3220DB07EE5}"/>
              </a:ext>
            </a:extLst>
          </p:cNvPr>
          <p:cNvSpPr>
            <a:spLocks noGrp="1" noChangeArrowheads="1"/>
          </p:cNvSpPr>
          <p:nvPr>
            <p:ph type="body" idx="4294967295"/>
          </p:nvPr>
        </p:nvSpPr>
        <p:spPr>
          <a:xfrm>
            <a:off x="323850" y="1555750"/>
            <a:ext cx="8591550" cy="4968875"/>
          </a:xfrm>
        </p:spPr>
        <p:txBody>
          <a:bodyPr lIns="92075" tIns="46038" rIns="92075" bIns="46038"/>
          <a:lstStyle/>
          <a:p>
            <a:pPr marL="812800" indent="-812800" eaLnBrk="1" hangingPunct="1">
              <a:buFont typeface="Wingdings" panose="05000000000000000000" pitchFamily="2" charset="2"/>
              <a:buNone/>
            </a:pPr>
            <a:r>
              <a:rPr lang="en-US" altLang="zh-CN" sz="2600" dirty="0">
                <a:latin typeface="Times New Roman" panose="02020603050405020304" pitchFamily="18" charset="0"/>
              </a:rPr>
              <a:t>1. </a:t>
            </a:r>
            <a:r>
              <a:rPr lang="zh-CN" altLang="en-US" sz="2600" dirty="0">
                <a:latin typeface="Times New Roman" panose="02020603050405020304" pitchFamily="18" charset="0"/>
              </a:rPr>
              <a:t>假设</a:t>
            </a:r>
            <a:r>
              <a:rPr lang="en-US" altLang="zh-CN" sz="2600" i="1" dirty="0">
                <a:latin typeface="Times New Roman" panose="02020603050405020304" pitchFamily="18" charset="0"/>
              </a:rPr>
              <a:t>α</a:t>
            </a:r>
            <a:r>
              <a:rPr lang="zh-CN" altLang="en-US" sz="2600" dirty="0">
                <a:latin typeface="Times New Roman" panose="02020603050405020304" pitchFamily="18" charset="0"/>
              </a:rPr>
              <a:t>是文法</a:t>
            </a:r>
            <a:r>
              <a:rPr lang="en-US" altLang="zh-CN" sz="2600" i="1" dirty="0">
                <a:latin typeface="Times New Roman" panose="02020603050405020304" pitchFamily="18" charset="0"/>
              </a:rPr>
              <a:t>G</a:t>
            </a:r>
            <a:r>
              <a:rPr lang="en-US" altLang="zh-CN" sz="2600" dirty="0">
                <a:latin typeface="Times New Roman" panose="02020603050405020304" pitchFamily="18" charset="0"/>
              </a:rPr>
              <a:t>=(</a:t>
            </a:r>
            <a:r>
              <a:rPr lang="en-US" altLang="zh-CN" sz="2600" i="1" dirty="0">
                <a:latin typeface="Times New Roman" panose="02020603050405020304" pitchFamily="18" charset="0"/>
              </a:rPr>
              <a:t>V</a:t>
            </a:r>
            <a:r>
              <a:rPr lang="zh-CN" altLang="en-US" sz="2600" dirty="0">
                <a:latin typeface="Times New Roman" panose="02020603050405020304" pitchFamily="18" charset="0"/>
              </a:rPr>
              <a:t>，</a:t>
            </a:r>
            <a:r>
              <a:rPr lang="en-US" altLang="zh-CN" sz="2600" i="1" dirty="0">
                <a:latin typeface="Times New Roman" panose="02020603050405020304" pitchFamily="18" charset="0"/>
              </a:rPr>
              <a:t>T</a:t>
            </a:r>
            <a:r>
              <a:rPr lang="zh-CN" altLang="en-US" sz="2600" dirty="0">
                <a:latin typeface="Times New Roman" panose="02020603050405020304" pitchFamily="18" charset="0"/>
              </a:rPr>
              <a:t>，</a:t>
            </a:r>
            <a:r>
              <a:rPr lang="en-US" altLang="zh-CN" sz="2600" i="1" dirty="0">
                <a:latin typeface="Times New Roman" panose="02020603050405020304" pitchFamily="18" charset="0"/>
              </a:rPr>
              <a:t>P</a:t>
            </a:r>
            <a:r>
              <a:rPr lang="zh-CN" altLang="en-US" sz="2600" dirty="0">
                <a:latin typeface="Times New Roman" panose="02020603050405020304" pitchFamily="18" charset="0"/>
              </a:rPr>
              <a:t>，</a:t>
            </a:r>
            <a:r>
              <a:rPr lang="en-US" altLang="zh-CN" sz="2600" i="1" dirty="0">
                <a:latin typeface="Times New Roman" panose="02020603050405020304" pitchFamily="18" charset="0"/>
              </a:rPr>
              <a:t>S</a:t>
            </a:r>
            <a:r>
              <a:rPr lang="en-US" altLang="zh-CN" sz="2600" dirty="0">
                <a:latin typeface="Times New Roman" panose="02020603050405020304" pitchFamily="18" charset="0"/>
              </a:rPr>
              <a:t>)</a:t>
            </a:r>
            <a:r>
              <a:rPr lang="zh-CN" altLang="en-US" sz="2600" dirty="0">
                <a:latin typeface="Times New Roman" panose="02020603050405020304" pitchFamily="18" charset="0"/>
              </a:rPr>
              <a:t>的符号串，即</a:t>
            </a:r>
            <a:r>
              <a:rPr lang="en-US" altLang="zh-CN" sz="2600" i="1" dirty="0">
                <a:latin typeface="Times New Roman" panose="02020603050405020304" pitchFamily="18" charset="0"/>
              </a:rPr>
              <a:t>α</a:t>
            </a:r>
            <a:r>
              <a:rPr lang="en-US" altLang="zh-CN" sz="2600" dirty="0">
                <a:latin typeface="Times New Roman" panose="02020603050405020304" pitchFamily="18" charset="0"/>
                <a:sym typeface="Symbol" panose="05050102010706020507" pitchFamily="18" charset="2"/>
              </a:rPr>
              <a:t></a:t>
            </a:r>
            <a:r>
              <a:rPr lang="en-US" altLang="zh-CN" sz="2600" dirty="0">
                <a:latin typeface="Times New Roman" panose="02020603050405020304" pitchFamily="18" charset="0"/>
              </a:rPr>
              <a:t>(</a:t>
            </a:r>
            <a:r>
              <a:rPr lang="en-US" altLang="zh-CN" sz="2600" i="1" dirty="0">
                <a:latin typeface="Times New Roman" panose="02020603050405020304" pitchFamily="18" charset="0"/>
              </a:rPr>
              <a:t>V</a:t>
            </a:r>
            <a:r>
              <a:rPr lang="en-US" altLang="zh-CN" sz="2600" dirty="0">
                <a:latin typeface="Times New Roman" panose="02020603050405020304" pitchFamily="18" charset="0"/>
              </a:rPr>
              <a:t>∪</a:t>
            </a:r>
            <a:r>
              <a:rPr lang="en-US" altLang="zh-CN" sz="2600" i="1" dirty="0">
                <a:latin typeface="Times New Roman" panose="02020603050405020304" pitchFamily="18" charset="0"/>
              </a:rPr>
              <a:t>T</a:t>
            </a:r>
            <a:r>
              <a:rPr lang="en-US" altLang="zh-CN" sz="2600" dirty="0">
                <a:latin typeface="Times New Roman" panose="02020603050405020304" pitchFamily="18" charset="0"/>
              </a:rPr>
              <a:t>)*</a:t>
            </a:r>
            <a:r>
              <a:rPr lang="zh-CN" altLang="en-US" sz="2600" dirty="0">
                <a:latin typeface="Times New Roman" panose="02020603050405020304" pitchFamily="18" charset="0"/>
              </a:rPr>
              <a:t>，从</a:t>
            </a:r>
            <a:r>
              <a:rPr lang="en-US" altLang="zh-CN" sz="2600" i="1" dirty="0">
                <a:latin typeface="Times New Roman" panose="02020603050405020304" pitchFamily="18" charset="0"/>
              </a:rPr>
              <a:t>α</a:t>
            </a:r>
            <a:r>
              <a:rPr lang="zh-CN" altLang="en-US" sz="2600" dirty="0">
                <a:latin typeface="Times New Roman" panose="02020603050405020304" pitchFamily="18" charset="0"/>
              </a:rPr>
              <a:t>推导出的串的首符号集记作</a:t>
            </a:r>
            <a:r>
              <a:rPr lang="en-US" altLang="zh-CN" sz="2600" dirty="0">
                <a:latin typeface="Times New Roman" panose="02020603050405020304" pitchFamily="18" charset="0"/>
              </a:rPr>
              <a:t>FIRST(</a:t>
            </a:r>
            <a:r>
              <a:rPr lang="en-US" altLang="zh-CN" sz="2600" i="1" dirty="0">
                <a:latin typeface="Times New Roman" panose="02020603050405020304" pitchFamily="18" charset="0"/>
              </a:rPr>
              <a:t>α</a:t>
            </a:r>
            <a:r>
              <a:rPr lang="en-US" altLang="zh-CN" sz="2600" dirty="0">
                <a:latin typeface="Times New Roman" panose="02020603050405020304" pitchFamily="18" charset="0"/>
              </a:rPr>
              <a:t>)</a:t>
            </a:r>
            <a:r>
              <a:rPr lang="zh-CN" altLang="en-US" sz="2600" dirty="0">
                <a:latin typeface="Times New Roman" panose="02020603050405020304" pitchFamily="18" charset="0"/>
              </a:rPr>
              <a:t>：</a:t>
            </a:r>
          </a:p>
          <a:p>
            <a:pPr marL="812800" indent="-812800" eaLnBrk="1" hangingPunct="1">
              <a:buFont typeface="Wingdings" panose="05000000000000000000" pitchFamily="2" charset="2"/>
              <a:buNone/>
            </a:pPr>
            <a:r>
              <a:rPr lang="en-US" altLang="zh-CN" sz="2600" dirty="0">
                <a:latin typeface="Times New Roman" panose="02020603050405020304" pitchFamily="18" charset="0"/>
              </a:rPr>
              <a:t>FIRST(</a:t>
            </a:r>
            <a:r>
              <a:rPr lang="en-US" altLang="zh-CN" sz="2600" i="1" dirty="0">
                <a:latin typeface="Times New Roman" panose="02020603050405020304" pitchFamily="18" charset="0"/>
              </a:rPr>
              <a:t>α</a:t>
            </a:r>
            <a:r>
              <a:rPr lang="en-US" altLang="zh-CN" sz="2600" dirty="0">
                <a:latin typeface="Times New Roman" panose="02020603050405020304" pitchFamily="18" charset="0"/>
              </a:rPr>
              <a:t>)={</a:t>
            </a:r>
            <a:r>
              <a:rPr lang="en-US" altLang="zh-CN" sz="2600" i="1" dirty="0">
                <a:latin typeface="Times New Roman" panose="02020603050405020304" pitchFamily="18" charset="0"/>
              </a:rPr>
              <a:t>a</a:t>
            </a:r>
            <a:r>
              <a:rPr lang="en-US" altLang="zh-CN" sz="2600" dirty="0">
                <a:latin typeface="Times New Roman" panose="02020603050405020304" pitchFamily="18" charset="0"/>
              </a:rPr>
              <a:t>|</a:t>
            </a:r>
            <a:r>
              <a:rPr lang="en-US" altLang="zh-CN" sz="2600" i="1" dirty="0">
                <a:latin typeface="Times New Roman" panose="02020603050405020304" pitchFamily="18" charset="0"/>
              </a:rPr>
              <a:t>α     aβ</a:t>
            </a:r>
            <a:r>
              <a:rPr lang="zh-CN" altLang="en-US" sz="2600" dirty="0">
                <a:latin typeface="Times New Roman" panose="02020603050405020304" pitchFamily="18" charset="0"/>
              </a:rPr>
              <a:t>，</a:t>
            </a:r>
            <a:r>
              <a:rPr lang="en-US" altLang="zh-CN" sz="2600" i="1" dirty="0" err="1">
                <a:latin typeface="Times New Roman" panose="02020603050405020304" pitchFamily="18" charset="0"/>
              </a:rPr>
              <a:t>a</a:t>
            </a:r>
            <a:r>
              <a:rPr lang="en-US" altLang="zh-CN" sz="2600" dirty="0" err="1">
                <a:latin typeface="Times New Roman" panose="02020603050405020304" pitchFamily="18" charset="0"/>
                <a:sym typeface="Symbol" panose="05050102010706020507" pitchFamily="18" charset="2"/>
              </a:rPr>
              <a:t></a:t>
            </a:r>
            <a:r>
              <a:rPr lang="en-US" altLang="zh-CN" sz="2600" i="1" dirty="0" err="1">
                <a:latin typeface="Times New Roman" panose="02020603050405020304" pitchFamily="18" charset="0"/>
              </a:rPr>
              <a:t>T</a:t>
            </a:r>
            <a:r>
              <a:rPr lang="zh-CN" altLang="en-US" sz="2600" dirty="0">
                <a:latin typeface="Times New Roman" panose="02020603050405020304" pitchFamily="18" charset="0"/>
              </a:rPr>
              <a:t>，</a:t>
            </a:r>
            <a:r>
              <a:rPr lang="en-US" altLang="zh-CN" sz="2600" i="1" dirty="0">
                <a:latin typeface="Times New Roman" panose="02020603050405020304" pitchFamily="18" charset="0"/>
              </a:rPr>
              <a:t>β</a:t>
            </a:r>
            <a:r>
              <a:rPr lang="en-US" altLang="zh-CN" sz="2600" dirty="0">
                <a:latin typeface="Times New Roman" panose="02020603050405020304" pitchFamily="18" charset="0"/>
                <a:sym typeface="Symbol" panose="05050102010706020507" pitchFamily="18" charset="2"/>
              </a:rPr>
              <a:t></a:t>
            </a:r>
            <a:r>
              <a:rPr lang="en-US" altLang="zh-CN" sz="2600" dirty="0">
                <a:latin typeface="Times New Roman" panose="02020603050405020304" pitchFamily="18" charset="0"/>
              </a:rPr>
              <a:t>(</a:t>
            </a:r>
            <a:r>
              <a:rPr lang="en-US" altLang="zh-CN" sz="2600" i="1" dirty="0">
                <a:latin typeface="Times New Roman" panose="02020603050405020304" pitchFamily="18" charset="0"/>
              </a:rPr>
              <a:t>V</a:t>
            </a:r>
            <a:r>
              <a:rPr lang="en-US" altLang="zh-CN" sz="2600" dirty="0">
                <a:latin typeface="Times New Roman" panose="02020603050405020304" pitchFamily="18" charset="0"/>
              </a:rPr>
              <a:t>∪</a:t>
            </a:r>
            <a:r>
              <a:rPr lang="en-US" altLang="zh-CN" sz="2600" i="1" dirty="0">
                <a:latin typeface="Times New Roman" panose="02020603050405020304" pitchFamily="18" charset="0"/>
              </a:rPr>
              <a:t>T</a:t>
            </a:r>
            <a:r>
              <a:rPr lang="en-US" altLang="zh-CN" sz="2600" dirty="0">
                <a:latin typeface="Times New Roman" panose="02020603050405020304" pitchFamily="18" charset="0"/>
              </a:rPr>
              <a:t>)*}</a:t>
            </a:r>
            <a:r>
              <a:rPr lang="zh-CN" altLang="en-US" sz="2600" dirty="0">
                <a:latin typeface="Times New Roman" panose="02020603050405020304" pitchFamily="18" charset="0"/>
              </a:rPr>
              <a:t>。</a:t>
            </a:r>
          </a:p>
          <a:p>
            <a:pPr marL="812800" indent="-812800" eaLnBrk="1" hangingPunct="1">
              <a:buFont typeface="Wingdings" panose="05000000000000000000" pitchFamily="2" charset="2"/>
              <a:buNone/>
            </a:pPr>
            <a:r>
              <a:rPr lang="en-US" altLang="zh-CN" sz="2600" dirty="0">
                <a:latin typeface="Times New Roman" panose="02020603050405020304" pitchFamily="18" charset="0"/>
              </a:rPr>
              <a:t>2. </a:t>
            </a:r>
            <a:r>
              <a:rPr lang="zh-CN" altLang="en-US" sz="2600" dirty="0">
                <a:latin typeface="Times New Roman" panose="02020603050405020304" pitchFamily="18" charset="0"/>
              </a:rPr>
              <a:t>如果</a:t>
            </a:r>
            <a:r>
              <a:rPr lang="en-US" altLang="zh-CN" sz="2600" i="1" dirty="0">
                <a:latin typeface="Times New Roman" panose="02020603050405020304" pitchFamily="18" charset="0"/>
              </a:rPr>
              <a:t>α    ε</a:t>
            </a:r>
            <a:r>
              <a:rPr lang="zh-CN" altLang="en-US" sz="2600" dirty="0">
                <a:latin typeface="Times New Roman" panose="02020603050405020304" pitchFamily="18" charset="0"/>
              </a:rPr>
              <a:t>，则</a:t>
            </a:r>
            <a:r>
              <a:rPr lang="en-US" altLang="zh-CN" sz="2600" i="1" dirty="0" err="1">
                <a:latin typeface="Times New Roman" panose="02020603050405020304" pitchFamily="18" charset="0"/>
              </a:rPr>
              <a:t>ε</a:t>
            </a:r>
            <a:r>
              <a:rPr lang="en-US" altLang="zh-CN" sz="2600" dirty="0" err="1">
                <a:latin typeface="Times New Roman" panose="02020603050405020304" pitchFamily="18" charset="0"/>
                <a:sym typeface="Symbol" panose="05050102010706020507" pitchFamily="18" charset="2"/>
              </a:rPr>
              <a:t></a:t>
            </a:r>
            <a:r>
              <a:rPr lang="en-US" altLang="zh-CN" sz="2600" dirty="0" err="1">
                <a:latin typeface="Times New Roman" panose="02020603050405020304" pitchFamily="18" charset="0"/>
              </a:rPr>
              <a:t>FIRST</a:t>
            </a:r>
            <a:r>
              <a:rPr lang="en-US" altLang="zh-CN" sz="2600" dirty="0">
                <a:latin typeface="Times New Roman" panose="02020603050405020304" pitchFamily="18" charset="0"/>
              </a:rPr>
              <a:t>(</a:t>
            </a:r>
            <a:r>
              <a:rPr lang="en-US" altLang="zh-CN" sz="2600" i="1" dirty="0">
                <a:latin typeface="Times New Roman" panose="02020603050405020304" pitchFamily="18" charset="0"/>
              </a:rPr>
              <a:t>α</a:t>
            </a:r>
            <a:r>
              <a:rPr lang="en-US" altLang="zh-CN" sz="2600" dirty="0">
                <a:latin typeface="Times New Roman" panose="02020603050405020304" pitchFamily="18" charset="0"/>
              </a:rPr>
              <a:t>)</a:t>
            </a:r>
            <a:r>
              <a:rPr lang="zh-CN" altLang="en-US" sz="2600" dirty="0">
                <a:latin typeface="Times New Roman" panose="02020603050405020304" pitchFamily="18" charset="0"/>
              </a:rPr>
              <a:t>。</a:t>
            </a:r>
          </a:p>
          <a:p>
            <a:pPr marL="812800" indent="-812800" eaLnBrk="1" hangingPunct="1">
              <a:buFont typeface="Wingdings" panose="05000000000000000000" pitchFamily="2" charset="2"/>
              <a:buNone/>
            </a:pPr>
            <a:r>
              <a:rPr lang="en-US" altLang="zh-CN" sz="2600" dirty="0">
                <a:latin typeface="Times New Roman" panose="02020603050405020304" pitchFamily="18" charset="0"/>
              </a:rPr>
              <a:t>3. </a:t>
            </a:r>
            <a:r>
              <a:rPr lang="zh-CN" altLang="en-US" sz="2600" dirty="0">
                <a:latin typeface="Times New Roman" panose="02020603050405020304" pitchFamily="18" charset="0"/>
              </a:rPr>
              <a:t>如果文法</a:t>
            </a:r>
            <a:r>
              <a:rPr lang="en-US" altLang="zh-CN" sz="2600" i="1" dirty="0">
                <a:latin typeface="Times New Roman" panose="02020603050405020304" pitchFamily="18" charset="0"/>
              </a:rPr>
              <a:t>G</a:t>
            </a:r>
            <a:r>
              <a:rPr lang="zh-CN" altLang="en-US" sz="2600" dirty="0">
                <a:latin typeface="Times New Roman" panose="02020603050405020304" pitchFamily="18" charset="0"/>
              </a:rPr>
              <a:t>中的所有</a:t>
            </a:r>
            <a:r>
              <a:rPr lang="en-US" altLang="zh-CN" sz="2600" i="1" dirty="0">
                <a:latin typeface="Times New Roman" panose="02020603050405020304" pitchFamily="18" charset="0"/>
              </a:rPr>
              <a:t>A</a:t>
            </a:r>
            <a:r>
              <a:rPr lang="zh-CN" altLang="en-US" sz="2600" dirty="0">
                <a:latin typeface="Times New Roman" panose="02020603050405020304" pitchFamily="18" charset="0"/>
              </a:rPr>
              <a:t>产生式为</a:t>
            </a:r>
            <a:r>
              <a:rPr lang="en-US" altLang="zh-CN" sz="2600" i="1" dirty="0">
                <a:latin typeface="Times New Roman" panose="02020603050405020304" pitchFamily="18" charset="0"/>
              </a:rPr>
              <a:t>A</a:t>
            </a:r>
            <a:r>
              <a:rPr lang="en-US" altLang="zh-CN" sz="2600" dirty="0">
                <a:latin typeface="Times New Roman" panose="02020603050405020304" pitchFamily="18" charset="0"/>
              </a:rPr>
              <a:t>→</a:t>
            </a:r>
            <a:r>
              <a:rPr lang="en-US" altLang="zh-CN" sz="2600" i="1" dirty="0">
                <a:latin typeface="Times New Roman" panose="02020603050405020304" pitchFamily="18" charset="0"/>
              </a:rPr>
              <a:t>α</a:t>
            </a:r>
            <a:r>
              <a:rPr lang="en-US" altLang="zh-CN" sz="2600" baseline="-25000" dirty="0">
                <a:latin typeface="Times New Roman" panose="02020603050405020304" pitchFamily="18" charset="0"/>
              </a:rPr>
              <a:t>1</a:t>
            </a:r>
            <a:r>
              <a:rPr lang="en-US" altLang="zh-CN" sz="2600" dirty="0">
                <a:latin typeface="Times New Roman" panose="02020603050405020304" pitchFamily="18" charset="0"/>
              </a:rPr>
              <a:t>|</a:t>
            </a:r>
            <a:r>
              <a:rPr lang="en-US" altLang="zh-CN" sz="2600" i="1" dirty="0">
                <a:latin typeface="Times New Roman" panose="02020603050405020304" pitchFamily="18" charset="0"/>
              </a:rPr>
              <a:t>α</a:t>
            </a:r>
            <a:r>
              <a:rPr lang="en-US" altLang="zh-CN" sz="2600" baseline="-25000" dirty="0">
                <a:latin typeface="Times New Roman" panose="02020603050405020304" pitchFamily="18" charset="0"/>
              </a:rPr>
              <a:t>2</a:t>
            </a:r>
            <a:r>
              <a:rPr lang="en-US" altLang="zh-CN" sz="2600" dirty="0">
                <a:latin typeface="Times New Roman" panose="02020603050405020304" pitchFamily="18" charset="0"/>
              </a:rPr>
              <a:t>|…|</a:t>
            </a:r>
            <a:r>
              <a:rPr lang="en-US" altLang="zh-CN" sz="2600" i="1" dirty="0">
                <a:latin typeface="Times New Roman" panose="02020603050405020304" pitchFamily="18" charset="0"/>
              </a:rPr>
              <a:t>α</a:t>
            </a:r>
            <a:r>
              <a:rPr lang="en-US" altLang="zh-CN" sz="2600" i="1" baseline="-25000" dirty="0">
                <a:latin typeface="Times New Roman" panose="02020603050405020304" pitchFamily="18" charset="0"/>
              </a:rPr>
              <a:t>m</a:t>
            </a:r>
            <a:r>
              <a:rPr lang="zh-CN" altLang="en-US" sz="2600" dirty="0">
                <a:latin typeface="Times New Roman" panose="02020603050405020304" pitchFamily="18" charset="0"/>
              </a:rPr>
              <a:t>，</a:t>
            </a:r>
          </a:p>
          <a:p>
            <a:pPr marL="812800" indent="-812800" eaLnBrk="1" hangingPunct="1">
              <a:buFont typeface="Wingdings" panose="05000000000000000000" pitchFamily="2" charset="2"/>
              <a:buNone/>
            </a:pPr>
            <a:r>
              <a:rPr lang="zh-CN" altLang="en-US" sz="2600" dirty="0">
                <a:latin typeface="Times New Roman" panose="02020603050405020304" pitchFamily="18" charset="0"/>
              </a:rPr>
              <a:t>且</a:t>
            </a:r>
            <a:r>
              <a:rPr lang="en-US" altLang="zh-CN" sz="2600" i="1" dirty="0" err="1">
                <a:latin typeface="Times New Roman" panose="02020603050405020304" pitchFamily="18" charset="0"/>
              </a:rPr>
              <a:t>ε</a:t>
            </a:r>
            <a:r>
              <a:rPr lang="en-US" altLang="zh-CN" sz="2600" dirty="0" err="1">
                <a:latin typeface="Times New Roman" panose="02020603050405020304" pitchFamily="18" charset="0"/>
                <a:sym typeface="Symbol" panose="05050102010706020507" pitchFamily="18" charset="2"/>
              </a:rPr>
              <a:t></a:t>
            </a:r>
            <a:r>
              <a:rPr lang="en-US" altLang="zh-CN" sz="2600" dirty="0" err="1">
                <a:latin typeface="Times New Roman" panose="02020603050405020304" pitchFamily="18" charset="0"/>
              </a:rPr>
              <a:t>FIRST</a:t>
            </a:r>
            <a:r>
              <a:rPr lang="en-US" altLang="zh-CN" sz="2600" dirty="0">
                <a:latin typeface="Times New Roman" panose="02020603050405020304" pitchFamily="18" charset="0"/>
              </a:rPr>
              <a:t>(</a:t>
            </a:r>
            <a:r>
              <a:rPr lang="en-US" altLang="zh-CN" sz="2600" i="1" dirty="0">
                <a:latin typeface="Times New Roman" panose="02020603050405020304" pitchFamily="18" charset="0"/>
              </a:rPr>
              <a:t>α</a:t>
            </a:r>
            <a:r>
              <a:rPr lang="en-US" altLang="zh-CN" sz="2600" baseline="-25000" dirty="0">
                <a:latin typeface="Times New Roman" panose="02020603050405020304" pitchFamily="18" charset="0"/>
              </a:rPr>
              <a:t>1</a:t>
            </a:r>
            <a:r>
              <a:rPr lang="en-US" altLang="zh-CN" sz="2600" dirty="0">
                <a:latin typeface="Times New Roman" panose="02020603050405020304" pitchFamily="18" charset="0"/>
              </a:rPr>
              <a:t>)∪FIRST(</a:t>
            </a:r>
            <a:r>
              <a:rPr lang="en-US" altLang="zh-CN" sz="2600" i="1" dirty="0">
                <a:latin typeface="Times New Roman" panose="02020603050405020304" pitchFamily="18" charset="0"/>
              </a:rPr>
              <a:t>α</a:t>
            </a:r>
            <a:r>
              <a:rPr lang="en-US" altLang="zh-CN" sz="2600" baseline="-25000" dirty="0">
                <a:latin typeface="Times New Roman" panose="02020603050405020304" pitchFamily="18" charset="0"/>
              </a:rPr>
              <a:t>2</a:t>
            </a:r>
            <a:r>
              <a:rPr lang="en-US" altLang="zh-CN" sz="2600" dirty="0">
                <a:latin typeface="Times New Roman" panose="02020603050405020304" pitchFamily="18" charset="0"/>
              </a:rPr>
              <a:t>)∪…∪FIRST(</a:t>
            </a:r>
            <a:r>
              <a:rPr lang="en-US" altLang="zh-CN" sz="2600" i="1" dirty="0">
                <a:latin typeface="Times New Roman" panose="02020603050405020304" pitchFamily="18" charset="0"/>
              </a:rPr>
              <a:t>α</a:t>
            </a:r>
            <a:r>
              <a:rPr lang="en-US" altLang="zh-CN" sz="2600" i="1" baseline="-25000" dirty="0">
                <a:latin typeface="Times New Roman" panose="02020603050405020304" pitchFamily="18" charset="0"/>
              </a:rPr>
              <a:t>n</a:t>
            </a:r>
            <a:r>
              <a:rPr lang="en-US" altLang="zh-CN" sz="2600" dirty="0">
                <a:latin typeface="Times New Roman" panose="02020603050405020304" pitchFamily="18" charset="0"/>
              </a:rPr>
              <a:t>) </a:t>
            </a:r>
          </a:p>
          <a:p>
            <a:pPr marL="812800" indent="-812800" eaLnBrk="1" hangingPunct="1">
              <a:buFont typeface="Wingdings" panose="05000000000000000000" pitchFamily="2" charset="2"/>
              <a:buNone/>
            </a:pPr>
            <a:r>
              <a:rPr lang="zh-CN" altLang="en-US" sz="2600" dirty="0">
                <a:latin typeface="Times New Roman" panose="02020603050405020304" pitchFamily="18" charset="0"/>
              </a:rPr>
              <a:t>且对</a:t>
            </a:r>
            <a:r>
              <a:rPr lang="zh-CN" altLang="en-US" sz="2600" dirty="0">
                <a:latin typeface="Times New Roman" panose="02020603050405020304" pitchFamily="18" charset="0"/>
                <a:sym typeface="Symbol" panose="05050102010706020507" pitchFamily="18" charset="2"/>
              </a:rPr>
              <a:t></a:t>
            </a:r>
            <a:r>
              <a:rPr lang="en-US" altLang="zh-CN" sz="2600" i="1" dirty="0" err="1">
                <a:latin typeface="Times New Roman" panose="02020603050405020304" pitchFamily="18" charset="0"/>
              </a:rPr>
              <a:t>i</a:t>
            </a:r>
            <a:r>
              <a:rPr lang="zh-CN" altLang="en-US" sz="2600" dirty="0">
                <a:latin typeface="Times New Roman" panose="02020603050405020304" pitchFamily="18" charset="0"/>
              </a:rPr>
              <a:t>，</a:t>
            </a:r>
            <a:r>
              <a:rPr lang="en-US" altLang="zh-CN" sz="2600" i="1" dirty="0">
                <a:latin typeface="Times New Roman" panose="02020603050405020304" pitchFamily="18" charset="0"/>
              </a:rPr>
              <a:t>j</a:t>
            </a:r>
            <a:r>
              <a:rPr lang="zh-CN" altLang="en-US" sz="2600" dirty="0">
                <a:latin typeface="Times New Roman" panose="02020603050405020304" pitchFamily="18" charset="0"/>
              </a:rPr>
              <a:t>，</a:t>
            </a:r>
            <a:r>
              <a:rPr lang="en-US" altLang="zh-CN" sz="2600" dirty="0">
                <a:latin typeface="Times New Roman" panose="02020603050405020304" pitchFamily="18" charset="0"/>
              </a:rPr>
              <a:t>1</a:t>
            </a:r>
            <a:r>
              <a:rPr lang="en-US" altLang="zh-CN" sz="2600" dirty="0">
                <a:latin typeface="Times New Roman" panose="02020603050405020304" pitchFamily="18" charset="0"/>
                <a:sym typeface="Symbol" panose="05050102010706020507" pitchFamily="18" charset="2"/>
              </a:rPr>
              <a:t></a:t>
            </a:r>
            <a:r>
              <a:rPr lang="en-US" altLang="zh-CN" sz="2600" i="1" dirty="0">
                <a:latin typeface="Times New Roman" panose="02020603050405020304" pitchFamily="18" charset="0"/>
              </a:rPr>
              <a:t>i</a:t>
            </a:r>
            <a:r>
              <a:rPr lang="zh-CN" altLang="en-US" sz="2600" dirty="0">
                <a:latin typeface="Times New Roman" panose="02020603050405020304" pitchFamily="18" charset="0"/>
              </a:rPr>
              <a:t>，</a:t>
            </a:r>
            <a:r>
              <a:rPr lang="en-US" altLang="zh-CN" sz="2600" i="1" dirty="0" err="1">
                <a:latin typeface="Times New Roman" panose="02020603050405020304" pitchFamily="18" charset="0"/>
              </a:rPr>
              <a:t>j</a:t>
            </a:r>
            <a:r>
              <a:rPr lang="en-US" altLang="zh-CN" sz="2600" dirty="0" err="1">
                <a:latin typeface="Times New Roman" panose="02020603050405020304" pitchFamily="18" charset="0"/>
                <a:sym typeface="Symbol" panose="05050102010706020507" pitchFamily="18" charset="2"/>
              </a:rPr>
              <a:t></a:t>
            </a:r>
            <a:r>
              <a:rPr lang="en-US" altLang="zh-CN" sz="2600" i="1" dirty="0" err="1">
                <a:latin typeface="Times New Roman" panose="02020603050405020304" pitchFamily="18" charset="0"/>
              </a:rPr>
              <a:t>m</a:t>
            </a:r>
            <a:r>
              <a:rPr lang="zh-CN" altLang="en-US" sz="2600" dirty="0">
                <a:latin typeface="Times New Roman" panose="02020603050405020304" pitchFamily="18" charset="0"/>
              </a:rPr>
              <a:t>；</a:t>
            </a:r>
            <a:r>
              <a:rPr lang="en-US" altLang="zh-CN" sz="2600" i="1" dirty="0" err="1">
                <a:latin typeface="Times New Roman" panose="02020603050405020304" pitchFamily="18" charset="0"/>
              </a:rPr>
              <a:t>i</a:t>
            </a:r>
            <a:r>
              <a:rPr lang="en-US" altLang="zh-CN" sz="2600" dirty="0" err="1">
                <a:latin typeface="Times New Roman" panose="02020603050405020304" pitchFamily="18" charset="0"/>
              </a:rPr>
              <a:t>≠</a:t>
            </a:r>
            <a:r>
              <a:rPr lang="en-US" altLang="zh-CN" sz="2600" i="1" dirty="0" err="1">
                <a:latin typeface="Times New Roman" panose="02020603050405020304" pitchFamily="18" charset="0"/>
              </a:rPr>
              <a:t>j</a:t>
            </a:r>
            <a:r>
              <a:rPr lang="zh-CN" altLang="en-US" sz="2600" dirty="0">
                <a:latin typeface="Times New Roman" panose="02020603050405020304" pitchFamily="18" charset="0"/>
              </a:rPr>
              <a:t>，均有</a:t>
            </a:r>
          </a:p>
          <a:p>
            <a:pPr marL="812800" indent="-812800" eaLnBrk="1" hangingPunct="1">
              <a:buFont typeface="Wingdings" panose="05000000000000000000" pitchFamily="2" charset="2"/>
              <a:buNone/>
            </a:pPr>
            <a:r>
              <a:rPr lang="en-US" altLang="zh-CN" sz="2600" dirty="0">
                <a:latin typeface="Times New Roman" panose="02020603050405020304" pitchFamily="18" charset="0"/>
              </a:rPr>
              <a:t>FIRST(</a:t>
            </a:r>
            <a:r>
              <a:rPr lang="en-US" altLang="zh-CN" sz="2600" i="1" dirty="0">
                <a:latin typeface="Times New Roman" panose="02020603050405020304" pitchFamily="18" charset="0"/>
              </a:rPr>
              <a:t>α</a:t>
            </a:r>
            <a:r>
              <a:rPr lang="en-US" altLang="zh-CN" sz="2600" i="1" baseline="-25000" dirty="0" err="1">
                <a:latin typeface="Times New Roman" panose="02020603050405020304" pitchFamily="18" charset="0"/>
              </a:rPr>
              <a:t>i</a:t>
            </a:r>
            <a:r>
              <a:rPr lang="en-US" altLang="zh-CN" sz="2600" dirty="0">
                <a:latin typeface="Times New Roman" panose="02020603050405020304" pitchFamily="18" charset="0"/>
              </a:rPr>
              <a:t>)∩FIRST(</a:t>
            </a:r>
            <a:r>
              <a:rPr lang="en-US" altLang="zh-CN" sz="2600" i="1" dirty="0">
                <a:latin typeface="Times New Roman" panose="02020603050405020304" pitchFamily="18" charset="0"/>
              </a:rPr>
              <a:t>α</a:t>
            </a:r>
            <a:r>
              <a:rPr lang="en-US" altLang="zh-CN" sz="2600" i="1" baseline="-25000" dirty="0">
                <a:latin typeface="Times New Roman" panose="02020603050405020304" pitchFamily="18" charset="0"/>
              </a:rPr>
              <a:t>j</a:t>
            </a:r>
            <a:r>
              <a:rPr lang="en-US" altLang="zh-CN" sz="2600" dirty="0">
                <a:latin typeface="Times New Roman" panose="02020603050405020304" pitchFamily="18" charset="0"/>
              </a:rPr>
              <a:t>)=</a:t>
            </a:r>
            <a:r>
              <a:rPr lang="en-US" altLang="zh-CN" sz="2600" dirty="0">
                <a:latin typeface="Times New Roman" panose="02020603050405020304" pitchFamily="18" charset="0"/>
                <a:sym typeface="Symbol" panose="05050102010706020507" pitchFamily="18" charset="2"/>
              </a:rPr>
              <a:t></a:t>
            </a:r>
            <a:r>
              <a:rPr lang="zh-CN" altLang="en-US" sz="2600" dirty="0">
                <a:latin typeface="Times New Roman" panose="02020603050405020304" pitchFamily="18" charset="0"/>
              </a:rPr>
              <a:t>成立，则可以对</a:t>
            </a:r>
            <a:r>
              <a:rPr lang="en-US" altLang="zh-CN" sz="2600" i="1" dirty="0">
                <a:latin typeface="Times New Roman" panose="02020603050405020304" pitchFamily="18" charset="0"/>
              </a:rPr>
              <a:t>G</a:t>
            </a:r>
            <a:r>
              <a:rPr lang="zh-CN" altLang="en-US" sz="2600" dirty="0">
                <a:latin typeface="Times New Roman" panose="02020603050405020304" pitchFamily="18" charset="0"/>
              </a:rPr>
              <a:t>的句子</a:t>
            </a:r>
          </a:p>
          <a:p>
            <a:pPr marL="812800" indent="-812800" eaLnBrk="1" hangingPunct="1">
              <a:buFont typeface="Wingdings" panose="05000000000000000000" pitchFamily="2" charset="2"/>
              <a:buNone/>
            </a:pPr>
            <a:r>
              <a:rPr lang="zh-CN" altLang="en-US" sz="2600" dirty="0">
                <a:latin typeface="Times New Roman" panose="02020603050405020304" pitchFamily="18" charset="0"/>
              </a:rPr>
              <a:t>进行确定的自顶向下分析</a:t>
            </a:r>
            <a:endParaRPr lang="en-US" altLang="zh-CN" sz="2600" dirty="0">
              <a:latin typeface="Times New Roman" panose="02020603050405020304" pitchFamily="18" charset="0"/>
            </a:endParaRPr>
          </a:p>
        </p:txBody>
      </p:sp>
      <p:sp>
        <p:nvSpPr>
          <p:cNvPr id="55302" name="Rectangle 5">
            <a:extLst>
              <a:ext uri="{FF2B5EF4-FFF2-40B4-BE49-F238E27FC236}">
                <a16:creationId xmlns:a16="http://schemas.microsoft.com/office/drawing/2014/main" id="{F3894C04-2075-4C94-9E06-1322C7760424}"/>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graphicFrame>
        <p:nvGraphicFramePr>
          <p:cNvPr id="55303" name="Object 4">
            <a:extLst>
              <a:ext uri="{FF2B5EF4-FFF2-40B4-BE49-F238E27FC236}">
                <a16:creationId xmlns:a16="http://schemas.microsoft.com/office/drawing/2014/main" id="{2761DBD9-1D60-4FD3-85EB-656052B3E89E}"/>
              </a:ext>
            </a:extLst>
          </p:cNvPr>
          <p:cNvGraphicFramePr>
            <a:graphicFrameLocks/>
          </p:cNvGraphicFramePr>
          <p:nvPr/>
        </p:nvGraphicFramePr>
        <p:xfrm>
          <a:off x="1546225" y="2824163"/>
          <a:ext cx="401638" cy="546100"/>
        </p:xfrm>
        <a:graphic>
          <a:graphicData uri="http://schemas.openxmlformats.org/presentationml/2006/ole">
            <mc:AlternateContent xmlns:mc="http://schemas.openxmlformats.org/markup-compatibility/2006">
              <mc:Choice xmlns:v="urn:schemas-microsoft-com:vml" Requires="v">
                <p:oleObj spid="_x0000_s55582" r:id="rId3" imgW="165028" imgH="228501" progId="Equation.DSMT4">
                  <p:embed/>
                </p:oleObj>
              </mc:Choice>
              <mc:Fallback>
                <p:oleObj r:id="rId3" imgW="165028" imgH="228501" progId="Equation.DSMT4">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6225" y="2824163"/>
                        <a:ext cx="401638"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5304" name="Rectangle 7">
            <a:extLst>
              <a:ext uri="{FF2B5EF4-FFF2-40B4-BE49-F238E27FC236}">
                <a16:creationId xmlns:a16="http://schemas.microsoft.com/office/drawing/2014/main" id="{56E3D86C-968B-490D-B8A3-5B7CC7852266}"/>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graphicFrame>
        <p:nvGraphicFramePr>
          <p:cNvPr id="55305" name="Object 6">
            <a:extLst>
              <a:ext uri="{FF2B5EF4-FFF2-40B4-BE49-F238E27FC236}">
                <a16:creationId xmlns:a16="http://schemas.microsoft.com/office/drawing/2014/main" id="{22DD4701-0CDB-47C7-B739-A129A053D32D}"/>
              </a:ext>
            </a:extLst>
          </p:cNvPr>
          <p:cNvGraphicFramePr>
            <a:graphicFrameLocks/>
          </p:cNvGraphicFramePr>
          <p:nvPr/>
        </p:nvGraphicFramePr>
        <p:xfrm>
          <a:off x="2616200" y="2387600"/>
          <a:ext cx="349250" cy="474663"/>
        </p:xfrm>
        <a:graphic>
          <a:graphicData uri="http://schemas.openxmlformats.org/presentationml/2006/ole">
            <mc:AlternateContent xmlns:mc="http://schemas.openxmlformats.org/markup-compatibility/2006">
              <mc:Choice xmlns:v="urn:schemas-microsoft-com:vml" Requires="v">
                <p:oleObj spid="_x0000_s55583" r:id="rId5" imgW="165028" imgH="228501" progId="Equation.DSMT4">
                  <p:embed/>
                </p:oleObj>
              </mc:Choice>
              <mc:Fallback>
                <p:oleObj r:id="rId5" imgW="165028" imgH="228501" progId="Equation.DSMT4">
                  <p:embed/>
                  <p:pic>
                    <p:nvPicPr>
                      <p:cNvPr id="0" name="Object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6200" y="2387600"/>
                        <a:ext cx="349250"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56547">
                                            <p:txEl>
                                              <p:pRg st="0" end="0"/>
                                            </p:txEl>
                                          </p:spTgt>
                                        </p:tgtEl>
                                        <p:attrNameLst>
                                          <p:attrName>style.visibility</p:attrName>
                                        </p:attrNameLst>
                                      </p:cBhvr>
                                      <p:to>
                                        <p:strVal val="visible"/>
                                      </p:to>
                                    </p:set>
                                    <p:animEffect transition="in" filter="blinds(horizontal)">
                                      <p:cBhvr>
                                        <p:cTn id="7" dur="500"/>
                                        <p:tgtEl>
                                          <p:spTgt spid="21565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56547">
                                            <p:txEl>
                                              <p:pRg st="1" end="1"/>
                                            </p:txEl>
                                          </p:spTgt>
                                        </p:tgtEl>
                                        <p:attrNameLst>
                                          <p:attrName>style.visibility</p:attrName>
                                        </p:attrNameLst>
                                      </p:cBhvr>
                                      <p:to>
                                        <p:strVal val="visible"/>
                                      </p:to>
                                    </p:set>
                                    <p:animEffect transition="in" filter="blinds(horizontal)">
                                      <p:cBhvr>
                                        <p:cTn id="12" dur="500"/>
                                        <p:tgtEl>
                                          <p:spTgt spid="21565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56547">
                                            <p:txEl>
                                              <p:pRg st="2" end="2"/>
                                            </p:txEl>
                                          </p:spTgt>
                                        </p:tgtEl>
                                        <p:attrNameLst>
                                          <p:attrName>style.visibility</p:attrName>
                                        </p:attrNameLst>
                                      </p:cBhvr>
                                      <p:to>
                                        <p:strVal val="visible"/>
                                      </p:to>
                                    </p:set>
                                    <p:animEffect transition="in" filter="blinds(horizontal)">
                                      <p:cBhvr>
                                        <p:cTn id="17" dur="500"/>
                                        <p:tgtEl>
                                          <p:spTgt spid="21565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56547">
                                            <p:txEl>
                                              <p:pRg st="3" end="3"/>
                                            </p:txEl>
                                          </p:spTgt>
                                        </p:tgtEl>
                                        <p:attrNameLst>
                                          <p:attrName>style.visibility</p:attrName>
                                        </p:attrNameLst>
                                      </p:cBhvr>
                                      <p:to>
                                        <p:strVal val="visible"/>
                                      </p:to>
                                    </p:set>
                                    <p:animEffect transition="in" filter="blinds(horizontal)">
                                      <p:cBhvr>
                                        <p:cTn id="22" dur="500"/>
                                        <p:tgtEl>
                                          <p:spTgt spid="215654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156547">
                                            <p:txEl>
                                              <p:pRg st="4" end="4"/>
                                            </p:txEl>
                                          </p:spTgt>
                                        </p:tgtEl>
                                        <p:attrNameLst>
                                          <p:attrName>style.visibility</p:attrName>
                                        </p:attrNameLst>
                                      </p:cBhvr>
                                      <p:to>
                                        <p:strVal val="visible"/>
                                      </p:to>
                                    </p:set>
                                    <p:animEffect transition="in" filter="blinds(horizontal)">
                                      <p:cBhvr>
                                        <p:cTn id="27" dur="500"/>
                                        <p:tgtEl>
                                          <p:spTgt spid="215654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156547">
                                            <p:txEl>
                                              <p:pRg st="5" end="5"/>
                                            </p:txEl>
                                          </p:spTgt>
                                        </p:tgtEl>
                                        <p:attrNameLst>
                                          <p:attrName>style.visibility</p:attrName>
                                        </p:attrNameLst>
                                      </p:cBhvr>
                                      <p:to>
                                        <p:strVal val="visible"/>
                                      </p:to>
                                    </p:set>
                                    <p:animEffect transition="in" filter="blinds(horizontal)">
                                      <p:cBhvr>
                                        <p:cTn id="32" dur="500"/>
                                        <p:tgtEl>
                                          <p:spTgt spid="215654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156547">
                                            <p:txEl>
                                              <p:pRg st="6" end="6"/>
                                            </p:txEl>
                                          </p:spTgt>
                                        </p:tgtEl>
                                        <p:attrNameLst>
                                          <p:attrName>style.visibility</p:attrName>
                                        </p:attrNameLst>
                                      </p:cBhvr>
                                      <p:to>
                                        <p:strVal val="visible"/>
                                      </p:to>
                                    </p:set>
                                    <p:animEffect transition="in" filter="blinds(horizontal)">
                                      <p:cBhvr>
                                        <p:cTn id="37" dur="500"/>
                                        <p:tgtEl>
                                          <p:spTgt spid="215654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156547">
                                            <p:txEl>
                                              <p:pRg st="7" end="7"/>
                                            </p:txEl>
                                          </p:spTgt>
                                        </p:tgtEl>
                                        <p:attrNameLst>
                                          <p:attrName>style.visibility</p:attrName>
                                        </p:attrNameLst>
                                      </p:cBhvr>
                                      <p:to>
                                        <p:strVal val="visible"/>
                                      </p:to>
                                    </p:set>
                                    <p:animEffect transition="in" filter="blinds(horizontal)">
                                      <p:cBhvr>
                                        <p:cTn id="42" dur="500"/>
                                        <p:tgtEl>
                                          <p:spTgt spid="21565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6547"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A9332ADC-64C0-426D-9797-865FBED00365}"/>
              </a:ext>
            </a:extLst>
          </p:cNvPr>
          <p:cNvSpPr>
            <a:spLocks noGrp="1" noChangeArrowheads="1"/>
          </p:cNvSpPr>
          <p:nvPr/>
        </p:nvSpPr>
        <p:spPr bwMode="auto">
          <a:xfrm>
            <a:off x="1331913" y="333375"/>
            <a:ext cx="4919662"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r>
              <a:rPr lang="en-US" altLang="zh-CN" sz="4400">
                <a:latin typeface="Times New Roman" panose="02020603050405020304" pitchFamily="18" charset="0"/>
                <a:ea typeface="宋体" panose="02010600030101010101" pitchFamily="2" charset="-122"/>
              </a:rPr>
              <a:t>4.2.3 LL(1)</a:t>
            </a:r>
            <a:r>
              <a:rPr lang="zh-CN" altLang="en-US" sz="4000">
                <a:latin typeface="Times New Roman" panose="02020603050405020304" pitchFamily="18" charset="0"/>
                <a:ea typeface="黑体" panose="02010609060101010101" pitchFamily="49" charset="-122"/>
              </a:rPr>
              <a:t>文法</a:t>
            </a:r>
          </a:p>
        </p:txBody>
      </p:sp>
      <p:sp>
        <p:nvSpPr>
          <p:cNvPr id="56323" name="Rectangle 3">
            <a:extLst>
              <a:ext uri="{FF2B5EF4-FFF2-40B4-BE49-F238E27FC236}">
                <a16:creationId xmlns:a16="http://schemas.microsoft.com/office/drawing/2014/main" id="{63B9FA14-14C0-443C-A443-5150A3091526}"/>
              </a:ext>
            </a:extLst>
          </p:cNvPr>
          <p:cNvSpPr>
            <a:spLocks noGrp="1" noChangeArrowheads="1"/>
          </p:cNvSpPr>
          <p:nvPr/>
        </p:nvSpPr>
        <p:spPr bwMode="auto">
          <a:xfrm>
            <a:off x="120650" y="1773238"/>
            <a:ext cx="8915400"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63538" indent="-363538">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lnSpc>
                <a:spcPct val="90000"/>
              </a:lnSpc>
              <a:buFont typeface="Wingdings" panose="05000000000000000000" pitchFamily="2" charset="2"/>
              <a:buNone/>
            </a:pPr>
            <a:r>
              <a:rPr lang="zh-CN" altLang="en-US" sz="2600">
                <a:solidFill>
                  <a:srgbClr val="FF00FF"/>
                </a:solidFill>
                <a:latin typeface="楷体_GB2312" pitchFamily="49" charset="-122"/>
              </a:rPr>
              <a:t>存在空产生式的情况：</a:t>
            </a:r>
            <a:r>
              <a:rPr lang="en-US" altLang="zh-CN" sz="2600">
                <a:solidFill>
                  <a:srgbClr val="FF00FF"/>
                </a:solidFill>
                <a:latin typeface="楷体_GB2312" pitchFamily="49" charset="-122"/>
                <a:ea typeface="宋体" panose="02010600030101010101" pitchFamily="2" charset="-122"/>
              </a:rPr>
              <a:t>FIRST</a:t>
            </a:r>
            <a:r>
              <a:rPr lang="zh-CN" altLang="en-US" sz="2600">
                <a:solidFill>
                  <a:srgbClr val="FF00FF"/>
                </a:solidFill>
                <a:latin typeface="楷体_GB2312" pitchFamily="49" charset="-122"/>
              </a:rPr>
              <a:t>集不能完全解决问题</a:t>
            </a:r>
          </a:p>
          <a:p>
            <a:pPr eaLnBrk="1" hangingPunct="1">
              <a:lnSpc>
                <a:spcPct val="90000"/>
              </a:lnSpc>
            </a:pPr>
            <a:endParaRPr lang="zh-CN" altLang="en-US" sz="2600">
              <a:latin typeface="Times New Roman" panose="02020603050405020304" pitchFamily="18" charset="0"/>
            </a:endParaRPr>
          </a:p>
        </p:txBody>
      </p:sp>
      <p:sp>
        <p:nvSpPr>
          <p:cNvPr id="2" name="文本框 1">
            <a:extLst>
              <a:ext uri="{FF2B5EF4-FFF2-40B4-BE49-F238E27FC236}">
                <a16:creationId xmlns:a16="http://schemas.microsoft.com/office/drawing/2014/main" id="{4D640D76-B034-4286-BC8F-177B7E7488AD}"/>
              </a:ext>
            </a:extLst>
          </p:cNvPr>
          <p:cNvSpPr txBox="1">
            <a:spLocks noChangeArrowheads="1"/>
          </p:cNvSpPr>
          <p:nvPr/>
        </p:nvSpPr>
        <p:spPr bwMode="auto">
          <a:xfrm>
            <a:off x="2689225" y="2624138"/>
            <a:ext cx="3902075"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lvl="1" eaLnBrk="1" hangingPunct="1">
              <a:lnSpc>
                <a:spcPct val="90000"/>
              </a:lnSpc>
              <a:spcBef>
                <a:spcPct val="0"/>
              </a:spcBef>
              <a:buClrTx/>
              <a:buSzTx/>
              <a:buFont typeface="Wingdings" panose="05000000000000000000" pitchFamily="2" charset="2"/>
              <a:buNone/>
            </a:pPr>
            <a:r>
              <a:rPr lang="en-US" altLang="zh-CN" sz="2600" b="0">
                <a:solidFill>
                  <a:srgbClr val="00B050"/>
                </a:solidFill>
                <a:latin typeface="Times New Roman" panose="02020603050405020304" pitchFamily="18" charset="0"/>
                <a:ea typeface="宋体" panose="02010600030101010101" pitchFamily="2" charset="-122"/>
                <a:sym typeface="楷体_GB2312" pitchFamily="49" charset="-122"/>
              </a:rPr>
              <a:t>S→aAB | bB</a:t>
            </a:r>
          </a:p>
          <a:p>
            <a:pPr lvl="1" eaLnBrk="1" hangingPunct="1">
              <a:lnSpc>
                <a:spcPct val="90000"/>
              </a:lnSpc>
              <a:spcBef>
                <a:spcPct val="0"/>
              </a:spcBef>
              <a:buClrTx/>
              <a:buSzTx/>
              <a:buFont typeface="Wingdings" panose="05000000000000000000" pitchFamily="2" charset="2"/>
              <a:buNone/>
            </a:pPr>
            <a:r>
              <a:rPr lang="en-US" altLang="zh-CN" sz="2600" b="0">
                <a:solidFill>
                  <a:srgbClr val="00B050"/>
                </a:solidFill>
                <a:latin typeface="Times New Roman" panose="02020603050405020304" pitchFamily="18" charset="0"/>
                <a:ea typeface="宋体" panose="02010600030101010101" pitchFamily="2" charset="-122"/>
                <a:sym typeface="楷体_GB2312" pitchFamily="49" charset="-122"/>
              </a:rPr>
              <a:t>A→ </a:t>
            </a:r>
            <a:r>
              <a:rPr lang="en-US" altLang="zh-CN" sz="2600" b="0" i="1">
                <a:solidFill>
                  <a:srgbClr val="00B050"/>
                </a:solidFill>
                <a:latin typeface="Times New Roman" panose="02020603050405020304" pitchFamily="18" charset="0"/>
                <a:ea typeface="宋体" panose="02010600030101010101" pitchFamily="2" charset="-122"/>
                <a:sym typeface="楷体_GB2312" pitchFamily="49" charset="-122"/>
              </a:rPr>
              <a:t>b</a:t>
            </a:r>
            <a:r>
              <a:rPr lang="en-US" altLang="zh-CN" sz="2600" b="0" i="1">
                <a:solidFill>
                  <a:srgbClr val="00B050"/>
                </a:solidFill>
                <a:latin typeface="Times New Roman" panose="02020603050405020304" pitchFamily="18" charset="0"/>
                <a:ea typeface="宋体" panose="02010600030101010101" pitchFamily="2" charset="-122"/>
              </a:rPr>
              <a:t> |</a:t>
            </a:r>
            <a:r>
              <a:rPr lang="en-US" altLang="zh-CN" sz="2600" b="0" i="1">
                <a:solidFill>
                  <a:srgbClr val="00B050"/>
                </a:solidFill>
                <a:latin typeface="Times New Roman" panose="02020603050405020304" pitchFamily="18" charset="0"/>
                <a:ea typeface="宋体" panose="02010600030101010101" pitchFamily="2" charset="-122"/>
                <a:sym typeface="楷体_GB2312" pitchFamily="49" charset="-122"/>
              </a:rPr>
              <a:t>ε</a:t>
            </a:r>
            <a:endParaRPr lang="en-US" altLang="zh-CN" sz="2600" b="0" i="1">
              <a:solidFill>
                <a:srgbClr val="00B050"/>
              </a:solidFill>
              <a:latin typeface="Times New Roman" panose="02020603050405020304" pitchFamily="18" charset="0"/>
              <a:ea typeface="宋体" panose="02010600030101010101" pitchFamily="2" charset="-122"/>
            </a:endParaRPr>
          </a:p>
          <a:p>
            <a:pPr lvl="1" eaLnBrk="1" hangingPunct="1">
              <a:lnSpc>
                <a:spcPct val="90000"/>
              </a:lnSpc>
              <a:spcBef>
                <a:spcPct val="0"/>
              </a:spcBef>
              <a:buClrTx/>
              <a:buSzTx/>
              <a:buFont typeface="Wingdings" panose="05000000000000000000" pitchFamily="2" charset="2"/>
              <a:buNone/>
            </a:pPr>
            <a:r>
              <a:rPr lang="en-US" altLang="zh-CN" sz="2600" b="0">
                <a:solidFill>
                  <a:srgbClr val="00B050"/>
                </a:solidFill>
                <a:latin typeface="Times New Roman" panose="02020603050405020304" pitchFamily="18" charset="0"/>
                <a:ea typeface="宋体" panose="02010600030101010101" pitchFamily="2" charset="-122"/>
                <a:sym typeface="楷体_GB2312" pitchFamily="49" charset="-122"/>
              </a:rPr>
              <a:t>B→ </a:t>
            </a:r>
            <a:r>
              <a:rPr lang="en-US" altLang="zh-CN" sz="2600" b="0" i="1">
                <a:solidFill>
                  <a:srgbClr val="00B050"/>
                </a:solidFill>
                <a:latin typeface="Times New Roman" panose="02020603050405020304" pitchFamily="18" charset="0"/>
                <a:ea typeface="宋体" panose="02010600030101010101" pitchFamily="2" charset="-122"/>
                <a:sym typeface="楷体_GB2312" pitchFamily="49" charset="-122"/>
              </a:rPr>
              <a:t>b </a:t>
            </a:r>
            <a:endParaRPr lang="zh-CN" altLang="en-US" sz="2600" b="0">
              <a:latin typeface="Times New Roman" panose="02020603050405020304" pitchFamily="18" charset="0"/>
              <a:ea typeface="宋体" panose="02010600030101010101" pitchFamily="2" charset="-122"/>
            </a:endParaRPr>
          </a:p>
        </p:txBody>
      </p:sp>
      <p:sp>
        <p:nvSpPr>
          <p:cNvPr id="3" name="文本框 2">
            <a:extLst>
              <a:ext uri="{FF2B5EF4-FFF2-40B4-BE49-F238E27FC236}">
                <a16:creationId xmlns:a16="http://schemas.microsoft.com/office/drawing/2014/main" id="{7EC1988E-FE2D-407E-88D7-7022DA39E046}"/>
              </a:ext>
            </a:extLst>
          </p:cNvPr>
          <p:cNvSpPr txBox="1">
            <a:spLocks noChangeArrowheads="1"/>
          </p:cNvSpPr>
          <p:nvPr/>
        </p:nvSpPr>
        <p:spPr bwMode="auto">
          <a:xfrm>
            <a:off x="2246313" y="4370388"/>
            <a:ext cx="3924300"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lvl="1" eaLnBrk="1" hangingPunct="1">
              <a:lnSpc>
                <a:spcPct val="90000"/>
              </a:lnSpc>
              <a:spcBef>
                <a:spcPct val="0"/>
              </a:spcBef>
              <a:buClrTx/>
              <a:buSzTx/>
              <a:buFont typeface="Wingdings" panose="05000000000000000000" pitchFamily="2" charset="2"/>
              <a:buNone/>
            </a:pPr>
            <a:r>
              <a:rPr lang="zh-CN" altLang="en-US" sz="2600" b="0">
                <a:latin typeface="Times New Roman" panose="02020603050405020304" pitchFamily="18" charset="0"/>
                <a:ea typeface="宋体" panose="02010600030101010101" pitchFamily="2" charset="-122"/>
                <a:sym typeface="楷体_GB2312" pitchFamily="49" charset="-122"/>
              </a:rPr>
              <a:t>字符串</a:t>
            </a:r>
            <a:r>
              <a:rPr lang="en-US" altLang="zh-CN" sz="2600" b="0">
                <a:latin typeface="Times New Roman" panose="02020603050405020304" pitchFamily="18" charset="0"/>
                <a:ea typeface="宋体" panose="02010600030101010101" pitchFamily="2" charset="-122"/>
                <a:sym typeface="楷体_GB2312" pitchFamily="49" charset="-122"/>
              </a:rPr>
              <a:t>ab</a:t>
            </a:r>
            <a:r>
              <a:rPr lang="zh-CN" altLang="en-US" sz="2600" b="0">
                <a:latin typeface="Times New Roman" panose="02020603050405020304" pitchFamily="18" charset="0"/>
                <a:ea typeface="宋体" panose="02010600030101010101" pitchFamily="2" charset="-122"/>
                <a:sym typeface="楷体_GB2312" pitchFamily="49" charset="-122"/>
              </a:rPr>
              <a:t>的派生过程？</a:t>
            </a:r>
            <a:endParaRPr lang="zh-CN" altLang="en-US" sz="2600" b="0">
              <a:latin typeface="Times New Roman" panose="02020603050405020304" pitchFamily="18" charset="0"/>
              <a:ea typeface="宋体" panose="02010600030101010101" pitchFamily="2" charset="-122"/>
            </a:endParaRPr>
          </a:p>
        </p:txBody>
      </p:sp>
      <p:sp>
        <p:nvSpPr>
          <p:cNvPr id="4" name="文本框 3">
            <a:extLst>
              <a:ext uri="{FF2B5EF4-FFF2-40B4-BE49-F238E27FC236}">
                <a16:creationId xmlns:a16="http://schemas.microsoft.com/office/drawing/2014/main" id="{B98C3E71-CE84-44DD-8BE6-83A4028BADE0}"/>
              </a:ext>
            </a:extLst>
          </p:cNvPr>
          <p:cNvSpPr txBox="1">
            <a:spLocks noChangeArrowheads="1"/>
          </p:cNvSpPr>
          <p:nvPr/>
        </p:nvSpPr>
        <p:spPr bwMode="auto">
          <a:xfrm>
            <a:off x="2757488" y="5181600"/>
            <a:ext cx="1865312"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lvl="1" eaLnBrk="1" hangingPunct="1">
              <a:lnSpc>
                <a:spcPct val="90000"/>
              </a:lnSpc>
              <a:spcBef>
                <a:spcPct val="0"/>
              </a:spcBef>
              <a:buClrTx/>
              <a:buSzTx/>
              <a:buFont typeface="Wingdings" panose="05000000000000000000" pitchFamily="2" charset="2"/>
              <a:buNone/>
            </a:pPr>
            <a:r>
              <a:rPr lang="zh-CN" altLang="en-US" sz="3200">
                <a:solidFill>
                  <a:srgbClr val="FF0000"/>
                </a:solidFill>
                <a:latin typeface="Times New Roman" panose="02020603050405020304" pitchFamily="18" charset="0"/>
                <a:ea typeface="宋体" panose="02010600030101010101" pitchFamily="2" charset="-122"/>
              </a:rPr>
              <a:t>启示？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日期占位符 3">
            <a:extLst>
              <a:ext uri="{FF2B5EF4-FFF2-40B4-BE49-F238E27FC236}">
                <a16:creationId xmlns:a16="http://schemas.microsoft.com/office/drawing/2014/main" id="{C3C3F5CE-B3CB-4397-BDE2-34A90C566032}"/>
              </a:ext>
            </a:extLst>
          </p:cNvPr>
          <p:cNvSpPr>
            <a:spLocks noGrp="1"/>
          </p:cNvSpPr>
          <p:nvPr>
            <p:ph type="dt" sz="quarter" idx="10"/>
          </p:nvPr>
        </p:nvSpPr>
        <p:spPr bwMode="auto">
          <a:xfrm>
            <a:off x="457200" y="6245225"/>
            <a:ext cx="2133600" cy="476250"/>
          </a:xfrm>
          <a:ln>
            <a:miter lim="800000"/>
          </a:ln>
        </p:spPr>
        <p:txBody>
          <a:bodyPr vert="horz" wrap="square" lIns="91440" tIns="45720" rIns="91440" bIns="45720" numCol="1" anchor="t" anchorCtr="0" compatLnSpc="1"/>
          <a:lstStyle/>
          <a:p>
            <a:pPr>
              <a:buFontTx/>
              <a:buNone/>
              <a:defRPr/>
            </a:pPr>
            <a:fld id="{1B97D43A-FB34-4E56-85C4-5560ED67F47B}" type="datetime1">
              <a:rPr lang="zh-CN" altLang="en-US" noProof="0" smtClean="0">
                <a:latin typeface="+mn-lt"/>
              </a:rPr>
              <a:pPr>
                <a:buFontTx/>
                <a:buNone/>
                <a:defRPr/>
              </a:pPr>
              <a:t>2022/4/27</a:t>
            </a:fld>
            <a:endParaRPr lang="en-US" altLang="zh-CN" noProof="0">
              <a:latin typeface="+mn-lt"/>
            </a:endParaRPr>
          </a:p>
        </p:txBody>
      </p:sp>
      <p:sp>
        <p:nvSpPr>
          <p:cNvPr id="57347" name="灯片编号占位符 5">
            <a:extLst>
              <a:ext uri="{FF2B5EF4-FFF2-40B4-BE49-F238E27FC236}">
                <a16:creationId xmlns:a16="http://schemas.microsoft.com/office/drawing/2014/main" id="{B515F791-802B-4F13-A170-4AA56B2DB845}"/>
              </a:ext>
            </a:extLst>
          </p:cNvPr>
          <p:cNvSpPr>
            <a:spLocks noGrp="1" noChangeArrowheads="1"/>
          </p:cNvSpPr>
          <p:nvPr>
            <p:ph type="sldNum" sz="quarter" idx="12"/>
          </p:nvPr>
        </p:nvSpPr>
        <p:spPr bwMode="auto">
          <a:xfrm>
            <a:off x="6553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 typeface="Arial" panose="020B0604020202020204" pitchFamily="34" charset="0"/>
              <a:buNone/>
            </a:pPr>
            <a:fld id="{157EC1E6-3EF2-495B-BCFB-787A2E6DFDF4}" type="slidenum">
              <a:rPr lang="en-US" altLang="zh-CN" sz="1400" b="0" smtClean="0">
                <a:latin typeface="Arial" panose="020B0604020202020204" pitchFamily="34" charset="0"/>
                <a:ea typeface="宋体" panose="02010600030101010101" pitchFamily="2" charset="-122"/>
              </a:rPr>
              <a:pPr>
                <a:spcBef>
                  <a:spcPct val="0"/>
                </a:spcBef>
                <a:buClrTx/>
                <a:buSzTx/>
                <a:buFont typeface="Arial" panose="020B0604020202020204" pitchFamily="34" charset="0"/>
                <a:buNone/>
              </a:pPr>
              <a:t>85</a:t>
            </a:fld>
            <a:endParaRPr lang="en-US" altLang="zh-CN" sz="1400" b="0">
              <a:latin typeface="Arial" panose="020B0604020202020204" pitchFamily="34" charset="0"/>
              <a:ea typeface="宋体" panose="02010600030101010101" pitchFamily="2" charset="-122"/>
            </a:endParaRPr>
          </a:p>
        </p:txBody>
      </p:sp>
      <p:sp>
        <p:nvSpPr>
          <p:cNvPr id="57348" name="Rectangle 2">
            <a:extLst>
              <a:ext uri="{FF2B5EF4-FFF2-40B4-BE49-F238E27FC236}">
                <a16:creationId xmlns:a16="http://schemas.microsoft.com/office/drawing/2014/main" id="{99ED82B9-29FB-4292-AF8F-5EE7E6491769}"/>
              </a:ext>
            </a:extLst>
          </p:cNvPr>
          <p:cNvSpPr>
            <a:spLocks noGrp="1" noChangeArrowheads="1"/>
          </p:cNvSpPr>
          <p:nvPr>
            <p:ph type="title" idx="4294967295"/>
          </p:nvPr>
        </p:nvSpPr>
        <p:spPr>
          <a:xfrm>
            <a:off x="1128713" y="333375"/>
            <a:ext cx="4883150" cy="792163"/>
          </a:xfrm>
        </p:spPr>
        <p:txBody>
          <a:bodyPr lIns="92075" tIns="46038" rIns="92075" bIns="46038" anchor="ctr"/>
          <a:lstStyle/>
          <a:p>
            <a:pPr eaLnBrk="1" hangingPunct="1"/>
            <a:r>
              <a:rPr lang="en-US" altLang="zh-CN">
                <a:latin typeface="Times New Roman" panose="02020603050405020304" pitchFamily="18" charset="0"/>
              </a:rPr>
              <a:t>4.2.3 LL(1)</a:t>
            </a:r>
            <a:r>
              <a:rPr lang="zh-CN" altLang="en-US" sz="4000"/>
              <a:t>文法</a:t>
            </a:r>
          </a:p>
        </p:txBody>
      </p:sp>
      <p:sp>
        <p:nvSpPr>
          <p:cNvPr id="2163715" name="Rectangle 3">
            <a:extLst>
              <a:ext uri="{FF2B5EF4-FFF2-40B4-BE49-F238E27FC236}">
                <a16:creationId xmlns:a16="http://schemas.microsoft.com/office/drawing/2014/main" id="{A0186576-CAF8-43BB-85E4-DE38CAD024B6}"/>
              </a:ext>
            </a:extLst>
          </p:cNvPr>
          <p:cNvSpPr>
            <a:spLocks noGrp="1" noChangeArrowheads="1"/>
          </p:cNvSpPr>
          <p:nvPr>
            <p:ph type="body" idx="4294967295"/>
          </p:nvPr>
        </p:nvSpPr>
        <p:spPr>
          <a:xfrm>
            <a:off x="179388" y="1846263"/>
            <a:ext cx="8755062" cy="3743325"/>
          </a:xfrm>
        </p:spPr>
        <p:txBody>
          <a:bodyPr lIns="92075" tIns="46038" rIns="92075" bIns="46038"/>
          <a:lstStyle/>
          <a:p>
            <a:pPr marL="812800" indent="-812800" eaLnBrk="1" hangingPunct="1">
              <a:lnSpc>
                <a:spcPct val="90000"/>
              </a:lnSpc>
              <a:buFont typeface="Wingdings" panose="05000000000000000000" pitchFamily="2" charset="2"/>
              <a:buNone/>
            </a:pPr>
            <a:r>
              <a:rPr lang="zh-CN" altLang="en-US" sz="2800">
                <a:latin typeface="楷体_GB2312" pitchFamily="49" charset="-122"/>
              </a:rPr>
              <a:t>如果</a:t>
            </a:r>
            <a:r>
              <a:rPr lang="zh-CN" altLang="en-US" sz="2800">
                <a:latin typeface="Times New Roman" panose="02020603050405020304" pitchFamily="18" charset="0"/>
              </a:rPr>
              <a:t>存在</a:t>
            </a:r>
            <a:r>
              <a:rPr lang="en-US" altLang="zh-CN" sz="2800" i="1">
                <a:latin typeface="Times New Roman" panose="02020603050405020304" pitchFamily="18" charset="0"/>
              </a:rPr>
              <a:t>A</a:t>
            </a:r>
            <a:r>
              <a:rPr lang="en-US" altLang="zh-CN" sz="2800">
                <a:latin typeface="Times New Roman" panose="02020603050405020304" pitchFamily="18" charset="0"/>
              </a:rPr>
              <a:t>→</a:t>
            </a:r>
            <a:r>
              <a:rPr lang="en-US" altLang="zh-CN" sz="2800" i="1">
                <a:latin typeface="Times New Roman" panose="02020603050405020304" pitchFamily="18" charset="0"/>
              </a:rPr>
              <a:t>ε</a:t>
            </a:r>
            <a:r>
              <a:rPr lang="zh-CN" altLang="en-US" sz="2800">
                <a:latin typeface="Times New Roman" panose="02020603050405020304" pitchFamily="18" charset="0"/>
              </a:rPr>
              <a:t>这样的产生式，则需定义</a:t>
            </a:r>
            <a:r>
              <a:rPr lang="en-US" altLang="zh-CN" sz="2800">
                <a:latin typeface="Times New Roman" panose="02020603050405020304" pitchFamily="18" charset="0"/>
              </a:rPr>
              <a:t>FOLLOW(</a:t>
            </a:r>
            <a:r>
              <a:rPr lang="en-US" altLang="zh-CN" sz="2800" i="1">
                <a:latin typeface="Times New Roman" panose="02020603050405020304" pitchFamily="18" charset="0"/>
              </a:rPr>
              <a:t>A</a:t>
            </a:r>
            <a:r>
              <a:rPr lang="en-US" altLang="zh-CN" sz="2800">
                <a:latin typeface="Times New Roman" panose="02020603050405020304" pitchFamily="18" charset="0"/>
              </a:rPr>
              <a:t>)</a:t>
            </a:r>
          </a:p>
          <a:p>
            <a:pPr marL="812800" indent="-812800" eaLnBrk="1" hangingPunct="1">
              <a:lnSpc>
                <a:spcPct val="90000"/>
              </a:lnSpc>
              <a:buFont typeface="Wingdings" panose="05000000000000000000" pitchFamily="2" charset="2"/>
              <a:buNone/>
            </a:pPr>
            <a:r>
              <a:rPr lang="en-US" altLang="zh-CN"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rPr>
              <a:t>A</a:t>
            </a:r>
            <a:r>
              <a:rPr lang="en-US" altLang="zh-CN" sz="2800">
                <a:latin typeface="Times New Roman" panose="02020603050405020304" pitchFamily="18" charset="0"/>
              </a:rPr>
              <a:t>∈</a:t>
            </a:r>
            <a:r>
              <a:rPr lang="zh-CN" altLang="en-US" sz="2800" i="1">
                <a:latin typeface="Times New Roman" panose="02020603050405020304" pitchFamily="18" charset="0"/>
              </a:rPr>
              <a:t>Ｖ</a:t>
            </a:r>
            <a:r>
              <a:rPr lang="zh-CN" altLang="en-US" sz="2800">
                <a:latin typeface="Times New Roman" panose="02020603050405020304" pitchFamily="18" charset="0"/>
              </a:rPr>
              <a:t>定义</a:t>
            </a:r>
            <a:r>
              <a:rPr lang="en-US" altLang="zh-CN" sz="2800" i="1">
                <a:latin typeface="Times New Roman" panose="02020603050405020304" pitchFamily="18" charset="0"/>
              </a:rPr>
              <a:t>A</a:t>
            </a:r>
            <a:r>
              <a:rPr lang="zh-CN" altLang="en-US" sz="2800">
                <a:latin typeface="Times New Roman" panose="02020603050405020304" pitchFamily="18" charset="0"/>
              </a:rPr>
              <a:t>的</a:t>
            </a:r>
            <a:r>
              <a:rPr lang="zh-CN" altLang="en-US" sz="2800">
                <a:solidFill>
                  <a:srgbClr val="FF0000"/>
                </a:solidFill>
                <a:latin typeface="Times New Roman" panose="02020603050405020304" pitchFamily="18" charset="0"/>
              </a:rPr>
              <a:t>后续符号集为</a:t>
            </a:r>
            <a:r>
              <a:rPr lang="zh-CN" altLang="en-US" sz="2800">
                <a:latin typeface="Times New Roman" panose="02020603050405020304" pitchFamily="18" charset="0"/>
              </a:rPr>
              <a:t>： </a:t>
            </a:r>
          </a:p>
          <a:p>
            <a:pPr marL="812800" indent="-812800" eaLnBrk="1" hangingPunct="1">
              <a:lnSpc>
                <a:spcPct val="90000"/>
              </a:lnSpc>
              <a:buFont typeface="Wingdings" panose="05000000000000000000" pitchFamily="2" charset="2"/>
              <a:buNone/>
            </a:pPr>
            <a:r>
              <a:rPr lang="en-US" altLang="zh-CN" sz="2800">
                <a:latin typeface="Times New Roman" panose="02020603050405020304" pitchFamily="18" charset="0"/>
                <a:ea typeface="宋体" panose="02010600030101010101" pitchFamily="2" charset="-122"/>
              </a:rPr>
              <a:t>1. FOLLOW(</a:t>
            </a:r>
            <a:r>
              <a:rPr lang="en-US" altLang="zh-CN" sz="2800" i="1">
                <a:latin typeface="Times New Roman" panose="02020603050405020304" pitchFamily="18" charset="0"/>
                <a:ea typeface="宋体" panose="02010600030101010101" pitchFamily="2" charset="-122"/>
              </a:rPr>
              <a:t>A</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a</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S    αAaβ</a:t>
            </a:r>
            <a:r>
              <a:rPr lang="en-US" altLang="zh-CN" sz="2800">
                <a:latin typeface="Times New Roman" panose="02020603050405020304" pitchFamily="18" charset="0"/>
                <a:ea typeface="宋体" panose="02010600030101010101" pitchFamily="2" charset="-122"/>
              </a:rPr>
              <a:t>, </a:t>
            </a:r>
            <a:r>
              <a:rPr lang="en-US" altLang="zh-CN" sz="2800" i="1">
                <a:latin typeface="Times New Roman" panose="02020603050405020304" pitchFamily="18" charset="0"/>
                <a:ea typeface="宋体" panose="02010600030101010101" pitchFamily="2" charset="-122"/>
              </a:rPr>
              <a:t>a</a:t>
            </a:r>
            <a:r>
              <a:rPr lang="en-US" altLang="zh-CN" sz="2800">
                <a:latin typeface="Times New Roman" panose="02020603050405020304" pitchFamily="18" charset="0"/>
                <a:ea typeface="宋体" panose="02010600030101010101" pitchFamily="2" charset="-122"/>
                <a:sym typeface="Symbol" panose="05050102010706020507" pitchFamily="18" charset="2"/>
              </a:rPr>
              <a:t></a:t>
            </a:r>
            <a:r>
              <a:rPr lang="en-US" altLang="zh-CN" sz="2800" i="1">
                <a:latin typeface="Times New Roman" panose="02020603050405020304" pitchFamily="18" charset="0"/>
                <a:ea typeface="宋体" panose="02010600030101010101" pitchFamily="2" charset="-122"/>
              </a:rPr>
              <a:t>T</a:t>
            </a:r>
            <a:r>
              <a:rPr lang="en-US" altLang="zh-CN" sz="2800">
                <a:latin typeface="Times New Roman" panose="02020603050405020304" pitchFamily="18" charset="0"/>
                <a:ea typeface="宋体" panose="02010600030101010101" pitchFamily="2" charset="-122"/>
              </a:rPr>
              <a:t>, </a:t>
            </a:r>
            <a:r>
              <a:rPr lang="en-US" altLang="zh-CN" sz="2800" i="1">
                <a:latin typeface="Times New Roman" panose="02020603050405020304" pitchFamily="18" charset="0"/>
                <a:ea typeface="宋体" panose="02010600030101010101" pitchFamily="2" charset="-122"/>
              </a:rPr>
              <a:t>α</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β</a:t>
            </a:r>
            <a:r>
              <a:rPr lang="en-US" altLang="zh-CN" sz="2800">
                <a:latin typeface="Times New Roman" panose="02020603050405020304" pitchFamily="18" charset="0"/>
                <a:ea typeface="宋体" panose="02010600030101010101" pitchFamily="2" charset="-122"/>
                <a:sym typeface="Symbol" panose="05050102010706020507" pitchFamily="18" charset="2"/>
              </a:rPr>
              <a:t></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V</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T</a:t>
            </a:r>
            <a:r>
              <a:rPr lang="en-US" altLang="zh-CN" sz="2800">
                <a:latin typeface="Times New Roman" panose="02020603050405020304" pitchFamily="18" charset="0"/>
                <a:ea typeface="宋体" panose="02010600030101010101" pitchFamily="2" charset="-122"/>
              </a:rPr>
              <a:t>)*}</a:t>
            </a:r>
          </a:p>
          <a:p>
            <a:pPr marL="812800" indent="-812800" eaLnBrk="1" hangingPunct="1">
              <a:lnSpc>
                <a:spcPct val="90000"/>
              </a:lnSpc>
              <a:buFont typeface="Wingdings" panose="05000000000000000000" pitchFamily="2" charset="2"/>
              <a:buNone/>
            </a:pPr>
            <a:r>
              <a:rPr lang="en-US" altLang="zh-CN" sz="2800">
                <a:latin typeface="Times New Roman" panose="02020603050405020304" pitchFamily="18" charset="0"/>
              </a:rPr>
              <a:t>2. </a:t>
            </a:r>
            <a:r>
              <a:rPr lang="zh-CN" altLang="en-US" sz="2800">
                <a:latin typeface="Times New Roman" panose="02020603050405020304" pitchFamily="18" charset="0"/>
              </a:rPr>
              <a:t>如果</a:t>
            </a:r>
            <a:r>
              <a:rPr lang="en-US" altLang="zh-CN" sz="2800" i="1">
                <a:latin typeface="Times New Roman" panose="02020603050405020304" pitchFamily="18" charset="0"/>
              </a:rPr>
              <a:t>A</a:t>
            </a:r>
            <a:r>
              <a:rPr lang="zh-CN" altLang="en-US" sz="2800">
                <a:latin typeface="Times New Roman" panose="02020603050405020304" pitchFamily="18" charset="0"/>
              </a:rPr>
              <a:t>是某个句型的最右符号，则将结束符</a:t>
            </a:r>
            <a:r>
              <a:rPr lang="en-US" altLang="zh-CN" sz="2800">
                <a:latin typeface="Times New Roman" panose="02020603050405020304" pitchFamily="18" charset="0"/>
              </a:rPr>
              <a:t>#</a:t>
            </a:r>
          </a:p>
          <a:p>
            <a:pPr marL="812800" indent="-812800" eaLnBrk="1" hangingPunct="1">
              <a:lnSpc>
                <a:spcPct val="90000"/>
              </a:lnSpc>
              <a:buFont typeface="Wingdings" panose="05000000000000000000" pitchFamily="2" charset="2"/>
              <a:buNone/>
            </a:pPr>
            <a:r>
              <a:rPr lang="zh-CN" altLang="en-US" sz="2800">
                <a:latin typeface="Times New Roman" panose="02020603050405020304" pitchFamily="18" charset="0"/>
              </a:rPr>
              <a:t>添加到</a:t>
            </a:r>
            <a:r>
              <a:rPr lang="en-US" altLang="zh-CN" sz="2800">
                <a:latin typeface="Times New Roman" panose="02020603050405020304" pitchFamily="18" charset="0"/>
              </a:rPr>
              <a:t>FOLLOW(</a:t>
            </a:r>
            <a:r>
              <a:rPr lang="en-US" altLang="zh-CN" sz="2800" i="1">
                <a:latin typeface="Times New Roman" panose="02020603050405020304" pitchFamily="18" charset="0"/>
              </a:rPr>
              <a:t>A</a:t>
            </a:r>
            <a:r>
              <a:rPr lang="en-US" altLang="zh-CN" sz="2800">
                <a:latin typeface="Times New Roman" panose="02020603050405020304" pitchFamily="18" charset="0"/>
              </a:rPr>
              <a:t>)</a:t>
            </a:r>
            <a:r>
              <a:rPr lang="zh-CN" altLang="en-US" sz="2800">
                <a:latin typeface="Times New Roman" panose="02020603050405020304" pitchFamily="18" charset="0"/>
              </a:rPr>
              <a:t>中</a:t>
            </a:r>
          </a:p>
          <a:p>
            <a:pPr marL="812800" indent="-812800" eaLnBrk="1" hangingPunct="1">
              <a:lnSpc>
                <a:spcPct val="90000"/>
              </a:lnSpc>
              <a:buFont typeface="Wingdings" panose="05000000000000000000" pitchFamily="2" charset="2"/>
              <a:buNone/>
            </a:pPr>
            <a:r>
              <a:rPr lang="en-US" altLang="zh-CN" sz="2800">
                <a:latin typeface="Times New Roman" panose="02020603050405020304" pitchFamily="18" charset="0"/>
              </a:rPr>
              <a:t>3. </a:t>
            </a:r>
            <a:r>
              <a:rPr lang="zh-CN" altLang="en-US" sz="2800">
                <a:latin typeface="Times New Roman" panose="02020603050405020304" pitchFamily="18" charset="0"/>
              </a:rPr>
              <a:t>如果</a:t>
            </a:r>
            <a:r>
              <a:rPr lang="en-US" altLang="zh-CN" sz="2800" i="1">
                <a:latin typeface="Times New Roman" panose="02020603050405020304" pitchFamily="18" charset="0"/>
              </a:rPr>
              <a:t>α</a:t>
            </a:r>
            <a:r>
              <a:rPr lang="en-US" altLang="zh-CN" sz="2800" i="1" baseline="-25000">
                <a:latin typeface="Times New Roman" panose="02020603050405020304" pitchFamily="18" charset="0"/>
              </a:rPr>
              <a:t>j</a:t>
            </a:r>
            <a:r>
              <a:rPr lang="en-US" altLang="zh-CN" sz="2800" i="1">
                <a:latin typeface="Times New Roman" panose="02020603050405020304" pitchFamily="18" charset="0"/>
              </a:rPr>
              <a:t> </a:t>
            </a:r>
            <a:r>
              <a:rPr lang="zh-CN" altLang="en-US" sz="2800" i="1">
                <a:latin typeface="Times New Roman" panose="02020603050405020304" pitchFamily="18" charset="0"/>
              </a:rPr>
              <a:t>   </a:t>
            </a:r>
            <a:r>
              <a:rPr lang="en-US" altLang="zh-CN" sz="2800" i="1">
                <a:latin typeface="Times New Roman" panose="02020603050405020304" pitchFamily="18" charset="0"/>
              </a:rPr>
              <a:t>ε</a:t>
            </a:r>
            <a:r>
              <a:rPr lang="zh-CN" altLang="en-US" sz="2800">
                <a:latin typeface="Times New Roman" panose="02020603050405020304" pitchFamily="18" charset="0"/>
              </a:rPr>
              <a:t>，则如果对</a:t>
            </a:r>
            <a:r>
              <a:rPr lang="zh-CN" altLang="en-US"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rPr>
              <a:t>i</a:t>
            </a:r>
            <a:r>
              <a:rPr lang="en-US" altLang="zh-CN" sz="2800">
                <a:latin typeface="Times New Roman" panose="02020603050405020304" pitchFamily="18" charset="0"/>
              </a:rPr>
              <a:t>(1</a:t>
            </a:r>
            <a:r>
              <a:rPr lang="en-US" altLang="zh-CN"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rPr>
              <a:t>i</a:t>
            </a:r>
            <a:r>
              <a:rPr lang="en-US" altLang="zh-CN"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rPr>
              <a:t>m</a:t>
            </a:r>
            <a:r>
              <a:rPr lang="zh-CN" altLang="en-US" sz="2800">
                <a:latin typeface="Times New Roman" panose="02020603050405020304" pitchFamily="18" charset="0"/>
              </a:rPr>
              <a:t>；</a:t>
            </a:r>
            <a:r>
              <a:rPr lang="en-US" altLang="zh-CN" sz="2800" i="1">
                <a:latin typeface="Times New Roman" panose="02020603050405020304" pitchFamily="18" charset="0"/>
              </a:rPr>
              <a:t>i</a:t>
            </a:r>
            <a:r>
              <a:rPr lang="en-US" altLang="zh-CN" sz="2800">
                <a:latin typeface="Times New Roman" panose="02020603050405020304" pitchFamily="18" charset="0"/>
              </a:rPr>
              <a:t>≠</a:t>
            </a:r>
            <a:r>
              <a:rPr lang="en-US" altLang="zh-CN" sz="2800" i="1">
                <a:latin typeface="Times New Roman" panose="02020603050405020304" pitchFamily="18" charset="0"/>
              </a:rPr>
              <a:t>j</a:t>
            </a:r>
            <a:r>
              <a:rPr lang="en-US" altLang="zh-CN" sz="2800">
                <a:latin typeface="Times New Roman" panose="02020603050405020304" pitchFamily="18" charset="0"/>
              </a:rPr>
              <a:t>)</a:t>
            </a:r>
            <a:r>
              <a:rPr lang="zh-CN" altLang="en-US" sz="2800">
                <a:latin typeface="Times New Roman" panose="02020603050405020304" pitchFamily="18" charset="0"/>
              </a:rPr>
              <a:t>，</a:t>
            </a:r>
            <a:r>
              <a:rPr lang="en-US" altLang="zh-CN" sz="2800">
                <a:latin typeface="Times New Roman" panose="02020603050405020304" pitchFamily="18" charset="0"/>
              </a:rPr>
              <a:t>FIRST(</a:t>
            </a:r>
            <a:r>
              <a:rPr lang="en-US" altLang="zh-CN" sz="2800" i="1">
                <a:latin typeface="Times New Roman" panose="02020603050405020304" pitchFamily="18" charset="0"/>
              </a:rPr>
              <a:t>α</a:t>
            </a:r>
            <a:r>
              <a:rPr lang="en-US" altLang="zh-CN" sz="2800" i="1" baseline="-25000">
                <a:latin typeface="Times New Roman" panose="02020603050405020304" pitchFamily="18" charset="0"/>
              </a:rPr>
              <a:t>i</a:t>
            </a:r>
            <a:r>
              <a:rPr lang="en-US" altLang="zh-CN" sz="2800">
                <a:latin typeface="Times New Roman" panose="02020603050405020304" pitchFamily="18" charset="0"/>
              </a:rPr>
              <a:t>) ∩FOLLOW(</a:t>
            </a:r>
            <a:r>
              <a:rPr lang="en-US" altLang="zh-CN" sz="2800" i="1">
                <a:latin typeface="Times New Roman" panose="02020603050405020304" pitchFamily="18" charset="0"/>
              </a:rPr>
              <a:t>A</a:t>
            </a:r>
            <a:r>
              <a:rPr lang="en-US" altLang="zh-CN" sz="2800">
                <a:latin typeface="Times New Roman" panose="02020603050405020304" pitchFamily="18" charset="0"/>
              </a:rPr>
              <a:t>)=</a:t>
            </a:r>
            <a:r>
              <a:rPr lang="en-US" altLang="zh-CN" sz="2800">
                <a:latin typeface="Times New Roman" panose="02020603050405020304" pitchFamily="18" charset="0"/>
                <a:sym typeface="Symbol" panose="05050102010706020507" pitchFamily="18" charset="2"/>
              </a:rPr>
              <a:t></a:t>
            </a:r>
            <a:r>
              <a:rPr lang="zh-CN" altLang="en-US" sz="2800">
                <a:latin typeface="Times New Roman" panose="02020603050405020304" pitchFamily="18" charset="0"/>
              </a:rPr>
              <a:t>均成立，则可以对</a:t>
            </a:r>
            <a:r>
              <a:rPr lang="en-US" altLang="zh-CN" sz="2800" i="1">
                <a:latin typeface="Times New Roman" panose="02020603050405020304" pitchFamily="18" charset="0"/>
              </a:rPr>
              <a:t>G</a:t>
            </a:r>
            <a:r>
              <a:rPr lang="zh-CN" altLang="en-US" sz="2800">
                <a:latin typeface="Times New Roman" panose="02020603050405020304" pitchFamily="18" charset="0"/>
              </a:rPr>
              <a:t>的句子进行确定的自顶向下分析</a:t>
            </a:r>
          </a:p>
        </p:txBody>
      </p:sp>
      <p:sp>
        <p:nvSpPr>
          <p:cNvPr id="57350" name="Rectangle 5">
            <a:extLst>
              <a:ext uri="{FF2B5EF4-FFF2-40B4-BE49-F238E27FC236}">
                <a16:creationId xmlns:a16="http://schemas.microsoft.com/office/drawing/2014/main" id="{60252723-0913-4C57-B920-43FD32BF23FD}"/>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graphicFrame>
        <p:nvGraphicFramePr>
          <p:cNvPr id="57351" name="Object 4">
            <a:extLst>
              <a:ext uri="{FF2B5EF4-FFF2-40B4-BE49-F238E27FC236}">
                <a16:creationId xmlns:a16="http://schemas.microsoft.com/office/drawing/2014/main" id="{6DC7FCCC-7669-4BC0-8C0C-EE12F6C7D0E7}"/>
              </a:ext>
            </a:extLst>
          </p:cNvPr>
          <p:cNvGraphicFramePr>
            <a:graphicFrameLocks/>
          </p:cNvGraphicFramePr>
          <p:nvPr/>
        </p:nvGraphicFramePr>
        <p:xfrm>
          <a:off x="3533775" y="2708275"/>
          <a:ext cx="317500" cy="431800"/>
        </p:xfrm>
        <a:graphic>
          <a:graphicData uri="http://schemas.openxmlformats.org/presentationml/2006/ole">
            <mc:AlternateContent xmlns:mc="http://schemas.openxmlformats.org/markup-compatibility/2006">
              <mc:Choice xmlns:v="urn:schemas-microsoft-com:vml" Requires="v">
                <p:oleObj spid="_x0000_s57630" r:id="rId3" imgW="165028" imgH="228501" progId="Equation.DSMT4">
                  <p:embed/>
                </p:oleObj>
              </mc:Choice>
              <mc:Fallback>
                <p:oleObj r:id="rId3" imgW="165028" imgH="228501" progId="Equation.DSMT4">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3775" y="2708275"/>
                        <a:ext cx="3175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7352" name="Rectangle 9">
            <a:extLst>
              <a:ext uri="{FF2B5EF4-FFF2-40B4-BE49-F238E27FC236}">
                <a16:creationId xmlns:a16="http://schemas.microsoft.com/office/drawing/2014/main" id="{9209798E-8E9E-4274-81B3-24B51F907055}"/>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graphicFrame>
        <p:nvGraphicFramePr>
          <p:cNvPr id="57353" name="Object 8">
            <a:extLst>
              <a:ext uri="{FF2B5EF4-FFF2-40B4-BE49-F238E27FC236}">
                <a16:creationId xmlns:a16="http://schemas.microsoft.com/office/drawing/2014/main" id="{DA8908C4-2090-42C2-80F9-A8508685071E}"/>
              </a:ext>
            </a:extLst>
          </p:cNvPr>
          <p:cNvGraphicFramePr>
            <a:graphicFrameLocks/>
          </p:cNvGraphicFramePr>
          <p:nvPr/>
        </p:nvGraphicFramePr>
        <p:xfrm>
          <a:off x="1619250" y="4149725"/>
          <a:ext cx="369888" cy="503238"/>
        </p:xfrm>
        <a:graphic>
          <a:graphicData uri="http://schemas.openxmlformats.org/presentationml/2006/ole">
            <mc:AlternateContent xmlns:mc="http://schemas.openxmlformats.org/markup-compatibility/2006">
              <mc:Choice xmlns:v="urn:schemas-microsoft-com:vml" Requires="v">
                <p:oleObj spid="_x0000_s57631" r:id="rId5" imgW="165028" imgH="228501" progId="Equation.DSMT4">
                  <p:embed/>
                </p:oleObj>
              </mc:Choice>
              <mc:Fallback>
                <p:oleObj r:id="rId5" imgW="165028" imgH="228501" progId="Equation.DSMT4">
                  <p:embed/>
                  <p:pic>
                    <p:nvPicPr>
                      <p:cNvPr id="0" name="Object 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4149725"/>
                        <a:ext cx="369888"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63715">
                                            <p:txEl>
                                              <p:pRg st="0" end="0"/>
                                            </p:txEl>
                                          </p:spTgt>
                                        </p:tgtEl>
                                        <p:attrNameLst>
                                          <p:attrName>style.visibility</p:attrName>
                                        </p:attrNameLst>
                                      </p:cBhvr>
                                      <p:to>
                                        <p:strVal val="visible"/>
                                      </p:to>
                                    </p:set>
                                    <p:animEffect transition="in" filter="slide(fromBottom)">
                                      <p:cBhvr>
                                        <p:cTn id="7" dur="500"/>
                                        <p:tgtEl>
                                          <p:spTgt spid="21637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163715">
                                            <p:txEl>
                                              <p:pRg st="1" end="1"/>
                                            </p:txEl>
                                          </p:spTgt>
                                        </p:tgtEl>
                                        <p:attrNameLst>
                                          <p:attrName>style.visibility</p:attrName>
                                        </p:attrNameLst>
                                      </p:cBhvr>
                                      <p:to>
                                        <p:strVal val="visible"/>
                                      </p:to>
                                    </p:set>
                                    <p:animEffect transition="in" filter="slide(fromBottom)">
                                      <p:cBhvr>
                                        <p:cTn id="12" dur="500"/>
                                        <p:tgtEl>
                                          <p:spTgt spid="21637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163715">
                                            <p:txEl>
                                              <p:pRg st="2" end="2"/>
                                            </p:txEl>
                                          </p:spTgt>
                                        </p:tgtEl>
                                        <p:attrNameLst>
                                          <p:attrName>style.visibility</p:attrName>
                                        </p:attrNameLst>
                                      </p:cBhvr>
                                      <p:to>
                                        <p:strVal val="visible"/>
                                      </p:to>
                                    </p:set>
                                    <p:animEffect transition="in" filter="slide(fromBottom)">
                                      <p:cBhvr>
                                        <p:cTn id="17" dur="500"/>
                                        <p:tgtEl>
                                          <p:spTgt spid="21637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2163715">
                                            <p:txEl>
                                              <p:pRg st="3" end="3"/>
                                            </p:txEl>
                                          </p:spTgt>
                                        </p:tgtEl>
                                        <p:attrNameLst>
                                          <p:attrName>style.visibility</p:attrName>
                                        </p:attrNameLst>
                                      </p:cBhvr>
                                      <p:to>
                                        <p:strVal val="visible"/>
                                      </p:to>
                                    </p:set>
                                    <p:animEffect transition="in" filter="slide(fromBottom)">
                                      <p:cBhvr>
                                        <p:cTn id="22" dur="500"/>
                                        <p:tgtEl>
                                          <p:spTgt spid="216371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2163715">
                                            <p:txEl>
                                              <p:pRg st="4" end="4"/>
                                            </p:txEl>
                                          </p:spTgt>
                                        </p:tgtEl>
                                        <p:attrNameLst>
                                          <p:attrName>style.visibility</p:attrName>
                                        </p:attrNameLst>
                                      </p:cBhvr>
                                      <p:to>
                                        <p:strVal val="visible"/>
                                      </p:to>
                                    </p:set>
                                    <p:animEffect transition="in" filter="slide(fromBottom)">
                                      <p:cBhvr>
                                        <p:cTn id="27" dur="500"/>
                                        <p:tgtEl>
                                          <p:spTgt spid="216371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2163715">
                                            <p:txEl>
                                              <p:pRg st="5" end="5"/>
                                            </p:txEl>
                                          </p:spTgt>
                                        </p:tgtEl>
                                        <p:attrNameLst>
                                          <p:attrName>style.visibility</p:attrName>
                                        </p:attrNameLst>
                                      </p:cBhvr>
                                      <p:to>
                                        <p:strVal val="visible"/>
                                      </p:to>
                                    </p:set>
                                    <p:animEffect transition="in" filter="slide(fromBottom)">
                                      <p:cBhvr>
                                        <p:cTn id="32" dur="500"/>
                                        <p:tgtEl>
                                          <p:spTgt spid="21637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3715" grpId="0" build="p"/>
    </p:bld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日期占位符 3">
            <a:extLst>
              <a:ext uri="{FF2B5EF4-FFF2-40B4-BE49-F238E27FC236}">
                <a16:creationId xmlns:a16="http://schemas.microsoft.com/office/drawing/2014/main" id="{2C1E807F-11E4-4D3D-86FC-BB971A3D7454}"/>
              </a:ext>
            </a:extLst>
          </p:cNvPr>
          <p:cNvSpPr>
            <a:spLocks noGrp="1"/>
          </p:cNvSpPr>
          <p:nvPr>
            <p:ph type="dt" sz="quarter" idx="10"/>
          </p:nvPr>
        </p:nvSpPr>
        <p:spPr bwMode="auto">
          <a:xfrm>
            <a:off x="457200" y="6245225"/>
            <a:ext cx="2133600" cy="476250"/>
          </a:xfrm>
          <a:ln>
            <a:miter lim="800000"/>
          </a:ln>
        </p:spPr>
        <p:txBody>
          <a:bodyPr vert="horz" wrap="square" lIns="91440" tIns="45720" rIns="91440" bIns="45720" numCol="1" anchor="t" anchorCtr="0" compatLnSpc="1"/>
          <a:lstStyle/>
          <a:p>
            <a:pPr>
              <a:buFontTx/>
              <a:buNone/>
              <a:defRPr/>
            </a:pPr>
            <a:fld id="{5396B105-200D-4DA8-8A18-1F7DA9A9191D}" type="datetime1">
              <a:rPr lang="zh-CN" altLang="en-US" noProof="0" smtClean="0">
                <a:latin typeface="+mn-lt"/>
              </a:rPr>
              <a:pPr>
                <a:buFontTx/>
                <a:buNone/>
                <a:defRPr/>
              </a:pPr>
              <a:t>2022/4/27</a:t>
            </a:fld>
            <a:endParaRPr lang="en-US" altLang="zh-CN" noProof="0">
              <a:latin typeface="+mn-lt"/>
            </a:endParaRPr>
          </a:p>
        </p:txBody>
      </p:sp>
      <p:sp>
        <p:nvSpPr>
          <p:cNvPr id="58371" name="灯片编号占位符 5">
            <a:extLst>
              <a:ext uri="{FF2B5EF4-FFF2-40B4-BE49-F238E27FC236}">
                <a16:creationId xmlns:a16="http://schemas.microsoft.com/office/drawing/2014/main" id="{478D0E8E-5A61-49D3-BF72-DCB188D6A44E}"/>
              </a:ext>
            </a:extLst>
          </p:cNvPr>
          <p:cNvSpPr>
            <a:spLocks noGrp="1" noChangeArrowheads="1"/>
          </p:cNvSpPr>
          <p:nvPr>
            <p:ph type="sldNum" sz="quarter" idx="12"/>
          </p:nvPr>
        </p:nvSpPr>
        <p:spPr bwMode="auto">
          <a:xfrm>
            <a:off x="6553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 typeface="Arial" panose="020B0604020202020204" pitchFamily="34" charset="0"/>
              <a:buNone/>
            </a:pPr>
            <a:fld id="{1CE0AD43-2B2E-4FA4-80F4-B87EA60E6F04}" type="slidenum">
              <a:rPr lang="en-US" altLang="zh-CN" sz="1400" b="0" smtClean="0">
                <a:latin typeface="Arial" panose="020B0604020202020204" pitchFamily="34" charset="0"/>
                <a:ea typeface="宋体" panose="02010600030101010101" pitchFamily="2" charset="-122"/>
              </a:rPr>
              <a:pPr>
                <a:spcBef>
                  <a:spcPct val="0"/>
                </a:spcBef>
                <a:buClrTx/>
                <a:buSzTx/>
                <a:buFont typeface="Arial" panose="020B0604020202020204" pitchFamily="34" charset="0"/>
                <a:buNone/>
              </a:pPr>
              <a:t>86</a:t>
            </a:fld>
            <a:endParaRPr lang="en-US" altLang="zh-CN" sz="1400" b="0">
              <a:latin typeface="Arial" panose="020B0604020202020204" pitchFamily="34" charset="0"/>
              <a:ea typeface="宋体" panose="02010600030101010101" pitchFamily="2" charset="-122"/>
            </a:endParaRPr>
          </a:p>
        </p:txBody>
      </p:sp>
      <p:sp>
        <p:nvSpPr>
          <p:cNvPr id="58372" name="Rectangle 2">
            <a:extLst>
              <a:ext uri="{FF2B5EF4-FFF2-40B4-BE49-F238E27FC236}">
                <a16:creationId xmlns:a16="http://schemas.microsoft.com/office/drawing/2014/main" id="{F7C9F479-434C-463F-A52F-6A434FB2480C}"/>
              </a:ext>
            </a:extLst>
          </p:cNvPr>
          <p:cNvSpPr>
            <a:spLocks noGrp="1" noChangeArrowheads="1"/>
          </p:cNvSpPr>
          <p:nvPr>
            <p:ph type="title" idx="4294967295"/>
          </p:nvPr>
        </p:nvSpPr>
        <p:spPr>
          <a:xfrm>
            <a:off x="1042988" y="333375"/>
            <a:ext cx="4608512" cy="792163"/>
          </a:xfrm>
        </p:spPr>
        <p:txBody>
          <a:bodyPr lIns="92075" tIns="46038" rIns="92075" bIns="46038" anchor="ctr"/>
          <a:lstStyle/>
          <a:p>
            <a:pPr eaLnBrk="1" hangingPunct="1"/>
            <a:r>
              <a:rPr lang="en-US" altLang="zh-CN">
                <a:latin typeface="Times New Roman" panose="02020603050405020304" pitchFamily="18" charset="0"/>
              </a:rPr>
              <a:t>4.2.3 LL(1)</a:t>
            </a:r>
            <a:r>
              <a:rPr lang="zh-CN" altLang="en-US" sz="4000"/>
              <a:t>文法</a:t>
            </a:r>
          </a:p>
        </p:txBody>
      </p:sp>
      <p:sp>
        <p:nvSpPr>
          <p:cNvPr id="2164739" name="Rectangle 3">
            <a:extLst>
              <a:ext uri="{FF2B5EF4-FFF2-40B4-BE49-F238E27FC236}">
                <a16:creationId xmlns:a16="http://schemas.microsoft.com/office/drawing/2014/main" id="{6995FF33-D48F-46E6-85B8-0F4AB6853954}"/>
              </a:ext>
            </a:extLst>
          </p:cNvPr>
          <p:cNvSpPr>
            <a:spLocks noGrp="1" noChangeArrowheads="1"/>
          </p:cNvSpPr>
          <p:nvPr>
            <p:ph type="body" idx="4294967295"/>
          </p:nvPr>
        </p:nvSpPr>
        <p:spPr>
          <a:xfrm>
            <a:off x="120650" y="1555750"/>
            <a:ext cx="8915400" cy="5329238"/>
          </a:xfrm>
        </p:spPr>
        <p:txBody>
          <a:bodyPr lIns="92075" tIns="46038" rIns="92075" bIns="46038"/>
          <a:lstStyle/>
          <a:p>
            <a:pPr marL="812800" indent="-812800" eaLnBrk="1" hangingPunct="1">
              <a:buFont typeface="Wingdings" panose="05000000000000000000" pitchFamily="2" charset="2"/>
              <a:buNone/>
            </a:pPr>
            <a:r>
              <a:rPr lang="zh-CN" altLang="en-US" sz="2600">
                <a:latin typeface="Times New Roman" panose="02020603050405020304" pitchFamily="18" charset="0"/>
              </a:rPr>
              <a:t>如果</a:t>
            </a:r>
            <a:r>
              <a:rPr lang="en-US" altLang="zh-CN" sz="2600" i="1">
                <a:latin typeface="Times New Roman" panose="02020603050405020304" pitchFamily="18" charset="0"/>
              </a:rPr>
              <a:t>G</a:t>
            </a:r>
            <a:r>
              <a:rPr lang="zh-CN" altLang="en-US" sz="2600">
                <a:latin typeface="Times New Roman" panose="02020603050405020304" pitchFamily="18" charset="0"/>
              </a:rPr>
              <a:t>的任意两个具有相同左部的产生式</a:t>
            </a:r>
            <a:r>
              <a:rPr lang="en-US" altLang="zh-CN" sz="2600" i="1">
                <a:latin typeface="Times New Roman" panose="02020603050405020304" pitchFamily="18" charset="0"/>
              </a:rPr>
              <a:t>A</a:t>
            </a:r>
            <a:r>
              <a:rPr lang="en-US" altLang="zh-CN" sz="2600">
                <a:latin typeface="Times New Roman" panose="02020603050405020304" pitchFamily="18" charset="0"/>
              </a:rPr>
              <a:t>→</a:t>
            </a:r>
            <a:r>
              <a:rPr lang="en-US" altLang="zh-CN" sz="2600" i="1">
                <a:latin typeface="Times New Roman" panose="02020603050405020304" pitchFamily="18" charset="0"/>
              </a:rPr>
              <a:t>α</a:t>
            </a:r>
            <a:r>
              <a:rPr lang="en-US" altLang="zh-CN" sz="2600">
                <a:latin typeface="Times New Roman" panose="02020603050405020304" pitchFamily="18" charset="0"/>
              </a:rPr>
              <a:t>|</a:t>
            </a:r>
            <a:r>
              <a:rPr lang="en-US" altLang="zh-CN" sz="2600" i="1">
                <a:latin typeface="Times New Roman" panose="02020603050405020304" pitchFamily="18" charset="0"/>
              </a:rPr>
              <a:t>β</a:t>
            </a:r>
            <a:r>
              <a:rPr lang="zh-CN" altLang="en-US" sz="2600">
                <a:latin typeface="Times New Roman" panose="02020603050405020304" pitchFamily="18" charset="0"/>
              </a:rPr>
              <a:t>满足下列条件：</a:t>
            </a:r>
          </a:p>
          <a:p>
            <a:pPr marL="812800" indent="-812800" eaLnBrk="1" hangingPunct="1">
              <a:buFont typeface="Wingdings" panose="05000000000000000000" pitchFamily="2" charset="2"/>
              <a:buNone/>
            </a:pPr>
            <a:r>
              <a:rPr lang="en-US" altLang="zh-CN" sz="2600">
                <a:latin typeface="Times New Roman" panose="02020603050405020304" pitchFamily="18" charset="0"/>
              </a:rPr>
              <a:t>1. </a:t>
            </a:r>
            <a:r>
              <a:rPr lang="zh-CN" altLang="en-US" sz="2600">
                <a:latin typeface="Times New Roman" panose="02020603050405020304" pitchFamily="18" charset="0"/>
              </a:rPr>
              <a:t>如果</a:t>
            </a:r>
            <a:r>
              <a:rPr lang="en-US" altLang="zh-CN" sz="2600" i="1">
                <a:latin typeface="Times New Roman" panose="02020603050405020304" pitchFamily="18" charset="0"/>
              </a:rPr>
              <a:t>α</a:t>
            </a:r>
            <a:r>
              <a:rPr lang="zh-CN" altLang="en-US" sz="2600">
                <a:latin typeface="Times New Roman" panose="02020603050405020304" pitchFamily="18" charset="0"/>
              </a:rPr>
              <a:t>、</a:t>
            </a:r>
            <a:r>
              <a:rPr lang="en-US" altLang="zh-CN" sz="2600" i="1">
                <a:latin typeface="Times New Roman" panose="02020603050405020304" pitchFamily="18" charset="0"/>
              </a:rPr>
              <a:t>β</a:t>
            </a:r>
            <a:r>
              <a:rPr lang="zh-CN" altLang="en-US" sz="2600">
                <a:latin typeface="Times New Roman" panose="02020603050405020304" pitchFamily="18" charset="0"/>
              </a:rPr>
              <a:t>均不能推导出</a:t>
            </a:r>
            <a:r>
              <a:rPr lang="en-US" altLang="zh-CN" sz="2600" i="1">
                <a:latin typeface="Times New Roman" panose="02020603050405020304" pitchFamily="18" charset="0"/>
              </a:rPr>
              <a:t>ε</a:t>
            </a:r>
            <a:r>
              <a:rPr lang="zh-CN" altLang="en-US" sz="2600">
                <a:latin typeface="Times New Roman" panose="02020603050405020304" pitchFamily="18" charset="0"/>
              </a:rPr>
              <a:t>，则</a:t>
            </a:r>
            <a:r>
              <a:rPr lang="en-US" altLang="zh-CN" sz="2600">
                <a:latin typeface="Times New Roman" panose="02020603050405020304" pitchFamily="18" charset="0"/>
              </a:rPr>
              <a:t>FIRST(</a:t>
            </a:r>
            <a:r>
              <a:rPr lang="en-US" altLang="zh-CN" sz="2600" i="1">
                <a:latin typeface="Times New Roman" panose="02020603050405020304" pitchFamily="18" charset="0"/>
              </a:rPr>
              <a:t>α</a:t>
            </a:r>
            <a:r>
              <a:rPr lang="en-US" altLang="zh-CN" sz="2600">
                <a:latin typeface="Times New Roman" panose="02020603050405020304" pitchFamily="18" charset="0"/>
              </a:rPr>
              <a:t>)∩FIRST(</a:t>
            </a:r>
            <a:r>
              <a:rPr lang="en-US" altLang="zh-CN" sz="2600" i="1">
                <a:latin typeface="Times New Roman" panose="02020603050405020304" pitchFamily="18" charset="0"/>
              </a:rPr>
              <a:t>β</a:t>
            </a:r>
            <a:r>
              <a:rPr lang="en-US" altLang="zh-CN" sz="2600">
                <a:latin typeface="Times New Roman" panose="02020603050405020304" pitchFamily="18" charset="0"/>
              </a:rPr>
              <a:t>)=</a:t>
            </a:r>
            <a:r>
              <a:rPr lang="en-US" altLang="zh-CN" sz="2600">
                <a:latin typeface="Times New Roman" panose="02020603050405020304" pitchFamily="18" charset="0"/>
                <a:sym typeface="Symbol" panose="05050102010706020507" pitchFamily="18" charset="2"/>
              </a:rPr>
              <a:t></a:t>
            </a:r>
            <a:r>
              <a:rPr lang="zh-CN" altLang="en-US" sz="2600">
                <a:latin typeface="Times New Roman" panose="02020603050405020304" pitchFamily="18" charset="0"/>
              </a:rPr>
              <a:t>；</a:t>
            </a:r>
            <a:endParaRPr lang="zh-CN" altLang="en-US" sz="2600" i="1">
              <a:latin typeface="Times New Roman" panose="02020603050405020304" pitchFamily="18" charset="0"/>
            </a:endParaRPr>
          </a:p>
          <a:p>
            <a:pPr marL="812800" indent="-812800" eaLnBrk="1" hangingPunct="1">
              <a:buFont typeface="Wingdings" panose="05000000000000000000" pitchFamily="2" charset="2"/>
              <a:buNone/>
            </a:pPr>
            <a:r>
              <a:rPr lang="en-US" altLang="zh-CN" sz="2600">
                <a:latin typeface="Times New Roman" panose="02020603050405020304" pitchFamily="18" charset="0"/>
              </a:rPr>
              <a:t>2.</a:t>
            </a:r>
            <a:r>
              <a:rPr lang="en-US" altLang="zh-CN" sz="2600" i="1">
                <a:latin typeface="Times New Roman" panose="02020603050405020304" pitchFamily="18" charset="0"/>
              </a:rPr>
              <a:t> α</a:t>
            </a:r>
            <a:r>
              <a:rPr lang="zh-CN" altLang="en-US" sz="2600">
                <a:latin typeface="Times New Roman" panose="02020603050405020304" pitchFamily="18" charset="0"/>
              </a:rPr>
              <a:t>和</a:t>
            </a:r>
            <a:r>
              <a:rPr lang="en-US" altLang="zh-CN" sz="2600" i="1">
                <a:latin typeface="Times New Roman" panose="02020603050405020304" pitchFamily="18" charset="0"/>
              </a:rPr>
              <a:t>β</a:t>
            </a:r>
            <a:r>
              <a:rPr lang="zh-CN" altLang="en-US" sz="2600">
                <a:latin typeface="Times New Roman" panose="02020603050405020304" pitchFamily="18" charset="0"/>
              </a:rPr>
              <a:t>至多有一个能推导出</a:t>
            </a:r>
            <a:r>
              <a:rPr lang="en-US" altLang="zh-CN" sz="2600" i="1">
                <a:latin typeface="Times New Roman" panose="02020603050405020304" pitchFamily="18" charset="0"/>
              </a:rPr>
              <a:t>ε</a:t>
            </a:r>
            <a:r>
              <a:rPr lang="zh-CN" altLang="en-US" sz="2600">
                <a:latin typeface="Times New Roman" panose="02020603050405020304" pitchFamily="18" charset="0"/>
              </a:rPr>
              <a:t>；</a:t>
            </a:r>
          </a:p>
          <a:p>
            <a:pPr marL="812800" indent="-812800" eaLnBrk="1" hangingPunct="1">
              <a:buFont typeface="Wingdings" panose="05000000000000000000" pitchFamily="2" charset="2"/>
              <a:buNone/>
            </a:pPr>
            <a:r>
              <a:rPr lang="en-US" altLang="zh-CN" sz="2600">
                <a:latin typeface="Times New Roman" panose="02020603050405020304" pitchFamily="18" charset="0"/>
              </a:rPr>
              <a:t>3. </a:t>
            </a:r>
            <a:r>
              <a:rPr lang="zh-CN" altLang="en-US" sz="2600">
                <a:latin typeface="Times New Roman" panose="02020603050405020304" pitchFamily="18" charset="0"/>
              </a:rPr>
              <a:t>如果</a:t>
            </a:r>
            <a:r>
              <a:rPr lang="en-US" altLang="zh-CN" sz="2600" i="1">
                <a:latin typeface="Times New Roman" panose="02020603050405020304" pitchFamily="18" charset="0"/>
              </a:rPr>
              <a:t>β     ε</a:t>
            </a:r>
            <a:r>
              <a:rPr lang="zh-CN" altLang="en-US" sz="2600">
                <a:latin typeface="Times New Roman" panose="02020603050405020304" pitchFamily="18" charset="0"/>
              </a:rPr>
              <a:t>，则</a:t>
            </a:r>
            <a:r>
              <a:rPr lang="en-US" altLang="zh-CN" sz="2600">
                <a:latin typeface="Times New Roman" panose="02020603050405020304" pitchFamily="18" charset="0"/>
              </a:rPr>
              <a:t>FIRST(</a:t>
            </a:r>
            <a:r>
              <a:rPr lang="en-US" altLang="zh-CN" sz="2600" i="1">
                <a:latin typeface="Times New Roman" panose="02020603050405020304" pitchFamily="18" charset="0"/>
              </a:rPr>
              <a:t>α</a:t>
            </a:r>
            <a:r>
              <a:rPr lang="en-US" altLang="zh-CN" sz="2600">
                <a:latin typeface="Times New Roman" panose="02020603050405020304" pitchFamily="18" charset="0"/>
              </a:rPr>
              <a:t>)∩FOLLOW(</a:t>
            </a:r>
            <a:r>
              <a:rPr lang="en-US" altLang="zh-CN" sz="2600" i="1">
                <a:latin typeface="Times New Roman" panose="02020603050405020304" pitchFamily="18" charset="0"/>
              </a:rPr>
              <a:t>A</a:t>
            </a:r>
            <a:r>
              <a:rPr lang="en-US" altLang="zh-CN" sz="2600">
                <a:latin typeface="Times New Roman" panose="02020603050405020304" pitchFamily="18" charset="0"/>
              </a:rPr>
              <a:t>) =</a:t>
            </a:r>
            <a:r>
              <a:rPr lang="en-US" altLang="zh-CN" sz="2600">
                <a:latin typeface="Times New Roman" panose="02020603050405020304" pitchFamily="18" charset="0"/>
                <a:sym typeface="Symbol" panose="05050102010706020507" pitchFamily="18" charset="2"/>
              </a:rPr>
              <a:t></a:t>
            </a:r>
            <a:endParaRPr lang="en-US" altLang="zh-CN" sz="2600">
              <a:latin typeface="Times New Roman" panose="02020603050405020304" pitchFamily="18" charset="0"/>
            </a:endParaRPr>
          </a:p>
          <a:p>
            <a:pPr marL="812800" indent="-812800" eaLnBrk="1" hangingPunct="1">
              <a:buFont typeface="Wingdings" panose="05000000000000000000" pitchFamily="2" charset="2"/>
              <a:buNone/>
            </a:pPr>
            <a:r>
              <a:rPr lang="zh-CN" altLang="en-US" sz="2600">
                <a:latin typeface="Times New Roman" panose="02020603050405020304" pitchFamily="18" charset="0"/>
              </a:rPr>
              <a:t>则称</a:t>
            </a:r>
            <a:r>
              <a:rPr lang="en-US" altLang="zh-CN" sz="2600" i="1">
                <a:latin typeface="Times New Roman" panose="02020603050405020304" pitchFamily="18" charset="0"/>
              </a:rPr>
              <a:t>G</a:t>
            </a:r>
            <a:r>
              <a:rPr lang="zh-CN" altLang="en-US" sz="2600">
                <a:latin typeface="Times New Roman" panose="02020603050405020304" pitchFamily="18" charset="0"/>
              </a:rPr>
              <a:t>为</a:t>
            </a:r>
            <a:r>
              <a:rPr lang="en-US" altLang="zh-CN" sz="2600" i="1">
                <a:latin typeface="Times New Roman" panose="02020603050405020304" pitchFamily="18" charset="0"/>
              </a:rPr>
              <a:t>LL</a:t>
            </a:r>
            <a:r>
              <a:rPr lang="en-US" altLang="zh-CN" sz="2600">
                <a:latin typeface="Times New Roman" panose="02020603050405020304" pitchFamily="18" charset="0"/>
              </a:rPr>
              <a:t>(1)</a:t>
            </a:r>
            <a:r>
              <a:rPr lang="zh-CN" altLang="en-US" sz="2600">
                <a:latin typeface="Times New Roman" panose="02020603050405020304" pitchFamily="18" charset="0"/>
              </a:rPr>
              <a:t>文法。</a:t>
            </a:r>
          </a:p>
          <a:p>
            <a:pPr marL="812800" indent="-812800" eaLnBrk="1" hangingPunct="1">
              <a:buFont typeface="Wingdings" panose="05000000000000000000" pitchFamily="2" charset="2"/>
              <a:buNone/>
            </a:pPr>
            <a:r>
              <a:rPr lang="zh-CN" altLang="en-US" sz="2600">
                <a:latin typeface="Times New Roman" panose="02020603050405020304" pitchFamily="18" charset="0"/>
              </a:rPr>
              <a:t>第一个</a:t>
            </a:r>
            <a:r>
              <a:rPr lang="en-US" altLang="zh-CN" sz="2600" i="1">
                <a:latin typeface="Times New Roman" panose="02020603050405020304" pitchFamily="18" charset="0"/>
              </a:rPr>
              <a:t>L</a:t>
            </a:r>
            <a:r>
              <a:rPr lang="zh-CN" altLang="en-US" sz="2600">
                <a:latin typeface="Times New Roman" panose="02020603050405020304" pitchFamily="18" charset="0"/>
              </a:rPr>
              <a:t>代表从左向右扫描输入符号串，第二个</a:t>
            </a:r>
            <a:r>
              <a:rPr lang="en-US" altLang="zh-CN" sz="2600" i="1">
                <a:latin typeface="Times New Roman" panose="02020603050405020304" pitchFamily="18" charset="0"/>
              </a:rPr>
              <a:t>L</a:t>
            </a:r>
            <a:r>
              <a:rPr lang="zh-CN" altLang="en-US" sz="2600">
                <a:latin typeface="Times New Roman" panose="02020603050405020304" pitchFamily="18" charset="0"/>
              </a:rPr>
              <a:t>代表产</a:t>
            </a:r>
          </a:p>
          <a:p>
            <a:pPr marL="812800" indent="-812800" eaLnBrk="1" hangingPunct="1">
              <a:buFont typeface="Wingdings" panose="05000000000000000000" pitchFamily="2" charset="2"/>
              <a:buNone/>
            </a:pPr>
            <a:r>
              <a:rPr lang="zh-CN" altLang="en-US" sz="2600">
                <a:latin typeface="Times New Roman" panose="02020603050405020304" pitchFamily="18" charset="0"/>
              </a:rPr>
              <a:t>生最左推导，</a:t>
            </a:r>
            <a:r>
              <a:rPr lang="en-US" altLang="zh-CN" sz="2600">
                <a:latin typeface="Times New Roman" panose="02020603050405020304" pitchFamily="18" charset="0"/>
              </a:rPr>
              <a:t>1</a:t>
            </a:r>
            <a:r>
              <a:rPr lang="zh-CN" altLang="en-US" sz="2600">
                <a:latin typeface="Times New Roman" panose="02020603050405020304" pitchFamily="18" charset="0"/>
              </a:rPr>
              <a:t>代表在分析过程中执行每步推导都要向</a:t>
            </a:r>
          </a:p>
          <a:p>
            <a:pPr marL="812800" indent="-812800" eaLnBrk="1" hangingPunct="1">
              <a:buFont typeface="Wingdings" panose="05000000000000000000" pitchFamily="2" charset="2"/>
              <a:buNone/>
            </a:pPr>
            <a:r>
              <a:rPr lang="zh-CN" altLang="en-US" sz="2600">
                <a:latin typeface="Times New Roman" panose="02020603050405020304" pitchFamily="18" charset="0"/>
              </a:rPr>
              <a:t>前查看一个输入符号 </a:t>
            </a:r>
          </a:p>
        </p:txBody>
      </p:sp>
      <p:sp>
        <p:nvSpPr>
          <p:cNvPr id="58374" name="Rectangle 5">
            <a:extLst>
              <a:ext uri="{FF2B5EF4-FFF2-40B4-BE49-F238E27FC236}">
                <a16:creationId xmlns:a16="http://schemas.microsoft.com/office/drawing/2014/main" id="{22D72983-6C10-4BE3-95EB-B8E06BD31B9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graphicFrame>
        <p:nvGraphicFramePr>
          <p:cNvPr id="58375" name="Object 4">
            <a:extLst>
              <a:ext uri="{FF2B5EF4-FFF2-40B4-BE49-F238E27FC236}">
                <a16:creationId xmlns:a16="http://schemas.microsoft.com/office/drawing/2014/main" id="{886B6092-0220-475D-AA77-1D834FFC5DD6}"/>
              </a:ext>
            </a:extLst>
          </p:cNvPr>
          <p:cNvGraphicFramePr>
            <a:graphicFrameLocks/>
          </p:cNvGraphicFramePr>
          <p:nvPr/>
        </p:nvGraphicFramePr>
        <p:xfrm>
          <a:off x="1403350" y="3284538"/>
          <a:ext cx="425450" cy="576262"/>
        </p:xfrm>
        <a:graphic>
          <a:graphicData uri="http://schemas.openxmlformats.org/presentationml/2006/ole">
            <mc:AlternateContent xmlns:mc="http://schemas.openxmlformats.org/markup-compatibility/2006">
              <mc:Choice xmlns:v="urn:schemas-microsoft-com:vml" Requires="v">
                <p:oleObj spid="_x0000_s58515" r:id="rId3" imgW="165028" imgH="228501" progId="Equation.DSMT4">
                  <p:embed/>
                </p:oleObj>
              </mc:Choice>
              <mc:Fallback>
                <p:oleObj r:id="rId3" imgW="165028" imgH="228501" progId="Equation.DSMT4">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3284538"/>
                        <a:ext cx="42545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8376" name="文本框 1">
            <a:extLst>
              <a:ext uri="{FF2B5EF4-FFF2-40B4-BE49-F238E27FC236}">
                <a16:creationId xmlns:a16="http://schemas.microsoft.com/office/drawing/2014/main" id="{D03CCFE0-4AEB-485D-A853-EF691D6FA21A}"/>
              </a:ext>
            </a:extLst>
          </p:cNvPr>
          <p:cNvSpPr txBox="1">
            <a:spLocks noChangeArrowheads="1"/>
          </p:cNvSpPr>
          <p:nvPr/>
        </p:nvSpPr>
        <p:spPr bwMode="auto">
          <a:xfrm>
            <a:off x="1643063" y="5862638"/>
            <a:ext cx="66167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r>
              <a:rPr lang="en-US" altLang="zh-CN" sz="2600" i="1">
                <a:solidFill>
                  <a:srgbClr val="FF00FF"/>
                </a:solidFill>
                <a:latin typeface="Times New Roman" panose="02020603050405020304" pitchFamily="18" charset="0"/>
                <a:ea typeface="宋体" panose="02010600030101010101" pitchFamily="2" charset="-122"/>
              </a:rPr>
              <a:t>LL</a:t>
            </a:r>
            <a:r>
              <a:rPr lang="en-US" altLang="zh-CN" sz="2600">
                <a:solidFill>
                  <a:srgbClr val="FF00FF"/>
                </a:solidFill>
                <a:latin typeface="Times New Roman" panose="02020603050405020304" pitchFamily="18" charset="0"/>
                <a:ea typeface="宋体" panose="02010600030101010101" pitchFamily="2" charset="-122"/>
              </a:rPr>
              <a:t>(1)</a:t>
            </a:r>
            <a:r>
              <a:rPr lang="zh-CN" altLang="en-US" sz="2600">
                <a:solidFill>
                  <a:srgbClr val="FF00FF"/>
                </a:solidFill>
                <a:latin typeface="Times New Roman" panose="02020603050405020304" pitchFamily="18" charset="0"/>
                <a:ea typeface="宋体" panose="02010600030101010101" pitchFamily="2" charset="-122"/>
              </a:rPr>
              <a:t>文法既不是二义性的，也不是左递归的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64739">
                                            <p:txEl>
                                              <p:pRg st="0" end="0"/>
                                            </p:txEl>
                                          </p:spTgt>
                                        </p:tgtEl>
                                        <p:attrNameLst>
                                          <p:attrName>style.visibility</p:attrName>
                                        </p:attrNameLst>
                                      </p:cBhvr>
                                      <p:to>
                                        <p:strVal val="visible"/>
                                      </p:to>
                                    </p:set>
                                    <p:animEffect transition="in" filter="slide(fromBottom)">
                                      <p:cBhvr>
                                        <p:cTn id="7" dur="500"/>
                                        <p:tgtEl>
                                          <p:spTgt spid="21647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164739">
                                            <p:txEl>
                                              <p:pRg st="1" end="1"/>
                                            </p:txEl>
                                          </p:spTgt>
                                        </p:tgtEl>
                                        <p:attrNameLst>
                                          <p:attrName>style.visibility</p:attrName>
                                        </p:attrNameLst>
                                      </p:cBhvr>
                                      <p:to>
                                        <p:strVal val="visible"/>
                                      </p:to>
                                    </p:set>
                                    <p:animEffect transition="in" filter="slide(fromBottom)">
                                      <p:cBhvr>
                                        <p:cTn id="12" dur="500"/>
                                        <p:tgtEl>
                                          <p:spTgt spid="21647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164739">
                                            <p:txEl>
                                              <p:pRg st="2" end="2"/>
                                            </p:txEl>
                                          </p:spTgt>
                                        </p:tgtEl>
                                        <p:attrNameLst>
                                          <p:attrName>style.visibility</p:attrName>
                                        </p:attrNameLst>
                                      </p:cBhvr>
                                      <p:to>
                                        <p:strVal val="visible"/>
                                      </p:to>
                                    </p:set>
                                    <p:animEffect transition="in" filter="slide(fromBottom)">
                                      <p:cBhvr>
                                        <p:cTn id="17" dur="500"/>
                                        <p:tgtEl>
                                          <p:spTgt spid="21647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2164739">
                                            <p:txEl>
                                              <p:pRg st="3" end="3"/>
                                            </p:txEl>
                                          </p:spTgt>
                                        </p:tgtEl>
                                        <p:attrNameLst>
                                          <p:attrName>style.visibility</p:attrName>
                                        </p:attrNameLst>
                                      </p:cBhvr>
                                      <p:to>
                                        <p:strVal val="visible"/>
                                      </p:to>
                                    </p:set>
                                    <p:animEffect transition="in" filter="slide(fromBottom)">
                                      <p:cBhvr>
                                        <p:cTn id="22" dur="500"/>
                                        <p:tgtEl>
                                          <p:spTgt spid="216473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2164739">
                                            <p:txEl>
                                              <p:pRg st="4" end="4"/>
                                            </p:txEl>
                                          </p:spTgt>
                                        </p:tgtEl>
                                        <p:attrNameLst>
                                          <p:attrName>style.visibility</p:attrName>
                                        </p:attrNameLst>
                                      </p:cBhvr>
                                      <p:to>
                                        <p:strVal val="visible"/>
                                      </p:to>
                                    </p:set>
                                    <p:animEffect transition="in" filter="slide(fromBottom)">
                                      <p:cBhvr>
                                        <p:cTn id="27" dur="500"/>
                                        <p:tgtEl>
                                          <p:spTgt spid="216473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2164739">
                                            <p:txEl>
                                              <p:pRg st="5" end="5"/>
                                            </p:txEl>
                                          </p:spTgt>
                                        </p:tgtEl>
                                        <p:attrNameLst>
                                          <p:attrName>style.visibility</p:attrName>
                                        </p:attrNameLst>
                                      </p:cBhvr>
                                      <p:to>
                                        <p:strVal val="visible"/>
                                      </p:to>
                                    </p:set>
                                    <p:animEffect transition="in" filter="slide(fromBottom)">
                                      <p:cBhvr>
                                        <p:cTn id="32" dur="500"/>
                                        <p:tgtEl>
                                          <p:spTgt spid="216473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2164739">
                                            <p:txEl>
                                              <p:pRg st="6" end="6"/>
                                            </p:txEl>
                                          </p:spTgt>
                                        </p:tgtEl>
                                        <p:attrNameLst>
                                          <p:attrName>style.visibility</p:attrName>
                                        </p:attrNameLst>
                                      </p:cBhvr>
                                      <p:to>
                                        <p:strVal val="visible"/>
                                      </p:to>
                                    </p:set>
                                    <p:animEffect transition="in" filter="slide(fromBottom)">
                                      <p:cBhvr>
                                        <p:cTn id="37" dur="500"/>
                                        <p:tgtEl>
                                          <p:spTgt spid="216473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2164739">
                                            <p:txEl>
                                              <p:pRg st="7" end="7"/>
                                            </p:txEl>
                                          </p:spTgt>
                                        </p:tgtEl>
                                        <p:attrNameLst>
                                          <p:attrName>style.visibility</p:attrName>
                                        </p:attrNameLst>
                                      </p:cBhvr>
                                      <p:to>
                                        <p:strVal val="visible"/>
                                      </p:to>
                                    </p:set>
                                    <p:animEffect transition="in" filter="slide(fromBottom)">
                                      <p:cBhvr>
                                        <p:cTn id="42" dur="500"/>
                                        <p:tgtEl>
                                          <p:spTgt spid="216473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4739" grpId="0" build="p"/>
    </p:bld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bg bwMode="auto">
      <p:bgPr>
        <a:solidFill>
          <a:schemeClr val="bg1"/>
        </a:solidFill>
        <a:effectLst/>
      </p:bgPr>
    </p:bg>
    <p:spTree>
      <p:nvGrpSpPr>
        <p:cNvPr id="1" name=""/>
        <p:cNvGrpSpPr/>
        <p:nvPr/>
      </p:nvGrpSpPr>
      <p:grpSpPr>
        <a:xfrm>
          <a:off x="0" y="0"/>
          <a:ext cx="0" cy="0"/>
          <a:chOff x="0" y="0"/>
          <a:chExt cx="0" cy="0"/>
        </a:xfrm>
      </p:grpSpPr>
      <p:sp>
        <p:nvSpPr>
          <p:cNvPr id="8" name="日期占位符 3">
            <a:extLst>
              <a:ext uri="{FF2B5EF4-FFF2-40B4-BE49-F238E27FC236}">
                <a16:creationId xmlns:a16="http://schemas.microsoft.com/office/drawing/2014/main" id="{5036D490-8BD3-407F-9FF7-A9830643AC6B}"/>
              </a:ext>
            </a:extLst>
          </p:cNvPr>
          <p:cNvSpPr>
            <a:spLocks noGrp="1"/>
          </p:cNvSpPr>
          <p:nvPr>
            <p:ph type="dt" sz="quarter" idx="10"/>
          </p:nvPr>
        </p:nvSpPr>
        <p:spPr>
          <a:xfrm>
            <a:off x="457200" y="6408738"/>
            <a:ext cx="2133600" cy="476250"/>
          </a:xfrm>
        </p:spPr>
        <p:txBody>
          <a:bodyPr/>
          <a:lstStyle/>
          <a:p>
            <a:pPr>
              <a:defRPr/>
            </a:pPr>
            <a:fld id="{C9ADCBBD-E506-4418-9E8A-8AA44D785933}" type="datetime1">
              <a:rPr lang="zh-CN" altLang="en-US"/>
              <a:pPr>
                <a:defRPr/>
              </a:pPr>
              <a:t>2022/4/27</a:t>
            </a:fld>
            <a:endParaRPr lang="en-US" altLang="zh-CN"/>
          </a:p>
        </p:txBody>
      </p:sp>
      <p:sp>
        <p:nvSpPr>
          <p:cNvPr id="59395" name="灯片编号占位符 5">
            <a:extLst>
              <a:ext uri="{FF2B5EF4-FFF2-40B4-BE49-F238E27FC236}">
                <a16:creationId xmlns:a16="http://schemas.microsoft.com/office/drawing/2014/main" id="{A395870C-E3BB-4F1B-84DF-1CC14A12508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8670E39A-7DD4-4255-9443-0DD116A9D06B}" type="slidenum">
              <a:rPr lang="en-US" altLang="zh-CN" sz="1400" smtClean="0"/>
              <a:pPr eaLnBrk="0" hangingPunct="0">
                <a:spcBef>
                  <a:spcPct val="0"/>
                </a:spcBef>
                <a:buFontTx/>
                <a:buNone/>
              </a:pPr>
              <a:t>87</a:t>
            </a:fld>
            <a:endParaRPr lang="en-US" altLang="zh-CN" sz="1400"/>
          </a:p>
        </p:txBody>
      </p:sp>
      <p:sp>
        <p:nvSpPr>
          <p:cNvPr id="59396" name="Rectangle 5">
            <a:extLst>
              <a:ext uri="{FF2B5EF4-FFF2-40B4-BE49-F238E27FC236}">
                <a16:creationId xmlns:a16="http://schemas.microsoft.com/office/drawing/2014/main" id="{912F6296-EE9B-484D-90CB-D1B8532E38A8}"/>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graphicFrame>
        <p:nvGraphicFramePr>
          <p:cNvPr id="59397" name="Object 4">
            <a:extLst>
              <a:ext uri="{FF2B5EF4-FFF2-40B4-BE49-F238E27FC236}">
                <a16:creationId xmlns:a16="http://schemas.microsoft.com/office/drawing/2014/main" id="{44149437-C9F4-461E-98CF-3749304A1AAB}"/>
              </a:ext>
            </a:extLst>
          </p:cNvPr>
          <p:cNvGraphicFramePr>
            <a:graphicFrameLocks/>
          </p:cNvGraphicFramePr>
          <p:nvPr/>
        </p:nvGraphicFramePr>
        <p:xfrm>
          <a:off x="4427538" y="5259388"/>
          <a:ext cx="295275" cy="401637"/>
        </p:xfrm>
        <a:graphic>
          <a:graphicData uri="http://schemas.openxmlformats.org/presentationml/2006/ole">
            <mc:AlternateContent xmlns:mc="http://schemas.openxmlformats.org/markup-compatibility/2006">
              <mc:Choice xmlns:v="urn:schemas-microsoft-com:vml" Requires="v">
                <p:oleObj spid="_x0000_s59679" r:id="rId3" imgW="165028" imgH="228501" progId="Equation.DSMT4">
                  <p:embed/>
                </p:oleObj>
              </mc:Choice>
              <mc:Fallback>
                <p:oleObj r:id="rId3" imgW="165028" imgH="228501" progId="Equation.DSMT4">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7538" y="5259388"/>
                        <a:ext cx="295275"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9398" name="Rectangle 7">
            <a:extLst>
              <a:ext uri="{FF2B5EF4-FFF2-40B4-BE49-F238E27FC236}">
                <a16:creationId xmlns:a16="http://schemas.microsoft.com/office/drawing/2014/main" id="{79F968E5-0111-49EB-823D-3B2A09B805BA}"/>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graphicFrame>
        <p:nvGraphicFramePr>
          <p:cNvPr id="59399" name="Object 6">
            <a:extLst>
              <a:ext uri="{FF2B5EF4-FFF2-40B4-BE49-F238E27FC236}">
                <a16:creationId xmlns:a16="http://schemas.microsoft.com/office/drawing/2014/main" id="{C0C001D6-0698-4163-99DC-CACAD0A08A8D}"/>
              </a:ext>
            </a:extLst>
          </p:cNvPr>
          <p:cNvGraphicFramePr>
            <a:graphicFrameLocks/>
          </p:cNvGraphicFramePr>
          <p:nvPr/>
        </p:nvGraphicFramePr>
        <p:xfrm>
          <a:off x="2044700" y="5949950"/>
          <a:ext cx="295275" cy="401638"/>
        </p:xfrm>
        <a:graphic>
          <a:graphicData uri="http://schemas.openxmlformats.org/presentationml/2006/ole">
            <mc:AlternateContent xmlns:mc="http://schemas.openxmlformats.org/markup-compatibility/2006">
              <mc:Choice xmlns:v="urn:schemas-microsoft-com:vml" Requires="v">
                <p:oleObj spid="_x0000_s59680" r:id="rId5" imgW="165028" imgH="228501" progId="Equation.DSMT4">
                  <p:embed/>
                </p:oleObj>
              </mc:Choice>
              <mc:Fallback>
                <p:oleObj r:id="rId5" imgW="165028" imgH="228501" progId="Equation.DSMT4">
                  <p:embed/>
                  <p:pic>
                    <p:nvPicPr>
                      <p:cNvPr id="0" name="Object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4700" y="5949950"/>
                        <a:ext cx="295275"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59400" name="图片 22539">
            <a:extLst>
              <a:ext uri="{FF2B5EF4-FFF2-40B4-BE49-F238E27FC236}">
                <a16:creationId xmlns:a16="http://schemas.microsoft.com/office/drawing/2014/main" id="{79E5256D-DAC8-4259-B017-F53EE23B33A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763" y="188913"/>
            <a:ext cx="857885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01" name="Rectangle 2">
            <a:extLst>
              <a:ext uri="{FF2B5EF4-FFF2-40B4-BE49-F238E27FC236}">
                <a16:creationId xmlns:a16="http://schemas.microsoft.com/office/drawing/2014/main" id="{BB528B2A-D7ED-4D3E-8593-EFB32CE28518}"/>
              </a:ext>
            </a:extLst>
          </p:cNvPr>
          <p:cNvSpPr>
            <a:spLocks noChangeArrowheads="1"/>
          </p:cNvSpPr>
          <p:nvPr/>
        </p:nvSpPr>
        <p:spPr bwMode="auto">
          <a:xfrm>
            <a:off x="120650" y="115888"/>
            <a:ext cx="7475538"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4000" b="1">
                <a:solidFill>
                  <a:schemeClr val="tx2"/>
                </a:solidFill>
                <a:latin typeface="Times New Roman" panose="02020603050405020304" pitchFamily="18" charset="0"/>
                <a:ea typeface="黑体" panose="02010609060101010101" pitchFamily="49" charset="-122"/>
              </a:rPr>
              <a:t>LL(1)</a:t>
            </a:r>
            <a:r>
              <a:rPr lang="zh-CN" altLang="en-US" sz="3600" b="1">
                <a:solidFill>
                  <a:schemeClr val="tx2"/>
                </a:solidFill>
                <a:latin typeface="黑体" panose="02010609060101010101" pitchFamily="49" charset="-122"/>
                <a:ea typeface="黑体" panose="02010609060101010101" pitchFamily="49" charset="-122"/>
              </a:rPr>
              <a:t>文法的判定</a:t>
            </a:r>
          </a:p>
        </p:txBody>
      </p:sp>
      <p:sp>
        <p:nvSpPr>
          <p:cNvPr id="22542" name="Rectangle 3">
            <a:extLst>
              <a:ext uri="{FF2B5EF4-FFF2-40B4-BE49-F238E27FC236}">
                <a16:creationId xmlns:a16="http://schemas.microsoft.com/office/drawing/2014/main" id="{F60CB538-14D2-427D-95E7-1828E296D959}"/>
              </a:ext>
            </a:extLst>
          </p:cNvPr>
          <p:cNvSpPr>
            <a:spLocks noChangeArrowheads="1"/>
          </p:cNvSpPr>
          <p:nvPr/>
        </p:nvSpPr>
        <p:spPr bwMode="auto">
          <a:xfrm>
            <a:off x="323850" y="692150"/>
            <a:ext cx="8591550" cy="597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812800" indent="-8128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0000"/>
              </a:lnSpc>
              <a:buFontTx/>
              <a:buNone/>
            </a:pPr>
            <a:r>
              <a:rPr lang="zh-CN" altLang="en-US" sz="2200" b="1">
                <a:latin typeface="Times New Roman" panose="02020603050405020304" pitchFamily="18" charset="0"/>
                <a:ea typeface="楷体_GB2312" pitchFamily="49" charset="-122"/>
              </a:rPr>
              <a:t>算法</a:t>
            </a:r>
            <a:r>
              <a:rPr lang="en-US" altLang="zh-CN" sz="2200" b="1">
                <a:latin typeface="Times New Roman" panose="02020603050405020304" pitchFamily="18" charset="0"/>
                <a:ea typeface="楷体_GB2312" pitchFamily="49" charset="-122"/>
              </a:rPr>
              <a:t>4.2 </a:t>
            </a:r>
            <a:r>
              <a:rPr lang="zh-CN" altLang="en-US" sz="2200" b="1">
                <a:latin typeface="Times New Roman" panose="02020603050405020304" pitchFamily="18" charset="0"/>
                <a:ea typeface="楷体_GB2312" pitchFamily="49" charset="-122"/>
              </a:rPr>
              <a:t>计算</a:t>
            </a:r>
            <a:r>
              <a:rPr lang="en-US" altLang="zh-CN" sz="2200" b="1">
                <a:latin typeface="Times New Roman" panose="02020603050405020304" pitchFamily="18" charset="0"/>
                <a:ea typeface="楷体_GB2312" pitchFamily="49" charset="-122"/>
              </a:rPr>
              <a:t>FIRST(</a:t>
            </a:r>
            <a:r>
              <a:rPr lang="en-US" altLang="zh-CN" sz="2200" b="1" i="1">
                <a:latin typeface="Times New Roman" panose="02020603050405020304" pitchFamily="18" charset="0"/>
                <a:ea typeface="楷体_GB2312" pitchFamily="49" charset="-122"/>
              </a:rPr>
              <a:t>X</a:t>
            </a:r>
            <a:r>
              <a:rPr lang="en-US" altLang="zh-CN" sz="2200" b="1">
                <a:latin typeface="Times New Roman" panose="02020603050405020304" pitchFamily="18" charset="0"/>
                <a:ea typeface="楷体_GB2312" pitchFamily="49" charset="-122"/>
              </a:rPr>
              <a:t>)</a:t>
            </a:r>
            <a:r>
              <a:rPr lang="zh-CN" altLang="en-US" sz="2200" b="1">
                <a:latin typeface="Times New Roman" panose="02020603050405020304" pitchFamily="18" charset="0"/>
                <a:ea typeface="楷体_GB2312" pitchFamily="49" charset="-122"/>
              </a:rPr>
              <a:t>。</a:t>
            </a:r>
          </a:p>
          <a:p>
            <a:pPr eaLnBrk="1" hangingPunct="1">
              <a:lnSpc>
                <a:spcPct val="80000"/>
              </a:lnSpc>
              <a:buFontTx/>
              <a:buNone/>
            </a:pPr>
            <a:r>
              <a:rPr lang="zh-CN" altLang="en-US" sz="2200" b="1">
                <a:latin typeface="Times New Roman" panose="02020603050405020304" pitchFamily="18" charset="0"/>
                <a:ea typeface="楷体_GB2312" pitchFamily="49" charset="-122"/>
              </a:rPr>
              <a:t>输入：文法</a:t>
            </a:r>
            <a:r>
              <a:rPr lang="en-US" altLang="zh-CN" sz="2200" b="1" i="1">
                <a:latin typeface="Times New Roman" panose="02020603050405020304" pitchFamily="18" charset="0"/>
                <a:ea typeface="楷体_GB2312" pitchFamily="49" charset="-122"/>
              </a:rPr>
              <a:t>G</a:t>
            </a:r>
            <a:r>
              <a:rPr lang="en-US" altLang="zh-CN" sz="2200" b="1">
                <a:latin typeface="Times New Roman" panose="02020603050405020304" pitchFamily="18" charset="0"/>
                <a:ea typeface="楷体_GB2312" pitchFamily="49" charset="-122"/>
              </a:rPr>
              <a:t>=(</a:t>
            </a:r>
            <a:r>
              <a:rPr lang="en-US" altLang="zh-CN" sz="2200" b="1" i="1">
                <a:latin typeface="Times New Roman" panose="02020603050405020304" pitchFamily="18" charset="0"/>
                <a:ea typeface="楷体_GB2312" pitchFamily="49" charset="-122"/>
              </a:rPr>
              <a:t>V</a:t>
            </a:r>
            <a:r>
              <a:rPr lang="zh-CN" altLang="en-US" sz="2200" b="1">
                <a:latin typeface="Times New Roman" panose="02020603050405020304" pitchFamily="18" charset="0"/>
                <a:ea typeface="楷体_GB2312" pitchFamily="49" charset="-122"/>
              </a:rPr>
              <a:t>，</a:t>
            </a:r>
            <a:r>
              <a:rPr lang="en-US" altLang="zh-CN" sz="2200" b="1" i="1">
                <a:latin typeface="Times New Roman" panose="02020603050405020304" pitchFamily="18" charset="0"/>
                <a:ea typeface="楷体_GB2312" pitchFamily="49" charset="-122"/>
              </a:rPr>
              <a:t>T</a:t>
            </a:r>
            <a:r>
              <a:rPr lang="zh-CN" altLang="en-US" sz="2200" b="1">
                <a:latin typeface="Times New Roman" panose="02020603050405020304" pitchFamily="18" charset="0"/>
                <a:ea typeface="楷体_GB2312" pitchFamily="49" charset="-122"/>
              </a:rPr>
              <a:t>，</a:t>
            </a:r>
            <a:r>
              <a:rPr lang="en-US" altLang="zh-CN" sz="2200" b="1" i="1">
                <a:latin typeface="Times New Roman" panose="02020603050405020304" pitchFamily="18" charset="0"/>
                <a:ea typeface="楷体_GB2312" pitchFamily="49" charset="-122"/>
              </a:rPr>
              <a:t>P</a:t>
            </a:r>
            <a:r>
              <a:rPr lang="zh-CN" altLang="en-US" sz="2200" b="1">
                <a:latin typeface="Times New Roman" panose="02020603050405020304" pitchFamily="18" charset="0"/>
                <a:ea typeface="楷体_GB2312" pitchFamily="49" charset="-122"/>
              </a:rPr>
              <a:t>，</a:t>
            </a:r>
            <a:r>
              <a:rPr lang="en-US" altLang="zh-CN" sz="2200" b="1" i="1">
                <a:latin typeface="Times New Roman" panose="02020603050405020304" pitchFamily="18" charset="0"/>
                <a:ea typeface="楷体_GB2312" pitchFamily="49" charset="-122"/>
              </a:rPr>
              <a:t>S</a:t>
            </a:r>
            <a:r>
              <a:rPr lang="en-US" altLang="zh-CN" sz="2200" b="1">
                <a:latin typeface="Times New Roman" panose="02020603050405020304" pitchFamily="18" charset="0"/>
                <a:ea typeface="楷体_GB2312" pitchFamily="49" charset="-122"/>
              </a:rPr>
              <a:t>)</a:t>
            </a:r>
            <a:r>
              <a:rPr lang="zh-CN" altLang="en-US" sz="2200" b="1">
                <a:latin typeface="Times New Roman" panose="02020603050405020304" pitchFamily="18" charset="0"/>
                <a:ea typeface="楷体_GB2312" pitchFamily="49" charset="-122"/>
              </a:rPr>
              <a:t>，</a:t>
            </a:r>
            <a:r>
              <a:rPr lang="en-US" altLang="zh-CN" sz="2200" b="1" i="1">
                <a:latin typeface="Times New Roman" panose="02020603050405020304" pitchFamily="18" charset="0"/>
                <a:ea typeface="楷体_GB2312" pitchFamily="49" charset="-122"/>
              </a:rPr>
              <a:t>X</a:t>
            </a:r>
            <a:r>
              <a:rPr lang="en-US" altLang="zh-CN" sz="2200" b="1">
                <a:latin typeface="Times New Roman" panose="02020603050405020304" pitchFamily="18" charset="0"/>
                <a:ea typeface="楷体_GB2312" pitchFamily="49" charset="-122"/>
                <a:sym typeface="Symbol" panose="05050102010706020507" pitchFamily="18" charset="2"/>
              </a:rPr>
              <a:t></a:t>
            </a:r>
            <a:r>
              <a:rPr lang="en-US" altLang="zh-CN" sz="2200" b="1">
                <a:latin typeface="Times New Roman" panose="02020603050405020304" pitchFamily="18" charset="0"/>
                <a:ea typeface="楷体_GB2312" pitchFamily="49" charset="-122"/>
              </a:rPr>
              <a:t>(</a:t>
            </a:r>
            <a:r>
              <a:rPr lang="en-US" altLang="zh-CN" sz="2200" b="1" i="1">
                <a:latin typeface="Times New Roman" panose="02020603050405020304" pitchFamily="18" charset="0"/>
                <a:ea typeface="楷体_GB2312" pitchFamily="49" charset="-122"/>
              </a:rPr>
              <a:t>V</a:t>
            </a:r>
            <a:r>
              <a:rPr lang="en-US" altLang="zh-CN" sz="2200" b="1">
                <a:latin typeface="Times New Roman" panose="02020603050405020304" pitchFamily="18" charset="0"/>
                <a:ea typeface="楷体_GB2312" pitchFamily="49" charset="-122"/>
              </a:rPr>
              <a:t>∪</a:t>
            </a:r>
            <a:r>
              <a:rPr lang="en-US" altLang="zh-CN" sz="2200" b="1" i="1">
                <a:latin typeface="Times New Roman" panose="02020603050405020304" pitchFamily="18" charset="0"/>
                <a:ea typeface="楷体_GB2312" pitchFamily="49" charset="-122"/>
              </a:rPr>
              <a:t>T</a:t>
            </a:r>
            <a:r>
              <a:rPr lang="en-US" altLang="zh-CN" sz="2200" b="1">
                <a:latin typeface="Times New Roman" panose="02020603050405020304" pitchFamily="18" charset="0"/>
                <a:ea typeface="楷体_GB2312" pitchFamily="49" charset="-122"/>
              </a:rPr>
              <a:t>);</a:t>
            </a:r>
          </a:p>
          <a:p>
            <a:pPr eaLnBrk="1" hangingPunct="1">
              <a:lnSpc>
                <a:spcPct val="80000"/>
              </a:lnSpc>
              <a:buFontTx/>
              <a:buNone/>
            </a:pPr>
            <a:r>
              <a:rPr lang="zh-CN" altLang="en-US" sz="2200" b="1">
                <a:latin typeface="Times New Roman" panose="02020603050405020304" pitchFamily="18" charset="0"/>
                <a:ea typeface="楷体_GB2312" pitchFamily="49" charset="-122"/>
              </a:rPr>
              <a:t>输出：</a:t>
            </a:r>
            <a:r>
              <a:rPr lang="en-US" altLang="zh-CN" sz="2200" b="1">
                <a:latin typeface="Times New Roman" panose="02020603050405020304" pitchFamily="18" charset="0"/>
                <a:ea typeface="楷体_GB2312" pitchFamily="49" charset="-122"/>
              </a:rPr>
              <a:t>FIRST(</a:t>
            </a:r>
            <a:r>
              <a:rPr lang="en-US" altLang="zh-CN" sz="2200" b="1" i="1">
                <a:latin typeface="Times New Roman" panose="02020603050405020304" pitchFamily="18" charset="0"/>
                <a:ea typeface="楷体_GB2312" pitchFamily="49" charset="-122"/>
              </a:rPr>
              <a:t>X</a:t>
            </a:r>
            <a:r>
              <a:rPr lang="en-US" altLang="zh-CN" sz="2200" b="1">
                <a:latin typeface="Times New Roman" panose="02020603050405020304" pitchFamily="18" charset="0"/>
                <a:ea typeface="楷体_GB2312" pitchFamily="49" charset="-122"/>
              </a:rPr>
              <a:t>);</a:t>
            </a:r>
          </a:p>
          <a:p>
            <a:pPr eaLnBrk="1" hangingPunct="1">
              <a:lnSpc>
                <a:spcPct val="80000"/>
              </a:lnSpc>
              <a:buFontTx/>
              <a:buNone/>
            </a:pPr>
            <a:r>
              <a:rPr lang="zh-CN" altLang="en-US" sz="2200" b="1">
                <a:latin typeface="Times New Roman" panose="02020603050405020304" pitchFamily="18" charset="0"/>
                <a:ea typeface="楷体_GB2312" pitchFamily="49" charset="-122"/>
              </a:rPr>
              <a:t>步骤：</a:t>
            </a:r>
          </a:p>
          <a:p>
            <a:pPr eaLnBrk="1" hangingPunct="1">
              <a:lnSpc>
                <a:spcPct val="80000"/>
              </a:lnSpc>
              <a:buFontTx/>
              <a:buNone/>
            </a:pPr>
            <a:r>
              <a:rPr lang="en-US" altLang="zh-CN" sz="2200" b="1">
                <a:latin typeface="Times New Roman" panose="02020603050405020304" pitchFamily="18" charset="0"/>
                <a:ea typeface="楷体_GB2312" pitchFamily="49" charset="-122"/>
              </a:rPr>
              <a:t>1</a:t>
            </a:r>
            <a:r>
              <a:rPr lang="zh-CN" altLang="en-US" sz="2200" b="1">
                <a:latin typeface="Times New Roman" panose="02020603050405020304" pitchFamily="18" charset="0"/>
                <a:ea typeface="楷体_GB2312" pitchFamily="49" charset="-122"/>
              </a:rPr>
              <a:t>．</a:t>
            </a:r>
            <a:r>
              <a:rPr lang="en-US" altLang="zh-CN" sz="2200" b="1">
                <a:latin typeface="Times New Roman" panose="02020603050405020304" pitchFamily="18" charset="0"/>
                <a:ea typeface="楷体_GB2312" pitchFamily="49" charset="-122"/>
              </a:rPr>
              <a:t>FIRST(</a:t>
            </a:r>
            <a:r>
              <a:rPr lang="en-US" altLang="zh-CN" sz="2200" b="1" i="1">
                <a:latin typeface="Times New Roman" panose="02020603050405020304" pitchFamily="18" charset="0"/>
                <a:ea typeface="楷体_GB2312" pitchFamily="49" charset="-122"/>
              </a:rPr>
              <a:t>X</a:t>
            </a:r>
            <a:r>
              <a:rPr lang="en-US" altLang="zh-CN" sz="2200" b="1">
                <a:latin typeface="Times New Roman" panose="02020603050405020304" pitchFamily="18" charset="0"/>
                <a:ea typeface="楷体_GB2312" pitchFamily="49" charset="-122"/>
              </a:rPr>
              <a:t>)= </a:t>
            </a:r>
            <a:r>
              <a:rPr lang="en-US" altLang="zh-CN" sz="2200" b="1">
                <a:latin typeface="Times New Roman" panose="02020603050405020304" pitchFamily="18" charset="0"/>
                <a:ea typeface="楷体_GB2312" pitchFamily="49" charset="-122"/>
                <a:sym typeface="Symbol" panose="05050102010706020507" pitchFamily="18" charset="2"/>
              </a:rPr>
              <a:t></a:t>
            </a:r>
            <a:r>
              <a:rPr lang="en-US" altLang="zh-CN" sz="2200" b="1">
                <a:latin typeface="Times New Roman" panose="02020603050405020304" pitchFamily="18" charset="0"/>
                <a:ea typeface="楷体_GB2312" pitchFamily="49" charset="-122"/>
              </a:rPr>
              <a:t>;</a:t>
            </a:r>
          </a:p>
          <a:p>
            <a:pPr eaLnBrk="1" hangingPunct="1">
              <a:lnSpc>
                <a:spcPct val="80000"/>
              </a:lnSpc>
              <a:buFontTx/>
              <a:buNone/>
            </a:pPr>
            <a:r>
              <a:rPr lang="en-US" altLang="zh-CN" sz="2200" b="1">
                <a:latin typeface="Times New Roman" panose="02020603050405020304" pitchFamily="18" charset="0"/>
                <a:ea typeface="楷体_GB2312" pitchFamily="49" charset="-122"/>
              </a:rPr>
              <a:t>2</a:t>
            </a:r>
            <a:r>
              <a:rPr lang="zh-CN" altLang="en-US" sz="2200" b="1">
                <a:latin typeface="Times New Roman" panose="02020603050405020304" pitchFamily="18" charset="0"/>
                <a:ea typeface="楷体_GB2312" pitchFamily="49" charset="-122"/>
              </a:rPr>
              <a:t>．</a:t>
            </a:r>
            <a:r>
              <a:rPr lang="en-US" altLang="zh-CN" sz="2200" b="1">
                <a:latin typeface="Times New Roman" panose="02020603050405020304" pitchFamily="18" charset="0"/>
                <a:ea typeface="楷体_GB2312" pitchFamily="49" charset="-122"/>
              </a:rPr>
              <a:t>if (</a:t>
            </a:r>
            <a:r>
              <a:rPr lang="en-US" altLang="zh-CN" sz="2200" b="1" i="1">
                <a:latin typeface="Times New Roman" panose="02020603050405020304" pitchFamily="18" charset="0"/>
                <a:ea typeface="楷体_GB2312" pitchFamily="49" charset="-122"/>
              </a:rPr>
              <a:t>X</a:t>
            </a:r>
            <a:r>
              <a:rPr lang="en-US" altLang="zh-CN" sz="2200" b="1">
                <a:latin typeface="Times New Roman" panose="02020603050405020304" pitchFamily="18" charset="0"/>
                <a:ea typeface="楷体_GB2312" pitchFamily="49" charset="-122"/>
              </a:rPr>
              <a:t>∈</a:t>
            </a:r>
            <a:r>
              <a:rPr lang="en-US" altLang="zh-CN" sz="2200" b="1" i="1">
                <a:latin typeface="Times New Roman" panose="02020603050405020304" pitchFamily="18" charset="0"/>
                <a:ea typeface="楷体_GB2312" pitchFamily="49" charset="-122"/>
              </a:rPr>
              <a:t>T</a:t>
            </a:r>
            <a:r>
              <a:rPr lang="en-US" altLang="zh-CN" sz="2200" b="1">
                <a:latin typeface="Times New Roman" panose="02020603050405020304" pitchFamily="18" charset="0"/>
                <a:ea typeface="楷体_GB2312" pitchFamily="49" charset="-122"/>
              </a:rPr>
              <a:t>) then FIRST(</a:t>
            </a:r>
            <a:r>
              <a:rPr lang="en-US" altLang="zh-CN" sz="2200" b="1" i="1">
                <a:latin typeface="Times New Roman" panose="02020603050405020304" pitchFamily="18" charset="0"/>
                <a:ea typeface="楷体_GB2312" pitchFamily="49" charset="-122"/>
              </a:rPr>
              <a:t>X</a:t>
            </a:r>
            <a:r>
              <a:rPr lang="en-US" altLang="zh-CN" sz="2200" b="1">
                <a:latin typeface="Times New Roman" panose="02020603050405020304" pitchFamily="18" charset="0"/>
                <a:ea typeface="楷体_GB2312" pitchFamily="49" charset="-122"/>
              </a:rPr>
              <a:t>):= {</a:t>
            </a:r>
            <a:r>
              <a:rPr lang="en-US" altLang="zh-CN" sz="2200" b="1" i="1">
                <a:latin typeface="Times New Roman" panose="02020603050405020304" pitchFamily="18" charset="0"/>
                <a:ea typeface="楷体_GB2312" pitchFamily="49" charset="-122"/>
              </a:rPr>
              <a:t>X</a:t>
            </a:r>
            <a:r>
              <a:rPr lang="en-US" altLang="zh-CN" sz="2200" b="1">
                <a:latin typeface="Times New Roman" panose="02020603050405020304" pitchFamily="18" charset="0"/>
                <a:ea typeface="楷体_GB2312" pitchFamily="49" charset="-122"/>
              </a:rPr>
              <a:t>} ;</a:t>
            </a:r>
          </a:p>
          <a:p>
            <a:pPr eaLnBrk="1" hangingPunct="1">
              <a:lnSpc>
                <a:spcPct val="80000"/>
              </a:lnSpc>
              <a:buFontTx/>
              <a:buNone/>
            </a:pPr>
            <a:r>
              <a:rPr lang="en-US" altLang="zh-CN" sz="2200" b="1">
                <a:latin typeface="Times New Roman" panose="02020603050405020304" pitchFamily="18" charset="0"/>
                <a:ea typeface="楷体_GB2312" pitchFamily="49" charset="-122"/>
              </a:rPr>
              <a:t>3</a:t>
            </a:r>
            <a:r>
              <a:rPr lang="zh-CN" altLang="en-US" sz="2200" b="1">
                <a:latin typeface="Times New Roman" panose="02020603050405020304" pitchFamily="18" charset="0"/>
                <a:ea typeface="楷体_GB2312" pitchFamily="49" charset="-122"/>
              </a:rPr>
              <a:t>．</a:t>
            </a:r>
            <a:r>
              <a:rPr lang="en-US" altLang="zh-CN" sz="2200" b="1">
                <a:latin typeface="Times New Roman" panose="02020603050405020304" pitchFamily="18" charset="0"/>
                <a:ea typeface="楷体_GB2312" pitchFamily="49" charset="-122"/>
              </a:rPr>
              <a:t>if </a:t>
            </a:r>
            <a:r>
              <a:rPr lang="en-US" altLang="zh-CN" sz="2200" b="1" i="1">
                <a:latin typeface="Times New Roman" panose="02020603050405020304" pitchFamily="18" charset="0"/>
                <a:ea typeface="楷体_GB2312" pitchFamily="49" charset="-122"/>
              </a:rPr>
              <a:t>X</a:t>
            </a:r>
            <a:r>
              <a:rPr lang="en-US" altLang="zh-CN" sz="2200" b="1">
                <a:latin typeface="Times New Roman" panose="02020603050405020304" pitchFamily="18" charset="0"/>
                <a:ea typeface="楷体_GB2312" pitchFamily="49" charset="-122"/>
              </a:rPr>
              <a:t>∈</a:t>
            </a:r>
            <a:r>
              <a:rPr lang="en-US" altLang="zh-CN" sz="2200" b="1" i="1">
                <a:latin typeface="Times New Roman" panose="02020603050405020304" pitchFamily="18" charset="0"/>
                <a:ea typeface="楷体_GB2312" pitchFamily="49" charset="-122"/>
              </a:rPr>
              <a:t>V</a:t>
            </a:r>
            <a:r>
              <a:rPr lang="en-US" altLang="zh-CN" sz="2200" b="1">
                <a:latin typeface="Times New Roman" panose="02020603050405020304" pitchFamily="18" charset="0"/>
                <a:ea typeface="楷体_GB2312" pitchFamily="49" charset="-122"/>
              </a:rPr>
              <a:t> then </a:t>
            </a:r>
          </a:p>
          <a:p>
            <a:pPr eaLnBrk="1" hangingPunct="1">
              <a:lnSpc>
                <a:spcPct val="80000"/>
              </a:lnSpc>
              <a:buFontTx/>
              <a:buNone/>
            </a:pPr>
            <a:r>
              <a:rPr lang="en-US" altLang="zh-CN" sz="2200" b="1">
                <a:latin typeface="Times New Roman" panose="02020603050405020304" pitchFamily="18" charset="0"/>
                <a:ea typeface="楷体_GB2312" pitchFamily="49" charset="-122"/>
              </a:rPr>
              <a:t>begin</a:t>
            </a:r>
          </a:p>
          <a:p>
            <a:pPr eaLnBrk="1" hangingPunct="1">
              <a:lnSpc>
                <a:spcPct val="80000"/>
              </a:lnSpc>
              <a:buFontTx/>
              <a:buNone/>
            </a:pPr>
            <a:r>
              <a:rPr lang="en-US" altLang="zh-CN" sz="2200" b="1">
                <a:latin typeface="Times New Roman" panose="02020603050405020304" pitchFamily="18" charset="0"/>
                <a:ea typeface="楷体_GB2312" pitchFamily="49" charset="-122"/>
              </a:rPr>
              <a:t>4</a:t>
            </a:r>
            <a:r>
              <a:rPr lang="zh-CN" altLang="en-US" sz="2200" b="1">
                <a:latin typeface="Times New Roman" panose="02020603050405020304" pitchFamily="18" charset="0"/>
                <a:ea typeface="楷体_GB2312" pitchFamily="49" charset="-122"/>
              </a:rPr>
              <a:t>．</a:t>
            </a:r>
            <a:r>
              <a:rPr lang="en-US" altLang="zh-CN" sz="2200" b="1">
                <a:latin typeface="Times New Roman" panose="02020603050405020304" pitchFamily="18" charset="0"/>
                <a:ea typeface="楷体_GB2312" pitchFamily="49" charset="-122"/>
              </a:rPr>
              <a:t>if (</a:t>
            </a:r>
            <a:r>
              <a:rPr lang="en-US" altLang="zh-CN" sz="2200" b="1" i="1">
                <a:latin typeface="Times New Roman" panose="02020603050405020304" pitchFamily="18" charset="0"/>
                <a:ea typeface="楷体_GB2312" pitchFamily="49" charset="-122"/>
              </a:rPr>
              <a:t>X</a:t>
            </a:r>
            <a:r>
              <a:rPr lang="en-US" altLang="zh-CN" sz="2200" b="1">
                <a:latin typeface="Times New Roman" panose="02020603050405020304" pitchFamily="18" charset="0"/>
                <a:ea typeface="楷体_GB2312" pitchFamily="49" charset="-122"/>
              </a:rPr>
              <a:t>→</a:t>
            </a:r>
            <a:r>
              <a:rPr lang="en-US" altLang="zh-CN" sz="2200" b="1" i="1">
                <a:latin typeface="Times New Roman" panose="02020603050405020304" pitchFamily="18" charset="0"/>
                <a:ea typeface="楷体_GB2312" pitchFamily="49" charset="-122"/>
              </a:rPr>
              <a:t>ε</a:t>
            </a:r>
            <a:r>
              <a:rPr lang="en-US" altLang="zh-CN" sz="2200" b="1">
                <a:latin typeface="Times New Roman" panose="02020603050405020304" pitchFamily="18" charset="0"/>
                <a:ea typeface="楷体_GB2312" pitchFamily="49" charset="-122"/>
                <a:sym typeface="Symbol" panose="05050102010706020507" pitchFamily="18" charset="2"/>
              </a:rPr>
              <a:t></a:t>
            </a:r>
            <a:r>
              <a:rPr lang="en-US" altLang="zh-CN" sz="2200" b="1" i="1">
                <a:latin typeface="Times New Roman" panose="02020603050405020304" pitchFamily="18" charset="0"/>
                <a:ea typeface="楷体_GB2312" pitchFamily="49" charset="-122"/>
              </a:rPr>
              <a:t>P</a:t>
            </a:r>
            <a:r>
              <a:rPr lang="en-US" altLang="zh-CN" sz="2200" b="1">
                <a:latin typeface="Times New Roman" panose="02020603050405020304" pitchFamily="18" charset="0"/>
                <a:ea typeface="楷体_GB2312" pitchFamily="49" charset="-122"/>
              </a:rPr>
              <a:t>) then FIRST(</a:t>
            </a:r>
            <a:r>
              <a:rPr lang="en-US" altLang="zh-CN" sz="2200" b="1" i="1">
                <a:latin typeface="Times New Roman" panose="02020603050405020304" pitchFamily="18" charset="0"/>
                <a:ea typeface="楷体_GB2312" pitchFamily="49" charset="-122"/>
              </a:rPr>
              <a:t>X</a:t>
            </a:r>
            <a:r>
              <a:rPr lang="en-US" altLang="zh-CN" sz="2200" b="1">
                <a:latin typeface="Times New Roman" panose="02020603050405020304" pitchFamily="18" charset="0"/>
                <a:ea typeface="楷体_GB2312" pitchFamily="49" charset="-122"/>
              </a:rPr>
              <a:t>):= FIRST(</a:t>
            </a:r>
            <a:r>
              <a:rPr lang="en-US" altLang="zh-CN" sz="2200" b="1" i="1">
                <a:latin typeface="Times New Roman" panose="02020603050405020304" pitchFamily="18" charset="0"/>
                <a:ea typeface="楷体_GB2312" pitchFamily="49" charset="-122"/>
              </a:rPr>
              <a:t>X</a:t>
            </a:r>
            <a:r>
              <a:rPr lang="en-US" altLang="zh-CN" sz="2200" b="1">
                <a:latin typeface="Times New Roman" panose="02020603050405020304" pitchFamily="18" charset="0"/>
                <a:ea typeface="楷体_GB2312" pitchFamily="49" charset="-122"/>
              </a:rPr>
              <a:t>)∪{</a:t>
            </a:r>
            <a:r>
              <a:rPr lang="en-US" altLang="zh-CN" sz="2200" b="1" i="1">
                <a:latin typeface="Times New Roman" panose="02020603050405020304" pitchFamily="18" charset="0"/>
                <a:ea typeface="楷体_GB2312" pitchFamily="49" charset="-122"/>
              </a:rPr>
              <a:t>a</a:t>
            </a:r>
            <a:r>
              <a:rPr lang="en-US" altLang="zh-CN" sz="2200" b="1">
                <a:latin typeface="Times New Roman" panose="02020603050405020304" pitchFamily="18" charset="0"/>
                <a:ea typeface="楷体_GB2312" pitchFamily="49" charset="-122"/>
              </a:rPr>
              <a:t>|</a:t>
            </a:r>
            <a:r>
              <a:rPr lang="en-US" altLang="zh-CN" sz="2200" b="1" i="1">
                <a:latin typeface="Times New Roman" panose="02020603050405020304" pitchFamily="18" charset="0"/>
                <a:ea typeface="楷体_GB2312" pitchFamily="49" charset="-122"/>
              </a:rPr>
              <a:t>X</a:t>
            </a:r>
            <a:r>
              <a:rPr lang="en-US" altLang="zh-CN" sz="2200" b="1">
                <a:latin typeface="Times New Roman" panose="02020603050405020304" pitchFamily="18" charset="0"/>
                <a:ea typeface="楷体_GB2312" pitchFamily="49" charset="-122"/>
              </a:rPr>
              <a:t>→</a:t>
            </a:r>
            <a:r>
              <a:rPr lang="en-US" altLang="zh-CN" sz="2200" b="1" i="1">
                <a:latin typeface="Times New Roman" panose="02020603050405020304" pitchFamily="18" charset="0"/>
                <a:ea typeface="楷体_GB2312" pitchFamily="49" charset="-122"/>
              </a:rPr>
              <a:t>a</a:t>
            </a:r>
            <a:r>
              <a:rPr lang="en-US" altLang="zh-CN" sz="2200" b="1">
                <a:latin typeface="Times New Roman" panose="02020603050405020304" pitchFamily="18" charset="0"/>
                <a:ea typeface="楷体_GB2312" pitchFamily="49" charset="-122"/>
              </a:rPr>
              <a:t>…∈</a:t>
            </a:r>
            <a:r>
              <a:rPr lang="en-US" altLang="zh-CN" sz="2200" b="1" i="1">
                <a:latin typeface="Times New Roman" panose="02020603050405020304" pitchFamily="18" charset="0"/>
                <a:ea typeface="楷体_GB2312" pitchFamily="49" charset="-122"/>
              </a:rPr>
              <a:t>P</a:t>
            </a:r>
            <a:r>
              <a:rPr lang="en-US" altLang="zh-CN" sz="2200" b="1">
                <a:latin typeface="Times New Roman" panose="02020603050405020304" pitchFamily="18" charset="0"/>
                <a:ea typeface="楷体_GB2312" pitchFamily="49" charset="-122"/>
              </a:rPr>
              <a:t>};</a:t>
            </a:r>
          </a:p>
          <a:p>
            <a:pPr eaLnBrk="1" hangingPunct="1">
              <a:lnSpc>
                <a:spcPct val="80000"/>
              </a:lnSpc>
              <a:buFontTx/>
              <a:buNone/>
            </a:pPr>
            <a:r>
              <a:rPr lang="en-US" altLang="zh-CN" sz="2200" b="1">
                <a:latin typeface="Times New Roman" panose="02020603050405020304" pitchFamily="18" charset="0"/>
                <a:ea typeface="楷体_GB2312" pitchFamily="49" charset="-122"/>
              </a:rPr>
              <a:t>5</a:t>
            </a:r>
            <a:r>
              <a:rPr lang="zh-CN" altLang="en-US" sz="2200" b="1">
                <a:latin typeface="Times New Roman" panose="02020603050405020304" pitchFamily="18" charset="0"/>
                <a:ea typeface="楷体_GB2312" pitchFamily="49" charset="-122"/>
              </a:rPr>
              <a:t>．</a:t>
            </a:r>
            <a:r>
              <a:rPr lang="en-US" altLang="zh-CN" sz="2200" b="1">
                <a:latin typeface="Times New Roman" panose="02020603050405020304" pitchFamily="18" charset="0"/>
                <a:ea typeface="楷体_GB2312" pitchFamily="49" charset="-122"/>
              </a:rPr>
              <a:t>if (</a:t>
            </a:r>
            <a:r>
              <a:rPr lang="en-US" altLang="zh-CN" sz="2200" b="1" i="1">
                <a:latin typeface="Times New Roman" panose="02020603050405020304" pitchFamily="18" charset="0"/>
                <a:ea typeface="楷体_GB2312" pitchFamily="49" charset="-122"/>
              </a:rPr>
              <a:t>X</a:t>
            </a:r>
            <a:r>
              <a:rPr lang="en-US" altLang="zh-CN" sz="2200" b="1">
                <a:latin typeface="Times New Roman" panose="02020603050405020304" pitchFamily="18" charset="0"/>
                <a:ea typeface="楷体_GB2312" pitchFamily="49" charset="-122"/>
              </a:rPr>
              <a:t>→</a:t>
            </a:r>
            <a:r>
              <a:rPr lang="en-US" altLang="zh-CN" sz="2200" b="1" i="1">
                <a:latin typeface="Times New Roman" panose="02020603050405020304" pitchFamily="18" charset="0"/>
                <a:ea typeface="楷体_GB2312" pitchFamily="49" charset="-122"/>
              </a:rPr>
              <a:t>ε</a:t>
            </a:r>
            <a:r>
              <a:rPr lang="en-US" altLang="zh-CN" sz="2200" b="1">
                <a:latin typeface="Times New Roman" panose="02020603050405020304" pitchFamily="18" charset="0"/>
                <a:ea typeface="楷体_GB2312" pitchFamily="49" charset="-122"/>
              </a:rPr>
              <a:t>∈</a:t>
            </a:r>
            <a:r>
              <a:rPr lang="en-US" altLang="zh-CN" sz="2200" b="1" i="1">
                <a:latin typeface="Times New Roman" panose="02020603050405020304" pitchFamily="18" charset="0"/>
                <a:ea typeface="楷体_GB2312" pitchFamily="49" charset="-122"/>
              </a:rPr>
              <a:t>P</a:t>
            </a:r>
            <a:r>
              <a:rPr lang="en-US" altLang="zh-CN" sz="2200" b="1">
                <a:latin typeface="Times New Roman" panose="02020603050405020304" pitchFamily="18" charset="0"/>
                <a:ea typeface="楷体_GB2312" pitchFamily="49" charset="-122"/>
              </a:rPr>
              <a:t>) then FIRST(</a:t>
            </a:r>
            <a:r>
              <a:rPr lang="en-US" altLang="zh-CN" sz="2200" b="1" i="1">
                <a:latin typeface="Times New Roman" panose="02020603050405020304" pitchFamily="18" charset="0"/>
                <a:ea typeface="楷体_GB2312" pitchFamily="49" charset="-122"/>
              </a:rPr>
              <a:t>X</a:t>
            </a:r>
            <a:r>
              <a:rPr lang="en-US" altLang="zh-CN" sz="2200" b="1">
                <a:latin typeface="Times New Roman" panose="02020603050405020304" pitchFamily="18" charset="0"/>
                <a:ea typeface="楷体_GB2312" pitchFamily="49" charset="-122"/>
              </a:rPr>
              <a:t>):= FIRST(</a:t>
            </a:r>
            <a:r>
              <a:rPr lang="en-US" altLang="zh-CN" sz="2200" b="1" i="1">
                <a:latin typeface="Times New Roman" panose="02020603050405020304" pitchFamily="18" charset="0"/>
                <a:ea typeface="楷体_GB2312" pitchFamily="49" charset="-122"/>
              </a:rPr>
              <a:t>X</a:t>
            </a:r>
            <a:r>
              <a:rPr lang="en-US" altLang="zh-CN" sz="2200" b="1">
                <a:latin typeface="Times New Roman" panose="02020603050405020304" pitchFamily="18" charset="0"/>
                <a:ea typeface="楷体_GB2312" pitchFamily="49" charset="-122"/>
              </a:rPr>
              <a:t>)∪{</a:t>
            </a:r>
            <a:r>
              <a:rPr lang="en-US" altLang="zh-CN" sz="2200" b="1" i="1">
                <a:latin typeface="Times New Roman" panose="02020603050405020304" pitchFamily="18" charset="0"/>
                <a:ea typeface="楷体_GB2312" pitchFamily="49" charset="-122"/>
              </a:rPr>
              <a:t>a|X</a:t>
            </a:r>
            <a:r>
              <a:rPr lang="en-US" altLang="zh-CN" sz="2200" b="1">
                <a:latin typeface="Times New Roman" panose="02020603050405020304" pitchFamily="18" charset="0"/>
                <a:ea typeface="楷体_GB2312" pitchFamily="49" charset="-122"/>
              </a:rPr>
              <a:t>→</a:t>
            </a:r>
            <a:r>
              <a:rPr lang="en-US" altLang="zh-CN" sz="2200" b="1" i="1">
                <a:latin typeface="Times New Roman" panose="02020603050405020304" pitchFamily="18" charset="0"/>
                <a:ea typeface="楷体_GB2312" pitchFamily="49" charset="-122"/>
              </a:rPr>
              <a:t>a</a:t>
            </a:r>
            <a:r>
              <a:rPr lang="en-US" altLang="zh-CN" sz="2200" b="1">
                <a:latin typeface="Times New Roman" panose="02020603050405020304" pitchFamily="18" charset="0"/>
                <a:ea typeface="楷体_GB2312" pitchFamily="49" charset="-122"/>
              </a:rPr>
              <a:t>…∈</a:t>
            </a:r>
            <a:r>
              <a:rPr lang="en-US" altLang="zh-CN" sz="2200" b="1" i="1">
                <a:latin typeface="Times New Roman" panose="02020603050405020304" pitchFamily="18" charset="0"/>
                <a:ea typeface="楷体_GB2312" pitchFamily="49" charset="-122"/>
              </a:rPr>
              <a:t>P</a:t>
            </a:r>
            <a:r>
              <a:rPr lang="en-US" altLang="zh-CN" sz="2200" b="1">
                <a:latin typeface="Times New Roman" panose="02020603050405020304" pitchFamily="18" charset="0"/>
                <a:ea typeface="楷体_GB2312" pitchFamily="49" charset="-122"/>
              </a:rPr>
              <a:t>}∪{</a:t>
            </a:r>
            <a:r>
              <a:rPr lang="en-US" altLang="zh-CN" sz="2200" b="1" i="1">
                <a:latin typeface="Times New Roman" panose="02020603050405020304" pitchFamily="18" charset="0"/>
                <a:ea typeface="楷体_GB2312" pitchFamily="49" charset="-122"/>
              </a:rPr>
              <a:t>ε</a:t>
            </a:r>
            <a:r>
              <a:rPr lang="en-US" altLang="zh-CN" sz="2200" b="1">
                <a:latin typeface="Times New Roman" panose="02020603050405020304" pitchFamily="18" charset="0"/>
                <a:ea typeface="楷体_GB2312" pitchFamily="49" charset="-122"/>
              </a:rPr>
              <a:t>}</a:t>
            </a:r>
          </a:p>
          <a:p>
            <a:pPr eaLnBrk="1" hangingPunct="1">
              <a:lnSpc>
                <a:spcPct val="80000"/>
              </a:lnSpc>
              <a:buFontTx/>
              <a:buNone/>
            </a:pPr>
            <a:r>
              <a:rPr lang="en-US" altLang="zh-CN" sz="2200" b="1">
                <a:latin typeface="Times New Roman" panose="02020603050405020304" pitchFamily="18" charset="0"/>
                <a:ea typeface="楷体_GB2312" pitchFamily="49" charset="-122"/>
              </a:rPr>
              <a:t>end</a:t>
            </a:r>
          </a:p>
          <a:p>
            <a:pPr eaLnBrk="1" hangingPunct="1">
              <a:lnSpc>
                <a:spcPct val="80000"/>
              </a:lnSpc>
              <a:buFontTx/>
              <a:buNone/>
            </a:pPr>
            <a:r>
              <a:rPr lang="en-US" altLang="zh-CN" sz="2200" b="1">
                <a:latin typeface="Times New Roman" panose="02020603050405020304" pitchFamily="18" charset="0"/>
                <a:ea typeface="楷体_GB2312" pitchFamily="49" charset="-122"/>
              </a:rPr>
              <a:t>6</a:t>
            </a:r>
            <a:r>
              <a:rPr lang="zh-CN" altLang="en-US" sz="2200" b="1">
                <a:latin typeface="Times New Roman" panose="02020603050405020304" pitchFamily="18" charset="0"/>
                <a:ea typeface="楷体_GB2312" pitchFamily="49" charset="-122"/>
              </a:rPr>
              <a:t>．对</a:t>
            </a:r>
            <a:r>
              <a:rPr lang="zh-CN" altLang="en-US" sz="2200" b="1">
                <a:latin typeface="Times New Roman" panose="02020603050405020304" pitchFamily="18" charset="0"/>
                <a:ea typeface="楷体_GB2312" pitchFamily="49" charset="-122"/>
                <a:sym typeface="Symbol" panose="05050102010706020507" pitchFamily="18" charset="2"/>
              </a:rPr>
              <a:t></a:t>
            </a:r>
            <a:r>
              <a:rPr lang="en-US" altLang="zh-CN" sz="2200" b="1" i="1">
                <a:latin typeface="Times New Roman" panose="02020603050405020304" pitchFamily="18" charset="0"/>
                <a:ea typeface="楷体_GB2312" pitchFamily="49" charset="-122"/>
              </a:rPr>
              <a:t>X</a:t>
            </a:r>
            <a:r>
              <a:rPr lang="en-US" altLang="zh-CN" sz="2200" b="1">
                <a:latin typeface="Times New Roman" panose="02020603050405020304" pitchFamily="18" charset="0"/>
                <a:ea typeface="楷体_GB2312" pitchFamily="49" charset="-122"/>
              </a:rPr>
              <a:t>∈</a:t>
            </a:r>
            <a:r>
              <a:rPr lang="zh-CN" altLang="en-US" sz="2200" b="1" i="1">
                <a:latin typeface="Times New Roman" panose="02020603050405020304" pitchFamily="18" charset="0"/>
                <a:ea typeface="楷体_GB2312" pitchFamily="49" charset="-122"/>
              </a:rPr>
              <a:t>Ｖ</a:t>
            </a:r>
            <a:r>
              <a:rPr lang="zh-CN" altLang="en-US" sz="2200" b="1">
                <a:latin typeface="Times New Roman" panose="02020603050405020304" pitchFamily="18" charset="0"/>
                <a:ea typeface="楷体_GB2312" pitchFamily="49" charset="-122"/>
              </a:rPr>
              <a:t>，重复如下的过程</a:t>
            </a:r>
            <a:r>
              <a:rPr lang="en-US" altLang="zh-CN" sz="2200" b="1">
                <a:latin typeface="Times New Roman" panose="02020603050405020304" pitchFamily="18" charset="0"/>
                <a:ea typeface="楷体_GB2312" pitchFamily="49" charset="-122"/>
              </a:rPr>
              <a:t>7-10</a:t>
            </a:r>
            <a:r>
              <a:rPr lang="zh-CN" altLang="en-US" sz="2200" b="1">
                <a:latin typeface="Times New Roman" panose="02020603050405020304" pitchFamily="18" charset="0"/>
                <a:ea typeface="楷体_GB2312" pitchFamily="49" charset="-122"/>
              </a:rPr>
              <a:t>，直到所有</a:t>
            </a:r>
            <a:r>
              <a:rPr lang="en-US" altLang="zh-CN" sz="2200" b="1">
                <a:latin typeface="Times New Roman" panose="02020603050405020304" pitchFamily="18" charset="0"/>
                <a:ea typeface="楷体_GB2312" pitchFamily="49" charset="-122"/>
              </a:rPr>
              <a:t>FIRST</a:t>
            </a:r>
            <a:r>
              <a:rPr lang="zh-CN" altLang="en-US" sz="2200" b="1">
                <a:latin typeface="Times New Roman" panose="02020603050405020304" pitchFamily="18" charset="0"/>
                <a:ea typeface="楷体_GB2312" pitchFamily="49" charset="-122"/>
              </a:rPr>
              <a:t>集不变为止。</a:t>
            </a:r>
          </a:p>
          <a:p>
            <a:pPr eaLnBrk="1" hangingPunct="1">
              <a:lnSpc>
                <a:spcPct val="80000"/>
              </a:lnSpc>
              <a:buFontTx/>
              <a:buNone/>
            </a:pPr>
            <a:r>
              <a:rPr lang="en-US" altLang="zh-CN" sz="2200" b="1">
                <a:latin typeface="Times New Roman" panose="02020603050405020304" pitchFamily="18" charset="0"/>
                <a:ea typeface="楷体_GB2312" pitchFamily="49" charset="-122"/>
              </a:rPr>
              <a:t>7</a:t>
            </a:r>
            <a:r>
              <a:rPr lang="zh-CN" altLang="en-US" sz="2200" b="1">
                <a:latin typeface="Times New Roman" panose="02020603050405020304" pitchFamily="18" charset="0"/>
                <a:ea typeface="楷体_GB2312" pitchFamily="49" charset="-122"/>
              </a:rPr>
              <a:t>．</a:t>
            </a:r>
            <a:r>
              <a:rPr lang="en-US" altLang="zh-CN" sz="2200" b="1">
                <a:latin typeface="Times New Roman" panose="02020603050405020304" pitchFamily="18" charset="0"/>
                <a:ea typeface="楷体_GB2312" pitchFamily="49" charset="-122"/>
              </a:rPr>
              <a:t>if (</a:t>
            </a:r>
            <a:r>
              <a:rPr lang="en-US" altLang="zh-CN" sz="2200" b="1" i="1">
                <a:latin typeface="Times New Roman" panose="02020603050405020304" pitchFamily="18" charset="0"/>
                <a:ea typeface="楷体_GB2312" pitchFamily="49" charset="-122"/>
              </a:rPr>
              <a:t>X</a:t>
            </a:r>
            <a:r>
              <a:rPr lang="en-US" altLang="zh-CN" sz="2200" b="1">
                <a:latin typeface="Times New Roman" panose="02020603050405020304" pitchFamily="18" charset="0"/>
                <a:ea typeface="楷体_GB2312" pitchFamily="49" charset="-122"/>
              </a:rPr>
              <a:t>→</a:t>
            </a:r>
            <a:r>
              <a:rPr lang="en-US" altLang="zh-CN" sz="2200" b="1" i="1">
                <a:latin typeface="Times New Roman" panose="02020603050405020304" pitchFamily="18" charset="0"/>
                <a:ea typeface="楷体_GB2312" pitchFamily="49" charset="-122"/>
              </a:rPr>
              <a:t>Y</a:t>
            </a:r>
            <a:r>
              <a:rPr lang="en-US" altLang="zh-CN" sz="2200" b="1">
                <a:latin typeface="Times New Roman" panose="02020603050405020304" pitchFamily="18" charset="0"/>
                <a:ea typeface="楷体_GB2312" pitchFamily="49" charset="-122"/>
              </a:rPr>
              <a:t>…∈</a:t>
            </a:r>
            <a:r>
              <a:rPr lang="en-US" altLang="zh-CN" sz="2200" b="1" i="1">
                <a:latin typeface="Times New Roman" panose="02020603050405020304" pitchFamily="18" charset="0"/>
                <a:ea typeface="楷体_GB2312" pitchFamily="49" charset="-122"/>
              </a:rPr>
              <a:t>P</a:t>
            </a:r>
            <a:r>
              <a:rPr lang="en-US" altLang="zh-CN" sz="2200" b="1">
                <a:latin typeface="Times New Roman" panose="02020603050405020304" pitchFamily="18" charset="0"/>
                <a:ea typeface="楷体_GB2312" pitchFamily="49" charset="-122"/>
              </a:rPr>
              <a:t> and </a:t>
            </a:r>
            <a:r>
              <a:rPr lang="en-US" altLang="zh-CN" sz="2200" b="1" i="1">
                <a:latin typeface="Times New Roman" panose="02020603050405020304" pitchFamily="18" charset="0"/>
                <a:ea typeface="楷体_GB2312" pitchFamily="49" charset="-122"/>
              </a:rPr>
              <a:t>Y</a:t>
            </a:r>
            <a:r>
              <a:rPr lang="en-US" altLang="zh-CN" sz="2200" b="1">
                <a:latin typeface="Times New Roman" panose="02020603050405020304" pitchFamily="18" charset="0"/>
                <a:ea typeface="楷体_GB2312" pitchFamily="49" charset="-122"/>
              </a:rPr>
              <a:t>∈</a:t>
            </a:r>
            <a:r>
              <a:rPr lang="en-US" altLang="zh-CN" sz="2200" b="1" i="1">
                <a:latin typeface="Times New Roman" panose="02020603050405020304" pitchFamily="18" charset="0"/>
                <a:ea typeface="楷体_GB2312" pitchFamily="49" charset="-122"/>
              </a:rPr>
              <a:t>V</a:t>
            </a:r>
            <a:r>
              <a:rPr lang="en-US" altLang="zh-CN" sz="2200" b="1">
                <a:latin typeface="Times New Roman" panose="02020603050405020304" pitchFamily="18" charset="0"/>
                <a:ea typeface="楷体_GB2312" pitchFamily="49" charset="-122"/>
              </a:rPr>
              <a:t>) then FIRST(</a:t>
            </a:r>
            <a:r>
              <a:rPr lang="en-US" altLang="zh-CN" sz="2200" b="1" i="1">
                <a:latin typeface="Times New Roman" panose="02020603050405020304" pitchFamily="18" charset="0"/>
                <a:ea typeface="楷体_GB2312" pitchFamily="49" charset="-122"/>
              </a:rPr>
              <a:t>X</a:t>
            </a:r>
            <a:r>
              <a:rPr lang="en-US" altLang="zh-CN" sz="2200" b="1">
                <a:latin typeface="Times New Roman" panose="02020603050405020304" pitchFamily="18" charset="0"/>
                <a:ea typeface="楷体_GB2312" pitchFamily="49" charset="-122"/>
              </a:rPr>
              <a:t>):=  FIRST(</a:t>
            </a:r>
            <a:r>
              <a:rPr lang="en-US" altLang="zh-CN" sz="2200" b="1" i="1">
                <a:latin typeface="Times New Roman" panose="02020603050405020304" pitchFamily="18" charset="0"/>
                <a:ea typeface="楷体_GB2312" pitchFamily="49" charset="-122"/>
              </a:rPr>
              <a:t>X)</a:t>
            </a:r>
            <a:r>
              <a:rPr lang="en-US" altLang="zh-CN" sz="2200" b="1">
                <a:latin typeface="Times New Roman" panose="02020603050405020304" pitchFamily="18" charset="0"/>
                <a:ea typeface="楷体_GB2312" pitchFamily="49" charset="-122"/>
              </a:rPr>
              <a:t>∪(FIRST(</a:t>
            </a:r>
            <a:r>
              <a:rPr lang="en-US" altLang="zh-CN" sz="2200" b="1" i="1">
                <a:latin typeface="Times New Roman" panose="02020603050405020304" pitchFamily="18" charset="0"/>
                <a:ea typeface="楷体_GB2312" pitchFamily="49" charset="-122"/>
              </a:rPr>
              <a:t>Y</a:t>
            </a:r>
            <a:r>
              <a:rPr lang="en-US" altLang="zh-CN" sz="2200" b="1">
                <a:latin typeface="Times New Roman" panose="02020603050405020304" pitchFamily="18" charset="0"/>
                <a:ea typeface="楷体_GB2312" pitchFamily="49" charset="-122"/>
              </a:rPr>
              <a:t>)-{</a:t>
            </a:r>
            <a:r>
              <a:rPr lang="en-US" altLang="zh-CN" sz="2200" b="1" i="1">
                <a:latin typeface="Times New Roman" panose="02020603050405020304" pitchFamily="18" charset="0"/>
                <a:ea typeface="楷体_GB2312" pitchFamily="49" charset="-122"/>
              </a:rPr>
              <a:t>ε</a:t>
            </a:r>
            <a:r>
              <a:rPr lang="en-US" altLang="zh-CN" sz="2200" b="1">
                <a:latin typeface="Times New Roman" panose="02020603050405020304" pitchFamily="18" charset="0"/>
                <a:ea typeface="楷体_GB2312" pitchFamily="49" charset="-122"/>
              </a:rPr>
              <a:t>})</a:t>
            </a:r>
            <a:r>
              <a:rPr lang="zh-CN" altLang="en-US" sz="2200" b="1">
                <a:latin typeface="Times New Roman" panose="02020603050405020304" pitchFamily="18" charset="0"/>
                <a:ea typeface="楷体_GB2312" pitchFamily="49" charset="-122"/>
              </a:rPr>
              <a:t>；</a:t>
            </a:r>
          </a:p>
          <a:p>
            <a:pPr eaLnBrk="1" hangingPunct="1">
              <a:lnSpc>
                <a:spcPct val="80000"/>
              </a:lnSpc>
              <a:buFontTx/>
              <a:buNone/>
            </a:pPr>
            <a:r>
              <a:rPr lang="en-US" altLang="zh-CN" sz="2200" b="1">
                <a:latin typeface="Times New Roman" panose="02020603050405020304" pitchFamily="18" charset="0"/>
                <a:ea typeface="楷体_GB2312" pitchFamily="49" charset="-122"/>
              </a:rPr>
              <a:t>8</a:t>
            </a:r>
            <a:r>
              <a:rPr lang="zh-CN" altLang="en-US" sz="2200" b="1">
                <a:latin typeface="Times New Roman" panose="02020603050405020304" pitchFamily="18" charset="0"/>
                <a:ea typeface="楷体_GB2312" pitchFamily="49" charset="-122"/>
              </a:rPr>
              <a:t>．</a:t>
            </a:r>
            <a:r>
              <a:rPr lang="en-US" altLang="zh-CN" sz="2200" b="1">
                <a:latin typeface="Times New Roman" panose="02020603050405020304" pitchFamily="18" charset="0"/>
                <a:ea typeface="楷体_GB2312" pitchFamily="49" charset="-122"/>
              </a:rPr>
              <a:t>if (</a:t>
            </a:r>
            <a:r>
              <a:rPr lang="en-US" altLang="zh-CN" sz="2200" b="1" i="1">
                <a:latin typeface="Times New Roman" panose="02020603050405020304" pitchFamily="18" charset="0"/>
                <a:ea typeface="楷体_GB2312" pitchFamily="49" charset="-122"/>
              </a:rPr>
              <a:t>X</a:t>
            </a:r>
            <a:r>
              <a:rPr lang="en-US" altLang="zh-CN" sz="2200" b="1">
                <a:latin typeface="Times New Roman" panose="02020603050405020304" pitchFamily="18" charset="0"/>
                <a:ea typeface="楷体_GB2312" pitchFamily="49" charset="-122"/>
              </a:rPr>
              <a:t>→</a:t>
            </a:r>
            <a:r>
              <a:rPr lang="en-US" altLang="zh-CN" sz="2200" b="1" i="1">
                <a:latin typeface="Times New Roman" panose="02020603050405020304" pitchFamily="18" charset="0"/>
                <a:ea typeface="楷体_GB2312" pitchFamily="49" charset="-122"/>
              </a:rPr>
              <a:t>Y</a:t>
            </a:r>
            <a:r>
              <a:rPr lang="en-US" altLang="zh-CN" sz="2200" b="1" baseline="-25000">
                <a:latin typeface="Times New Roman" panose="02020603050405020304" pitchFamily="18" charset="0"/>
                <a:ea typeface="楷体_GB2312" pitchFamily="49" charset="-122"/>
              </a:rPr>
              <a:t>1</a:t>
            </a:r>
            <a:r>
              <a:rPr lang="en-US" altLang="zh-CN" sz="2200" b="1">
                <a:latin typeface="Times New Roman" panose="02020603050405020304" pitchFamily="18" charset="0"/>
                <a:ea typeface="楷体_GB2312" pitchFamily="49" charset="-122"/>
              </a:rPr>
              <a:t>…</a:t>
            </a:r>
            <a:r>
              <a:rPr lang="en-US" altLang="zh-CN" sz="2200" b="1" i="1">
                <a:latin typeface="Times New Roman" panose="02020603050405020304" pitchFamily="18" charset="0"/>
                <a:ea typeface="楷体_GB2312" pitchFamily="49" charset="-122"/>
              </a:rPr>
              <a:t>Y</a:t>
            </a:r>
            <a:r>
              <a:rPr lang="en-US" altLang="zh-CN" sz="2200" b="1" i="1" baseline="-25000">
                <a:latin typeface="Times New Roman" panose="02020603050405020304" pitchFamily="18" charset="0"/>
                <a:ea typeface="楷体_GB2312" pitchFamily="49" charset="-122"/>
              </a:rPr>
              <a:t>n</a:t>
            </a:r>
            <a:r>
              <a:rPr lang="en-US" altLang="zh-CN" sz="2200" b="1">
                <a:latin typeface="Times New Roman" panose="02020603050405020304" pitchFamily="18" charset="0"/>
                <a:ea typeface="楷体_GB2312" pitchFamily="49" charset="-122"/>
              </a:rPr>
              <a:t>∈</a:t>
            </a:r>
            <a:r>
              <a:rPr lang="en-US" altLang="zh-CN" sz="2200" b="1" i="1">
                <a:latin typeface="Times New Roman" panose="02020603050405020304" pitchFamily="18" charset="0"/>
                <a:ea typeface="楷体_GB2312" pitchFamily="49" charset="-122"/>
              </a:rPr>
              <a:t>P</a:t>
            </a:r>
            <a:r>
              <a:rPr lang="en-US" altLang="zh-CN" sz="2200" b="1">
                <a:latin typeface="Times New Roman" panose="02020603050405020304" pitchFamily="18" charset="0"/>
                <a:ea typeface="楷体_GB2312" pitchFamily="49" charset="-122"/>
              </a:rPr>
              <a:t> and </a:t>
            </a:r>
            <a:r>
              <a:rPr lang="en-US" altLang="zh-CN" sz="2200" b="1" i="1">
                <a:latin typeface="Times New Roman" panose="02020603050405020304" pitchFamily="18" charset="0"/>
                <a:ea typeface="楷体_GB2312" pitchFamily="49" charset="-122"/>
              </a:rPr>
              <a:t>Y</a:t>
            </a:r>
            <a:r>
              <a:rPr lang="en-US" altLang="zh-CN" sz="2200" b="1" baseline="-25000">
                <a:latin typeface="Times New Roman" panose="02020603050405020304" pitchFamily="18" charset="0"/>
                <a:ea typeface="楷体_GB2312" pitchFamily="49" charset="-122"/>
              </a:rPr>
              <a:t>1</a:t>
            </a:r>
            <a:r>
              <a:rPr lang="en-US" altLang="zh-CN" sz="2200" b="1">
                <a:latin typeface="Times New Roman" panose="02020603050405020304" pitchFamily="18" charset="0"/>
                <a:ea typeface="楷体_GB2312" pitchFamily="49" charset="-122"/>
              </a:rPr>
              <a:t>...</a:t>
            </a:r>
            <a:r>
              <a:rPr lang="en-US" altLang="zh-CN" sz="2200" b="1" i="1">
                <a:latin typeface="Times New Roman" panose="02020603050405020304" pitchFamily="18" charset="0"/>
                <a:ea typeface="楷体_GB2312" pitchFamily="49" charset="-122"/>
              </a:rPr>
              <a:t>Y</a:t>
            </a:r>
            <a:r>
              <a:rPr lang="en-US" altLang="zh-CN" sz="2200" b="1" i="1" baseline="-25000">
                <a:latin typeface="Times New Roman" panose="02020603050405020304" pitchFamily="18" charset="0"/>
                <a:ea typeface="楷体_GB2312" pitchFamily="49" charset="-122"/>
              </a:rPr>
              <a:t>i</a:t>
            </a:r>
            <a:r>
              <a:rPr lang="en-US" altLang="zh-CN" sz="2200" b="1" baseline="-25000">
                <a:latin typeface="Times New Roman" panose="02020603050405020304" pitchFamily="18" charset="0"/>
                <a:ea typeface="楷体_GB2312" pitchFamily="49" charset="-122"/>
              </a:rPr>
              <a:t>-1</a:t>
            </a:r>
            <a:r>
              <a:rPr lang="en-US" altLang="zh-CN" sz="2200" b="1">
                <a:latin typeface="Times New Roman" panose="02020603050405020304" pitchFamily="18" charset="0"/>
                <a:ea typeface="楷体_GB2312" pitchFamily="49" charset="-122"/>
              </a:rPr>
              <a:t>    </a:t>
            </a:r>
            <a:r>
              <a:rPr lang="en-US" altLang="zh-CN" sz="2200" b="1" i="1">
                <a:latin typeface="Times New Roman" panose="02020603050405020304" pitchFamily="18" charset="0"/>
                <a:ea typeface="楷体_GB2312" pitchFamily="49" charset="-122"/>
              </a:rPr>
              <a:t>ε</a:t>
            </a:r>
            <a:r>
              <a:rPr lang="en-US" altLang="zh-CN" sz="2200" b="1">
                <a:latin typeface="Times New Roman" panose="02020603050405020304" pitchFamily="18" charset="0"/>
                <a:ea typeface="楷体_GB2312" pitchFamily="49" charset="-122"/>
              </a:rPr>
              <a:t>) then </a:t>
            </a:r>
          </a:p>
          <a:p>
            <a:pPr eaLnBrk="1" hangingPunct="1">
              <a:lnSpc>
                <a:spcPct val="80000"/>
              </a:lnSpc>
              <a:buFontTx/>
              <a:buNone/>
            </a:pPr>
            <a:r>
              <a:rPr lang="en-US" altLang="zh-CN" sz="2200" b="1">
                <a:latin typeface="Times New Roman" panose="02020603050405020304" pitchFamily="18" charset="0"/>
                <a:ea typeface="楷体_GB2312" pitchFamily="49" charset="-122"/>
              </a:rPr>
              <a:t>9</a:t>
            </a:r>
            <a:r>
              <a:rPr lang="zh-CN" altLang="en-US" sz="2200" b="1">
                <a:latin typeface="Times New Roman" panose="02020603050405020304" pitchFamily="18" charset="0"/>
                <a:ea typeface="楷体_GB2312" pitchFamily="49" charset="-122"/>
              </a:rPr>
              <a:t>．</a:t>
            </a:r>
            <a:r>
              <a:rPr lang="en-US" altLang="zh-CN" sz="2200" b="1">
                <a:latin typeface="Times New Roman" panose="02020603050405020304" pitchFamily="18" charset="0"/>
                <a:ea typeface="楷体_GB2312" pitchFamily="49" charset="-122"/>
              </a:rPr>
              <a:t>for </a:t>
            </a:r>
            <a:r>
              <a:rPr lang="en-US" altLang="zh-CN" sz="2200" b="1" i="1">
                <a:latin typeface="Times New Roman" panose="02020603050405020304" pitchFamily="18" charset="0"/>
                <a:ea typeface="楷体_GB2312" pitchFamily="49" charset="-122"/>
              </a:rPr>
              <a:t>k</a:t>
            </a:r>
            <a:r>
              <a:rPr lang="en-US" altLang="zh-CN" sz="2200" b="1">
                <a:latin typeface="Times New Roman" panose="02020603050405020304" pitchFamily="18" charset="0"/>
                <a:ea typeface="楷体_GB2312" pitchFamily="49" charset="-122"/>
              </a:rPr>
              <a:t>=2 to </a:t>
            </a:r>
            <a:r>
              <a:rPr lang="en-US" altLang="zh-CN" sz="2200" b="1" i="1">
                <a:latin typeface="Times New Roman" panose="02020603050405020304" pitchFamily="18" charset="0"/>
                <a:ea typeface="楷体_GB2312" pitchFamily="49" charset="-122"/>
              </a:rPr>
              <a:t>i</a:t>
            </a:r>
            <a:r>
              <a:rPr lang="en-US" altLang="zh-CN" sz="2200" b="1">
                <a:latin typeface="Times New Roman" panose="02020603050405020304" pitchFamily="18" charset="0"/>
                <a:ea typeface="楷体_GB2312" pitchFamily="49" charset="-122"/>
              </a:rPr>
              <a:t> do FIRST(</a:t>
            </a:r>
            <a:r>
              <a:rPr lang="en-US" altLang="zh-CN" sz="2200" b="1" i="1">
                <a:latin typeface="Times New Roman" panose="02020603050405020304" pitchFamily="18" charset="0"/>
                <a:ea typeface="楷体_GB2312" pitchFamily="49" charset="-122"/>
              </a:rPr>
              <a:t>X</a:t>
            </a:r>
            <a:r>
              <a:rPr lang="en-US" altLang="zh-CN" sz="2200" b="1">
                <a:latin typeface="Times New Roman" panose="02020603050405020304" pitchFamily="18" charset="0"/>
                <a:ea typeface="楷体_GB2312" pitchFamily="49" charset="-122"/>
              </a:rPr>
              <a:t>):= FIRST(</a:t>
            </a:r>
            <a:r>
              <a:rPr lang="en-US" altLang="zh-CN" sz="2200" b="1" i="1">
                <a:latin typeface="Times New Roman" panose="02020603050405020304" pitchFamily="18" charset="0"/>
                <a:ea typeface="楷体_GB2312" pitchFamily="49" charset="-122"/>
              </a:rPr>
              <a:t>X</a:t>
            </a:r>
            <a:r>
              <a:rPr lang="en-US" altLang="zh-CN" sz="2200" b="1">
                <a:latin typeface="Times New Roman" panose="02020603050405020304" pitchFamily="18" charset="0"/>
                <a:ea typeface="楷体_GB2312" pitchFamily="49" charset="-122"/>
              </a:rPr>
              <a:t>)∪(FIRST(</a:t>
            </a:r>
            <a:r>
              <a:rPr lang="en-US" altLang="zh-CN" sz="2200" b="1" i="1">
                <a:latin typeface="Times New Roman" panose="02020603050405020304" pitchFamily="18" charset="0"/>
                <a:ea typeface="楷体_GB2312" pitchFamily="49" charset="-122"/>
              </a:rPr>
              <a:t>Y</a:t>
            </a:r>
            <a:r>
              <a:rPr lang="en-US" altLang="zh-CN" sz="2200" b="1" i="1" baseline="-25000">
                <a:latin typeface="Times New Roman" panose="02020603050405020304" pitchFamily="18" charset="0"/>
                <a:ea typeface="楷体_GB2312" pitchFamily="49" charset="-122"/>
              </a:rPr>
              <a:t>k</a:t>
            </a:r>
            <a:r>
              <a:rPr lang="en-US" altLang="zh-CN" sz="2200" b="1">
                <a:latin typeface="Times New Roman" panose="02020603050405020304" pitchFamily="18" charset="0"/>
                <a:ea typeface="楷体_GB2312" pitchFamily="49" charset="-122"/>
              </a:rPr>
              <a:t>)-{</a:t>
            </a:r>
            <a:r>
              <a:rPr lang="en-US" altLang="zh-CN" sz="2200" b="1" i="1">
                <a:latin typeface="Times New Roman" panose="02020603050405020304" pitchFamily="18" charset="0"/>
                <a:ea typeface="楷体_GB2312" pitchFamily="49" charset="-122"/>
              </a:rPr>
              <a:t>ε</a:t>
            </a:r>
            <a:r>
              <a:rPr lang="en-US" altLang="zh-CN" sz="2200" b="1">
                <a:latin typeface="Times New Roman" panose="02020603050405020304" pitchFamily="18" charset="0"/>
                <a:ea typeface="楷体_GB2312" pitchFamily="49" charset="-122"/>
              </a:rPr>
              <a:t>});</a:t>
            </a:r>
          </a:p>
          <a:p>
            <a:pPr eaLnBrk="1" hangingPunct="1">
              <a:lnSpc>
                <a:spcPct val="80000"/>
              </a:lnSpc>
              <a:buFontTx/>
              <a:buNone/>
            </a:pPr>
            <a:r>
              <a:rPr lang="en-US" altLang="zh-CN" sz="2200" b="1">
                <a:latin typeface="Times New Roman" panose="02020603050405020304" pitchFamily="18" charset="0"/>
                <a:ea typeface="楷体_GB2312" pitchFamily="49" charset="-122"/>
              </a:rPr>
              <a:t>10</a:t>
            </a:r>
            <a:r>
              <a:rPr lang="zh-CN" altLang="en-US" sz="2200" b="1">
                <a:latin typeface="Times New Roman" panose="02020603050405020304" pitchFamily="18" charset="0"/>
                <a:ea typeface="楷体_GB2312" pitchFamily="49" charset="-122"/>
              </a:rPr>
              <a:t>．</a:t>
            </a:r>
            <a:r>
              <a:rPr lang="en-US" altLang="zh-CN" sz="2200" b="1">
                <a:latin typeface="Times New Roman" panose="02020603050405020304" pitchFamily="18" charset="0"/>
                <a:ea typeface="楷体_GB2312" pitchFamily="49" charset="-122"/>
              </a:rPr>
              <a:t>if </a:t>
            </a:r>
            <a:r>
              <a:rPr lang="en-US" altLang="zh-CN" sz="2200" b="1" i="1">
                <a:latin typeface="Times New Roman" panose="02020603050405020304" pitchFamily="18" charset="0"/>
                <a:ea typeface="楷体_GB2312" pitchFamily="49" charset="-122"/>
              </a:rPr>
              <a:t>Y</a:t>
            </a:r>
            <a:r>
              <a:rPr lang="en-US" altLang="zh-CN" sz="2200" b="1" baseline="-25000">
                <a:latin typeface="Times New Roman" panose="02020603050405020304" pitchFamily="18" charset="0"/>
                <a:ea typeface="楷体_GB2312" pitchFamily="49" charset="-122"/>
              </a:rPr>
              <a:t>1</a:t>
            </a:r>
            <a:r>
              <a:rPr lang="en-US" altLang="zh-CN" sz="2200" b="1">
                <a:latin typeface="Times New Roman" panose="02020603050405020304" pitchFamily="18" charset="0"/>
                <a:ea typeface="楷体_GB2312" pitchFamily="49" charset="-122"/>
              </a:rPr>
              <a:t>...</a:t>
            </a:r>
            <a:r>
              <a:rPr lang="en-US" altLang="zh-CN" sz="2200" b="1" i="1">
                <a:latin typeface="Times New Roman" panose="02020603050405020304" pitchFamily="18" charset="0"/>
                <a:ea typeface="楷体_GB2312" pitchFamily="49" charset="-122"/>
              </a:rPr>
              <a:t>Y</a:t>
            </a:r>
            <a:r>
              <a:rPr lang="en-US" altLang="zh-CN" sz="2200" b="1" i="1" baseline="-25000">
                <a:latin typeface="Times New Roman" panose="02020603050405020304" pitchFamily="18" charset="0"/>
                <a:ea typeface="楷体_GB2312" pitchFamily="49" charset="-122"/>
              </a:rPr>
              <a:t>n</a:t>
            </a:r>
            <a:r>
              <a:rPr lang="en-US" altLang="zh-CN" sz="2200" b="1" i="1">
                <a:latin typeface="Times New Roman" panose="02020603050405020304" pitchFamily="18" charset="0"/>
                <a:ea typeface="楷体_GB2312" pitchFamily="49" charset="-122"/>
              </a:rPr>
              <a:t>     ε</a:t>
            </a:r>
            <a:r>
              <a:rPr lang="en-US" altLang="zh-CN" sz="2200" b="1">
                <a:latin typeface="Times New Roman" panose="02020603050405020304" pitchFamily="18" charset="0"/>
                <a:ea typeface="楷体_GB2312" pitchFamily="49" charset="-122"/>
              </a:rPr>
              <a:t> then FIRST(</a:t>
            </a:r>
            <a:r>
              <a:rPr lang="en-US" altLang="zh-CN" sz="2200" b="1" i="1">
                <a:latin typeface="Times New Roman" panose="02020603050405020304" pitchFamily="18" charset="0"/>
                <a:ea typeface="楷体_GB2312" pitchFamily="49" charset="-122"/>
              </a:rPr>
              <a:t>X</a:t>
            </a:r>
            <a:r>
              <a:rPr lang="en-US" altLang="zh-CN" sz="2200" b="1">
                <a:latin typeface="Times New Roman" panose="02020603050405020304" pitchFamily="18" charset="0"/>
                <a:ea typeface="楷体_GB2312" pitchFamily="49" charset="-122"/>
              </a:rPr>
              <a:t>):=FIRST(</a:t>
            </a:r>
            <a:r>
              <a:rPr lang="en-US" altLang="zh-CN" sz="2200" b="1" i="1">
                <a:latin typeface="Times New Roman" panose="02020603050405020304" pitchFamily="18" charset="0"/>
                <a:ea typeface="楷体_GB2312" pitchFamily="49" charset="-122"/>
              </a:rPr>
              <a:t>X)</a:t>
            </a:r>
            <a:r>
              <a:rPr lang="en-US" altLang="zh-CN" sz="2200" b="1">
                <a:latin typeface="Times New Roman" panose="02020603050405020304" pitchFamily="18" charset="0"/>
                <a:ea typeface="楷体_GB2312" pitchFamily="49" charset="-122"/>
              </a:rPr>
              <a:t>∪{</a:t>
            </a:r>
            <a:r>
              <a:rPr lang="en-US" altLang="zh-CN" sz="2200" b="1" i="1">
                <a:latin typeface="Times New Roman" panose="02020603050405020304" pitchFamily="18" charset="0"/>
                <a:ea typeface="楷体_GB2312" pitchFamily="49" charset="-122"/>
              </a:rPr>
              <a:t>ε</a:t>
            </a:r>
            <a:r>
              <a:rPr lang="en-US" altLang="zh-CN" sz="2200" b="1">
                <a:latin typeface="Times New Roman" panose="02020603050405020304" pitchFamily="18" charset="0"/>
                <a:ea typeface="楷体_GB2312"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2542">
                                            <p:txEl>
                                              <p:pRg st="0" end="0"/>
                                            </p:txEl>
                                          </p:spTgt>
                                        </p:tgtEl>
                                        <p:attrNameLst>
                                          <p:attrName>style.visibility</p:attrName>
                                        </p:attrNameLst>
                                      </p:cBhvr>
                                      <p:to>
                                        <p:strVal val="visible"/>
                                      </p:to>
                                    </p:set>
                                    <p:animEffect transition="in" filter="slide(fromBottom)">
                                      <p:cBhvr>
                                        <p:cTn id="7" dur="500"/>
                                        <p:tgtEl>
                                          <p:spTgt spid="2254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2542">
                                            <p:txEl>
                                              <p:pRg st="1" end="1"/>
                                            </p:txEl>
                                          </p:spTgt>
                                        </p:tgtEl>
                                        <p:attrNameLst>
                                          <p:attrName>style.visibility</p:attrName>
                                        </p:attrNameLst>
                                      </p:cBhvr>
                                      <p:to>
                                        <p:strVal val="visible"/>
                                      </p:to>
                                    </p:set>
                                    <p:animEffect transition="in" filter="slide(fromBottom)">
                                      <p:cBhvr>
                                        <p:cTn id="12" dur="500"/>
                                        <p:tgtEl>
                                          <p:spTgt spid="2254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2542">
                                            <p:txEl>
                                              <p:pRg st="2" end="2"/>
                                            </p:txEl>
                                          </p:spTgt>
                                        </p:tgtEl>
                                        <p:attrNameLst>
                                          <p:attrName>style.visibility</p:attrName>
                                        </p:attrNameLst>
                                      </p:cBhvr>
                                      <p:to>
                                        <p:strVal val="visible"/>
                                      </p:to>
                                    </p:set>
                                    <p:animEffect transition="in" filter="slide(fromBottom)">
                                      <p:cBhvr>
                                        <p:cTn id="17" dur="500"/>
                                        <p:tgtEl>
                                          <p:spTgt spid="2254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22542">
                                            <p:txEl>
                                              <p:pRg st="3" end="3"/>
                                            </p:txEl>
                                          </p:spTgt>
                                        </p:tgtEl>
                                        <p:attrNameLst>
                                          <p:attrName>style.visibility</p:attrName>
                                        </p:attrNameLst>
                                      </p:cBhvr>
                                      <p:to>
                                        <p:strVal val="visible"/>
                                      </p:to>
                                    </p:set>
                                    <p:animEffect transition="in" filter="slide(fromBottom)">
                                      <p:cBhvr>
                                        <p:cTn id="22" dur="500"/>
                                        <p:tgtEl>
                                          <p:spTgt spid="2254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22542">
                                            <p:txEl>
                                              <p:pRg st="4" end="4"/>
                                            </p:txEl>
                                          </p:spTgt>
                                        </p:tgtEl>
                                        <p:attrNameLst>
                                          <p:attrName>style.visibility</p:attrName>
                                        </p:attrNameLst>
                                      </p:cBhvr>
                                      <p:to>
                                        <p:strVal val="visible"/>
                                      </p:to>
                                    </p:set>
                                    <p:animEffect transition="in" filter="slide(fromBottom)">
                                      <p:cBhvr>
                                        <p:cTn id="27" dur="500"/>
                                        <p:tgtEl>
                                          <p:spTgt spid="2254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22542">
                                            <p:txEl>
                                              <p:pRg st="5" end="5"/>
                                            </p:txEl>
                                          </p:spTgt>
                                        </p:tgtEl>
                                        <p:attrNameLst>
                                          <p:attrName>style.visibility</p:attrName>
                                        </p:attrNameLst>
                                      </p:cBhvr>
                                      <p:to>
                                        <p:strVal val="visible"/>
                                      </p:to>
                                    </p:set>
                                    <p:animEffect transition="in" filter="slide(fromBottom)">
                                      <p:cBhvr>
                                        <p:cTn id="32" dur="500"/>
                                        <p:tgtEl>
                                          <p:spTgt spid="22542">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22542">
                                            <p:txEl>
                                              <p:pRg st="6" end="6"/>
                                            </p:txEl>
                                          </p:spTgt>
                                        </p:tgtEl>
                                        <p:attrNameLst>
                                          <p:attrName>style.visibility</p:attrName>
                                        </p:attrNameLst>
                                      </p:cBhvr>
                                      <p:to>
                                        <p:strVal val="visible"/>
                                      </p:to>
                                    </p:set>
                                    <p:animEffect transition="in" filter="slide(fromBottom)">
                                      <p:cBhvr>
                                        <p:cTn id="37" dur="500"/>
                                        <p:tgtEl>
                                          <p:spTgt spid="22542">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22542">
                                            <p:txEl>
                                              <p:pRg st="7" end="7"/>
                                            </p:txEl>
                                          </p:spTgt>
                                        </p:tgtEl>
                                        <p:attrNameLst>
                                          <p:attrName>style.visibility</p:attrName>
                                        </p:attrNameLst>
                                      </p:cBhvr>
                                      <p:to>
                                        <p:strVal val="visible"/>
                                      </p:to>
                                    </p:set>
                                    <p:animEffect transition="in" filter="slide(fromBottom)">
                                      <p:cBhvr>
                                        <p:cTn id="42" dur="500"/>
                                        <p:tgtEl>
                                          <p:spTgt spid="22542">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22542">
                                            <p:txEl>
                                              <p:pRg st="8" end="8"/>
                                            </p:txEl>
                                          </p:spTgt>
                                        </p:tgtEl>
                                        <p:attrNameLst>
                                          <p:attrName>style.visibility</p:attrName>
                                        </p:attrNameLst>
                                      </p:cBhvr>
                                      <p:to>
                                        <p:strVal val="visible"/>
                                      </p:to>
                                    </p:set>
                                    <p:animEffect transition="in" filter="slide(fromBottom)">
                                      <p:cBhvr>
                                        <p:cTn id="47" dur="500"/>
                                        <p:tgtEl>
                                          <p:spTgt spid="22542">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2" presetClass="entr" presetSubtype="4" fill="hold" grpId="0" nodeType="clickEffect">
                                  <p:stCondLst>
                                    <p:cond delay="0"/>
                                  </p:stCondLst>
                                  <p:childTnLst>
                                    <p:set>
                                      <p:cBhvr>
                                        <p:cTn id="51" dur="1" fill="hold">
                                          <p:stCondLst>
                                            <p:cond delay="0"/>
                                          </p:stCondLst>
                                        </p:cTn>
                                        <p:tgtEl>
                                          <p:spTgt spid="22542">
                                            <p:txEl>
                                              <p:pRg st="9" end="9"/>
                                            </p:txEl>
                                          </p:spTgt>
                                        </p:tgtEl>
                                        <p:attrNameLst>
                                          <p:attrName>style.visibility</p:attrName>
                                        </p:attrNameLst>
                                      </p:cBhvr>
                                      <p:to>
                                        <p:strVal val="visible"/>
                                      </p:to>
                                    </p:set>
                                    <p:animEffect transition="in" filter="slide(fromBottom)">
                                      <p:cBhvr>
                                        <p:cTn id="52" dur="500"/>
                                        <p:tgtEl>
                                          <p:spTgt spid="22542">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2" presetClass="entr" presetSubtype="4" fill="hold" grpId="0" nodeType="clickEffect">
                                  <p:stCondLst>
                                    <p:cond delay="0"/>
                                  </p:stCondLst>
                                  <p:childTnLst>
                                    <p:set>
                                      <p:cBhvr>
                                        <p:cTn id="56" dur="1" fill="hold">
                                          <p:stCondLst>
                                            <p:cond delay="0"/>
                                          </p:stCondLst>
                                        </p:cTn>
                                        <p:tgtEl>
                                          <p:spTgt spid="22542">
                                            <p:txEl>
                                              <p:pRg st="10" end="10"/>
                                            </p:txEl>
                                          </p:spTgt>
                                        </p:tgtEl>
                                        <p:attrNameLst>
                                          <p:attrName>style.visibility</p:attrName>
                                        </p:attrNameLst>
                                      </p:cBhvr>
                                      <p:to>
                                        <p:strVal val="visible"/>
                                      </p:to>
                                    </p:set>
                                    <p:animEffect transition="in" filter="slide(fromBottom)">
                                      <p:cBhvr>
                                        <p:cTn id="57" dur="500"/>
                                        <p:tgtEl>
                                          <p:spTgt spid="22542">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2" presetClass="entr" presetSubtype="4" fill="hold" grpId="0" nodeType="clickEffect">
                                  <p:stCondLst>
                                    <p:cond delay="0"/>
                                  </p:stCondLst>
                                  <p:childTnLst>
                                    <p:set>
                                      <p:cBhvr>
                                        <p:cTn id="61" dur="1" fill="hold">
                                          <p:stCondLst>
                                            <p:cond delay="0"/>
                                          </p:stCondLst>
                                        </p:cTn>
                                        <p:tgtEl>
                                          <p:spTgt spid="22542">
                                            <p:txEl>
                                              <p:pRg st="11" end="11"/>
                                            </p:txEl>
                                          </p:spTgt>
                                        </p:tgtEl>
                                        <p:attrNameLst>
                                          <p:attrName>style.visibility</p:attrName>
                                        </p:attrNameLst>
                                      </p:cBhvr>
                                      <p:to>
                                        <p:strVal val="visible"/>
                                      </p:to>
                                    </p:set>
                                    <p:animEffect transition="in" filter="slide(fromBottom)">
                                      <p:cBhvr>
                                        <p:cTn id="62" dur="500"/>
                                        <p:tgtEl>
                                          <p:spTgt spid="22542">
                                            <p:txEl>
                                              <p:pRg st="11" end="1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2" presetClass="entr" presetSubtype="4" fill="hold" grpId="0" nodeType="clickEffect">
                                  <p:stCondLst>
                                    <p:cond delay="0"/>
                                  </p:stCondLst>
                                  <p:childTnLst>
                                    <p:set>
                                      <p:cBhvr>
                                        <p:cTn id="66" dur="1" fill="hold">
                                          <p:stCondLst>
                                            <p:cond delay="0"/>
                                          </p:stCondLst>
                                        </p:cTn>
                                        <p:tgtEl>
                                          <p:spTgt spid="22542">
                                            <p:txEl>
                                              <p:pRg st="12" end="12"/>
                                            </p:txEl>
                                          </p:spTgt>
                                        </p:tgtEl>
                                        <p:attrNameLst>
                                          <p:attrName>style.visibility</p:attrName>
                                        </p:attrNameLst>
                                      </p:cBhvr>
                                      <p:to>
                                        <p:strVal val="visible"/>
                                      </p:to>
                                    </p:set>
                                    <p:animEffect transition="in" filter="slide(fromBottom)">
                                      <p:cBhvr>
                                        <p:cTn id="67" dur="500"/>
                                        <p:tgtEl>
                                          <p:spTgt spid="22542">
                                            <p:txEl>
                                              <p:pRg st="12" end="12"/>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2" presetClass="entr" presetSubtype="4" fill="hold" grpId="0" nodeType="clickEffect">
                                  <p:stCondLst>
                                    <p:cond delay="0"/>
                                  </p:stCondLst>
                                  <p:childTnLst>
                                    <p:set>
                                      <p:cBhvr>
                                        <p:cTn id="71" dur="1" fill="hold">
                                          <p:stCondLst>
                                            <p:cond delay="0"/>
                                          </p:stCondLst>
                                        </p:cTn>
                                        <p:tgtEl>
                                          <p:spTgt spid="22542">
                                            <p:txEl>
                                              <p:pRg st="13" end="13"/>
                                            </p:txEl>
                                          </p:spTgt>
                                        </p:tgtEl>
                                        <p:attrNameLst>
                                          <p:attrName>style.visibility</p:attrName>
                                        </p:attrNameLst>
                                      </p:cBhvr>
                                      <p:to>
                                        <p:strVal val="visible"/>
                                      </p:to>
                                    </p:set>
                                    <p:animEffect transition="in" filter="slide(fromBottom)">
                                      <p:cBhvr>
                                        <p:cTn id="72" dur="500"/>
                                        <p:tgtEl>
                                          <p:spTgt spid="22542">
                                            <p:txEl>
                                              <p:pRg st="13" end="13"/>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2" presetClass="entr" presetSubtype="4" fill="hold" grpId="0" nodeType="clickEffect">
                                  <p:stCondLst>
                                    <p:cond delay="0"/>
                                  </p:stCondLst>
                                  <p:childTnLst>
                                    <p:set>
                                      <p:cBhvr>
                                        <p:cTn id="76" dur="1" fill="hold">
                                          <p:stCondLst>
                                            <p:cond delay="0"/>
                                          </p:stCondLst>
                                        </p:cTn>
                                        <p:tgtEl>
                                          <p:spTgt spid="22542">
                                            <p:txEl>
                                              <p:pRg st="14" end="14"/>
                                            </p:txEl>
                                          </p:spTgt>
                                        </p:tgtEl>
                                        <p:attrNameLst>
                                          <p:attrName>style.visibility</p:attrName>
                                        </p:attrNameLst>
                                      </p:cBhvr>
                                      <p:to>
                                        <p:strVal val="visible"/>
                                      </p:to>
                                    </p:set>
                                    <p:animEffect transition="in" filter="slide(fromBottom)">
                                      <p:cBhvr>
                                        <p:cTn id="77" dur="500"/>
                                        <p:tgtEl>
                                          <p:spTgt spid="22542">
                                            <p:txEl>
                                              <p:pRg st="14" end="14"/>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2" presetClass="entr" presetSubtype="4" fill="hold" grpId="0" nodeType="clickEffect">
                                  <p:stCondLst>
                                    <p:cond delay="0"/>
                                  </p:stCondLst>
                                  <p:childTnLst>
                                    <p:set>
                                      <p:cBhvr>
                                        <p:cTn id="81" dur="1" fill="hold">
                                          <p:stCondLst>
                                            <p:cond delay="0"/>
                                          </p:stCondLst>
                                        </p:cTn>
                                        <p:tgtEl>
                                          <p:spTgt spid="22542">
                                            <p:txEl>
                                              <p:pRg st="15" end="15"/>
                                            </p:txEl>
                                          </p:spTgt>
                                        </p:tgtEl>
                                        <p:attrNameLst>
                                          <p:attrName>style.visibility</p:attrName>
                                        </p:attrNameLst>
                                      </p:cBhvr>
                                      <p:to>
                                        <p:strVal val="visible"/>
                                      </p:to>
                                    </p:set>
                                    <p:animEffect transition="in" filter="slide(fromBottom)">
                                      <p:cBhvr>
                                        <p:cTn id="82" dur="500"/>
                                        <p:tgtEl>
                                          <p:spTgt spid="22542">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2" grpId="0" build="p"/>
    </p:bld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64263E6-444D-4E35-B13B-07D7071B76C7}"/>
              </a:ext>
            </a:extLst>
          </p:cNvPr>
          <p:cNvSpPr>
            <a:spLocks noGrp="1"/>
          </p:cNvSpPr>
          <p:nvPr>
            <p:ph type="dt" sz="quarter" idx="10"/>
          </p:nvPr>
        </p:nvSpPr>
        <p:spPr bwMode="auto">
          <a:xfrm>
            <a:off x="457200" y="6245225"/>
            <a:ext cx="2133600" cy="476250"/>
          </a:xfrm>
          <a:ln>
            <a:miter lim="800000"/>
          </a:ln>
        </p:spPr>
        <p:txBody>
          <a:bodyPr vert="horz" wrap="square" lIns="91440" tIns="45720" rIns="91440" bIns="45720" numCol="1" anchor="t" anchorCtr="0" compatLnSpc="1"/>
          <a:lstStyle/>
          <a:p>
            <a:pPr>
              <a:buFontTx/>
              <a:buNone/>
              <a:defRPr/>
            </a:pPr>
            <a:fld id="{7D2736A7-3E96-402D-8DEF-1828A56A48BE}" type="datetime1">
              <a:rPr lang="zh-CN" altLang="en-US" noProof="0" smtClean="0">
                <a:latin typeface="+mn-lt"/>
              </a:rPr>
              <a:pPr>
                <a:buFontTx/>
                <a:buNone/>
                <a:defRPr/>
              </a:pPr>
              <a:t>2022/4/27</a:t>
            </a:fld>
            <a:endParaRPr lang="en-US" altLang="zh-CN" noProof="0">
              <a:latin typeface="+mn-lt"/>
            </a:endParaRPr>
          </a:p>
        </p:txBody>
      </p:sp>
      <p:sp>
        <p:nvSpPr>
          <p:cNvPr id="60419" name="灯片编号占位符 5">
            <a:extLst>
              <a:ext uri="{FF2B5EF4-FFF2-40B4-BE49-F238E27FC236}">
                <a16:creationId xmlns:a16="http://schemas.microsoft.com/office/drawing/2014/main" id="{F9C4FB34-02C8-4B4C-9000-C671D0D5FB65}"/>
              </a:ext>
            </a:extLst>
          </p:cNvPr>
          <p:cNvSpPr>
            <a:spLocks noGrp="1" noChangeArrowheads="1"/>
          </p:cNvSpPr>
          <p:nvPr>
            <p:ph type="sldNum" sz="quarter" idx="12"/>
          </p:nvPr>
        </p:nvSpPr>
        <p:spPr bwMode="auto">
          <a:xfrm>
            <a:off x="6553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 typeface="Arial" panose="020B0604020202020204" pitchFamily="34" charset="0"/>
              <a:buNone/>
            </a:pPr>
            <a:fld id="{229E30F1-D8BF-4D1E-BA51-DB06818708EA}" type="slidenum">
              <a:rPr lang="en-US" altLang="zh-CN" sz="1400" b="0" smtClean="0">
                <a:latin typeface="Arial" panose="020B0604020202020204" pitchFamily="34" charset="0"/>
                <a:ea typeface="宋体" panose="02010600030101010101" pitchFamily="2" charset="-122"/>
              </a:rPr>
              <a:pPr>
                <a:spcBef>
                  <a:spcPct val="0"/>
                </a:spcBef>
                <a:buClrTx/>
                <a:buSzTx/>
                <a:buFont typeface="Arial" panose="020B0604020202020204" pitchFamily="34" charset="0"/>
                <a:buNone/>
              </a:pPr>
              <a:t>88</a:t>
            </a:fld>
            <a:endParaRPr lang="en-US" altLang="zh-CN" sz="1400" b="0">
              <a:latin typeface="Arial" panose="020B0604020202020204" pitchFamily="34" charset="0"/>
              <a:ea typeface="宋体" panose="02010600030101010101" pitchFamily="2" charset="-122"/>
            </a:endParaRPr>
          </a:p>
        </p:txBody>
      </p:sp>
      <p:sp>
        <p:nvSpPr>
          <p:cNvPr id="60420" name="Rectangle 2">
            <a:extLst>
              <a:ext uri="{FF2B5EF4-FFF2-40B4-BE49-F238E27FC236}">
                <a16:creationId xmlns:a16="http://schemas.microsoft.com/office/drawing/2014/main" id="{E71566CE-5FF1-4C0E-A15D-EFC7F9BD7C19}"/>
              </a:ext>
            </a:extLst>
          </p:cNvPr>
          <p:cNvSpPr>
            <a:spLocks noGrp="1" noChangeArrowheads="1"/>
          </p:cNvSpPr>
          <p:nvPr>
            <p:ph type="title" idx="4294967295"/>
          </p:nvPr>
        </p:nvSpPr>
        <p:spPr>
          <a:xfrm>
            <a:off x="1416050" y="333375"/>
            <a:ext cx="5027613" cy="792163"/>
          </a:xfrm>
        </p:spPr>
        <p:txBody>
          <a:bodyPr lIns="92075" tIns="46038" rIns="92075" bIns="46038" anchor="ctr"/>
          <a:lstStyle/>
          <a:p>
            <a:pPr eaLnBrk="1" hangingPunct="1"/>
            <a:r>
              <a:rPr lang="en-US" altLang="zh-CN">
                <a:latin typeface="Times New Roman" panose="02020603050405020304" pitchFamily="18" charset="0"/>
              </a:rPr>
              <a:t>LL(1)</a:t>
            </a:r>
            <a:r>
              <a:rPr lang="zh-CN" altLang="en-US" sz="4000"/>
              <a:t>文法的判定</a:t>
            </a:r>
          </a:p>
        </p:txBody>
      </p:sp>
      <p:sp>
        <p:nvSpPr>
          <p:cNvPr id="2168835" name="Rectangle 3">
            <a:extLst>
              <a:ext uri="{FF2B5EF4-FFF2-40B4-BE49-F238E27FC236}">
                <a16:creationId xmlns:a16="http://schemas.microsoft.com/office/drawing/2014/main" id="{A6242DB1-A755-4425-9DCF-1E07A781F908}"/>
              </a:ext>
            </a:extLst>
          </p:cNvPr>
          <p:cNvSpPr>
            <a:spLocks noGrp="1" noChangeArrowheads="1"/>
          </p:cNvSpPr>
          <p:nvPr>
            <p:ph type="body" idx="4294967295"/>
          </p:nvPr>
        </p:nvSpPr>
        <p:spPr>
          <a:xfrm>
            <a:off x="395288" y="1557338"/>
            <a:ext cx="8591550" cy="4897437"/>
          </a:xfrm>
        </p:spPr>
        <p:txBody>
          <a:bodyPr lIns="92075" tIns="46038" rIns="92075" bIns="46038"/>
          <a:lstStyle/>
          <a:p>
            <a:pPr marL="812800" indent="-812800" eaLnBrk="1" hangingPunct="1">
              <a:lnSpc>
                <a:spcPct val="90000"/>
              </a:lnSpc>
              <a:buFont typeface="Wingdings" panose="05000000000000000000" pitchFamily="2" charset="2"/>
              <a:buNone/>
            </a:pPr>
            <a:r>
              <a:rPr lang="zh-CN" altLang="en-US" sz="2400">
                <a:latin typeface="Times New Roman" panose="02020603050405020304" pitchFamily="18" charset="0"/>
              </a:rPr>
              <a:t>算法</a:t>
            </a:r>
            <a:r>
              <a:rPr lang="en-US" altLang="zh-CN" sz="2400">
                <a:latin typeface="Times New Roman" panose="02020603050405020304" pitchFamily="18" charset="0"/>
              </a:rPr>
              <a:t>4.3 </a:t>
            </a:r>
            <a:r>
              <a:rPr lang="zh-CN" altLang="en-US" sz="2400">
                <a:latin typeface="Times New Roman" panose="02020603050405020304" pitchFamily="18" charset="0"/>
              </a:rPr>
              <a:t>计算</a:t>
            </a:r>
            <a:r>
              <a:rPr lang="en-US" altLang="zh-CN" sz="2400">
                <a:latin typeface="Times New Roman" panose="02020603050405020304" pitchFamily="18" charset="0"/>
              </a:rPr>
              <a:t>FIRST(</a:t>
            </a:r>
            <a:r>
              <a:rPr lang="en-US" altLang="zh-CN" sz="2400" i="1">
                <a:latin typeface="Times New Roman" panose="02020603050405020304" pitchFamily="18" charset="0"/>
              </a:rPr>
              <a:t>α</a:t>
            </a:r>
            <a:r>
              <a:rPr lang="en-US" altLang="zh-CN" sz="2400">
                <a:latin typeface="Times New Roman" panose="02020603050405020304" pitchFamily="18" charset="0"/>
              </a:rPr>
              <a:t>)</a:t>
            </a:r>
            <a:r>
              <a:rPr lang="zh-CN" altLang="en-US" sz="2400">
                <a:latin typeface="Times New Roman" panose="02020603050405020304" pitchFamily="18" charset="0"/>
              </a:rPr>
              <a:t>。</a:t>
            </a:r>
          </a:p>
          <a:p>
            <a:pPr marL="812800" indent="-812800" eaLnBrk="1" hangingPunct="1">
              <a:lnSpc>
                <a:spcPct val="90000"/>
              </a:lnSpc>
              <a:buFont typeface="Wingdings" panose="05000000000000000000" pitchFamily="2" charset="2"/>
              <a:buNone/>
            </a:pPr>
            <a:r>
              <a:rPr lang="zh-CN" altLang="en-US" sz="2400">
                <a:latin typeface="Times New Roman" panose="02020603050405020304" pitchFamily="18" charset="0"/>
              </a:rPr>
              <a:t>输入：文法</a:t>
            </a:r>
            <a:r>
              <a:rPr lang="en-US" altLang="zh-CN" sz="2400" i="1">
                <a:latin typeface="Times New Roman" panose="02020603050405020304" pitchFamily="18" charset="0"/>
              </a:rPr>
              <a:t>G</a:t>
            </a:r>
            <a:r>
              <a:rPr lang="en-US" altLang="zh-CN" sz="2400">
                <a:latin typeface="Times New Roman" panose="02020603050405020304" pitchFamily="18" charset="0"/>
              </a:rPr>
              <a:t>=(</a:t>
            </a:r>
            <a:r>
              <a:rPr lang="en-US" altLang="zh-CN" sz="2400" i="1">
                <a:latin typeface="Times New Roman" panose="02020603050405020304" pitchFamily="18" charset="0"/>
              </a:rPr>
              <a:t>V</a:t>
            </a:r>
            <a:r>
              <a:rPr lang="zh-CN" altLang="en-US" sz="2400">
                <a:latin typeface="Times New Roman" panose="02020603050405020304" pitchFamily="18" charset="0"/>
              </a:rPr>
              <a:t>，</a:t>
            </a:r>
            <a:r>
              <a:rPr lang="en-US" altLang="zh-CN" sz="2400" i="1">
                <a:latin typeface="Times New Roman" panose="02020603050405020304" pitchFamily="18" charset="0"/>
              </a:rPr>
              <a:t>T</a:t>
            </a:r>
            <a:r>
              <a:rPr lang="zh-CN" altLang="en-US" sz="2400">
                <a:latin typeface="Times New Roman" panose="02020603050405020304" pitchFamily="18" charset="0"/>
              </a:rPr>
              <a:t>，</a:t>
            </a:r>
            <a:r>
              <a:rPr lang="en-US" altLang="zh-CN" sz="2400" i="1">
                <a:latin typeface="Times New Roman" panose="02020603050405020304" pitchFamily="18" charset="0"/>
              </a:rPr>
              <a:t>P</a:t>
            </a:r>
            <a:r>
              <a:rPr lang="zh-CN" altLang="en-US" sz="2400">
                <a:latin typeface="Times New Roman" panose="02020603050405020304" pitchFamily="18" charset="0"/>
              </a:rPr>
              <a:t>，</a:t>
            </a:r>
            <a:r>
              <a:rPr lang="en-US" altLang="zh-CN" sz="2400" i="1">
                <a:latin typeface="Times New Roman" panose="02020603050405020304" pitchFamily="18" charset="0"/>
              </a:rPr>
              <a:t>S</a:t>
            </a:r>
            <a:r>
              <a:rPr lang="en-US" altLang="zh-CN" sz="2400">
                <a:latin typeface="Times New Roman" panose="02020603050405020304" pitchFamily="18" charset="0"/>
              </a:rPr>
              <a:t>)</a:t>
            </a:r>
            <a:r>
              <a:rPr lang="zh-CN" altLang="en-US" sz="2400">
                <a:latin typeface="Times New Roman" panose="02020603050405020304" pitchFamily="18" charset="0"/>
              </a:rPr>
              <a:t>，</a:t>
            </a:r>
            <a:r>
              <a:rPr lang="en-US" altLang="zh-CN" sz="2400" i="1">
                <a:latin typeface="Times New Roman" panose="02020603050405020304" pitchFamily="18" charset="0"/>
              </a:rPr>
              <a:t>α</a:t>
            </a: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a:t>
            </a:r>
            <a:r>
              <a:rPr lang="en-US" altLang="zh-CN" sz="2400" i="1">
                <a:latin typeface="Times New Roman" panose="02020603050405020304" pitchFamily="18" charset="0"/>
              </a:rPr>
              <a:t>V</a:t>
            </a:r>
            <a:r>
              <a:rPr lang="en-US" altLang="zh-CN" sz="2400">
                <a:latin typeface="Times New Roman" panose="02020603050405020304" pitchFamily="18" charset="0"/>
              </a:rPr>
              <a:t>∪</a:t>
            </a:r>
            <a:r>
              <a:rPr lang="en-US" altLang="zh-CN" sz="2400" i="1">
                <a:latin typeface="Times New Roman" panose="02020603050405020304" pitchFamily="18" charset="0"/>
              </a:rPr>
              <a:t>T</a:t>
            </a:r>
            <a:r>
              <a:rPr lang="en-US" altLang="zh-CN" sz="2400">
                <a:latin typeface="Times New Roman" panose="02020603050405020304" pitchFamily="18" charset="0"/>
              </a:rPr>
              <a:t>)*</a:t>
            </a:r>
            <a:r>
              <a:rPr lang="zh-CN" altLang="en-US" sz="2400">
                <a:latin typeface="Times New Roman" panose="02020603050405020304" pitchFamily="18" charset="0"/>
              </a:rPr>
              <a:t>，</a:t>
            </a:r>
            <a:r>
              <a:rPr lang="en-US" altLang="zh-CN" sz="2400" i="1">
                <a:latin typeface="Times New Roman" panose="02020603050405020304" pitchFamily="18" charset="0"/>
              </a:rPr>
              <a:t>α</a:t>
            </a:r>
            <a:r>
              <a:rPr lang="en-US" altLang="zh-CN" sz="2400">
                <a:latin typeface="Times New Roman" panose="02020603050405020304" pitchFamily="18" charset="0"/>
              </a:rPr>
              <a:t>= </a:t>
            </a:r>
            <a:r>
              <a:rPr lang="en-US" altLang="zh-CN" sz="2400" i="1">
                <a:latin typeface="Times New Roman" panose="02020603050405020304" pitchFamily="18" charset="0"/>
              </a:rPr>
              <a:t>X</a:t>
            </a:r>
            <a:r>
              <a:rPr lang="en-US" altLang="zh-CN" sz="2400" baseline="-25000">
                <a:latin typeface="Times New Roman" panose="02020603050405020304" pitchFamily="18" charset="0"/>
              </a:rPr>
              <a:t>1</a:t>
            </a:r>
            <a:r>
              <a:rPr lang="en-US" altLang="zh-CN" sz="2400">
                <a:latin typeface="Times New Roman" panose="02020603050405020304" pitchFamily="18" charset="0"/>
              </a:rPr>
              <a:t>…</a:t>
            </a:r>
            <a:r>
              <a:rPr lang="en-US" altLang="zh-CN" sz="2400" i="1">
                <a:latin typeface="Times New Roman" panose="02020603050405020304" pitchFamily="18" charset="0"/>
              </a:rPr>
              <a:t>X</a:t>
            </a:r>
            <a:r>
              <a:rPr lang="en-US" altLang="zh-CN" sz="2400" i="1" baseline="-25000">
                <a:latin typeface="Times New Roman" panose="02020603050405020304" pitchFamily="18" charset="0"/>
              </a:rPr>
              <a:t>n</a:t>
            </a:r>
            <a:r>
              <a:rPr lang="en-US" altLang="zh-CN" sz="2400">
                <a:latin typeface="Times New Roman" panose="02020603050405020304" pitchFamily="18" charset="0"/>
              </a:rPr>
              <a:t>;</a:t>
            </a:r>
          </a:p>
          <a:p>
            <a:pPr marL="812800" indent="-812800" eaLnBrk="1" hangingPunct="1">
              <a:lnSpc>
                <a:spcPct val="90000"/>
              </a:lnSpc>
              <a:buFont typeface="Wingdings" panose="05000000000000000000" pitchFamily="2" charset="2"/>
              <a:buNone/>
            </a:pPr>
            <a:r>
              <a:rPr lang="zh-CN" altLang="en-US" sz="2400">
                <a:latin typeface="Times New Roman" panose="02020603050405020304" pitchFamily="18" charset="0"/>
              </a:rPr>
              <a:t>输出：</a:t>
            </a:r>
            <a:r>
              <a:rPr lang="en-US" altLang="zh-CN" sz="2400">
                <a:latin typeface="Times New Roman" panose="02020603050405020304" pitchFamily="18" charset="0"/>
              </a:rPr>
              <a:t>FIRST(</a:t>
            </a:r>
            <a:r>
              <a:rPr lang="en-US" altLang="zh-CN" sz="2400" i="1">
                <a:latin typeface="Times New Roman" panose="02020603050405020304" pitchFamily="18" charset="0"/>
              </a:rPr>
              <a:t>α</a:t>
            </a:r>
            <a:r>
              <a:rPr lang="en-US" altLang="zh-CN" sz="2400">
                <a:latin typeface="Times New Roman" panose="02020603050405020304" pitchFamily="18" charset="0"/>
              </a:rPr>
              <a:t>);</a:t>
            </a:r>
          </a:p>
          <a:p>
            <a:pPr marL="812800" indent="-812800" eaLnBrk="1" hangingPunct="1">
              <a:lnSpc>
                <a:spcPct val="90000"/>
              </a:lnSpc>
              <a:buFont typeface="Wingdings" panose="05000000000000000000" pitchFamily="2" charset="2"/>
              <a:buNone/>
            </a:pPr>
            <a:r>
              <a:rPr lang="zh-CN" altLang="en-US" sz="2400">
                <a:latin typeface="Times New Roman" panose="02020603050405020304" pitchFamily="18" charset="0"/>
              </a:rPr>
              <a:t>步骤：</a:t>
            </a:r>
          </a:p>
          <a:p>
            <a:pPr marL="812800" indent="-812800" eaLnBrk="1" hangingPunct="1">
              <a:lnSpc>
                <a:spcPct val="90000"/>
              </a:lnSpc>
              <a:buFont typeface="Wingdings" panose="05000000000000000000" pitchFamily="2" charset="2"/>
              <a:buNone/>
            </a:pPr>
            <a:r>
              <a:rPr lang="en-US" altLang="zh-CN" sz="2400">
                <a:latin typeface="Times New Roman" panose="02020603050405020304" pitchFamily="18" charset="0"/>
              </a:rPr>
              <a:t>1</a:t>
            </a:r>
            <a:r>
              <a:rPr lang="zh-CN" altLang="en-US" sz="2400">
                <a:latin typeface="Times New Roman" panose="02020603050405020304" pitchFamily="18" charset="0"/>
              </a:rPr>
              <a:t>．计算</a:t>
            </a:r>
            <a:r>
              <a:rPr lang="en-US" altLang="zh-CN" sz="2400">
                <a:latin typeface="Times New Roman" panose="02020603050405020304" pitchFamily="18" charset="0"/>
              </a:rPr>
              <a:t>FIRST(</a:t>
            </a:r>
            <a:r>
              <a:rPr lang="en-US" altLang="zh-CN" sz="2400" i="1">
                <a:latin typeface="Times New Roman" panose="02020603050405020304" pitchFamily="18" charset="0"/>
              </a:rPr>
              <a:t>X</a:t>
            </a:r>
            <a:r>
              <a:rPr lang="en-US" altLang="zh-CN" sz="2400" baseline="-25000">
                <a:latin typeface="Times New Roman" panose="02020603050405020304" pitchFamily="18" charset="0"/>
              </a:rPr>
              <a:t>1</a:t>
            </a:r>
            <a:r>
              <a:rPr lang="en-US" altLang="zh-CN" sz="2400">
                <a:latin typeface="Times New Roman" panose="02020603050405020304" pitchFamily="18" charset="0"/>
              </a:rPr>
              <a:t>);</a:t>
            </a:r>
          </a:p>
          <a:p>
            <a:pPr marL="812800" indent="-812800" eaLnBrk="1" hangingPunct="1">
              <a:lnSpc>
                <a:spcPct val="90000"/>
              </a:lnSpc>
              <a:buFont typeface="Wingdings" panose="05000000000000000000" pitchFamily="2" charset="2"/>
              <a:buNone/>
            </a:pPr>
            <a:r>
              <a:rPr lang="en-US" altLang="zh-CN" sz="2400">
                <a:latin typeface="Times New Roman" panose="02020603050405020304" pitchFamily="18" charset="0"/>
              </a:rPr>
              <a:t>2</a:t>
            </a:r>
            <a:r>
              <a:rPr lang="zh-CN" altLang="en-US" sz="2400">
                <a:latin typeface="Times New Roman" panose="02020603050405020304" pitchFamily="18" charset="0"/>
              </a:rPr>
              <a:t>．</a:t>
            </a:r>
            <a:r>
              <a:rPr lang="en-US" altLang="zh-CN" sz="2400">
                <a:latin typeface="Times New Roman" panose="02020603050405020304" pitchFamily="18" charset="0"/>
              </a:rPr>
              <a:t>FIRST(</a:t>
            </a:r>
            <a:r>
              <a:rPr lang="en-US" altLang="zh-CN" sz="2400" i="1">
                <a:latin typeface="Times New Roman" panose="02020603050405020304" pitchFamily="18" charset="0"/>
              </a:rPr>
              <a:t>α</a:t>
            </a:r>
            <a:r>
              <a:rPr lang="en-US" altLang="zh-CN" sz="2400">
                <a:latin typeface="Times New Roman" panose="02020603050405020304" pitchFamily="18" charset="0"/>
              </a:rPr>
              <a:t>):= FIRST(</a:t>
            </a:r>
            <a:r>
              <a:rPr lang="en-US" altLang="zh-CN" sz="2400" i="1">
                <a:latin typeface="Times New Roman" panose="02020603050405020304" pitchFamily="18" charset="0"/>
              </a:rPr>
              <a:t>X</a:t>
            </a:r>
            <a:r>
              <a:rPr lang="en-US" altLang="zh-CN" sz="2400" baseline="-25000">
                <a:latin typeface="Times New Roman" panose="02020603050405020304" pitchFamily="18" charset="0"/>
              </a:rPr>
              <a:t>1</a:t>
            </a:r>
            <a:r>
              <a:rPr lang="en-US" altLang="zh-CN" sz="2400">
                <a:latin typeface="Times New Roman" panose="02020603050405020304" pitchFamily="18" charset="0"/>
              </a:rPr>
              <a:t>)-{ε};</a:t>
            </a:r>
          </a:p>
          <a:p>
            <a:pPr marL="812800" indent="-812800" eaLnBrk="1" hangingPunct="1">
              <a:lnSpc>
                <a:spcPct val="90000"/>
              </a:lnSpc>
              <a:buFont typeface="Wingdings" panose="05000000000000000000" pitchFamily="2" charset="2"/>
              <a:buNone/>
            </a:pPr>
            <a:r>
              <a:rPr lang="en-US" altLang="zh-CN" sz="2400">
                <a:latin typeface="Times New Roman" panose="02020603050405020304" pitchFamily="18" charset="0"/>
              </a:rPr>
              <a:t>3</a:t>
            </a:r>
            <a:r>
              <a:rPr lang="zh-CN" altLang="en-US" sz="2400">
                <a:latin typeface="Times New Roman" panose="02020603050405020304" pitchFamily="18" charset="0"/>
              </a:rPr>
              <a:t>．</a:t>
            </a:r>
            <a:r>
              <a:rPr lang="en-US" altLang="zh-CN" sz="2400" i="1">
                <a:latin typeface="Times New Roman" panose="02020603050405020304" pitchFamily="18" charset="0"/>
              </a:rPr>
              <a:t>k</a:t>
            </a:r>
            <a:r>
              <a:rPr lang="en-US" altLang="zh-CN" sz="2400">
                <a:latin typeface="Times New Roman" panose="02020603050405020304" pitchFamily="18" charset="0"/>
              </a:rPr>
              <a:t>:=1;</a:t>
            </a:r>
          </a:p>
          <a:p>
            <a:pPr marL="812800" indent="-812800" eaLnBrk="1" hangingPunct="1">
              <a:lnSpc>
                <a:spcPct val="90000"/>
              </a:lnSpc>
              <a:buFont typeface="Wingdings" panose="05000000000000000000" pitchFamily="2" charset="2"/>
              <a:buNone/>
            </a:pPr>
            <a:r>
              <a:rPr lang="en-US" altLang="zh-CN" sz="2400">
                <a:latin typeface="Times New Roman" panose="02020603050405020304" pitchFamily="18" charset="0"/>
              </a:rPr>
              <a:t>4</a:t>
            </a:r>
            <a:r>
              <a:rPr lang="zh-CN" altLang="en-US" sz="2400">
                <a:latin typeface="Times New Roman" panose="02020603050405020304" pitchFamily="18" charset="0"/>
              </a:rPr>
              <a:t>．</a:t>
            </a:r>
            <a:r>
              <a:rPr lang="en-US" altLang="zh-CN" sz="2400">
                <a:latin typeface="Times New Roman" panose="02020603050405020304" pitchFamily="18" charset="0"/>
              </a:rPr>
              <a:t>while (ε∈FIRST(</a:t>
            </a:r>
            <a:r>
              <a:rPr lang="en-US" altLang="zh-CN" sz="2400" i="1">
                <a:latin typeface="Times New Roman" panose="02020603050405020304" pitchFamily="18" charset="0"/>
              </a:rPr>
              <a:t>X</a:t>
            </a:r>
            <a:r>
              <a:rPr lang="en-US" altLang="zh-CN" sz="2400" i="1" baseline="-25000">
                <a:latin typeface="Times New Roman" panose="02020603050405020304" pitchFamily="18" charset="0"/>
              </a:rPr>
              <a:t>k</a:t>
            </a:r>
            <a:r>
              <a:rPr lang="en-US" altLang="zh-CN" sz="2400">
                <a:latin typeface="Times New Roman" panose="02020603050405020304" pitchFamily="18" charset="0"/>
              </a:rPr>
              <a:t>) and </a:t>
            </a:r>
            <a:r>
              <a:rPr lang="en-US" altLang="zh-CN" sz="2400" i="1">
                <a:latin typeface="Times New Roman" panose="02020603050405020304" pitchFamily="18" charset="0"/>
              </a:rPr>
              <a:t>k</a:t>
            </a:r>
            <a:r>
              <a:rPr lang="en-US" altLang="zh-CN" sz="2400">
                <a:latin typeface="Times New Roman" panose="02020603050405020304" pitchFamily="18" charset="0"/>
              </a:rPr>
              <a:t>&lt;</a:t>
            </a:r>
            <a:r>
              <a:rPr lang="en-US" altLang="zh-CN" sz="2400" i="1">
                <a:latin typeface="Times New Roman" panose="02020603050405020304" pitchFamily="18" charset="0"/>
              </a:rPr>
              <a:t>n</a:t>
            </a:r>
            <a:r>
              <a:rPr lang="en-US" altLang="zh-CN" sz="2400">
                <a:latin typeface="Times New Roman" panose="02020603050405020304" pitchFamily="18" charset="0"/>
              </a:rPr>
              <a:t>) do begin</a:t>
            </a:r>
          </a:p>
          <a:p>
            <a:pPr marL="812800" indent="-812800" eaLnBrk="1" hangingPunct="1">
              <a:lnSpc>
                <a:spcPct val="90000"/>
              </a:lnSpc>
              <a:buFont typeface="Wingdings" panose="05000000000000000000" pitchFamily="2" charset="2"/>
              <a:buNone/>
            </a:pPr>
            <a:r>
              <a:rPr lang="en-US" altLang="zh-CN" sz="2400">
                <a:latin typeface="Times New Roman" panose="02020603050405020304" pitchFamily="18" charset="0"/>
              </a:rPr>
              <a:t>5</a:t>
            </a:r>
            <a:r>
              <a:rPr lang="zh-CN" altLang="en-US" sz="2400">
                <a:latin typeface="Times New Roman" panose="02020603050405020304" pitchFamily="18" charset="0"/>
              </a:rPr>
              <a:t>．    </a:t>
            </a:r>
            <a:r>
              <a:rPr lang="en-US" altLang="zh-CN" sz="2400">
                <a:latin typeface="Times New Roman" panose="02020603050405020304" pitchFamily="18" charset="0"/>
              </a:rPr>
              <a:t>FIRST(</a:t>
            </a:r>
            <a:r>
              <a:rPr lang="en-US" altLang="zh-CN" sz="2400" i="1">
                <a:latin typeface="Times New Roman" panose="02020603050405020304" pitchFamily="18" charset="0"/>
              </a:rPr>
              <a:t>α</a:t>
            </a:r>
            <a:r>
              <a:rPr lang="en-US" altLang="zh-CN" sz="2400">
                <a:latin typeface="Times New Roman" panose="02020603050405020304" pitchFamily="18" charset="0"/>
              </a:rPr>
              <a:t>):= FIRST(</a:t>
            </a:r>
            <a:r>
              <a:rPr lang="en-US" altLang="zh-CN" sz="2400" i="1">
                <a:latin typeface="Times New Roman" panose="02020603050405020304" pitchFamily="18" charset="0"/>
              </a:rPr>
              <a:t>α</a:t>
            </a:r>
            <a:r>
              <a:rPr lang="en-US" altLang="zh-CN" sz="2400">
                <a:latin typeface="Times New Roman" panose="02020603050405020304" pitchFamily="18" charset="0"/>
              </a:rPr>
              <a:t>)∪(FIRST(</a:t>
            </a:r>
            <a:r>
              <a:rPr lang="en-US" altLang="zh-CN" sz="2400" i="1">
                <a:latin typeface="Times New Roman" panose="02020603050405020304" pitchFamily="18" charset="0"/>
              </a:rPr>
              <a:t>X</a:t>
            </a:r>
            <a:r>
              <a:rPr lang="en-US" altLang="zh-CN" sz="2400" i="1" baseline="-25000">
                <a:latin typeface="Times New Roman" panose="02020603050405020304" pitchFamily="18" charset="0"/>
              </a:rPr>
              <a:t>k</a:t>
            </a:r>
            <a:r>
              <a:rPr lang="en-US" altLang="zh-CN" sz="2400" baseline="-25000">
                <a:latin typeface="Times New Roman" panose="02020603050405020304" pitchFamily="18" charset="0"/>
              </a:rPr>
              <a:t>+1</a:t>
            </a:r>
            <a:r>
              <a:rPr lang="en-US" altLang="zh-CN" sz="2400">
                <a:latin typeface="Times New Roman" panose="02020603050405020304" pitchFamily="18" charset="0"/>
              </a:rPr>
              <a:t>)-{</a:t>
            </a:r>
            <a:r>
              <a:rPr lang="en-US" altLang="zh-CN" sz="2400" i="1">
                <a:latin typeface="Times New Roman" panose="02020603050405020304" pitchFamily="18" charset="0"/>
              </a:rPr>
              <a:t>ε</a:t>
            </a:r>
            <a:r>
              <a:rPr lang="en-US" altLang="zh-CN" sz="2400">
                <a:latin typeface="Times New Roman" panose="02020603050405020304" pitchFamily="18" charset="0"/>
              </a:rPr>
              <a:t>});</a:t>
            </a:r>
          </a:p>
          <a:p>
            <a:pPr marL="812800" indent="-812800" eaLnBrk="1" hangingPunct="1">
              <a:lnSpc>
                <a:spcPct val="90000"/>
              </a:lnSpc>
              <a:buFont typeface="Wingdings" panose="05000000000000000000" pitchFamily="2" charset="2"/>
              <a:buNone/>
            </a:pPr>
            <a:r>
              <a:rPr lang="en-US" altLang="zh-CN" sz="2400">
                <a:latin typeface="Times New Roman" panose="02020603050405020304" pitchFamily="18" charset="0"/>
              </a:rPr>
              <a:t>6</a:t>
            </a:r>
            <a:r>
              <a:rPr lang="zh-CN" altLang="en-US" sz="2400">
                <a:latin typeface="Times New Roman" panose="02020603050405020304" pitchFamily="18" charset="0"/>
              </a:rPr>
              <a:t>．    </a:t>
            </a:r>
            <a:r>
              <a:rPr lang="en-US" altLang="zh-CN" sz="2400" i="1">
                <a:latin typeface="Times New Roman" panose="02020603050405020304" pitchFamily="18" charset="0"/>
              </a:rPr>
              <a:t>k</a:t>
            </a:r>
            <a:r>
              <a:rPr lang="en-US" altLang="zh-CN" sz="2400">
                <a:latin typeface="Times New Roman" panose="02020603050405020304" pitchFamily="18" charset="0"/>
              </a:rPr>
              <a:t>:=</a:t>
            </a:r>
            <a:r>
              <a:rPr lang="en-US" altLang="zh-CN" sz="2400" i="1">
                <a:latin typeface="Times New Roman" panose="02020603050405020304" pitchFamily="18" charset="0"/>
              </a:rPr>
              <a:t>k</a:t>
            </a:r>
            <a:r>
              <a:rPr lang="en-US" altLang="zh-CN" sz="2400">
                <a:latin typeface="Times New Roman" panose="02020603050405020304" pitchFamily="18" charset="0"/>
              </a:rPr>
              <a:t>+1 end</a:t>
            </a:r>
          </a:p>
          <a:p>
            <a:pPr marL="812800" indent="-812800" eaLnBrk="1" hangingPunct="1">
              <a:lnSpc>
                <a:spcPct val="90000"/>
              </a:lnSpc>
              <a:buFont typeface="Wingdings" panose="05000000000000000000" pitchFamily="2" charset="2"/>
              <a:buNone/>
            </a:pPr>
            <a:r>
              <a:rPr lang="en-US" altLang="zh-CN" sz="2400">
                <a:latin typeface="Times New Roman" panose="02020603050405020304" pitchFamily="18" charset="0"/>
              </a:rPr>
              <a:t>7</a:t>
            </a:r>
            <a:r>
              <a:rPr lang="zh-CN" altLang="en-US" sz="2400">
                <a:latin typeface="Times New Roman" panose="02020603050405020304" pitchFamily="18" charset="0"/>
              </a:rPr>
              <a:t>．</a:t>
            </a:r>
            <a:r>
              <a:rPr lang="en-US" altLang="zh-CN" sz="2400">
                <a:latin typeface="Times New Roman" panose="02020603050405020304" pitchFamily="18" charset="0"/>
              </a:rPr>
              <a:t>if (</a:t>
            </a:r>
            <a:r>
              <a:rPr lang="en-US" altLang="zh-CN" sz="2400" i="1">
                <a:latin typeface="Times New Roman" panose="02020603050405020304" pitchFamily="18" charset="0"/>
              </a:rPr>
              <a:t>k</a:t>
            </a:r>
            <a:r>
              <a:rPr lang="en-US" altLang="zh-CN" sz="2400">
                <a:latin typeface="Times New Roman" panose="02020603050405020304" pitchFamily="18" charset="0"/>
              </a:rPr>
              <a:t>=</a:t>
            </a:r>
            <a:r>
              <a:rPr lang="en-US" altLang="zh-CN" sz="2400" i="1">
                <a:latin typeface="Times New Roman" panose="02020603050405020304" pitchFamily="18" charset="0"/>
              </a:rPr>
              <a:t>n</a:t>
            </a:r>
            <a:r>
              <a:rPr lang="en-US" altLang="zh-CN" sz="2400">
                <a:latin typeface="Times New Roman" panose="02020603050405020304" pitchFamily="18" charset="0"/>
              </a:rPr>
              <a:t> and </a:t>
            </a:r>
            <a:r>
              <a:rPr lang="en-US" altLang="zh-CN" sz="2400" i="1">
                <a:latin typeface="Times New Roman" panose="02020603050405020304" pitchFamily="18" charset="0"/>
              </a:rPr>
              <a:t>ε</a:t>
            </a:r>
            <a:r>
              <a:rPr lang="en-US" altLang="zh-CN" sz="2400">
                <a:latin typeface="Times New Roman" panose="02020603050405020304" pitchFamily="18" charset="0"/>
              </a:rPr>
              <a:t>∈FIRST(</a:t>
            </a:r>
            <a:r>
              <a:rPr lang="en-US" altLang="zh-CN" sz="2400" i="1">
                <a:latin typeface="Times New Roman" panose="02020603050405020304" pitchFamily="18" charset="0"/>
              </a:rPr>
              <a:t>X</a:t>
            </a:r>
            <a:r>
              <a:rPr lang="en-US" altLang="zh-CN" sz="2400" i="1" baseline="-25000">
                <a:latin typeface="Times New Roman" panose="02020603050405020304" pitchFamily="18" charset="0"/>
              </a:rPr>
              <a:t>k</a:t>
            </a:r>
            <a:r>
              <a:rPr lang="en-US" altLang="zh-CN" sz="2400">
                <a:latin typeface="Times New Roman" panose="02020603050405020304" pitchFamily="18" charset="0"/>
              </a:rPr>
              <a:t>)) then FIRST(</a:t>
            </a:r>
            <a:r>
              <a:rPr lang="en-US" altLang="zh-CN" sz="2400" i="1">
                <a:latin typeface="Times New Roman" panose="02020603050405020304" pitchFamily="18" charset="0"/>
              </a:rPr>
              <a:t>α</a:t>
            </a:r>
            <a:r>
              <a:rPr lang="en-US" altLang="zh-CN" sz="2400">
                <a:latin typeface="Times New Roman" panose="02020603050405020304" pitchFamily="18" charset="0"/>
              </a:rPr>
              <a:t>):=FIRST(</a:t>
            </a:r>
            <a:r>
              <a:rPr lang="en-US" altLang="zh-CN" sz="2400" i="1">
                <a:latin typeface="Times New Roman" panose="02020603050405020304" pitchFamily="18" charset="0"/>
              </a:rPr>
              <a:t>α</a:t>
            </a:r>
            <a:r>
              <a:rPr lang="en-US" altLang="zh-CN" sz="2400">
                <a:latin typeface="Times New Roman" panose="02020603050405020304" pitchFamily="18" charset="0"/>
              </a:rPr>
              <a:t>)∪{</a:t>
            </a:r>
            <a:r>
              <a:rPr lang="en-US" altLang="zh-CN" sz="2400" i="1">
                <a:latin typeface="Times New Roman" panose="02020603050405020304" pitchFamily="18" charset="0"/>
              </a:rPr>
              <a:t>ε</a:t>
            </a:r>
            <a:r>
              <a:rPr lang="en-US" altLang="zh-CN" sz="2400">
                <a:latin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68835">
                                            <p:txEl>
                                              <p:pRg st="0" end="0"/>
                                            </p:txEl>
                                          </p:spTgt>
                                        </p:tgtEl>
                                        <p:attrNameLst>
                                          <p:attrName>style.visibility</p:attrName>
                                        </p:attrNameLst>
                                      </p:cBhvr>
                                      <p:to>
                                        <p:strVal val="visible"/>
                                      </p:to>
                                    </p:set>
                                    <p:animEffect transition="in" filter="blinds(horizontal)">
                                      <p:cBhvr>
                                        <p:cTn id="7" dur="500"/>
                                        <p:tgtEl>
                                          <p:spTgt spid="21688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68835">
                                            <p:txEl>
                                              <p:pRg st="1" end="1"/>
                                            </p:txEl>
                                          </p:spTgt>
                                        </p:tgtEl>
                                        <p:attrNameLst>
                                          <p:attrName>style.visibility</p:attrName>
                                        </p:attrNameLst>
                                      </p:cBhvr>
                                      <p:to>
                                        <p:strVal val="visible"/>
                                      </p:to>
                                    </p:set>
                                    <p:animEffect transition="in" filter="blinds(horizontal)">
                                      <p:cBhvr>
                                        <p:cTn id="12" dur="500"/>
                                        <p:tgtEl>
                                          <p:spTgt spid="21688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68835">
                                            <p:txEl>
                                              <p:pRg st="2" end="2"/>
                                            </p:txEl>
                                          </p:spTgt>
                                        </p:tgtEl>
                                        <p:attrNameLst>
                                          <p:attrName>style.visibility</p:attrName>
                                        </p:attrNameLst>
                                      </p:cBhvr>
                                      <p:to>
                                        <p:strVal val="visible"/>
                                      </p:to>
                                    </p:set>
                                    <p:animEffect transition="in" filter="blinds(horizontal)">
                                      <p:cBhvr>
                                        <p:cTn id="17" dur="500"/>
                                        <p:tgtEl>
                                          <p:spTgt spid="21688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68835">
                                            <p:txEl>
                                              <p:pRg st="3" end="3"/>
                                            </p:txEl>
                                          </p:spTgt>
                                        </p:tgtEl>
                                        <p:attrNameLst>
                                          <p:attrName>style.visibility</p:attrName>
                                        </p:attrNameLst>
                                      </p:cBhvr>
                                      <p:to>
                                        <p:strVal val="visible"/>
                                      </p:to>
                                    </p:set>
                                    <p:animEffect transition="in" filter="blinds(horizontal)">
                                      <p:cBhvr>
                                        <p:cTn id="22" dur="500"/>
                                        <p:tgtEl>
                                          <p:spTgt spid="216883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168835">
                                            <p:txEl>
                                              <p:pRg st="4" end="4"/>
                                            </p:txEl>
                                          </p:spTgt>
                                        </p:tgtEl>
                                        <p:attrNameLst>
                                          <p:attrName>style.visibility</p:attrName>
                                        </p:attrNameLst>
                                      </p:cBhvr>
                                      <p:to>
                                        <p:strVal val="visible"/>
                                      </p:to>
                                    </p:set>
                                    <p:animEffect transition="in" filter="blinds(horizontal)">
                                      <p:cBhvr>
                                        <p:cTn id="27" dur="500"/>
                                        <p:tgtEl>
                                          <p:spTgt spid="216883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168835">
                                            <p:txEl>
                                              <p:pRg st="5" end="5"/>
                                            </p:txEl>
                                          </p:spTgt>
                                        </p:tgtEl>
                                        <p:attrNameLst>
                                          <p:attrName>style.visibility</p:attrName>
                                        </p:attrNameLst>
                                      </p:cBhvr>
                                      <p:to>
                                        <p:strVal val="visible"/>
                                      </p:to>
                                    </p:set>
                                    <p:animEffect transition="in" filter="blinds(horizontal)">
                                      <p:cBhvr>
                                        <p:cTn id="32" dur="500"/>
                                        <p:tgtEl>
                                          <p:spTgt spid="216883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168835">
                                            <p:txEl>
                                              <p:pRg st="6" end="6"/>
                                            </p:txEl>
                                          </p:spTgt>
                                        </p:tgtEl>
                                        <p:attrNameLst>
                                          <p:attrName>style.visibility</p:attrName>
                                        </p:attrNameLst>
                                      </p:cBhvr>
                                      <p:to>
                                        <p:strVal val="visible"/>
                                      </p:to>
                                    </p:set>
                                    <p:animEffect transition="in" filter="blinds(horizontal)">
                                      <p:cBhvr>
                                        <p:cTn id="37" dur="500"/>
                                        <p:tgtEl>
                                          <p:spTgt spid="216883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168835">
                                            <p:txEl>
                                              <p:pRg st="7" end="7"/>
                                            </p:txEl>
                                          </p:spTgt>
                                        </p:tgtEl>
                                        <p:attrNameLst>
                                          <p:attrName>style.visibility</p:attrName>
                                        </p:attrNameLst>
                                      </p:cBhvr>
                                      <p:to>
                                        <p:strVal val="visible"/>
                                      </p:to>
                                    </p:set>
                                    <p:animEffect transition="in" filter="blinds(horizontal)">
                                      <p:cBhvr>
                                        <p:cTn id="42" dur="500"/>
                                        <p:tgtEl>
                                          <p:spTgt spid="2168835">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168835">
                                            <p:txEl>
                                              <p:pRg st="8" end="8"/>
                                            </p:txEl>
                                          </p:spTgt>
                                        </p:tgtEl>
                                        <p:attrNameLst>
                                          <p:attrName>style.visibility</p:attrName>
                                        </p:attrNameLst>
                                      </p:cBhvr>
                                      <p:to>
                                        <p:strVal val="visible"/>
                                      </p:to>
                                    </p:set>
                                    <p:animEffect transition="in" filter="blinds(horizontal)">
                                      <p:cBhvr>
                                        <p:cTn id="47" dur="500"/>
                                        <p:tgtEl>
                                          <p:spTgt spid="2168835">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168835">
                                            <p:txEl>
                                              <p:pRg st="9" end="9"/>
                                            </p:txEl>
                                          </p:spTgt>
                                        </p:tgtEl>
                                        <p:attrNameLst>
                                          <p:attrName>style.visibility</p:attrName>
                                        </p:attrNameLst>
                                      </p:cBhvr>
                                      <p:to>
                                        <p:strVal val="visible"/>
                                      </p:to>
                                    </p:set>
                                    <p:animEffect transition="in" filter="blinds(horizontal)">
                                      <p:cBhvr>
                                        <p:cTn id="52" dur="500"/>
                                        <p:tgtEl>
                                          <p:spTgt spid="2168835">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168835">
                                            <p:txEl>
                                              <p:pRg st="10" end="10"/>
                                            </p:txEl>
                                          </p:spTgt>
                                        </p:tgtEl>
                                        <p:attrNameLst>
                                          <p:attrName>style.visibility</p:attrName>
                                        </p:attrNameLst>
                                      </p:cBhvr>
                                      <p:to>
                                        <p:strVal val="visible"/>
                                      </p:to>
                                    </p:set>
                                    <p:animEffect transition="in" filter="blinds(horizontal)">
                                      <p:cBhvr>
                                        <p:cTn id="57" dur="500"/>
                                        <p:tgtEl>
                                          <p:spTgt spid="216883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8835" grpId="0" build="p"/>
    </p:bld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占位符 3">
            <a:extLst>
              <a:ext uri="{FF2B5EF4-FFF2-40B4-BE49-F238E27FC236}">
                <a16:creationId xmlns:a16="http://schemas.microsoft.com/office/drawing/2014/main" id="{C107F564-D295-4E00-BBC1-28E833F5F2DC}"/>
              </a:ext>
            </a:extLst>
          </p:cNvPr>
          <p:cNvSpPr>
            <a:spLocks noGrp="1"/>
          </p:cNvSpPr>
          <p:nvPr>
            <p:ph type="dt" sz="quarter" idx="10"/>
          </p:nvPr>
        </p:nvSpPr>
        <p:spPr bwMode="auto">
          <a:xfrm>
            <a:off x="457200" y="6245225"/>
            <a:ext cx="2133600" cy="476250"/>
          </a:xfrm>
          <a:ln>
            <a:miter lim="800000"/>
          </a:ln>
        </p:spPr>
        <p:txBody>
          <a:bodyPr vert="horz" wrap="square" lIns="91440" tIns="45720" rIns="91440" bIns="45720" numCol="1" anchor="t" anchorCtr="0" compatLnSpc="1"/>
          <a:lstStyle/>
          <a:p>
            <a:pPr>
              <a:buFontTx/>
              <a:buNone/>
              <a:defRPr/>
            </a:pPr>
            <a:fld id="{BDD71095-6652-469B-9EFA-8161F6488115}" type="datetime1">
              <a:rPr lang="zh-CN" altLang="en-US" noProof="0" smtClean="0">
                <a:latin typeface="+mn-lt"/>
              </a:rPr>
              <a:pPr>
                <a:buFontTx/>
                <a:buNone/>
                <a:defRPr/>
              </a:pPr>
              <a:t>2022/4/27</a:t>
            </a:fld>
            <a:endParaRPr lang="en-US" altLang="zh-CN" noProof="0">
              <a:latin typeface="+mn-lt"/>
            </a:endParaRPr>
          </a:p>
        </p:txBody>
      </p:sp>
      <p:sp>
        <p:nvSpPr>
          <p:cNvPr id="61443" name="灯片编号占位符 5">
            <a:extLst>
              <a:ext uri="{FF2B5EF4-FFF2-40B4-BE49-F238E27FC236}">
                <a16:creationId xmlns:a16="http://schemas.microsoft.com/office/drawing/2014/main" id="{BE44DD20-6FFA-453E-881B-66C4D2CD4193}"/>
              </a:ext>
            </a:extLst>
          </p:cNvPr>
          <p:cNvSpPr>
            <a:spLocks noGrp="1" noChangeArrowheads="1"/>
          </p:cNvSpPr>
          <p:nvPr>
            <p:ph type="sldNum" sz="quarter" idx="12"/>
          </p:nvPr>
        </p:nvSpPr>
        <p:spPr bwMode="auto">
          <a:xfrm>
            <a:off x="6553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 typeface="Arial" panose="020B0604020202020204" pitchFamily="34" charset="0"/>
              <a:buNone/>
            </a:pPr>
            <a:fld id="{8293D5C0-8584-4EC6-86CE-BC8E139AA7BB}" type="slidenum">
              <a:rPr lang="en-US" altLang="zh-CN" sz="1400" b="0" smtClean="0">
                <a:latin typeface="Arial" panose="020B0604020202020204" pitchFamily="34" charset="0"/>
                <a:ea typeface="宋体" panose="02010600030101010101" pitchFamily="2" charset="-122"/>
              </a:rPr>
              <a:pPr>
                <a:spcBef>
                  <a:spcPct val="0"/>
                </a:spcBef>
                <a:buClrTx/>
                <a:buSzTx/>
                <a:buFont typeface="Arial" panose="020B0604020202020204" pitchFamily="34" charset="0"/>
                <a:buNone/>
              </a:pPr>
              <a:t>89</a:t>
            </a:fld>
            <a:endParaRPr lang="en-US" altLang="zh-CN" sz="1400" b="0">
              <a:latin typeface="Arial" panose="020B0604020202020204" pitchFamily="34" charset="0"/>
              <a:ea typeface="宋体" panose="02010600030101010101" pitchFamily="2" charset="-122"/>
            </a:endParaRPr>
          </a:p>
        </p:txBody>
      </p:sp>
      <p:sp>
        <p:nvSpPr>
          <p:cNvPr id="61444" name="Rectangle 2">
            <a:extLst>
              <a:ext uri="{FF2B5EF4-FFF2-40B4-BE49-F238E27FC236}">
                <a16:creationId xmlns:a16="http://schemas.microsoft.com/office/drawing/2014/main" id="{44DEE7FE-9308-49FF-A945-B046FBCC4908}"/>
              </a:ext>
            </a:extLst>
          </p:cNvPr>
          <p:cNvSpPr>
            <a:spLocks noGrp="1" noChangeArrowheads="1"/>
          </p:cNvSpPr>
          <p:nvPr>
            <p:ph type="title" idx="4294967295"/>
          </p:nvPr>
        </p:nvSpPr>
        <p:spPr>
          <a:xfrm>
            <a:off x="973138" y="433388"/>
            <a:ext cx="8170862" cy="908050"/>
          </a:xfrm>
        </p:spPr>
        <p:txBody>
          <a:bodyPr lIns="92075" tIns="46038" rIns="92075" bIns="46038" anchor="ctr"/>
          <a:lstStyle/>
          <a:p>
            <a:pPr eaLnBrk="1" hangingPunct="1"/>
            <a:r>
              <a:rPr lang="zh-CN" altLang="en-US" sz="3600">
                <a:latin typeface="Times New Roman" panose="02020603050405020304" pitchFamily="18" charset="0"/>
              </a:rPr>
              <a:t>例 	表达式文法的语法符号的</a:t>
            </a:r>
            <a:r>
              <a:rPr lang="en-US" altLang="zh-CN" sz="3600">
                <a:latin typeface="Times New Roman" panose="02020603050405020304" pitchFamily="18" charset="0"/>
              </a:rPr>
              <a:t>FIRST </a:t>
            </a:r>
            <a:r>
              <a:rPr lang="zh-CN" altLang="en-US" sz="3600">
                <a:latin typeface="Times New Roman" panose="02020603050405020304" pitchFamily="18" charset="0"/>
              </a:rPr>
              <a:t>集</a:t>
            </a:r>
          </a:p>
        </p:txBody>
      </p:sp>
      <p:sp>
        <p:nvSpPr>
          <p:cNvPr id="1141763" name="Rectangle 3">
            <a:extLst>
              <a:ext uri="{FF2B5EF4-FFF2-40B4-BE49-F238E27FC236}">
                <a16:creationId xmlns:a16="http://schemas.microsoft.com/office/drawing/2014/main" id="{A601CD3D-0202-4945-A072-603CFEA9DE33}"/>
              </a:ext>
            </a:extLst>
          </p:cNvPr>
          <p:cNvSpPr>
            <a:spLocks noGrp="1" noChangeArrowheads="1"/>
          </p:cNvSpPr>
          <p:nvPr>
            <p:ph type="body" idx="4294967295"/>
          </p:nvPr>
        </p:nvSpPr>
        <p:spPr>
          <a:xfrm>
            <a:off x="611188" y="1557338"/>
            <a:ext cx="4267200" cy="4419600"/>
          </a:xfrm>
        </p:spPr>
        <p:txBody>
          <a:bodyPr lIns="92075" tIns="46038" rIns="92075" bIns="46038"/>
          <a:lstStyle/>
          <a:p>
            <a:pPr eaLnBrk="1" hangingPunct="1">
              <a:lnSpc>
                <a:spcPct val="110000"/>
              </a:lnSpc>
              <a:buFont typeface="Wingdings" panose="05000000000000000000" pitchFamily="2" charset="2"/>
              <a:buNone/>
            </a:pPr>
            <a:r>
              <a:rPr lang="en-US" altLang="zh-CN" sz="2400">
                <a:latin typeface="Times New Roman" panose="02020603050405020304" pitchFamily="18" charset="0"/>
              </a:rPr>
              <a:t>FIRST(F)={</a:t>
            </a:r>
            <a:r>
              <a:rPr lang="zh-CN" altLang="en-US" sz="2400">
                <a:latin typeface="Times New Roman" panose="02020603050405020304" pitchFamily="18" charset="0"/>
              </a:rPr>
              <a:t>（</a:t>
            </a:r>
            <a:r>
              <a:rPr lang="en-US" altLang="zh-CN" sz="2400">
                <a:latin typeface="Times New Roman" panose="02020603050405020304" pitchFamily="18" charset="0"/>
              </a:rPr>
              <a:t>, id}</a:t>
            </a:r>
          </a:p>
          <a:p>
            <a:pPr eaLnBrk="1" hangingPunct="1">
              <a:lnSpc>
                <a:spcPct val="110000"/>
              </a:lnSpc>
              <a:buFont typeface="Wingdings" panose="05000000000000000000" pitchFamily="2" charset="2"/>
              <a:buNone/>
            </a:pPr>
            <a:r>
              <a:rPr lang="en-US" altLang="zh-CN" sz="2400">
                <a:latin typeface="Times New Roman" panose="02020603050405020304" pitchFamily="18" charset="0"/>
              </a:rPr>
              <a:t>FIRST(T)=FIRST(F)={</a:t>
            </a:r>
            <a:r>
              <a:rPr lang="zh-CN" altLang="en-US" sz="2400">
                <a:latin typeface="Times New Roman" panose="02020603050405020304" pitchFamily="18" charset="0"/>
              </a:rPr>
              <a:t>（</a:t>
            </a:r>
            <a:r>
              <a:rPr lang="en-US" altLang="zh-CN" sz="2400">
                <a:latin typeface="Times New Roman" panose="02020603050405020304" pitchFamily="18" charset="0"/>
              </a:rPr>
              <a:t>, id}    </a:t>
            </a:r>
          </a:p>
          <a:p>
            <a:pPr eaLnBrk="1" hangingPunct="1">
              <a:lnSpc>
                <a:spcPct val="110000"/>
              </a:lnSpc>
              <a:buFont typeface="Wingdings" panose="05000000000000000000" pitchFamily="2" charset="2"/>
              <a:buNone/>
            </a:pPr>
            <a:r>
              <a:rPr lang="en-US" altLang="zh-CN" sz="2400">
                <a:latin typeface="Times New Roman" panose="02020603050405020304" pitchFamily="18" charset="0"/>
              </a:rPr>
              <a:t>FIRST(E)=FIRST(T)={</a:t>
            </a:r>
            <a:r>
              <a:rPr lang="zh-CN" altLang="en-US" sz="2400">
                <a:latin typeface="Times New Roman" panose="02020603050405020304" pitchFamily="18" charset="0"/>
              </a:rPr>
              <a:t>（</a:t>
            </a:r>
            <a:r>
              <a:rPr lang="en-US" altLang="zh-CN" sz="2400">
                <a:latin typeface="Times New Roman" panose="02020603050405020304" pitchFamily="18" charset="0"/>
              </a:rPr>
              <a:t>, id}  </a:t>
            </a:r>
          </a:p>
          <a:p>
            <a:pPr eaLnBrk="1" hangingPunct="1">
              <a:lnSpc>
                <a:spcPct val="110000"/>
              </a:lnSpc>
              <a:buFont typeface="Wingdings" panose="05000000000000000000" pitchFamily="2" charset="2"/>
              <a:buNone/>
            </a:pPr>
            <a:r>
              <a:rPr lang="en-US" altLang="zh-CN" sz="2400">
                <a:latin typeface="Times New Roman" panose="02020603050405020304" pitchFamily="18" charset="0"/>
              </a:rPr>
              <a:t>FIRST(E')={+</a:t>
            </a:r>
            <a:r>
              <a:rPr lang="zh-CN" altLang="en-US" sz="2400">
                <a:latin typeface="Times New Roman" panose="02020603050405020304" pitchFamily="18" charset="0"/>
              </a:rPr>
              <a:t>，</a:t>
            </a:r>
            <a:r>
              <a:rPr lang="en-US" altLang="zh-CN" sz="2400">
                <a:latin typeface="Times New Roman" panose="02020603050405020304" pitchFamily="18" charset="0"/>
              </a:rPr>
              <a:t>ε}</a:t>
            </a:r>
          </a:p>
          <a:p>
            <a:pPr eaLnBrk="1" hangingPunct="1">
              <a:lnSpc>
                <a:spcPct val="110000"/>
              </a:lnSpc>
              <a:buFont typeface="Wingdings" panose="05000000000000000000" pitchFamily="2" charset="2"/>
              <a:buNone/>
            </a:pPr>
            <a:r>
              <a:rPr lang="en-US" altLang="zh-CN" sz="2400">
                <a:latin typeface="Times New Roman" panose="02020603050405020304" pitchFamily="18" charset="0"/>
              </a:rPr>
              <a:t>FIRST(T')={*,ε} </a:t>
            </a:r>
          </a:p>
          <a:p>
            <a:pPr eaLnBrk="1" hangingPunct="1">
              <a:lnSpc>
                <a:spcPct val="110000"/>
              </a:lnSpc>
              <a:buFont typeface="Wingdings" panose="05000000000000000000" pitchFamily="2" charset="2"/>
              <a:buNone/>
            </a:pPr>
            <a:r>
              <a:rPr lang="en-US" altLang="zh-CN" sz="2400">
                <a:latin typeface="Times New Roman" panose="02020603050405020304" pitchFamily="18" charset="0"/>
              </a:rPr>
              <a:t>FIRST(+)={+}, FIRST(*)={*}</a:t>
            </a:r>
          </a:p>
          <a:p>
            <a:pPr eaLnBrk="1" hangingPunct="1">
              <a:lnSpc>
                <a:spcPct val="110000"/>
              </a:lnSpc>
              <a:buFont typeface="Wingdings" panose="05000000000000000000" pitchFamily="2" charset="2"/>
              <a:buNone/>
            </a:pPr>
            <a:r>
              <a:rPr lang="en-US" altLang="zh-CN" sz="2400">
                <a:latin typeface="Times New Roman" panose="02020603050405020304" pitchFamily="18" charset="0"/>
              </a:rPr>
              <a:t>FIRST(</a:t>
            </a:r>
            <a:r>
              <a:rPr lang="zh-CN" altLang="en-US" sz="2400">
                <a:latin typeface="Times New Roman" panose="02020603050405020304" pitchFamily="18" charset="0"/>
              </a:rPr>
              <a:t>（</a:t>
            </a:r>
            <a:r>
              <a:rPr lang="en-US" altLang="zh-CN" sz="2400">
                <a:latin typeface="Times New Roman" panose="02020603050405020304" pitchFamily="18" charset="0"/>
              </a:rPr>
              <a:t>)={</a:t>
            </a:r>
            <a:r>
              <a:rPr lang="zh-CN" altLang="en-US" sz="2400">
                <a:latin typeface="Times New Roman" panose="02020603050405020304" pitchFamily="18" charset="0"/>
              </a:rPr>
              <a:t>（</a:t>
            </a:r>
            <a:r>
              <a:rPr lang="en-US" altLang="zh-CN" sz="2400">
                <a:latin typeface="Times New Roman" panose="02020603050405020304" pitchFamily="18" charset="0"/>
              </a:rPr>
              <a:t>}</a:t>
            </a:r>
          </a:p>
          <a:p>
            <a:pPr eaLnBrk="1" hangingPunct="1">
              <a:lnSpc>
                <a:spcPct val="110000"/>
              </a:lnSpc>
              <a:buFont typeface="Wingdings" panose="05000000000000000000" pitchFamily="2" charset="2"/>
              <a:buNone/>
            </a:pPr>
            <a:r>
              <a:rPr lang="en-US" altLang="zh-CN" sz="2400">
                <a:latin typeface="Times New Roman" panose="02020603050405020304" pitchFamily="18" charset="0"/>
              </a:rPr>
              <a:t>FIRST(</a:t>
            </a:r>
            <a:r>
              <a:rPr lang="zh-CN" altLang="en-US" sz="2400">
                <a:latin typeface="Times New Roman" panose="02020603050405020304" pitchFamily="18" charset="0"/>
              </a:rPr>
              <a:t>）</a:t>
            </a:r>
            <a:r>
              <a:rPr lang="en-US" altLang="zh-CN" sz="2400">
                <a:latin typeface="Times New Roman" panose="02020603050405020304" pitchFamily="18" charset="0"/>
              </a:rPr>
              <a:t>)={</a:t>
            </a:r>
            <a:r>
              <a:rPr lang="zh-CN" altLang="en-US" sz="2400">
                <a:latin typeface="Times New Roman" panose="02020603050405020304" pitchFamily="18" charset="0"/>
              </a:rPr>
              <a:t>）</a:t>
            </a:r>
            <a:r>
              <a:rPr lang="en-US" altLang="zh-CN" sz="2400">
                <a:latin typeface="Times New Roman" panose="02020603050405020304" pitchFamily="18" charset="0"/>
              </a:rPr>
              <a:t>}</a:t>
            </a:r>
          </a:p>
          <a:p>
            <a:pPr eaLnBrk="1" hangingPunct="1">
              <a:lnSpc>
                <a:spcPct val="110000"/>
              </a:lnSpc>
              <a:buFont typeface="Wingdings" panose="05000000000000000000" pitchFamily="2" charset="2"/>
              <a:buNone/>
            </a:pPr>
            <a:r>
              <a:rPr lang="en-US" altLang="zh-CN" sz="2400">
                <a:latin typeface="Times New Roman" panose="02020603050405020304" pitchFamily="18" charset="0"/>
              </a:rPr>
              <a:t>FIRST(id)={id}</a:t>
            </a:r>
          </a:p>
        </p:txBody>
      </p:sp>
      <p:sp>
        <p:nvSpPr>
          <p:cNvPr id="1141764" name="Text Box 4">
            <a:extLst>
              <a:ext uri="{FF2B5EF4-FFF2-40B4-BE49-F238E27FC236}">
                <a16:creationId xmlns:a16="http://schemas.microsoft.com/office/drawing/2014/main" id="{A24446C8-71BD-4301-A2C6-F0B2C8F70B47}"/>
              </a:ext>
            </a:extLst>
          </p:cNvPr>
          <p:cNvSpPr txBox="1">
            <a:spLocks noChangeArrowheads="1"/>
          </p:cNvSpPr>
          <p:nvPr/>
        </p:nvSpPr>
        <p:spPr bwMode="auto">
          <a:xfrm>
            <a:off x="5715000" y="1651000"/>
            <a:ext cx="2362200" cy="2570163"/>
          </a:xfrm>
          <a:prstGeom prst="rect">
            <a:avLst/>
          </a:prstGeom>
          <a:noFill/>
          <a:ln w="9525">
            <a:noFill/>
            <a:miter lim="800000"/>
          </a:ln>
          <a:effectLst/>
        </p:spPr>
        <p:txBody>
          <a:bodyPr lIns="92075" tIns="46038" rIns="92075" bIns="46038">
            <a:spAutoFit/>
          </a:bodyPr>
          <a:lstStyle/>
          <a:p>
            <a:pPr>
              <a:spcBef>
                <a:spcPct val="20000"/>
              </a:spcBef>
              <a:buClr>
                <a:schemeClr val="tx2"/>
              </a:buClr>
              <a:buSzPct val="75000"/>
              <a:buFont typeface="Monotype Sorts" pitchFamily="2" charset="2"/>
              <a:buNone/>
              <a:defRPr/>
            </a:pPr>
            <a:r>
              <a:rPr kumimoji="1" lang="en-US" altLang="zh-CN" sz="2800" b="1">
                <a:solidFill>
                  <a:srgbClr val="FF0000"/>
                </a:solidFill>
                <a:effectLst>
                  <a:outerShdw blurRad="38100" dist="38100" dir="2700000" algn="tl">
                    <a:srgbClr val="000000"/>
                  </a:outerShdw>
                </a:effectLst>
              </a:rPr>
              <a:t>E→TE'        </a:t>
            </a:r>
          </a:p>
          <a:p>
            <a:pPr>
              <a:spcBef>
                <a:spcPct val="20000"/>
              </a:spcBef>
              <a:buClr>
                <a:schemeClr val="tx2"/>
              </a:buClr>
              <a:buSzPct val="75000"/>
              <a:buFont typeface="Monotype Sorts" pitchFamily="2" charset="2"/>
              <a:buNone/>
              <a:defRPr/>
            </a:pPr>
            <a:r>
              <a:rPr kumimoji="1" lang="en-US" altLang="zh-CN" sz="2800" b="1">
                <a:solidFill>
                  <a:srgbClr val="FF0000"/>
                </a:solidFill>
                <a:effectLst>
                  <a:outerShdw blurRad="38100" dist="38100" dir="2700000" algn="tl">
                    <a:srgbClr val="000000"/>
                  </a:outerShdw>
                </a:effectLst>
              </a:rPr>
              <a:t>E'→+TE’|ε  </a:t>
            </a:r>
          </a:p>
          <a:p>
            <a:pPr>
              <a:spcBef>
                <a:spcPct val="20000"/>
              </a:spcBef>
              <a:buClr>
                <a:schemeClr val="tx2"/>
              </a:buClr>
              <a:buSzPct val="75000"/>
              <a:buFont typeface="Monotype Sorts" pitchFamily="2" charset="2"/>
              <a:buNone/>
              <a:defRPr/>
            </a:pPr>
            <a:r>
              <a:rPr kumimoji="1" lang="en-US" altLang="zh-CN" sz="2800" b="1">
                <a:solidFill>
                  <a:srgbClr val="FF0000"/>
                </a:solidFill>
                <a:effectLst>
                  <a:outerShdw blurRad="38100" dist="38100" dir="2700000" algn="tl">
                    <a:srgbClr val="000000"/>
                  </a:outerShdw>
                </a:effectLst>
              </a:rPr>
              <a:t>T→FT'        </a:t>
            </a:r>
          </a:p>
          <a:p>
            <a:pPr>
              <a:spcBef>
                <a:spcPct val="20000"/>
              </a:spcBef>
              <a:buClr>
                <a:schemeClr val="tx2"/>
              </a:buClr>
              <a:buSzPct val="75000"/>
              <a:buFont typeface="Monotype Sorts" pitchFamily="2" charset="2"/>
              <a:buNone/>
              <a:defRPr/>
            </a:pPr>
            <a:r>
              <a:rPr kumimoji="1" lang="en-US" altLang="zh-CN" sz="2800" b="1">
                <a:solidFill>
                  <a:srgbClr val="FF0000"/>
                </a:solidFill>
                <a:effectLst>
                  <a:outerShdw blurRad="38100" dist="38100" dir="2700000" algn="tl">
                    <a:srgbClr val="000000"/>
                  </a:outerShdw>
                </a:effectLst>
              </a:rPr>
              <a:t>T'→*FT’|ε  </a:t>
            </a:r>
          </a:p>
          <a:p>
            <a:pPr>
              <a:spcBef>
                <a:spcPct val="20000"/>
              </a:spcBef>
              <a:buClr>
                <a:schemeClr val="tx2"/>
              </a:buClr>
              <a:buSzPct val="75000"/>
              <a:buFont typeface="Monotype Sorts" pitchFamily="2" charset="2"/>
              <a:buNone/>
              <a:defRPr/>
            </a:pPr>
            <a:r>
              <a:rPr kumimoji="1" lang="en-US" altLang="zh-CN" sz="2800" b="1">
                <a:solidFill>
                  <a:srgbClr val="FF0000"/>
                </a:solidFill>
                <a:effectLst>
                  <a:outerShdw blurRad="38100" dist="38100" dir="2700000" algn="tl">
                    <a:srgbClr val="000000"/>
                  </a:outerShdw>
                </a:effectLst>
              </a:rPr>
              <a:t>F→(E)|id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1141763">
                                            <p:txEl>
                                              <p:pRg st="0" end="0"/>
                                            </p:txEl>
                                          </p:spTgt>
                                        </p:tgtEl>
                                        <p:attrNameLst>
                                          <p:attrName>style.visibility</p:attrName>
                                        </p:attrNameLst>
                                      </p:cBhvr>
                                      <p:to>
                                        <p:strVal val="visible"/>
                                      </p:to>
                                    </p:set>
                                    <p:animEffect transition="in" filter="wipe(up)">
                                      <p:cBhvr>
                                        <p:cTn id="7" dur="75"/>
                                        <p:tgtEl>
                                          <p:spTgt spid="11417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1141763">
                                            <p:txEl>
                                              <p:pRg st="1" end="1"/>
                                            </p:txEl>
                                          </p:spTgt>
                                        </p:tgtEl>
                                        <p:attrNameLst>
                                          <p:attrName>style.visibility</p:attrName>
                                        </p:attrNameLst>
                                      </p:cBhvr>
                                      <p:to>
                                        <p:strVal val="visible"/>
                                      </p:to>
                                    </p:set>
                                    <p:animEffect transition="in" filter="wipe(up)">
                                      <p:cBhvr>
                                        <p:cTn id="12" dur="75"/>
                                        <p:tgtEl>
                                          <p:spTgt spid="11417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1141763">
                                            <p:txEl>
                                              <p:pRg st="2" end="2"/>
                                            </p:txEl>
                                          </p:spTgt>
                                        </p:tgtEl>
                                        <p:attrNameLst>
                                          <p:attrName>style.visibility</p:attrName>
                                        </p:attrNameLst>
                                      </p:cBhvr>
                                      <p:to>
                                        <p:strVal val="visible"/>
                                      </p:to>
                                    </p:set>
                                    <p:animEffect transition="in" filter="wipe(up)">
                                      <p:cBhvr>
                                        <p:cTn id="17" dur="75"/>
                                        <p:tgtEl>
                                          <p:spTgt spid="11417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1141763">
                                            <p:txEl>
                                              <p:pRg st="3" end="3"/>
                                            </p:txEl>
                                          </p:spTgt>
                                        </p:tgtEl>
                                        <p:attrNameLst>
                                          <p:attrName>style.visibility</p:attrName>
                                        </p:attrNameLst>
                                      </p:cBhvr>
                                      <p:to>
                                        <p:strVal val="visible"/>
                                      </p:to>
                                    </p:set>
                                    <p:animEffect transition="in" filter="wipe(up)">
                                      <p:cBhvr>
                                        <p:cTn id="22" dur="75"/>
                                        <p:tgtEl>
                                          <p:spTgt spid="114176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iterate type="lt">
                                    <p:tmPct val="100000"/>
                                  </p:iterate>
                                  <p:childTnLst>
                                    <p:set>
                                      <p:cBhvr>
                                        <p:cTn id="26" dur="1" fill="hold">
                                          <p:stCondLst>
                                            <p:cond delay="0"/>
                                          </p:stCondLst>
                                        </p:cTn>
                                        <p:tgtEl>
                                          <p:spTgt spid="1141763">
                                            <p:txEl>
                                              <p:pRg st="4" end="4"/>
                                            </p:txEl>
                                          </p:spTgt>
                                        </p:tgtEl>
                                        <p:attrNameLst>
                                          <p:attrName>style.visibility</p:attrName>
                                        </p:attrNameLst>
                                      </p:cBhvr>
                                      <p:to>
                                        <p:strVal val="visible"/>
                                      </p:to>
                                    </p:set>
                                    <p:animEffect transition="in" filter="wipe(up)">
                                      <p:cBhvr>
                                        <p:cTn id="27" dur="75"/>
                                        <p:tgtEl>
                                          <p:spTgt spid="114176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iterate type="lt">
                                    <p:tmPct val="100000"/>
                                  </p:iterate>
                                  <p:childTnLst>
                                    <p:set>
                                      <p:cBhvr>
                                        <p:cTn id="31" dur="1" fill="hold">
                                          <p:stCondLst>
                                            <p:cond delay="0"/>
                                          </p:stCondLst>
                                        </p:cTn>
                                        <p:tgtEl>
                                          <p:spTgt spid="1141763">
                                            <p:txEl>
                                              <p:pRg st="5" end="5"/>
                                            </p:txEl>
                                          </p:spTgt>
                                        </p:tgtEl>
                                        <p:attrNameLst>
                                          <p:attrName>style.visibility</p:attrName>
                                        </p:attrNameLst>
                                      </p:cBhvr>
                                      <p:to>
                                        <p:strVal val="visible"/>
                                      </p:to>
                                    </p:set>
                                    <p:animEffect transition="in" filter="wipe(up)">
                                      <p:cBhvr>
                                        <p:cTn id="32" dur="75"/>
                                        <p:tgtEl>
                                          <p:spTgt spid="114176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iterate type="lt">
                                    <p:tmPct val="100000"/>
                                  </p:iterate>
                                  <p:childTnLst>
                                    <p:set>
                                      <p:cBhvr>
                                        <p:cTn id="36" dur="1" fill="hold">
                                          <p:stCondLst>
                                            <p:cond delay="0"/>
                                          </p:stCondLst>
                                        </p:cTn>
                                        <p:tgtEl>
                                          <p:spTgt spid="1141763">
                                            <p:txEl>
                                              <p:pRg st="6" end="6"/>
                                            </p:txEl>
                                          </p:spTgt>
                                        </p:tgtEl>
                                        <p:attrNameLst>
                                          <p:attrName>style.visibility</p:attrName>
                                        </p:attrNameLst>
                                      </p:cBhvr>
                                      <p:to>
                                        <p:strVal val="visible"/>
                                      </p:to>
                                    </p:set>
                                    <p:animEffect transition="in" filter="wipe(up)">
                                      <p:cBhvr>
                                        <p:cTn id="37" dur="75"/>
                                        <p:tgtEl>
                                          <p:spTgt spid="114176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iterate type="lt">
                                    <p:tmPct val="100000"/>
                                  </p:iterate>
                                  <p:childTnLst>
                                    <p:set>
                                      <p:cBhvr>
                                        <p:cTn id="41" dur="1" fill="hold">
                                          <p:stCondLst>
                                            <p:cond delay="0"/>
                                          </p:stCondLst>
                                        </p:cTn>
                                        <p:tgtEl>
                                          <p:spTgt spid="1141763">
                                            <p:txEl>
                                              <p:pRg st="7" end="7"/>
                                            </p:txEl>
                                          </p:spTgt>
                                        </p:tgtEl>
                                        <p:attrNameLst>
                                          <p:attrName>style.visibility</p:attrName>
                                        </p:attrNameLst>
                                      </p:cBhvr>
                                      <p:to>
                                        <p:strVal val="visible"/>
                                      </p:to>
                                    </p:set>
                                    <p:animEffect transition="in" filter="wipe(up)">
                                      <p:cBhvr>
                                        <p:cTn id="42" dur="75"/>
                                        <p:tgtEl>
                                          <p:spTgt spid="114176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iterate type="lt">
                                    <p:tmPct val="100000"/>
                                  </p:iterate>
                                  <p:childTnLst>
                                    <p:set>
                                      <p:cBhvr>
                                        <p:cTn id="46" dur="1" fill="hold">
                                          <p:stCondLst>
                                            <p:cond delay="0"/>
                                          </p:stCondLst>
                                        </p:cTn>
                                        <p:tgtEl>
                                          <p:spTgt spid="1141763">
                                            <p:txEl>
                                              <p:pRg st="8" end="8"/>
                                            </p:txEl>
                                          </p:spTgt>
                                        </p:tgtEl>
                                        <p:attrNameLst>
                                          <p:attrName>style.visibility</p:attrName>
                                        </p:attrNameLst>
                                      </p:cBhvr>
                                      <p:to>
                                        <p:strVal val="visible"/>
                                      </p:to>
                                    </p:set>
                                    <p:animEffect transition="in" filter="wipe(up)">
                                      <p:cBhvr>
                                        <p:cTn id="47" dur="75"/>
                                        <p:tgtEl>
                                          <p:spTgt spid="11417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176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extbox 125">
            <a:extLst>
              <a:ext uri="{FF2B5EF4-FFF2-40B4-BE49-F238E27FC236}">
                <a16:creationId xmlns:a16="http://schemas.microsoft.com/office/drawing/2014/main" id="{9D2969A9-5A79-4A36-8DA1-83C3DE83B497}"/>
              </a:ext>
            </a:extLst>
          </p:cNvPr>
          <p:cNvSpPr/>
          <p:nvPr/>
        </p:nvSpPr>
        <p:spPr>
          <a:xfrm>
            <a:off x="651710" y="1384903"/>
            <a:ext cx="7030672" cy="2553695"/>
          </a:xfrm>
          <a:prstGeom prst="rect">
            <a:avLst/>
          </a:prstGeom>
        </p:spPr>
        <p:txBody>
          <a:bodyPr lIns="0" tIns="0" rIns="0" bIns="0"/>
          <a:lstStyle/>
          <a:p>
            <a:pPr>
              <a:lnSpc>
                <a:spcPct val="102000"/>
              </a:lnSpc>
              <a:defRPr/>
            </a:pPr>
            <a:endParaRPr lang="en-US" altLang="en-US" sz="428" dirty="0"/>
          </a:p>
          <a:p>
            <a:pPr indent="657016">
              <a:lnSpc>
                <a:spcPct val="91000"/>
              </a:lnSpc>
              <a:spcBef>
                <a:spcPts val="0"/>
              </a:spcBef>
              <a:tabLst>
                <a:tab pos="768872" algn="l"/>
              </a:tabLst>
              <a:defRPr/>
            </a:pPr>
            <a:r>
              <a:rPr sz="2565" dirty="0">
                <a:solidFill>
                  <a:srgbClr val="000000">
                    <a:alpha val="100000"/>
                  </a:srgbClr>
                </a:solidFill>
                <a:latin typeface="Arial" panose="020B0604020202020204"/>
                <a:ea typeface="Arial" panose="020B0604020202020204"/>
                <a:cs typeface="Arial" panose="020B0604020202020204"/>
              </a:rPr>
              <a:t>	</a:t>
            </a:r>
            <a:r>
              <a:rPr sz="2565" b="1" spc="222" dirty="0">
                <a:solidFill>
                  <a:srgbClr val="000000">
                    <a:alpha val="100000"/>
                  </a:srgbClr>
                </a:solidFill>
                <a:latin typeface="微软雅黑" panose="020B0503020204020204" charset="-122"/>
                <a:ea typeface="微软雅黑" panose="020B0503020204020204" charset="-122"/>
                <a:cs typeface="微软雅黑" panose="020B0503020204020204" charset="-122"/>
              </a:rPr>
              <a:t>自顶向下的语法分析采用最左推导方式</a:t>
            </a:r>
            <a:endParaRPr lang="en-US" altLang="en-US" sz="2565" dirty="0"/>
          </a:p>
          <a:p>
            <a:pPr>
              <a:lnSpc>
                <a:spcPct val="121000"/>
              </a:lnSpc>
              <a:defRPr/>
            </a:pPr>
            <a:endParaRPr lang="en-US" altLang="en-US" sz="855" dirty="0"/>
          </a:p>
          <a:p>
            <a:pPr>
              <a:lnSpc>
                <a:spcPct val="121000"/>
              </a:lnSpc>
              <a:defRPr/>
            </a:pPr>
            <a:endParaRPr lang="en-US" altLang="en-US" sz="855" dirty="0"/>
          </a:p>
          <a:p>
            <a:pPr>
              <a:lnSpc>
                <a:spcPct val="121000"/>
              </a:lnSpc>
              <a:defRPr/>
            </a:pPr>
            <a:endParaRPr lang="en-US" altLang="en-US" sz="855" dirty="0"/>
          </a:p>
          <a:p>
            <a:pPr>
              <a:lnSpc>
                <a:spcPct val="121000"/>
              </a:lnSpc>
              <a:defRPr/>
            </a:pPr>
            <a:endParaRPr lang="en-US" altLang="en-US" sz="855" dirty="0"/>
          </a:p>
          <a:p>
            <a:pPr indent="433848">
              <a:lnSpc>
                <a:spcPct val="98000"/>
              </a:lnSpc>
              <a:spcBef>
                <a:spcPts val="723"/>
              </a:spcBef>
              <a:tabLst>
                <a:tab pos="623894" algn="l"/>
              </a:tabLst>
              <a:defRPr/>
            </a:pPr>
            <a:r>
              <a:rPr sz="2394" dirty="0">
                <a:solidFill>
                  <a:srgbClr val="000000">
                    <a:alpha val="100000"/>
                  </a:srgbClr>
                </a:solidFill>
                <a:latin typeface="Arial" panose="020B0604020202020204"/>
                <a:ea typeface="Arial" panose="020B0604020202020204"/>
                <a:cs typeface="Arial" panose="020B0604020202020204"/>
              </a:rPr>
              <a:t>	</a:t>
            </a:r>
            <a:r>
              <a:rPr sz="2394" spc="9" dirty="0">
                <a:solidFill>
                  <a:srgbClr val="000000">
                    <a:alpha val="100000"/>
                  </a:srgbClr>
                </a:solidFill>
                <a:latin typeface="华文楷体" panose="02010600040101010101" charset="-122"/>
                <a:ea typeface="华文楷体" panose="02010600040101010101" charset="-122"/>
                <a:cs typeface="华文楷体" panose="02010600040101010101" charset="-122"/>
              </a:rPr>
              <a:t>总是选择每个句型的</a:t>
            </a:r>
            <a:r>
              <a:rPr sz="2394" spc="9" dirty="0">
                <a:ln w="7112" cap="flat" cmpd="sng">
                  <a:solidFill>
                    <a:srgbClr val="2D84F4">
                      <a:alpha val="100000"/>
                    </a:srgbClr>
                  </a:solidFill>
                  <a:prstDash val="solid"/>
                  <a:miter lim="1"/>
                </a:ln>
                <a:solidFill>
                  <a:srgbClr val="2D84F4">
                    <a:alpha val="100000"/>
                  </a:srgbClr>
                </a:solidFill>
                <a:latin typeface="华文楷体" panose="02010600040101010101" charset="-122"/>
                <a:ea typeface="华文楷体" panose="02010600040101010101" charset="-122"/>
                <a:cs typeface="华文楷体" panose="02010600040101010101" charset="-122"/>
              </a:rPr>
              <a:t>最左非终结符</a:t>
            </a:r>
            <a:r>
              <a:rPr sz="2394" spc="9" dirty="0">
                <a:solidFill>
                  <a:srgbClr val="000000">
                    <a:alpha val="100000"/>
                  </a:srgbClr>
                </a:solidFill>
                <a:latin typeface="华文楷体" panose="02010600040101010101" charset="-122"/>
                <a:ea typeface="华文楷体" panose="02010600040101010101" charset="-122"/>
                <a:cs typeface="华文楷体" panose="02010600040101010101" charset="-122"/>
              </a:rPr>
              <a:t>进行替换</a:t>
            </a:r>
            <a:endParaRPr lang="en-US" altLang="en-US" sz="2394" dirty="0"/>
          </a:p>
          <a:p>
            <a:pPr>
              <a:lnSpc>
                <a:spcPct val="106000"/>
              </a:lnSpc>
              <a:defRPr/>
            </a:pPr>
            <a:endParaRPr lang="en-US" altLang="en-US" sz="1283" dirty="0"/>
          </a:p>
          <a:p>
            <a:pPr>
              <a:lnSpc>
                <a:spcPct val="10000"/>
              </a:lnSpc>
              <a:defRPr/>
            </a:pPr>
            <a:endParaRPr lang="en-US" altLang="en-US" sz="100" dirty="0"/>
          </a:p>
          <a:p>
            <a:pPr marL="662989" indent="-229141">
              <a:lnSpc>
                <a:spcPct val="114000"/>
              </a:lnSpc>
              <a:tabLst>
                <a:tab pos="623894" algn="l"/>
              </a:tabLst>
              <a:defRPr/>
            </a:pPr>
            <a:r>
              <a:rPr sz="2394" dirty="0">
                <a:solidFill>
                  <a:srgbClr val="000000">
                    <a:alpha val="100000"/>
                  </a:srgbClr>
                </a:solidFill>
                <a:latin typeface="Arial" panose="020B0604020202020204"/>
                <a:ea typeface="Arial" panose="020B0604020202020204"/>
                <a:cs typeface="Arial" panose="020B0604020202020204"/>
              </a:rPr>
              <a:t>	</a:t>
            </a:r>
            <a:r>
              <a:rPr sz="2394" dirty="0">
                <a:solidFill>
                  <a:srgbClr val="000000">
                    <a:alpha val="100000"/>
                  </a:srgbClr>
                </a:solidFill>
                <a:latin typeface="华文楷体" panose="02010600040101010101" charset="-122"/>
                <a:ea typeface="华文楷体" panose="02010600040101010101" charset="-122"/>
                <a:cs typeface="华文楷体" panose="02010600040101010101" charset="-122"/>
              </a:rPr>
              <a:t>根据输入流中的</a:t>
            </a:r>
            <a:r>
              <a:rPr sz="2394" dirty="0">
                <a:ln w="7112" cap="flat" cmpd="sng">
                  <a:solidFill>
                    <a:srgbClr val="2D84F4">
                      <a:alpha val="100000"/>
                    </a:srgbClr>
                  </a:solidFill>
                  <a:prstDash val="solid"/>
                  <a:miter lim="1"/>
                </a:ln>
                <a:solidFill>
                  <a:srgbClr val="2D84F4">
                    <a:alpha val="100000"/>
                  </a:srgbClr>
                </a:solidFill>
                <a:latin typeface="华文楷体" panose="02010600040101010101" charset="-122"/>
                <a:ea typeface="华文楷体" panose="02010600040101010101" charset="-122"/>
                <a:cs typeface="华文楷体" panose="02010600040101010101" charset="-122"/>
              </a:rPr>
              <a:t>下一个终结符</a:t>
            </a:r>
            <a:r>
              <a:rPr sz="2394" dirty="0">
                <a:solidFill>
                  <a:srgbClr val="000000">
                    <a:alpha val="100000"/>
                  </a:srgbClr>
                </a:solidFill>
                <a:latin typeface="华文楷体" panose="02010600040101010101" charset="-122"/>
                <a:ea typeface="华文楷体" panose="02010600040101010101" charset="-122"/>
                <a:cs typeface="华文楷体" panose="02010600040101010101" charset="-122"/>
              </a:rPr>
              <a:t>，选择最左非终结</a:t>
            </a:r>
            <a:r>
              <a:rPr sz="2394" spc="77" dirty="0">
                <a:solidFill>
                  <a:srgbClr val="000000">
                    <a:alpha val="100000"/>
                  </a:srgbClr>
                </a:solidFill>
                <a:latin typeface="华文楷体" panose="02010600040101010101" charset="-122"/>
                <a:ea typeface="华文楷体" panose="02010600040101010101" charset="-122"/>
                <a:cs typeface="华文楷体" panose="02010600040101010101" charset="-122"/>
              </a:rPr>
              <a:t> </a:t>
            </a:r>
            <a:r>
              <a:rPr sz="2394" spc="-26" dirty="0">
                <a:solidFill>
                  <a:srgbClr val="000000">
                    <a:alpha val="100000"/>
                  </a:srgbClr>
                </a:solidFill>
                <a:latin typeface="华文楷体" panose="02010600040101010101" charset="-122"/>
                <a:ea typeface="华文楷体" panose="02010600040101010101" charset="-122"/>
                <a:cs typeface="华文楷体" panose="02010600040101010101" charset="-122"/>
              </a:rPr>
              <a:t>符的一个候选式</a:t>
            </a:r>
            <a:endParaRPr lang="en-US" altLang="en-US" sz="2394" dirty="0"/>
          </a:p>
        </p:txBody>
      </p:sp>
      <p:pic>
        <p:nvPicPr>
          <p:cNvPr id="15363" name="picture 126">
            <a:extLst>
              <a:ext uri="{FF2B5EF4-FFF2-40B4-BE49-F238E27FC236}">
                <a16:creationId xmlns:a16="http://schemas.microsoft.com/office/drawing/2014/main" id="{A46E60CD-BB37-4A7F-9922-50994D826A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850" y="3092450"/>
            <a:ext cx="1905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4" name="picture 127">
            <a:extLst>
              <a:ext uri="{FF2B5EF4-FFF2-40B4-BE49-F238E27FC236}">
                <a16:creationId xmlns:a16="http://schemas.microsoft.com/office/drawing/2014/main" id="{932847F2-2E56-44EB-94DC-7D0CE10367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850" y="2530475"/>
            <a:ext cx="1905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 name="path">
            <a:extLst>
              <a:ext uri="{FF2B5EF4-FFF2-40B4-BE49-F238E27FC236}">
                <a16:creationId xmlns:a16="http://schemas.microsoft.com/office/drawing/2014/main" id="{8B0B22C3-BAA7-425D-9CC9-203B1080718E}"/>
              </a:ext>
            </a:extLst>
          </p:cNvPr>
          <p:cNvSpPr/>
          <p:nvPr/>
        </p:nvSpPr>
        <p:spPr>
          <a:xfrm>
            <a:off x="661988" y="1395413"/>
            <a:ext cx="647700" cy="369887"/>
          </a:xfrm>
          <a:custGeom>
            <a:avLst/>
            <a:gdLst/>
            <a:ahLst/>
            <a:cxnLst/>
            <a:rect l="0" t="0" r="0" b="0"/>
            <a:pathLst>
              <a:path w="1190" h="679">
                <a:moveTo>
                  <a:pt x="0" y="0"/>
                </a:moveTo>
                <a:lnTo>
                  <a:pt x="850" y="0"/>
                </a:lnTo>
                <a:lnTo>
                  <a:pt x="1190" y="339"/>
                </a:lnTo>
                <a:lnTo>
                  <a:pt x="850" y="679"/>
                </a:lnTo>
                <a:lnTo>
                  <a:pt x="0" y="679"/>
                </a:lnTo>
              </a:path>
            </a:pathLst>
          </a:custGeom>
          <a:solidFill>
            <a:srgbClr val="0B87D6">
              <a:alpha val="100000"/>
            </a:srgbClr>
          </a:solidFill>
          <a:ln cap="flat">
            <a:noFill/>
            <a:prstDash val="solid"/>
            <a:miter lim="0"/>
          </a:ln>
        </p:spPr>
        <p:txBody>
          <a:bodyPr/>
          <a:lstStyle/>
          <a:p>
            <a:pPr algn="ctr">
              <a:defRPr/>
            </a:pPr>
            <a:endParaRPr lang="zh-CN" altLang="en-US" sz="2223"/>
          </a:p>
        </p:txBody>
      </p:sp>
      <p:pic>
        <p:nvPicPr>
          <p:cNvPr id="15366" name="picture 129">
            <a:extLst>
              <a:ext uri="{FF2B5EF4-FFF2-40B4-BE49-F238E27FC236}">
                <a16:creationId xmlns:a16="http://schemas.microsoft.com/office/drawing/2014/main" id="{5D73BD05-5748-4E71-B890-62102353F3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1988" y="1397000"/>
            <a:ext cx="6477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日期占位符 3">
            <a:extLst>
              <a:ext uri="{FF2B5EF4-FFF2-40B4-BE49-F238E27FC236}">
                <a16:creationId xmlns:a16="http://schemas.microsoft.com/office/drawing/2014/main" id="{3D6C6C77-FCE2-410D-9AAC-79CE36DF7602}"/>
              </a:ext>
            </a:extLst>
          </p:cNvPr>
          <p:cNvSpPr>
            <a:spLocks noGrp="1"/>
          </p:cNvSpPr>
          <p:nvPr>
            <p:ph type="dt" sz="quarter" idx="10"/>
          </p:nvPr>
        </p:nvSpPr>
        <p:spPr bwMode="auto">
          <a:xfrm>
            <a:off x="457200" y="6245225"/>
            <a:ext cx="2133600" cy="476250"/>
          </a:xfrm>
          <a:ln>
            <a:miter lim="800000"/>
          </a:ln>
        </p:spPr>
        <p:txBody>
          <a:bodyPr vert="horz" wrap="square" lIns="91440" tIns="45720" rIns="91440" bIns="45720" numCol="1" anchor="t" anchorCtr="0" compatLnSpc="1"/>
          <a:lstStyle/>
          <a:p>
            <a:pPr>
              <a:buFontTx/>
              <a:buNone/>
              <a:defRPr/>
            </a:pPr>
            <a:fld id="{7EDED6A5-D406-40EF-B272-0D4E92D83781}" type="datetime1">
              <a:rPr lang="zh-CN" altLang="en-US" noProof="0" smtClean="0">
                <a:latin typeface="+mn-lt"/>
              </a:rPr>
              <a:pPr>
                <a:buFontTx/>
                <a:buNone/>
                <a:defRPr/>
              </a:pPr>
              <a:t>2022/4/27</a:t>
            </a:fld>
            <a:endParaRPr lang="en-US" altLang="zh-CN" noProof="0">
              <a:latin typeface="+mn-lt"/>
            </a:endParaRPr>
          </a:p>
        </p:txBody>
      </p:sp>
      <p:sp>
        <p:nvSpPr>
          <p:cNvPr id="62467" name="灯片编号占位符 5">
            <a:extLst>
              <a:ext uri="{FF2B5EF4-FFF2-40B4-BE49-F238E27FC236}">
                <a16:creationId xmlns:a16="http://schemas.microsoft.com/office/drawing/2014/main" id="{FA890AD3-C95D-4437-81F7-3803BBE3DA5E}"/>
              </a:ext>
            </a:extLst>
          </p:cNvPr>
          <p:cNvSpPr>
            <a:spLocks noGrp="1" noChangeArrowheads="1"/>
          </p:cNvSpPr>
          <p:nvPr>
            <p:ph type="sldNum" sz="quarter" idx="12"/>
          </p:nvPr>
        </p:nvSpPr>
        <p:spPr bwMode="auto">
          <a:xfrm>
            <a:off x="6553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 typeface="Arial" panose="020B0604020202020204" pitchFamily="34" charset="0"/>
              <a:buNone/>
            </a:pPr>
            <a:fld id="{1A398130-DD5E-49D6-9CE6-3DF718DA975C}" type="slidenum">
              <a:rPr lang="en-US" altLang="zh-CN" sz="1400" b="0" smtClean="0">
                <a:latin typeface="Arial" panose="020B0604020202020204" pitchFamily="34" charset="0"/>
                <a:ea typeface="宋体" panose="02010600030101010101" pitchFamily="2" charset="-122"/>
              </a:rPr>
              <a:pPr>
                <a:spcBef>
                  <a:spcPct val="0"/>
                </a:spcBef>
                <a:buClrTx/>
                <a:buSzTx/>
                <a:buFont typeface="Arial" panose="020B0604020202020204" pitchFamily="34" charset="0"/>
                <a:buNone/>
              </a:pPr>
              <a:t>90</a:t>
            </a:fld>
            <a:endParaRPr lang="en-US" altLang="zh-CN" sz="1400" b="0">
              <a:latin typeface="Arial" panose="020B0604020202020204" pitchFamily="34" charset="0"/>
              <a:ea typeface="宋体" panose="02010600030101010101" pitchFamily="2" charset="-122"/>
            </a:endParaRPr>
          </a:p>
        </p:txBody>
      </p:sp>
      <p:sp>
        <p:nvSpPr>
          <p:cNvPr id="62468" name="Rectangle 2">
            <a:extLst>
              <a:ext uri="{FF2B5EF4-FFF2-40B4-BE49-F238E27FC236}">
                <a16:creationId xmlns:a16="http://schemas.microsoft.com/office/drawing/2014/main" id="{6FB909C7-E63E-4DF4-8AE6-7D930549783C}"/>
              </a:ext>
            </a:extLst>
          </p:cNvPr>
          <p:cNvSpPr>
            <a:spLocks noGrp="1" noChangeArrowheads="1"/>
          </p:cNvSpPr>
          <p:nvPr>
            <p:ph type="title" idx="4294967295"/>
          </p:nvPr>
        </p:nvSpPr>
        <p:spPr>
          <a:xfrm>
            <a:off x="1403350" y="333375"/>
            <a:ext cx="4595813" cy="792163"/>
          </a:xfrm>
        </p:spPr>
        <p:txBody>
          <a:bodyPr lIns="92075" tIns="46038" rIns="92075" bIns="46038" anchor="ctr"/>
          <a:lstStyle/>
          <a:p>
            <a:pPr eaLnBrk="1" hangingPunct="1"/>
            <a:r>
              <a:rPr lang="en-US" altLang="zh-CN">
                <a:latin typeface="Times New Roman" panose="02020603050405020304" pitchFamily="18" charset="0"/>
              </a:rPr>
              <a:t>LL(1)</a:t>
            </a:r>
            <a:r>
              <a:rPr lang="zh-CN" altLang="en-US" sz="4000"/>
              <a:t>文法的判定</a:t>
            </a:r>
          </a:p>
        </p:txBody>
      </p:sp>
      <p:sp>
        <p:nvSpPr>
          <p:cNvPr id="2169859" name="Rectangle 3">
            <a:extLst>
              <a:ext uri="{FF2B5EF4-FFF2-40B4-BE49-F238E27FC236}">
                <a16:creationId xmlns:a16="http://schemas.microsoft.com/office/drawing/2014/main" id="{F78DE282-5008-4C43-A7C1-131A167628E6}"/>
              </a:ext>
            </a:extLst>
          </p:cNvPr>
          <p:cNvSpPr>
            <a:spLocks noGrp="1" noChangeArrowheads="1"/>
          </p:cNvSpPr>
          <p:nvPr>
            <p:ph type="body" idx="4294967295"/>
          </p:nvPr>
        </p:nvSpPr>
        <p:spPr>
          <a:xfrm>
            <a:off x="323850" y="1628775"/>
            <a:ext cx="8591550" cy="4968875"/>
          </a:xfrm>
        </p:spPr>
        <p:txBody>
          <a:bodyPr lIns="92075" tIns="46038" rIns="92075" bIns="46038"/>
          <a:lstStyle/>
          <a:p>
            <a:pPr marL="812800" indent="-812800" eaLnBrk="1" hangingPunct="1">
              <a:lnSpc>
                <a:spcPct val="80000"/>
              </a:lnSpc>
              <a:buFont typeface="Wingdings" panose="05000000000000000000" pitchFamily="2" charset="2"/>
              <a:buNone/>
            </a:pPr>
            <a:r>
              <a:rPr lang="zh-CN" altLang="en-US" sz="2600">
                <a:latin typeface="Times New Roman" panose="02020603050405020304" pitchFamily="18" charset="0"/>
              </a:rPr>
              <a:t>算法</a:t>
            </a:r>
            <a:r>
              <a:rPr lang="en-US" altLang="zh-CN" sz="2600">
                <a:latin typeface="Times New Roman" panose="02020603050405020304" pitchFamily="18" charset="0"/>
              </a:rPr>
              <a:t>4.4 </a:t>
            </a:r>
            <a:r>
              <a:rPr lang="zh-CN" altLang="en-US" sz="2600">
                <a:latin typeface="Times New Roman" panose="02020603050405020304" pitchFamily="18" charset="0"/>
              </a:rPr>
              <a:t>计算</a:t>
            </a:r>
            <a:r>
              <a:rPr lang="en-US" altLang="zh-CN" sz="2600">
                <a:latin typeface="Times New Roman" panose="02020603050405020304" pitchFamily="18" charset="0"/>
              </a:rPr>
              <a:t>FOLLOW</a:t>
            </a:r>
            <a:r>
              <a:rPr lang="zh-CN" altLang="en-US" sz="2600">
                <a:latin typeface="Times New Roman" panose="02020603050405020304" pitchFamily="18" charset="0"/>
              </a:rPr>
              <a:t>集。</a:t>
            </a:r>
          </a:p>
          <a:p>
            <a:pPr marL="812800" indent="-812800" eaLnBrk="1" hangingPunct="1">
              <a:lnSpc>
                <a:spcPct val="80000"/>
              </a:lnSpc>
              <a:buFont typeface="Wingdings" panose="05000000000000000000" pitchFamily="2" charset="2"/>
              <a:buNone/>
            </a:pPr>
            <a:r>
              <a:rPr lang="zh-CN" altLang="en-US" sz="2600">
                <a:latin typeface="Times New Roman" panose="02020603050405020304" pitchFamily="18" charset="0"/>
              </a:rPr>
              <a:t>输入：文法</a:t>
            </a:r>
            <a:r>
              <a:rPr lang="en-US" altLang="zh-CN" sz="2600" i="1">
                <a:latin typeface="Times New Roman" panose="02020603050405020304" pitchFamily="18" charset="0"/>
              </a:rPr>
              <a:t>G</a:t>
            </a:r>
            <a:r>
              <a:rPr lang="en-US" altLang="zh-CN" sz="2600">
                <a:latin typeface="Times New Roman" panose="02020603050405020304" pitchFamily="18" charset="0"/>
              </a:rPr>
              <a:t>=(</a:t>
            </a:r>
            <a:r>
              <a:rPr lang="en-US" altLang="zh-CN" sz="2600" i="1">
                <a:latin typeface="Times New Roman" panose="02020603050405020304" pitchFamily="18" charset="0"/>
              </a:rPr>
              <a:t>V</a:t>
            </a:r>
            <a:r>
              <a:rPr lang="zh-CN" altLang="en-US" sz="2600">
                <a:latin typeface="Times New Roman" panose="02020603050405020304" pitchFamily="18" charset="0"/>
              </a:rPr>
              <a:t>，</a:t>
            </a:r>
            <a:r>
              <a:rPr lang="en-US" altLang="zh-CN" sz="2600" i="1">
                <a:latin typeface="Times New Roman" panose="02020603050405020304" pitchFamily="18" charset="0"/>
              </a:rPr>
              <a:t>T</a:t>
            </a:r>
            <a:r>
              <a:rPr lang="zh-CN" altLang="en-US" sz="2600">
                <a:latin typeface="Times New Roman" panose="02020603050405020304" pitchFamily="18" charset="0"/>
              </a:rPr>
              <a:t>，</a:t>
            </a:r>
            <a:r>
              <a:rPr lang="en-US" altLang="zh-CN" sz="2600" i="1">
                <a:latin typeface="Times New Roman" panose="02020603050405020304" pitchFamily="18" charset="0"/>
              </a:rPr>
              <a:t>P</a:t>
            </a:r>
            <a:r>
              <a:rPr lang="zh-CN" altLang="en-US" sz="2600">
                <a:latin typeface="Times New Roman" panose="02020603050405020304" pitchFamily="18" charset="0"/>
              </a:rPr>
              <a:t>，</a:t>
            </a:r>
            <a:r>
              <a:rPr lang="en-US" altLang="zh-CN" sz="2600" i="1">
                <a:latin typeface="Times New Roman" panose="02020603050405020304" pitchFamily="18" charset="0"/>
              </a:rPr>
              <a:t>S</a:t>
            </a:r>
            <a:r>
              <a:rPr lang="en-US" altLang="zh-CN" sz="2600">
                <a:latin typeface="Times New Roman" panose="02020603050405020304" pitchFamily="18" charset="0"/>
              </a:rPr>
              <a:t>)</a:t>
            </a:r>
            <a:r>
              <a:rPr lang="zh-CN" altLang="en-US" sz="2600">
                <a:latin typeface="Times New Roman" panose="02020603050405020304" pitchFamily="18" charset="0"/>
              </a:rPr>
              <a:t>，</a:t>
            </a:r>
            <a:r>
              <a:rPr lang="en-US" altLang="zh-CN" sz="2600" i="1">
                <a:latin typeface="Times New Roman" panose="02020603050405020304" pitchFamily="18" charset="0"/>
              </a:rPr>
              <a:t>A</a:t>
            </a:r>
            <a:r>
              <a:rPr lang="en-US" altLang="zh-CN" sz="2600">
                <a:latin typeface="Times New Roman" panose="02020603050405020304" pitchFamily="18" charset="0"/>
                <a:sym typeface="Symbol" panose="05050102010706020507" pitchFamily="18" charset="2"/>
              </a:rPr>
              <a:t></a:t>
            </a:r>
            <a:r>
              <a:rPr lang="en-US" altLang="zh-CN" sz="2600" i="1">
                <a:latin typeface="Times New Roman" panose="02020603050405020304" pitchFamily="18" charset="0"/>
              </a:rPr>
              <a:t>V</a:t>
            </a:r>
            <a:r>
              <a:rPr lang="en-US" altLang="zh-CN" sz="2600">
                <a:latin typeface="Times New Roman" panose="02020603050405020304" pitchFamily="18" charset="0"/>
              </a:rPr>
              <a:t>;</a:t>
            </a:r>
          </a:p>
          <a:p>
            <a:pPr marL="812800" indent="-812800" eaLnBrk="1" hangingPunct="1">
              <a:lnSpc>
                <a:spcPct val="80000"/>
              </a:lnSpc>
              <a:buFont typeface="Wingdings" panose="05000000000000000000" pitchFamily="2" charset="2"/>
              <a:buNone/>
            </a:pPr>
            <a:r>
              <a:rPr lang="zh-CN" altLang="en-US" sz="2600">
                <a:latin typeface="Times New Roman" panose="02020603050405020304" pitchFamily="18" charset="0"/>
              </a:rPr>
              <a:t>输出：</a:t>
            </a:r>
            <a:r>
              <a:rPr lang="en-US" altLang="zh-CN" sz="2600">
                <a:latin typeface="Times New Roman" panose="02020603050405020304" pitchFamily="18" charset="0"/>
              </a:rPr>
              <a:t>FOLLOW(</a:t>
            </a:r>
            <a:r>
              <a:rPr lang="en-US" altLang="zh-CN" sz="2600" i="1">
                <a:latin typeface="Times New Roman" panose="02020603050405020304" pitchFamily="18" charset="0"/>
              </a:rPr>
              <a:t>A</a:t>
            </a:r>
            <a:r>
              <a:rPr lang="en-US" altLang="zh-CN" sz="2600">
                <a:latin typeface="Times New Roman" panose="02020603050405020304" pitchFamily="18" charset="0"/>
              </a:rPr>
              <a:t>);</a:t>
            </a:r>
          </a:p>
          <a:p>
            <a:pPr marL="812800" indent="-812800" eaLnBrk="1" hangingPunct="1">
              <a:lnSpc>
                <a:spcPct val="80000"/>
              </a:lnSpc>
              <a:buFont typeface="Wingdings" panose="05000000000000000000" pitchFamily="2" charset="2"/>
              <a:buNone/>
            </a:pPr>
            <a:r>
              <a:rPr lang="zh-CN" altLang="en-US" sz="2600">
                <a:latin typeface="Times New Roman" panose="02020603050405020304" pitchFamily="18" charset="0"/>
              </a:rPr>
              <a:t>步骤：</a:t>
            </a:r>
          </a:p>
          <a:p>
            <a:pPr marL="812800" indent="-812800" eaLnBrk="1" hangingPunct="1">
              <a:lnSpc>
                <a:spcPct val="80000"/>
              </a:lnSpc>
              <a:buFont typeface="Wingdings" panose="05000000000000000000" pitchFamily="2" charset="2"/>
              <a:buNone/>
            </a:pPr>
            <a:r>
              <a:rPr lang="en-US" altLang="zh-CN" sz="2600">
                <a:latin typeface="Times New Roman" panose="02020603050405020304" pitchFamily="18" charset="0"/>
              </a:rPr>
              <a:t>1</a:t>
            </a:r>
            <a:r>
              <a:rPr lang="zh-CN" altLang="en-US" sz="2600">
                <a:latin typeface="Times New Roman" panose="02020603050405020304" pitchFamily="18" charset="0"/>
              </a:rPr>
              <a:t>．对</a:t>
            </a:r>
            <a:r>
              <a:rPr lang="zh-CN" altLang="en-US" sz="2600">
                <a:latin typeface="Times New Roman" panose="02020603050405020304" pitchFamily="18" charset="0"/>
                <a:sym typeface="Symbol" panose="05050102010706020507" pitchFamily="18" charset="2"/>
              </a:rPr>
              <a:t></a:t>
            </a:r>
            <a:r>
              <a:rPr lang="en-US" altLang="zh-CN" sz="2600" i="1">
                <a:latin typeface="Times New Roman" panose="02020603050405020304" pitchFamily="18" charset="0"/>
              </a:rPr>
              <a:t>X</a:t>
            </a:r>
            <a:r>
              <a:rPr lang="en-US" altLang="zh-CN" sz="2600">
                <a:latin typeface="Times New Roman" panose="02020603050405020304" pitchFamily="18" charset="0"/>
              </a:rPr>
              <a:t>∈</a:t>
            </a:r>
            <a:r>
              <a:rPr lang="en-US" altLang="zh-CN" sz="2600" i="1">
                <a:latin typeface="Times New Roman" panose="02020603050405020304" pitchFamily="18" charset="0"/>
              </a:rPr>
              <a:t>V</a:t>
            </a:r>
            <a:r>
              <a:rPr lang="zh-CN" altLang="en-US" sz="2600">
                <a:latin typeface="Times New Roman" panose="02020603050405020304" pitchFamily="18" charset="0"/>
              </a:rPr>
              <a:t>，</a:t>
            </a:r>
            <a:r>
              <a:rPr lang="en-US" altLang="zh-CN" sz="2600">
                <a:latin typeface="Times New Roman" panose="02020603050405020304" pitchFamily="18" charset="0"/>
              </a:rPr>
              <a:t>FOLLOW(</a:t>
            </a:r>
            <a:r>
              <a:rPr lang="en-US" altLang="zh-CN" sz="2600" i="1">
                <a:latin typeface="Times New Roman" panose="02020603050405020304" pitchFamily="18" charset="0"/>
              </a:rPr>
              <a:t>X</a:t>
            </a:r>
            <a:r>
              <a:rPr lang="en-US" altLang="zh-CN" sz="2600">
                <a:latin typeface="Times New Roman" panose="02020603050405020304" pitchFamily="18" charset="0"/>
              </a:rPr>
              <a:t>) := </a:t>
            </a:r>
            <a:r>
              <a:rPr lang="en-US" altLang="zh-CN" sz="2600">
                <a:latin typeface="Times New Roman" panose="02020603050405020304" pitchFamily="18" charset="0"/>
                <a:sym typeface="Symbol" panose="05050102010706020507" pitchFamily="18" charset="2"/>
              </a:rPr>
              <a:t></a:t>
            </a:r>
            <a:r>
              <a:rPr lang="en-US" altLang="zh-CN" sz="2600">
                <a:latin typeface="Times New Roman" panose="02020603050405020304" pitchFamily="18" charset="0"/>
              </a:rPr>
              <a:t>;</a:t>
            </a:r>
          </a:p>
          <a:p>
            <a:pPr marL="812800" indent="-812800" eaLnBrk="1" hangingPunct="1">
              <a:lnSpc>
                <a:spcPct val="80000"/>
              </a:lnSpc>
              <a:buFont typeface="Wingdings" panose="05000000000000000000" pitchFamily="2" charset="2"/>
              <a:buNone/>
            </a:pPr>
            <a:r>
              <a:rPr lang="en-US" altLang="zh-CN" sz="2600">
                <a:latin typeface="Times New Roman" panose="02020603050405020304" pitchFamily="18" charset="0"/>
              </a:rPr>
              <a:t>2</a:t>
            </a:r>
            <a:r>
              <a:rPr lang="zh-CN" altLang="en-US" sz="2600">
                <a:latin typeface="Times New Roman" panose="02020603050405020304" pitchFamily="18" charset="0"/>
              </a:rPr>
              <a:t>．</a:t>
            </a:r>
            <a:r>
              <a:rPr lang="en-US" altLang="zh-CN" sz="2600">
                <a:latin typeface="Times New Roman" panose="02020603050405020304" pitchFamily="18" charset="0"/>
              </a:rPr>
              <a:t>FOLLOW(</a:t>
            </a:r>
            <a:r>
              <a:rPr lang="en-US" altLang="zh-CN" sz="2600" i="1">
                <a:latin typeface="Times New Roman" panose="02020603050405020304" pitchFamily="18" charset="0"/>
              </a:rPr>
              <a:t>S</a:t>
            </a:r>
            <a:r>
              <a:rPr lang="en-US" altLang="zh-CN" sz="2600">
                <a:latin typeface="Times New Roman" panose="02020603050405020304" pitchFamily="18" charset="0"/>
              </a:rPr>
              <a:t>) := {</a:t>
            </a:r>
            <a:r>
              <a:rPr lang="en-US" altLang="zh-CN" sz="2600" i="1">
                <a:latin typeface="Times New Roman" panose="02020603050405020304" pitchFamily="18" charset="0"/>
              </a:rPr>
              <a:t>#</a:t>
            </a:r>
            <a:r>
              <a:rPr lang="en-US" altLang="zh-CN" sz="2600">
                <a:latin typeface="Times New Roman" panose="02020603050405020304" pitchFamily="18" charset="0"/>
              </a:rPr>
              <a:t>}</a:t>
            </a:r>
            <a:r>
              <a:rPr lang="zh-CN" altLang="en-US" sz="2600">
                <a:latin typeface="Times New Roman" panose="02020603050405020304" pitchFamily="18" charset="0"/>
              </a:rPr>
              <a:t>，</a:t>
            </a:r>
            <a:r>
              <a:rPr lang="en-US" altLang="zh-CN" sz="2600">
                <a:latin typeface="Times New Roman" panose="02020603050405020304" pitchFamily="18" charset="0"/>
              </a:rPr>
              <a:t>#</a:t>
            </a:r>
            <a:r>
              <a:rPr lang="zh-CN" altLang="en-US" sz="2600">
                <a:latin typeface="Times New Roman" panose="02020603050405020304" pitchFamily="18" charset="0"/>
              </a:rPr>
              <a:t>为句子的结束符</a:t>
            </a:r>
            <a:r>
              <a:rPr lang="en-US" altLang="zh-CN" sz="2600">
                <a:latin typeface="Times New Roman" panose="02020603050405020304" pitchFamily="18" charset="0"/>
              </a:rPr>
              <a:t>;</a:t>
            </a:r>
          </a:p>
          <a:p>
            <a:pPr marL="812800" indent="-812800" eaLnBrk="1" hangingPunct="1">
              <a:lnSpc>
                <a:spcPct val="80000"/>
              </a:lnSpc>
              <a:buFont typeface="Wingdings" panose="05000000000000000000" pitchFamily="2" charset="2"/>
              <a:buNone/>
            </a:pPr>
            <a:r>
              <a:rPr lang="en-US" altLang="zh-CN" sz="2600">
                <a:latin typeface="Times New Roman" panose="02020603050405020304" pitchFamily="18" charset="0"/>
              </a:rPr>
              <a:t>3</a:t>
            </a:r>
            <a:r>
              <a:rPr lang="zh-CN" altLang="en-US" sz="2600">
                <a:latin typeface="Times New Roman" panose="02020603050405020304" pitchFamily="18" charset="0"/>
              </a:rPr>
              <a:t>．对</a:t>
            </a:r>
            <a:r>
              <a:rPr lang="zh-CN" altLang="en-US" sz="2600">
                <a:latin typeface="Times New Roman" panose="02020603050405020304" pitchFamily="18" charset="0"/>
                <a:sym typeface="Symbol" panose="05050102010706020507" pitchFamily="18" charset="2"/>
              </a:rPr>
              <a:t></a:t>
            </a:r>
            <a:r>
              <a:rPr lang="en-US" altLang="zh-CN" sz="2600" i="1">
                <a:latin typeface="Times New Roman" panose="02020603050405020304" pitchFamily="18" charset="0"/>
              </a:rPr>
              <a:t>X</a:t>
            </a:r>
            <a:r>
              <a:rPr lang="en-US" altLang="zh-CN" sz="2600">
                <a:latin typeface="Times New Roman" panose="02020603050405020304" pitchFamily="18" charset="0"/>
              </a:rPr>
              <a:t>∈</a:t>
            </a:r>
            <a:r>
              <a:rPr lang="en-US" altLang="zh-CN" sz="2600" i="1">
                <a:latin typeface="Times New Roman" panose="02020603050405020304" pitchFamily="18" charset="0"/>
              </a:rPr>
              <a:t>V</a:t>
            </a:r>
            <a:r>
              <a:rPr lang="zh-CN" altLang="en-US" sz="2600">
                <a:latin typeface="Times New Roman" panose="02020603050405020304" pitchFamily="18" charset="0"/>
              </a:rPr>
              <a:t>，重复下面的第</a:t>
            </a:r>
            <a:r>
              <a:rPr lang="en-US" altLang="zh-CN" sz="2600">
                <a:latin typeface="Times New Roman" panose="02020603050405020304" pitchFamily="18" charset="0"/>
              </a:rPr>
              <a:t>4</a:t>
            </a:r>
            <a:r>
              <a:rPr lang="zh-CN" altLang="en-US" sz="2600">
                <a:latin typeface="Times New Roman" panose="02020603050405020304" pitchFamily="18" charset="0"/>
              </a:rPr>
              <a:t>步到第</a:t>
            </a:r>
            <a:r>
              <a:rPr lang="en-US" altLang="zh-CN" sz="2600">
                <a:latin typeface="Times New Roman" panose="02020603050405020304" pitchFamily="18" charset="0"/>
              </a:rPr>
              <a:t>5</a:t>
            </a:r>
            <a:r>
              <a:rPr lang="zh-CN" altLang="en-US" sz="2600">
                <a:latin typeface="Times New Roman" panose="02020603050405020304" pitchFamily="18" charset="0"/>
              </a:rPr>
              <a:t>步，直到所有</a:t>
            </a:r>
            <a:r>
              <a:rPr lang="en-US" altLang="zh-CN" sz="2600">
                <a:latin typeface="Times New Roman" panose="02020603050405020304" pitchFamily="18" charset="0"/>
              </a:rPr>
              <a:t>FOLLOW</a:t>
            </a:r>
            <a:r>
              <a:rPr lang="zh-CN" altLang="en-US" sz="2600">
                <a:latin typeface="Times New Roman" panose="02020603050405020304" pitchFamily="18" charset="0"/>
              </a:rPr>
              <a:t>集不变为止。</a:t>
            </a:r>
          </a:p>
          <a:p>
            <a:pPr marL="812800" indent="-812800" eaLnBrk="1" hangingPunct="1">
              <a:lnSpc>
                <a:spcPct val="80000"/>
              </a:lnSpc>
              <a:buFont typeface="Wingdings" panose="05000000000000000000" pitchFamily="2" charset="2"/>
              <a:buNone/>
            </a:pPr>
            <a:r>
              <a:rPr lang="en-US" altLang="zh-CN" sz="2600">
                <a:latin typeface="Times New Roman" panose="02020603050405020304" pitchFamily="18" charset="0"/>
              </a:rPr>
              <a:t>4</a:t>
            </a:r>
            <a:r>
              <a:rPr lang="zh-CN" altLang="en-US" sz="2600">
                <a:latin typeface="Times New Roman" panose="02020603050405020304" pitchFamily="18" charset="0"/>
              </a:rPr>
              <a:t>．若</a:t>
            </a:r>
            <a:r>
              <a:rPr lang="en-US" altLang="zh-CN" sz="2600" i="1">
                <a:latin typeface="Times New Roman" panose="02020603050405020304" pitchFamily="18" charset="0"/>
              </a:rPr>
              <a:t>A</a:t>
            </a:r>
            <a:r>
              <a:rPr lang="en-US" altLang="zh-CN" sz="2600">
                <a:latin typeface="Times New Roman" panose="02020603050405020304" pitchFamily="18" charset="0"/>
              </a:rPr>
              <a:t>→</a:t>
            </a:r>
            <a:r>
              <a:rPr lang="en-US" altLang="zh-CN" sz="2600" i="1">
                <a:latin typeface="Times New Roman" panose="02020603050405020304" pitchFamily="18" charset="0"/>
              </a:rPr>
              <a:t>αBβ</a:t>
            </a:r>
            <a:r>
              <a:rPr lang="en-US" altLang="zh-CN" sz="2600">
                <a:latin typeface="Times New Roman" panose="02020603050405020304" pitchFamily="18" charset="0"/>
              </a:rPr>
              <a:t>∈</a:t>
            </a:r>
            <a:r>
              <a:rPr lang="en-US" altLang="zh-CN" sz="2600" i="1">
                <a:latin typeface="Times New Roman" panose="02020603050405020304" pitchFamily="18" charset="0"/>
              </a:rPr>
              <a:t>P</a:t>
            </a:r>
            <a:r>
              <a:rPr lang="zh-CN" altLang="en-US" sz="2600">
                <a:latin typeface="Times New Roman" panose="02020603050405020304" pitchFamily="18" charset="0"/>
              </a:rPr>
              <a:t>，则</a:t>
            </a:r>
            <a:r>
              <a:rPr lang="en-US" altLang="zh-CN" sz="2600">
                <a:latin typeface="Times New Roman" panose="02020603050405020304" pitchFamily="18" charset="0"/>
              </a:rPr>
              <a:t>FOLLOW(</a:t>
            </a:r>
            <a:r>
              <a:rPr lang="en-US" altLang="zh-CN" sz="2600" i="1">
                <a:latin typeface="Times New Roman" panose="02020603050405020304" pitchFamily="18" charset="0"/>
              </a:rPr>
              <a:t>B</a:t>
            </a:r>
            <a:r>
              <a:rPr lang="en-US" altLang="zh-CN" sz="2600">
                <a:latin typeface="Times New Roman" panose="02020603050405020304" pitchFamily="18" charset="0"/>
              </a:rPr>
              <a:t>):=FOLLOW(</a:t>
            </a:r>
            <a:r>
              <a:rPr lang="en-US" altLang="zh-CN" sz="2600" i="1">
                <a:latin typeface="Times New Roman" panose="02020603050405020304" pitchFamily="18" charset="0"/>
              </a:rPr>
              <a:t>B</a:t>
            </a:r>
            <a:r>
              <a:rPr lang="en-US" altLang="zh-CN" sz="2600">
                <a:latin typeface="Times New Roman" panose="02020603050405020304" pitchFamily="18" charset="0"/>
              </a:rPr>
              <a:t>)∪FIRST(</a:t>
            </a:r>
            <a:r>
              <a:rPr lang="en-US" altLang="zh-CN" sz="2600" i="1">
                <a:latin typeface="Times New Roman" panose="02020603050405020304" pitchFamily="18" charset="0"/>
              </a:rPr>
              <a:t>β</a:t>
            </a:r>
            <a:r>
              <a:rPr lang="en-US" altLang="zh-CN" sz="2600">
                <a:latin typeface="Times New Roman" panose="02020603050405020304" pitchFamily="18" charset="0"/>
              </a:rPr>
              <a:t>)–{</a:t>
            </a:r>
            <a:r>
              <a:rPr lang="en-US" altLang="zh-CN" sz="2600" i="1">
                <a:latin typeface="Times New Roman" panose="02020603050405020304" pitchFamily="18" charset="0"/>
              </a:rPr>
              <a:t>ε</a:t>
            </a:r>
            <a:r>
              <a:rPr lang="en-US" altLang="zh-CN" sz="2600">
                <a:latin typeface="Times New Roman" panose="02020603050405020304" pitchFamily="18" charset="0"/>
              </a:rPr>
              <a:t>};</a:t>
            </a:r>
          </a:p>
          <a:p>
            <a:pPr marL="812800" indent="-812800" eaLnBrk="1" hangingPunct="1">
              <a:lnSpc>
                <a:spcPct val="80000"/>
              </a:lnSpc>
              <a:buFont typeface="Wingdings" panose="05000000000000000000" pitchFamily="2" charset="2"/>
              <a:buNone/>
            </a:pPr>
            <a:r>
              <a:rPr lang="en-US" altLang="zh-CN" sz="2600">
                <a:latin typeface="Times New Roman" panose="02020603050405020304" pitchFamily="18" charset="0"/>
              </a:rPr>
              <a:t>5</a:t>
            </a:r>
            <a:r>
              <a:rPr lang="zh-CN" altLang="en-US" sz="2600">
                <a:latin typeface="Times New Roman" panose="02020603050405020304" pitchFamily="18" charset="0"/>
              </a:rPr>
              <a:t>．若</a:t>
            </a:r>
            <a:r>
              <a:rPr lang="en-US" altLang="zh-CN" sz="2600" i="1">
                <a:latin typeface="Times New Roman" panose="02020603050405020304" pitchFamily="18" charset="0"/>
              </a:rPr>
              <a:t>A</a:t>
            </a:r>
            <a:r>
              <a:rPr lang="en-US" altLang="zh-CN" sz="2600">
                <a:latin typeface="Times New Roman" panose="02020603050405020304" pitchFamily="18" charset="0"/>
              </a:rPr>
              <a:t>→</a:t>
            </a:r>
            <a:r>
              <a:rPr lang="en-US" altLang="zh-CN" sz="2600" i="1">
                <a:latin typeface="Times New Roman" panose="02020603050405020304" pitchFamily="18" charset="0"/>
              </a:rPr>
              <a:t>αB</a:t>
            </a:r>
            <a:r>
              <a:rPr lang="zh-CN" altLang="en-US" sz="2600">
                <a:latin typeface="Times New Roman" panose="02020603050405020304" pitchFamily="18" charset="0"/>
              </a:rPr>
              <a:t>或</a:t>
            </a:r>
            <a:r>
              <a:rPr lang="en-US" altLang="zh-CN" sz="2600" i="1">
                <a:latin typeface="Times New Roman" panose="02020603050405020304" pitchFamily="18" charset="0"/>
              </a:rPr>
              <a:t>A</a:t>
            </a:r>
            <a:r>
              <a:rPr lang="en-US" altLang="zh-CN" sz="2600">
                <a:latin typeface="Times New Roman" panose="02020603050405020304" pitchFamily="18" charset="0"/>
              </a:rPr>
              <a:t>→</a:t>
            </a:r>
            <a:r>
              <a:rPr lang="en-US" altLang="zh-CN" sz="2600" i="1">
                <a:latin typeface="Times New Roman" panose="02020603050405020304" pitchFamily="18" charset="0"/>
              </a:rPr>
              <a:t>αBβ</a:t>
            </a:r>
            <a:r>
              <a:rPr lang="en-US" altLang="zh-CN" sz="2600">
                <a:latin typeface="Times New Roman" panose="02020603050405020304" pitchFamily="18" charset="0"/>
              </a:rPr>
              <a:t>∈</a:t>
            </a:r>
            <a:r>
              <a:rPr lang="en-US" altLang="zh-CN" sz="2600" i="1">
                <a:latin typeface="Times New Roman" panose="02020603050405020304" pitchFamily="18" charset="0"/>
              </a:rPr>
              <a:t>P</a:t>
            </a:r>
            <a:r>
              <a:rPr lang="zh-CN" altLang="en-US" sz="2600">
                <a:latin typeface="Times New Roman" panose="02020603050405020304" pitchFamily="18" charset="0"/>
              </a:rPr>
              <a:t>，且</a:t>
            </a:r>
            <a:r>
              <a:rPr lang="en-US" altLang="zh-CN" sz="2600" i="1">
                <a:latin typeface="Times New Roman" panose="02020603050405020304" pitchFamily="18" charset="0"/>
              </a:rPr>
              <a:t>β    ε</a:t>
            </a:r>
            <a:r>
              <a:rPr lang="zh-CN" altLang="en-US" sz="2600">
                <a:latin typeface="Times New Roman" panose="02020603050405020304" pitchFamily="18" charset="0"/>
              </a:rPr>
              <a:t>，</a:t>
            </a:r>
            <a:r>
              <a:rPr lang="en-US" altLang="zh-CN" sz="2600" i="1">
                <a:latin typeface="Times New Roman" panose="02020603050405020304" pitchFamily="18" charset="0"/>
              </a:rPr>
              <a:t>A</a:t>
            </a:r>
            <a:r>
              <a:rPr lang="en-US" altLang="zh-CN" sz="2600">
                <a:latin typeface="Times New Roman" panose="02020603050405020304" pitchFamily="18" charset="0"/>
              </a:rPr>
              <a:t>≠</a:t>
            </a:r>
            <a:r>
              <a:rPr lang="en-US" altLang="zh-CN" sz="2600" i="1">
                <a:latin typeface="Times New Roman" panose="02020603050405020304" pitchFamily="18" charset="0"/>
              </a:rPr>
              <a:t>B</a:t>
            </a:r>
            <a:r>
              <a:rPr lang="zh-CN" altLang="en-US" sz="2600">
                <a:latin typeface="Times New Roman" panose="02020603050405020304" pitchFamily="18" charset="0"/>
              </a:rPr>
              <a:t>，则</a:t>
            </a:r>
          </a:p>
          <a:p>
            <a:pPr marL="812800" indent="-812800" eaLnBrk="1" hangingPunct="1">
              <a:lnSpc>
                <a:spcPct val="80000"/>
              </a:lnSpc>
              <a:buFont typeface="Wingdings" panose="05000000000000000000" pitchFamily="2" charset="2"/>
              <a:buNone/>
            </a:pPr>
            <a:r>
              <a:rPr lang="en-US" altLang="zh-CN" sz="2600">
                <a:latin typeface="Times New Roman" panose="02020603050405020304" pitchFamily="18" charset="0"/>
              </a:rPr>
              <a:t>FOLLOW(</a:t>
            </a:r>
            <a:r>
              <a:rPr lang="en-US" altLang="zh-CN" sz="2600" i="1">
                <a:latin typeface="Times New Roman" panose="02020603050405020304" pitchFamily="18" charset="0"/>
              </a:rPr>
              <a:t>B</a:t>
            </a:r>
            <a:r>
              <a:rPr lang="en-US" altLang="zh-CN" sz="2600">
                <a:latin typeface="Times New Roman" panose="02020603050405020304" pitchFamily="18" charset="0"/>
              </a:rPr>
              <a:t>):=FOLLOW(</a:t>
            </a:r>
            <a:r>
              <a:rPr lang="en-US" altLang="zh-CN" sz="2600" i="1">
                <a:latin typeface="Times New Roman" panose="02020603050405020304" pitchFamily="18" charset="0"/>
              </a:rPr>
              <a:t>B</a:t>
            </a:r>
            <a:r>
              <a:rPr lang="en-US" altLang="zh-CN" sz="2600">
                <a:latin typeface="Times New Roman" panose="02020603050405020304" pitchFamily="18" charset="0"/>
              </a:rPr>
              <a:t>)∪FOLLOW(</a:t>
            </a:r>
            <a:r>
              <a:rPr lang="en-US" altLang="zh-CN" sz="2600" i="1">
                <a:latin typeface="Times New Roman" panose="02020603050405020304" pitchFamily="18" charset="0"/>
              </a:rPr>
              <a:t>A</a:t>
            </a:r>
            <a:r>
              <a:rPr lang="en-US" altLang="zh-CN" sz="2600">
                <a:latin typeface="Times New Roman" panose="02020603050405020304" pitchFamily="18" charset="0"/>
              </a:rPr>
              <a:t>); </a:t>
            </a:r>
          </a:p>
        </p:txBody>
      </p:sp>
      <p:sp>
        <p:nvSpPr>
          <p:cNvPr id="62470" name="Rectangle 5">
            <a:extLst>
              <a:ext uri="{FF2B5EF4-FFF2-40B4-BE49-F238E27FC236}">
                <a16:creationId xmlns:a16="http://schemas.microsoft.com/office/drawing/2014/main" id="{7C74F027-0AEC-4893-8536-3A8EFE3AB7AF}"/>
              </a:ext>
            </a:extLst>
          </p:cNvPr>
          <p:cNvSpPr>
            <a:spLocks noChangeArrowheads="1"/>
          </p:cNvSpPr>
          <p:nvPr/>
        </p:nvSpPr>
        <p:spPr bwMode="auto">
          <a:xfrm>
            <a:off x="0" y="3306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 typeface="Arial" panose="020B0604020202020204" pitchFamily="34" charset="0"/>
              <a:buNone/>
            </a:pPr>
            <a:endParaRPr lang="zh-CN" altLang="en-US" sz="2400" b="0">
              <a:latin typeface="Times New Roman" panose="02020603050405020304" pitchFamily="18" charset="0"/>
              <a:ea typeface="宋体" panose="02010600030101010101" pitchFamily="2" charset="-122"/>
            </a:endParaRPr>
          </a:p>
        </p:txBody>
      </p:sp>
      <p:graphicFrame>
        <p:nvGraphicFramePr>
          <p:cNvPr id="62471" name="Object 4">
            <a:extLst>
              <a:ext uri="{FF2B5EF4-FFF2-40B4-BE49-F238E27FC236}">
                <a16:creationId xmlns:a16="http://schemas.microsoft.com/office/drawing/2014/main" id="{B8FB0DD9-9B9C-48EE-92F9-731D79F45F67}"/>
              </a:ext>
            </a:extLst>
          </p:cNvPr>
          <p:cNvGraphicFramePr>
            <a:graphicFrameLocks/>
          </p:cNvGraphicFramePr>
          <p:nvPr/>
        </p:nvGraphicFramePr>
        <p:xfrm>
          <a:off x="5003800" y="5322888"/>
          <a:ext cx="344488" cy="482600"/>
        </p:xfrm>
        <a:graphic>
          <a:graphicData uri="http://schemas.openxmlformats.org/presentationml/2006/ole">
            <mc:AlternateContent xmlns:mc="http://schemas.openxmlformats.org/markup-compatibility/2006">
              <mc:Choice xmlns:v="urn:schemas-microsoft-com:vml" Requires="v">
                <p:oleObj spid="_x0000_s62610" r:id="rId3" imgW="177646" imgH="241091" progId="Equation.DSMT4">
                  <p:embed/>
                </p:oleObj>
              </mc:Choice>
              <mc:Fallback>
                <p:oleObj r:id="rId3" imgW="177646" imgH="241091" progId="Equation.DSMT4">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3800" y="5322888"/>
                        <a:ext cx="344488"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69859">
                                            <p:txEl>
                                              <p:pRg st="0" end="0"/>
                                            </p:txEl>
                                          </p:spTgt>
                                        </p:tgtEl>
                                        <p:attrNameLst>
                                          <p:attrName>style.visibility</p:attrName>
                                        </p:attrNameLst>
                                      </p:cBhvr>
                                      <p:to>
                                        <p:strVal val="visible"/>
                                      </p:to>
                                    </p:set>
                                    <p:animEffect transition="in" filter="slide(fromBottom)">
                                      <p:cBhvr>
                                        <p:cTn id="7" dur="500"/>
                                        <p:tgtEl>
                                          <p:spTgt spid="21698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169859">
                                            <p:txEl>
                                              <p:pRg st="1" end="1"/>
                                            </p:txEl>
                                          </p:spTgt>
                                        </p:tgtEl>
                                        <p:attrNameLst>
                                          <p:attrName>style.visibility</p:attrName>
                                        </p:attrNameLst>
                                      </p:cBhvr>
                                      <p:to>
                                        <p:strVal val="visible"/>
                                      </p:to>
                                    </p:set>
                                    <p:animEffect transition="in" filter="slide(fromBottom)">
                                      <p:cBhvr>
                                        <p:cTn id="12" dur="500"/>
                                        <p:tgtEl>
                                          <p:spTgt spid="21698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169859">
                                            <p:txEl>
                                              <p:pRg st="2" end="2"/>
                                            </p:txEl>
                                          </p:spTgt>
                                        </p:tgtEl>
                                        <p:attrNameLst>
                                          <p:attrName>style.visibility</p:attrName>
                                        </p:attrNameLst>
                                      </p:cBhvr>
                                      <p:to>
                                        <p:strVal val="visible"/>
                                      </p:to>
                                    </p:set>
                                    <p:animEffect transition="in" filter="slide(fromBottom)">
                                      <p:cBhvr>
                                        <p:cTn id="17" dur="500"/>
                                        <p:tgtEl>
                                          <p:spTgt spid="216985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2169859">
                                            <p:txEl>
                                              <p:pRg st="3" end="3"/>
                                            </p:txEl>
                                          </p:spTgt>
                                        </p:tgtEl>
                                        <p:attrNameLst>
                                          <p:attrName>style.visibility</p:attrName>
                                        </p:attrNameLst>
                                      </p:cBhvr>
                                      <p:to>
                                        <p:strVal val="visible"/>
                                      </p:to>
                                    </p:set>
                                    <p:animEffect transition="in" filter="slide(fromBottom)">
                                      <p:cBhvr>
                                        <p:cTn id="22" dur="500"/>
                                        <p:tgtEl>
                                          <p:spTgt spid="216985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2169859">
                                            <p:txEl>
                                              <p:pRg st="4" end="4"/>
                                            </p:txEl>
                                          </p:spTgt>
                                        </p:tgtEl>
                                        <p:attrNameLst>
                                          <p:attrName>style.visibility</p:attrName>
                                        </p:attrNameLst>
                                      </p:cBhvr>
                                      <p:to>
                                        <p:strVal val="visible"/>
                                      </p:to>
                                    </p:set>
                                    <p:animEffect transition="in" filter="slide(fromBottom)">
                                      <p:cBhvr>
                                        <p:cTn id="27" dur="500"/>
                                        <p:tgtEl>
                                          <p:spTgt spid="216985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2169859">
                                            <p:txEl>
                                              <p:pRg st="5" end="5"/>
                                            </p:txEl>
                                          </p:spTgt>
                                        </p:tgtEl>
                                        <p:attrNameLst>
                                          <p:attrName>style.visibility</p:attrName>
                                        </p:attrNameLst>
                                      </p:cBhvr>
                                      <p:to>
                                        <p:strVal val="visible"/>
                                      </p:to>
                                    </p:set>
                                    <p:animEffect transition="in" filter="slide(fromBottom)">
                                      <p:cBhvr>
                                        <p:cTn id="32" dur="500"/>
                                        <p:tgtEl>
                                          <p:spTgt spid="216985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2169859">
                                            <p:txEl>
                                              <p:pRg st="6" end="6"/>
                                            </p:txEl>
                                          </p:spTgt>
                                        </p:tgtEl>
                                        <p:attrNameLst>
                                          <p:attrName>style.visibility</p:attrName>
                                        </p:attrNameLst>
                                      </p:cBhvr>
                                      <p:to>
                                        <p:strVal val="visible"/>
                                      </p:to>
                                    </p:set>
                                    <p:animEffect transition="in" filter="slide(fromBottom)">
                                      <p:cBhvr>
                                        <p:cTn id="37" dur="500"/>
                                        <p:tgtEl>
                                          <p:spTgt spid="216985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2169859">
                                            <p:txEl>
                                              <p:pRg st="7" end="7"/>
                                            </p:txEl>
                                          </p:spTgt>
                                        </p:tgtEl>
                                        <p:attrNameLst>
                                          <p:attrName>style.visibility</p:attrName>
                                        </p:attrNameLst>
                                      </p:cBhvr>
                                      <p:to>
                                        <p:strVal val="visible"/>
                                      </p:to>
                                    </p:set>
                                    <p:animEffect transition="in" filter="slide(fromBottom)">
                                      <p:cBhvr>
                                        <p:cTn id="42" dur="500"/>
                                        <p:tgtEl>
                                          <p:spTgt spid="2169859">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2169859">
                                            <p:txEl>
                                              <p:pRg st="8" end="8"/>
                                            </p:txEl>
                                          </p:spTgt>
                                        </p:tgtEl>
                                        <p:attrNameLst>
                                          <p:attrName>style.visibility</p:attrName>
                                        </p:attrNameLst>
                                      </p:cBhvr>
                                      <p:to>
                                        <p:strVal val="visible"/>
                                      </p:to>
                                    </p:set>
                                    <p:animEffect transition="in" filter="slide(fromBottom)">
                                      <p:cBhvr>
                                        <p:cTn id="47" dur="500"/>
                                        <p:tgtEl>
                                          <p:spTgt spid="2169859">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2" presetClass="entr" presetSubtype="4" fill="hold" grpId="0" nodeType="clickEffect">
                                  <p:stCondLst>
                                    <p:cond delay="0"/>
                                  </p:stCondLst>
                                  <p:childTnLst>
                                    <p:set>
                                      <p:cBhvr>
                                        <p:cTn id="51" dur="1" fill="hold">
                                          <p:stCondLst>
                                            <p:cond delay="0"/>
                                          </p:stCondLst>
                                        </p:cTn>
                                        <p:tgtEl>
                                          <p:spTgt spid="2169859">
                                            <p:txEl>
                                              <p:pRg st="9" end="9"/>
                                            </p:txEl>
                                          </p:spTgt>
                                        </p:tgtEl>
                                        <p:attrNameLst>
                                          <p:attrName>style.visibility</p:attrName>
                                        </p:attrNameLst>
                                      </p:cBhvr>
                                      <p:to>
                                        <p:strVal val="visible"/>
                                      </p:to>
                                    </p:set>
                                    <p:animEffect transition="in" filter="slide(fromBottom)">
                                      <p:cBhvr>
                                        <p:cTn id="52" dur="500"/>
                                        <p:tgtEl>
                                          <p:spTgt spid="216985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9859" grpId="0" build="p"/>
    </p:bld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日期占位符 3">
            <a:extLst>
              <a:ext uri="{FF2B5EF4-FFF2-40B4-BE49-F238E27FC236}">
                <a16:creationId xmlns:a16="http://schemas.microsoft.com/office/drawing/2014/main" id="{AD43D34E-9592-4770-AB79-2AB10596DDDA}"/>
              </a:ext>
            </a:extLst>
          </p:cNvPr>
          <p:cNvSpPr>
            <a:spLocks noGrp="1"/>
          </p:cNvSpPr>
          <p:nvPr>
            <p:ph type="dt" sz="quarter" idx="10"/>
          </p:nvPr>
        </p:nvSpPr>
        <p:spPr bwMode="auto">
          <a:xfrm>
            <a:off x="457200" y="6245225"/>
            <a:ext cx="2133600" cy="476250"/>
          </a:xfrm>
          <a:ln>
            <a:miter lim="800000"/>
          </a:ln>
        </p:spPr>
        <p:txBody>
          <a:bodyPr vert="horz" wrap="square" lIns="91440" tIns="45720" rIns="91440" bIns="45720" numCol="1" anchor="t" anchorCtr="0" compatLnSpc="1"/>
          <a:lstStyle/>
          <a:p>
            <a:pPr>
              <a:buFontTx/>
              <a:buNone/>
              <a:defRPr/>
            </a:pPr>
            <a:fld id="{F1E85BD1-1E9F-4F62-8E09-923FB6E48D3E}" type="datetime1">
              <a:rPr lang="zh-CN" altLang="en-US" noProof="0" smtClean="0">
                <a:latin typeface="+mn-lt"/>
              </a:rPr>
              <a:pPr>
                <a:buFontTx/>
                <a:buNone/>
                <a:defRPr/>
              </a:pPr>
              <a:t>2022/4/27</a:t>
            </a:fld>
            <a:endParaRPr lang="en-US" altLang="zh-CN" noProof="0">
              <a:latin typeface="+mn-lt"/>
            </a:endParaRPr>
          </a:p>
        </p:txBody>
      </p:sp>
      <p:sp>
        <p:nvSpPr>
          <p:cNvPr id="63491" name="灯片编号占位符 5">
            <a:extLst>
              <a:ext uri="{FF2B5EF4-FFF2-40B4-BE49-F238E27FC236}">
                <a16:creationId xmlns:a16="http://schemas.microsoft.com/office/drawing/2014/main" id="{1AE52D7B-908A-4D54-98A0-ADABD09C469D}"/>
              </a:ext>
            </a:extLst>
          </p:cNvPr>
          <p:cNvSpPr>
            <a:spLocks noGrp="1" noChangeArrowheads="1"/>
          </p:cNvSpPr>
          <p:nvPr>
            <p:ph type="sldNum" sz="quarter" idx="12"/>
          </p:nvPr>
        </p:nvSpPr>
        <p:spPr bwMode="auto">
          <a:xfrm>
            <a:off x="6553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 typeface="Arial" panose="020B0604020202020204" pitchFamily="34" charset="0"/>
              <a:buNone/>
            </a:pPr>
            <a:fld id="{6978BD6B-5726-413F-9381-53AC5F9481AF}" type="slidenum">
              <a:rPr lang="en-US" altLang="zh-CN" sz="1400" b="0" smtClean="0">
                <a:latin typeface="Arial" panose="020B0604020202020204" pitchFamily="34" charset="0"/>
                <a:ea typeface="宋体" panose="02010600030101010101" pitchFamily="2" charset="-122"/>
              </a:rPr>
              <a:pPr>
                <a:spcBef>
                  <a:spcPct val="0"/>
                </a:spcBef>
                <a:buClrTx/>
                <a:buSzTx/>
                <a:buFont typeface="Arial" panose="020B0604020202020204" pitchFamily="34" charset="0"/>
                <a:buNone/>
              </a:pPr>
              <a:t>91</a:t>
            </a:fld>
            <a:endParaRPr lang="en-US" altLang="zh-CN" sz="1400" b="0">
              <a:latin typeface="Arial" panose="020B0604020202020204" pitchFamily="34" charset="0"/>
              <a:ea typeface="宋体" panose="02010600030101010101" pitchFamily="2" charset="-122"/>
            </a:endParaRPr>
          </a:p>
        </p:txBody>
      </p:sp>
      <p:sp>
        <p:nvSpPr>
          <p:cNvPr id="63492" name="Rectangle 2">
            <a:extLst>
              <a:ext uri="{FF2B5EF4-FFF2-40B4-BE49-F238E27FC236}">
                <a16:creationId xmlns:a16="http://schemas.microsoft.com/office/drawing/2014/main" id="{2D8083E2-6AE8-4CB6-8DCB-5599F008C329}"/>
              </a:ext>
            </a:extLst>
          </p:cNvPr>
          <p:cNvSpPr>
            <a:spLocks noGrp="1" noChangeArrowheads="1"/>
          </p:cNvSpPr>
          <p:nvPr>
            <p:ph type="title" idx="4294967295"/>
          </p:nvPr>
        </p:nvSpPr>
        <p:spPr>
          <a:xfrm>
            <a:off x="1042988" y="476250"/>
            <a:ext cx="7921625" cy="720725"/>
          </a:xfrm>
        </p:spPr>
        <p:txBody>
          <a:bodyPr anchor="ctr"/>
          <a:lstStyle/>
          <a:p>
            <a:pPr eaLnBrk="1" hangingPunct="1">
              <a:lnSpc>
                <a:spcPct val="90000"/>
              </a:lnSpc>
            </a:pPr>
            <a:r>
              <a:rPr lang="zh-CN" altLang="en-US" sz="3200">
                <a:latin typeface="Times New Roman" panose="02020603050405020304" pitchFamily="18" charset="0"/>
              </a:rPr>
              <a:t>例 表达式文法的语法变量的 </a:t>
            </a:r>
            <a:r>
              <a:rPr lang="en-US" altLang="zh-CN" sz="3200">
                <a:latin typeface="Times New Roman" panose="02020603050405020304" pitchFamily="18" charset="0"/>
              </a:rPr>
              <a:t>FOLLOW </a:t>
            </a:r>
            <a:r>
              <a:rPr lang="zh-CN" altLang="en-US" sz="3200">
                <a:latin typeface="Times New Roman" panose="02020603050405020304" pitchFamily="18" charset="0"/>
              </a:rPr>
              <a:t>集</a:t>
            </a:r>
          </a:p>
        </p:txBody>
      </p:sp>
      <p:sp>
        <p:nvSpPr>
          <p:cNvPr id="1144835" name="Rectangle 3">
            <a:extLst>
              <a:ext uri="{FF2B5EF4-FFF2-40B4-BE49-F238E27FC236}">
                <a16:creationId xmlns:a16="http://schemas.microsoft.com/office/drawing/2014/main" id="{C6D09605-D1A3-453D-90F3-F9D555EB6A36}"/>
              </a:ext>
            </a:extLst>
          </p:cNvPr>
          <p:cNvSpPr>
            <a:spLocks noGrp="1"/>
          </p:cNvSpPr>
          <p:nvPr>
            <p:ph type="body" idx="4294967295"/>
          </p:nvPr>
        </p:nvSpPr>
        <p:spPr>
          <a:xfrm>
            <a:off x="179388" y="4005263"/>
            <a:ext cx="8964612" cy="2519362"/>
          </a:xfrm>
        </p:spPr>
        <p:txBody>
          <a:bodyPr/>
          <a:lstStyle/>
          <a:p>
            <a:pPr eaLnBrk="1" hangingPunct="1">
              <a:lnSpc>
                <a:spcPct val="110000"/>
              </a:lnSpc>
              <a:buFont typeface="Wingdings" panose="05000000000000000000" pitchFamily="2" charset="2"/>
              <a:buNone/>
              <a:defRPr/>
            </a:pPr>
            <a:r>
              <a:rPr lang="en-US" altLang="zh-CN" sz="2200" noProof="1">
                <a:latin typeface="Times New Roman" panose="02020603050405020304" pitchFamily="18" charset="0"/>
              </a:rPr>
              <a:t>FOLLOW(E) =  { #, ) }</a:t>
            </a:r>
          </a:p>
          <a:p>
            <a:pPr eaLnBrk="1" hangingPunct="1">
              <a:lnSpc>
                <a:spcPct val="110000"/>
              </a:lnSpc>
              <a:buFont typeface="Wingdings" panose="05000000000000000000" pitchFamily="2" charset="2"/>
              <a:buNone/>
              <a:defRPr/>
            </a:pPr>
            <a:r>
              <a:rPr lang="en-US" altLang="zh-CN" sz="2200" noProof="1">
                <a:latin typeface="Times New Roman" panose="02020603050405020304" pitchFamily="18" charset="0"/>
              </a:rPr>
              <a:t>FOLLOW(E')= FOLLOW( E ) = { #, ) }</a:t>
            </a:r>
          </a:p>
          <a:p>
            <a:pPr eaLnBrk="1" hangingPunct="1">
              <a:lnSpc>
                <a:spcPct val="110000"/>
              </a:lnSpc>
              <a:buFont typeface="Wingdings" panose="05000000000000000000" pitchFamily="2" charset="2"/>
              <a:buNone/>
              <a:defRPr/>
            </a:pPr>
            <a:r>
              <a:rPr lang="en-US" altLang="zh-CN" sz="2200" noProof="1">
                <a:latin typeface="Times New Roman" panose="02020603050405020304" pitchFamily="18" charset="0"/>
              </a:rPr>
              <a:t>FOLLOW(T) = {FIRST(E')-{</a:t>
            </a:r>
            <a:r>
              <a:rPr lang="en-US" altLang="zh-CN" sz="2000" noProof="1">
                <a:effectLst>
                  <a:outerShdw blurRad="38100" dist="38100" dir="2700000">
                    <a:srgbClr val="C0C0C0"/>
                  </a:outerShdw>
                </a:effectLst>
              </a:rPr>
              <a:t>ε</a:t>
            </a:r>
            <a:r>
              <a:rPr lang="en-US" altLang="zh-CN" sz="2200" noProof="1">
                <a:latin typeface="Times New Roman" panose="02020603050405020304" pitchFamily="18" charset="0"/>
              </a:rPr>
              <a:t>}}∪FOLLOW(E)∪FOLLOW(E')= {+,),#}</a:t>
            </a:r>
          </a:p>
          <a:p>
            <a:pPr eaLnBrk="1" hangingPunct="1">
              <a:lnSpc>
                <a:spcPct val="110000"/>
              </a:lnSpc>
              <a:buFont typeface="Wingdings" panose="05000000000000000000" pitchFamily="2" charset="2"/>
              <a:buNone/>
              <a:defRPr/>
            </a:pPr>
            <a:r>
              <a:rPr lang="en-US" altLang="zh-CN" sz="2200" noProof="1">
                <a:latin typeface="Times New Roman" panose="02020603050405020304" pitchFamily="18" charset="0"/>
              </a:rPr>
              <a:t>FOLLOW(T')= FOLLOW(T)= {+,),#}</a:t>
            </a:r>
          </a:p>
          <a:p>
            <a:pPr eaLnBrk="1" hangingPunct="1">
              <a:lnSpc>
                <a:spcPct val="110000"/>
              </a:lnSpc>
              <a:buFont typeface="Wingdings" panose="05000000000000000000" pitchFamily="2" charset="2"/>
              <a:buNone/>
              <a:defRPr/>
            </a:pPr>
            <a:r>
              <a:rPr lang="en-US" altLang="zh-CN" sz="2200" noProof="1">
                <a:latin typeface="Times New Roman" panose="02020603050405020304" pitchFamily="18" charset="0"/>
              </a:rPr>
              <a:t>FOLLOW(F) = FIRST(T’)∪FOLLOW(T)∪FOLLOW(T') ={*,+,),#}  </a:t>
            </a:r>
          </a:p>
        </p:txBody>
      </p:sp>
      <p:sp>
        <p:nvSpPr>
          <p:cNvPr id="1144836" name="Text Box 4">
            <a:extLst>
              <a:ext uri="{FF2B5EF4-FFF2-40B4-BE49-F238E27FC236}">
                <a16:creationId xmlns:a16="http://schemas.microsoft.com/office/drawing/2014/main" id="{869DA3C1-F242-4CE3-A736-7E50C5520C3A}"/>
              </a:ext>
            </a:extLst>
          </p:cNvPr>
          <p:cNvSpPr txBox="1">
            <a:spLocks noChangeArrowheads="1"/>
          </p:cNvSpPr>
          <p:nvPr/>
        </p:nvSpPr>
        <p:spPr bwMode="auto">
          <a:xfrm>
            <a:off x="179388" y="1919288"/>
            <a:ext cx="3455987" cy="1333500"/>
          </a:xfrm>
          <a:prstGeom prst="rect">
            <a:avLst/>
          </a:prstGeom>
          <a:noFill/>
          <a:ln w="9525">
            <a:noFill/>
            <a:miter lim="800000"/>
          </a:ln>
          <a:effectLst/>
        </p:spPr>
        <p:txBody>
          <a:bodyPr lIns="92075" tIns="46038" rIns="92075" bIns="46038">
            <a:spAutoFit/>
          </a:bodyPr>
          <a:lstStyle/>
          <a:p>
            <a:pPr>
              <a:spcBef>
                <a:spcPct val="20000"/>
              </a:spcBef>
              <a:buClr>
                <a:schemeClr val="tx2"/>
              </a:buClr>
              <a:buSzPct val="75000"/>
              <a:buFont typeface="Monotype Sorts" pitchFamily="2" charset="2"/>
              <a:buNone/>
              <a:defRPr/>
            </a:pPr>
            <a:r>
              <a:rPr kumimoji="1" lang="en-US" altLang="zh-CN" sz="2400" b="1">
                <a:solidFill>
                  <a:srgbClr val="0000FF"/>
                </a:solidFill>
                <a:effectLst>
                  <a:outerShdw blurRad="38100" dist="38100" dir="2700000" algn="tl">
                    <a:srgbClr val="000000"/>
                  </a:outerShdw>
                </a:effectLst>
              </a:rPr>
              <a:t>E→TE</a:t>
            </a:r>
            <a:r>
              <a:rPr lang="en-US" altLang="zh-CN" sz="2400" b="1">
                <a:solidFill>
                  <a:srgbClr val="0000FF"/>
                </a:solidFill>
              </a:rPr>
              <a:t>'</a:t>
            </a:r>
            <a:r>
              <a:rPr kumimoji="1" lang="en-US" altLang="zh-CN" sz="2400" b="1">
                <a:solidFill>
                  <a:srgbClr val="0000FF"/>
                </a:solidFill>
                <a:effectLst>
                  <a:outerShdw blurRad="38100" dist="38100" dir="2700000" algn="tl">
                    <a:srgbClr val="000000"/>
                  </a:outerShdw>
                </a:effectLst>
              </a:rPr>
              <a:t>   E</a:t>
            </a:r>
            <a:r>
              <a:rPr lang="en-US" altLang="zh-CN" sz="2400" b="1">
                <a:solidFill>
                  <a:srgbClr val="0000FF"/>
                </a:solidFill>
              </a:rPr>
              <a:t>'</a:t>
            </a:r>
            <a:r>
              <a:rPr kumimoji="1" lang="en-US" altLang="zh-CN" sz="2400" b="1">
                <a:solidFill>
                  <a:srgbClr val="0000FF"/>
                </a:solidFill>
                <a:effectLst>
                  <a:outerShdw blurRad="38100" dist="38100" dir="2700000" algn="tl">
                    <a:srgbClr val="000000"/>
                  </a:outerShdw>
                </a:effectLst>
              </a:rPr>
              <a:t>→+TE</a:t>
            </a:r>
            <a:r>
              <a:rPr lang="en-US" altLang="zh-CN" sz="2400" b="1">
                <a:solidFill>
                  <a:srgbClr val="0000FF"/>
                </a:solidFill>
              </a:rPr>
              <a:t>'</a:t>
            </a:r>
            <a:r>
              <a:rPr kumimoji="1" lang="en-US" altLang="zh-CN" sz="2400" b="1">
                <a:solidFill>
                  <a:srgbClr val="0000FF"/>
                </a:solidFill>
                <a:effectLst>
                  <a:outerShdw blurRad="38100" dist="38100" dir="2700000" algn="tl">
                    <a:srgbClr val="000000"/>
                  </a:outerShdw>
                </a:effectLst>
              </a:rPr>
              <a:t>|ε</a:t>
            </a:r>
          </a:p>
          <a:p>
            <a:pPr>
              <a:spcBef>
                <a:spcPct val="20000"/>
              </a:spcBef>
              <a:buClr>
                <a:schemeClr val="tx2"/>
              </a:buClr>
              <a:buSzPct val="75000"/>
              <a:buFont typeface="Monotype Sorts" pitchFamily="2" charset="2"/>
              <a:buNone/>
              <a:defRPr/>
            </a:pPr>
            <a:r>
              <a:rPr kumimoji="1" lang="en-US" altLang="zh-CN" sz="2400" b="1">
                <a:solidFill>
                  <a:srgbClr val="0000FF"/>
                </a:solidFill>
                <a:effectLst>
                  <a:outerShdw blurRad="38100" dist="38100" dir="2700000" algn="tl">
                    <a:srgbClr val="000000"/>
                  </a:outerShdw>
                </a:effectLst>
              </a:rPr>
              <a:t>T→FT</a:t>
            </a:r>
            <a:r>
              <a:rPr lang="en-US" altLang="zh-CN" sz="2400" b="1">
                <a:solidFill>
                  <a:srgbClr val="0000FF"/>
                </a:solidFill>
              </a:rPr>
              <a:t>'</a:t>
            </a:r>
            <a:r>
              <a:rPr kumimoji="1" lang="en-US" altLang="zh-CN" sz="2400" b="1">
                <a:solidFill>
                  <a:srgbClr val="0000FF"/>
                </a:solidFill>
                <a:effectLst>
                  <a:outerShdw blurRad="38100" dist="38100" dir="2700000" algn="tl">
                    <a:srgbClr val="000000"/>
                  </a:outerShdw>
                </a:effectLst>
              </a:rPr>
              <a:t>   T</a:t>
            </a:r>
            <a:r>
              <a:rPr lang="en-US" altLang="zh-CN" sz="2400" b="1">
                <a:solidFill>
                  <a:srgbClr val="0000FF"/>
                </a:solidFill>
              </a:rPr>
              <a:t>'</a:t>
            </a:r>
            <a:r>
              <a:rPr kumimoji="1" lang="en-US" altLang="zh-CN" sz="2400" b="1">
                <a:solidFill>
                  <a:srgbClr val="0000FF"/>
                </a:solidFill>
                <a:effectLst>
                  <a:outerShdw blurRad="38100" dist="38100" dir="2700000" algn="tl">
                    <a:srgbClr val="000000"/>
                  </a:outerShdw>
                </a:effectLst>
              </a:rPr>
              <a:t>→*FT</a:t>
            </a:r>
            <a:r>
              <a:rPr lang="en-US" altLang="zh-CN" sz="2400" b="1">
                <a:solidFill>
                  <a:srgbClr val="0000FF"/>
                </a:solidFill>
              </a:rPr>
              <a:t>'</a:t>
            </a:r>
            <a:r>
              <a:rPr kumimoji="1" lang="en-US" altLang="zh-CN" sz="2400" b="1">
                <a:solidFill>
                  <a:srgbClr val="0000FF"/>
                </a:solidFill>
                <a:effectLst>
                  <a:outerShdw blurRad="38100" dist="38100" dir="2700000" algn="tl">
                    <a:srgbClr val="000000"/>
                  </a:outerShdw>
                </a:effectLst>
              </a:rPr>
              <a:t>|ε</a:t>
            </a:r>
          </a:p>
          <a:p>
            <a:pPr>
              <a:spcBef>
                <a:spcPct val="20000"/>
              </a:spcBef>
              <a:buClr>
                <a:schemeClr val="tx2"/>
              </a:buClr>
              <a:buSzPct val="75000"/>
              <a:buFont typeface="Monotype Sorts" pitchFamily="2" charset="2"/>
              <a:buNone/>
              <a:defRPr/>
            </a:pPr>
            <a:r>
              <a:rPr kumimoji="1" lang="en-US" altLang="zh-CN" sz="2400" b="1">
                <a:solidFill>
                  <a:srgbClr val="0000FF"/>
                </a:solidFill>
                <a:effectLst>
                  <a:outerShdw blurRad="38100" dist="38100" dir="2700000" algn="tl">
                    <a:srgbClr val="000000"/>
                  </a:outerShdw>
                </a:effectLst>
              </a:rPr>
              <a:t>F→(E)|id</a:t>
            </a:r>
          </a:p>
        </p:txBody>
      </p:sp>
      <p:sp>
        <p:nvSpPr>
          <p:cNvPr id="1144837" name="Rectangle 5">
            <a:extLst>
              <a:ext uri="{FF2B5EF4-FFF2-40B4-BE49-F238E27FC236}">
                <a16:creationId xmlns:a16="http://schemas.microsoft.com/office/drawing/2014/main" id="{461619A2-C5A6-4D2F-8866-A7B7B1E9644D}"/>
              </a:ext>
            </a:extLst>
          </p:cNvPr>
          <p:cNvSpPr>
            <a:spLocks noChangeArrowheads="1"/>
          </p:cNvSpPr>
          <p:nvPr/>
        </p:nvSpPr>
        <p:spPr bwMode="auto">
          <a:xfrm>
            <a:off x="4140200" y="1846263"/>
            <a:ext cx="4572000" cy="2392362"/>
          </a:xfrm>
          <a:prstGeom prst="rect">
            <a:avLst/>
          </a:prstGeom>
          <a:noFill/>
          <a:ln w="9525">
            <a:noFill/>
            <a:miter lim="800000"/>
          </a:ln>
          <a:effectLst/>
        </p:spPr>
        <p:txBody>
          <a:bodyPr lIns="92075" tIns="46038" rIns="92075" bIns="46038">
            <a:spAutoFit/>
          </a:bodyPr>
          <a:lstStyle/>
          <a:p>
            <a:pPr>
              <a:lnSpc>
                <a:spcPct val="110000"/>
              </a:lnSpc>
              <a:spcBef>
                <a:spcPct val="20000"/>
              </a:spcBef>
              <a:buClr>
                <a:schemeClr val="tx2"/>
              </a:buClr>
              <a:buSzPct val="75000"/>
              <a:buFont typeface="Monotype Sorts" pitchFamily="2" charset="2"/>
              <a:buNone/>
              <a:defRPr/>
            </a:pPr>
            <a:r>
              <a:rPr kumimoji="1" lang="en-US" altLang="zh-CN" sz="2400" b="1">
                <a:solidFill>
                  <a:srgbClr val="FF0000"/>
                </a:solidFill>
                <a:effectLst>
                  <a:outerShdw blurRad="38100" dist="38100" dir="2700000" algn="tl">
                    <a:srgbClr val="000000"/>
                  </a:outerShdw>
                </a:effectLst>
              </a:rPr>
              <a:t>FIRST(F)={</a:t>
            </a:r>
            <a:r>
              <a:rPr kumimoji="1" lang="zh-CN" altLang="en-US" sz="2400" b="1">
                <a:solidFill>
                  <a:srgbClr val="FF0000"/>
                </a:solidFill>
                <a:effectLst>
                  <a:outerShdw blurRad="38100" dist="38100" dir="2700000" algn="tl">
                    <a:srgbClr val="000000"/>
                  </a:outerShdw>
                </a:effectLst>
              </a:rPr>
              <a:t>（</a:t>
            </a:r>
            <a:r>
              <a:rPr kumimoji="1" lang="en-US" altLang="zh-CN" sz="2400" b="1">
                <a:solidFill>
                  <a:srgbClr val="FF0000"/>
                </a:solidFill>
                <a:effectLst>
                  <a:outerShdw blurRad="38100" dist="38100" dir="2700000" algn="tl">
                    <a:srgbClr val="000000"/>
                  </a:outerShdw>
                </a:effectLst>
              </a:rPr>
              <a:t>,id}</a:t>
            </a:r>
          </a:p>
          <a:p>
            <a:pPr>
              <a:lnSpc>
                <a:spcPct val="110000"/>
              </a:lnSpc>
              <a:spcBef>
                <a:spcPct val="20000"/>
              </a:spcBef>
              <a:buClr>
                <a:schemeClr val="tx2"/>
              </a:buClr>
              <a:buSzPct val="75000"/>
              <a:buFont typeface="Monotype Sorts" pitchFamily="2" charset="2"/>
              <a:buNone/>
              <a:defRPr/>
            </a:pPr>
            <a:r>
              <a:rPr kumimoji="1" lang="en-US" altLang="zh-CN" sz="2400" b="1">
                <a:solidFill>
                  <a:srgbClr val="FF0000"/>
                </a:solidFill>
                <a:effectLst>
                  <a:outerShdw blurRad="38100" dist="38100" dir="2700000" algn="tl">
                    <a:srgbClr val="000000"/>
                  </a:outerShdw>
                </a:effectLst>
              </a:rPr>
              <a:t>FIRST(T)=FIRST(F)={</a:t>
            </a:r>
            <a:r>
              <a:rPr kumimoji="1" lang="zh-CN" altLang="en-US" sz="2400" b="1">
                <a:solidFill>
                  <a:srgbClr val="FF0000"/>
                </a:solidFill>
                <a:effectLst>
                  <a:outerShdw blurRad="38100" dist="38100" dir="2700000" algn="tl">
                    <a:srgbClr val="000000"/>
                  </a:outerShdw>
                </a:effectLst>
              </a:rPr>
              <a:t>（</a:t>
            </a:r>
            <a:r>
              <a:rPr kumimoji="1" lang="en-US" altLang="zh-CN" sz="2400" b="1">
                <a:solidFill>
                  <a:srgbClr val="FF0000"/>
                </a:solidFill>
                <a:effectLst>
                  <a:outerShdw blurRad="38100" dist="38100" dir="2700000" algn="tl">
                    <a:srgbClr val="000000"/>
                  </a:outerShdw>
                </a:effectLst>
              </a:rPr>
              <a:t>,id}    </a:t>
            </a:r>
          </a:p>
          <a:p>
            <a:pPr>
              <a:lnSpc>
                <a:spcPct val="110000"/>
              </a:lnSpc>
              <a:spcBef>
                <a:spcPct val="20000"/>
              </a:spcBef>
              <a:buClr>
                <a:schemeClr val="tx2"/>
              </a:buClr>
              <a:buSzPct val="75000"/>
              <a:buFont typeface="Monotype Sorts" pitchFamily="2" charset="2"/>
              <a:buNone/>
              <a:defRPr/>
            </a:pPr>
            <a:r>
              <a:rPr kumimoji="1" lang="en-US" altLang="zh-CN" sz="2400" b="1">
                <a:solidFill>
                  <a:srgbClr val="FF0000"/>
                </a:solidFill>
                <a:effectLst>
                  <a:outerShdw blurRad="38100" dist="38100" dir="2700000" algn="tl">
                    <a:srgbClr val="000000"/>
                  </a:outerShdw>
                </a:effectLst>
              </a:rPr>
              <a:t>FIRST(E)=FIRST(T)={</a:t>
            </a:r>
            <a:r>
              <a:rPr kumimoji="1" lang="zh-CN" altLang="en-US" sz="2400" b="1">
                <a:solidFill>
                  <a:srgbClr val="FF0000"/>
                </a:solidFill>
                <a:effectLst>
                  <a:outerShdw blurRad="38100" dist="38100" dir="2700000" algn="tl">
                    <a:srgbClr val="000000"/>
                  </a:outerShdw>
                </a:effectLst>
              </a:rPr>
              <a:t>（</a:t>
            </a:r>
            <a:r>
              <a:rPr kumimoji="1" lang="en-US" altLang="zh-CN" sz="2400" b="1">
                <a:solidFill>
                  <a:srgbClr val="FF0000"/>
                </a:solidFill>
                <a:effectLst>
                  <a:outerShdw blurRad="38100" dist="38100" dir="2700000" algn="tl">
                    <a:srgbClr val="000000"/>
                  </a:outerShdw>
                </a:effectLst>
              </a:rPr>
              <a:t>,id}  </a:t>
            </a:r>
          </a:p>
          <a:p>
            <a:pPr>
              <a:lnSpc>
                <a:spcPct val="110000"/>
              </a:lnSpc>
              <a:spcBef>
                <a:spcPct val="20000"/>
              </a:spcBef>
              <a:buClr>
                <a:schemeClr val="tx2"/>
              </a:buClr>
              <a:buSzPct val="75000"/>
              <a:buFont typeface="Monotype Sorts" pitchFamily="2" charset="2"/>
              <a:buNone/>
              <a:defRPr/>
            </a:pPr>
            <a:r>
              <a:rPr kumimoji="1" lang="en-US" altLang="zh-CN" sz="2400" b="1">
                <a:solidFill>
                  <a:srgbClr val="FF0000"/>
                </a:solidFill>
                <a:effectLst>
                  <a:outerShdw blurRad="38100" dist="38100" dir="2700000" algn="tl">
                    <a:srgbClr val="000000"/>
                  </a:outerShdw>
                </a:effectLst>
              </a:rPr>
              <a:t>FIRST(E</a:t>
            </a:r>
            <a:r>
              <a:rPr lang="en-US" altLang="zh-CN" sz="1800" b="1">
                <a:solidFill>
                  <a:srgbClr val="FF0000"/>
                </a:solidFill>
              </a:rPr>
              <a:t>'</a:t>
            </a:r>
            <a:r>
              <a:rPr kumimoji="1" lang="en-US" altLang="zh-CN" sz="2400" b="1">
                <a:solidFill>
                  <a:srgbClr val="FF0000"/>
                </a:solidFill>
                <a:effectLst>
                  <a:outerShdw blurRad="38100" dist="38100" dir="2700000" algn="tl">
                    <a:srgbClr val="000000"/>
                  </a:outerShdw>
                </a:effectLst>
              </a:rPr>
              <a:t>)={+</a:t>
            </a:r>
            <a:r>
              <a:rPr kumimoji="1" lang="zh-CN" altLang="en-US" sz="2400" b="1">
                <a:solidFill>
                  <a:srgbClr val="FF0000"/>
                </a:solidFill>
                <a:effectLst>
                  <a:outerShdw blurRad="38100" dist="38100" dir="2700000" algn="tl">
                    <a:srgbClr val="000000"/>
                  </a:outerShdw>
                </a:effectLst>
              </a:rPr>
              <a:t>，</a:t>
            </a:r>
            <a:r>
              <a:rPr kumimoji="1" lang="en-US" altLang="zh-CN" sz="2400" b="1">
                <a:solidFill>
                  <a:srgbClr val="FF0000"/>
                </a:solidFill>
                <a:effectLst>
                  <a:outerShdw blurRad="38100" dist="38100" dir="2700000" algn="tl">
                    <a:srgbClr val="000000"/>
                  </a:outerShdw>
                </a:effectLst>
              </a:rPr>
              <a:t>ε}</a:t>
            </a:r>
          </a:p>
          <a:p>
            <a:pPr>
              <a:lnSpc>
                <a:spcPct val="110000"/>
              </a:lnSpc>
              <a:spcBef>
                <a:spcPct val="20000"/>
              </a:spcBef>
              <a:buClr>
                <a:schemeClr val="tx2"/>
              </a:buClr>
              <a:buSzPct val="75000"/>
              <a:buFont typeface="Monotype Sorts" pitchFamily="2" charset="2"/>
              <a:buNone/>
              <a:defRPr/>
            </a:pPr>
            <a:r>
              <a:rPr kumimoji="1" lang="en-US" altLang="zh-CN" sz="2400" b="1">
                <a:solidFill>
                  <a:srgbClr val="FF0000"/>
                </a:solidFill>
                <a:effectLst>
                  <a:outerShdw blurRad="38100" dist="38100" dir="2700000" algn="tl">
                    <a:srgbClr val="000000"/>
                  </a:outerShdw>
                </a:effectLst>
              </a:rPr>
              <a:t>FIRST(T</a:t>
            </a:r>
            <a:r>
              <a:rPr lang="en-US" altLang="zh-CN" sz="1800" b="1">
                <a:solidFill>
                  <a:srgbClr val="FF0000"/>
                </a:solidFill>
              </a:rPr>
              <a:t>'</a:t>
            </a:r>
            <a:r>
              <a:rPr kumimoji="1" lang="en-US" altLang="zh-CN" sz="2400" b="1">
                <a:solidFill>
                  <a:srgbClr val="FF0000"/>
                </a:solidFill>
                <a:effectLst>
                  <a:outerShdw blurRad="38100" dist="38100" dir="2700000" algn="tl">
                    <a:srgbClr val="000000"/>
                  </a:outerShdw>
                </a:effectLst>
              </a:rPr>
              <a:t>)={*,ε}</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44837"/>
                                        </p:tgtEl>
                                        <p:attrNameLst>
                                          <p:attrName>style.visibility</p:attrName>
                                        </p:attrNameLst>
                                      </p:cBhvr>
                                      <p:to>
                                        <p:strVal val="visible"/>
                                      </p:to>
                                    </p:set>
                                    <p:animEffect transition="in" filter="blinds(horizontal)">
                                      <p:cBhvr>
                                        <p:cTn id="7" dur="500"/>
                                        <p:tgtEl>
                                          <p:spTgt spid="11448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1144835">
                                            <p:txEl>
                                              <p:pRg st="0" end="0"/>
                                            </p:txEl>
                                          </p:spTgt>
                                        </p:tgtEl>
                                        <p:attrNameLst>
                                          <p:attrName>style.visibility</p:attrName>
                                        </p:attrNameLst>
                                      </p:cBhvr>
                                      <p:to>
                                        <p:strVal val="visible"/>
                                      </p:to>
                                    </p:set>
                                    <p:animEffect transition="in" filter="wipe(up)">
                                      <p:cBhvr>
                                        <p:cTn id="12" dur="75"/>
                                        <p:tgtEl>
                                          <p:spTgt spid="1144835">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1144835">
                                            <p:txEl>
                                              <p:pRg st="1" end="1"/>
                                            </p:txEl>
                                          </p:spTgt>
                                        </p:tgtEl>
                                        <p:attrNameLst>
                                          <p:attrName>style.visibility</p:attrName>
                                        </p:attrNameLst>
                                      </p:cBhvr>
                                      <p:to>
                                        <p:strVal val="visible"/>
                                      </p:to>
                                    </p:set>
                                    <p:animEffect transition="in" filter="wipe(up)">
                                      <p:cBhvr>
                                        <p:cTn id="17" dur="75"/>
                                        <p:tgtEl>
                                          <p:spTgt spid="1144835">
                                            <p:txEl>
                                              <p:pRg st="1" end="1"/>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1144835">
                                            <p:txEl>
                                              <p:pRg st="2" end="2"/>
                                            </p:txEl>
                                          </p:spTgt>
                                        </p:tgtEl>
                                        <p:attrNameLst>
                                          <p:attrName>style.visibility</p:attrName>
                                        </p:attrNameLst>
                                      </p:cBhvr>
                                      <p:to>
                                        <p:strVal val="visible"/>
                                      </p:to>
                                    </p:set>
                                    <p:animEffect transition="in" filter="wipe(up)">
                                      <p:cBhvr>
                                        <p:cTn id="22" dur="75"/>
                                        <p:tgtEl>
                                          <p:spTgt spid="1144835">
                                            <p:txEl>
                                              <p:pRg st="2" end="2"/>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TYPE.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iterate type="lt">
                                    <p:tmPct val="100000"/>
                                  </p:iterate>
                                  <p:childTnLst>
                                    <p:set>
                                      <p:cBhvr>
                                        <p:cTn id="26" dur="1" fill="hold">
                                          <p:stCondLst>
                                            <p:cond delay="0"/>
                                          </p:stCondLst>
                                        </p:cTn>
                                        <p:tgtEl>
                                          <p:spTgt spid="1144835">
                                            <p:txEl>
                                              <p:pRg st="3" end="3"/>
                                            </p:txEl>
                                          </p:spTgt>
                                        </p:tgtEl>
                                        <p:attrNameLst>
                                          <p:attrName>style.visibility</p:attrName>
                                        </p:attrNameLst>
                                      </p:cBhvr>
                                      <p:to>
                                        <p:strVal val="visible"/>
                                      </p:to>
                                    </p:set>
                                    <p:animEffect transition="in" filter="wipe(up)">
                                      <p:cBhvr>
                                        <p:cTn id="27" dur="75"/>
                                        <p:tgtEl>
                                          <p:spTgt spid="1144835">
                                            <p:txEl>
                                              <p:pRg st="3" end="3"/>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TYPE.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iterate type="lt">
                                    <p:tmPct val="100000"/>
                                  </p:iterate>
                                  <p:childTnLst>
                                    <p:set>
                                      <p:cBhvr>
                                        <p:cTn id="31" dur="1" fill="hold">
                                          <p:stCondLst>
                                            <p:cond delay="0"/>
                                          </p:stCondLst>
                                        </p:cTn>
                                        <p:tgtEl>
                                          <p:spTgt spid="1144835">
                                            <p:txEl>
                                              <p:pRg st="4" end="4"/>
                                            </p:txEl>
                                          </p:spTgt>
                                        </p:tgtEl>
                                        <p:attrNameLst>
                                          <p:attrName>style.visibility</p:attrName>
                                        </p:attrNameLst>
                                      </p:cBhvr>
                                      <p:to>
                                        <p:strVal val="visible"/>
                                      </p:to>
                                    </p:set>
                                    <p:animEffect transition="in" filter="wipe(up)">
                                      <p:cBhvr>
                                        <p:cTn id="32" dur="75"/>
                                        <p:tgtEl>
                                          <p:spTgt spid="1144835">
                                            <p:txEl>
                                              <p:pRg st="4" end="4"/>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4835" grpId="0" build="p"/>
      <p:bldP spid="1144837"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3">
            <a:extLst>
              <a:ext uri="{FF2B5EF4-FFF2-40B4-BE49-F238E27FC236}">
                <a16:creationId xmlns:a16="http://schemas.microsoft.com/office/drawing/2014/main" id="{81331CBA-40BB-437E-848C-36E578FC915B}"/>
              </a:ext>
            </a:extLst>
          </p:cNvPr>
          <p:cNvSpPr>
            <a:spLocks noGrp="1"/>
          </p:cNvSpPr>
          <p:nvPr>
            <p:ph type="dt" sz="quarter" idx="10"/>
          </p:nvPr>
        </p:nvSpPr>
        <p:spPr bwMode="auto">
          <a:xfrm>
            <a:off x="457200" y="6245225"/>
            <a:ext cx="2133600" cy="476250"/>
          </a:xfrm>
          <a:ln>
            <a:miter lim="800000"/>
          </a:ln>
        </p:spPr>
        <p:txBody>
          <a:bodyPr vert="horz" wrap="square" lIns="91440" tIns="45720" rIns="91440" bIns="45720" numCol="1" anchor="t" anchorCtr="0" compatLnSpc="1"/>
          <a:lstStyle/>
          <a:p>
            <a:pPr>
              <a:buFontTx/>
              <a:buNone/>
              <a:defRPr/>
            </a:pPr>
            <a:fld id="{8CC76A98-B731-401B-9042-457281335774}" type="datetime1">
              <a:rPr lang="zh-CN" altLang="en-US" noProof="0" smtClean="0">
                <a:latin typeface="+mn-lt"/>
              </a:rPr>
              <a:pPr>
                <a:buFontTx/>
                <a:buNone/>
                <a:defRPr/>
              </a:pPr>
              <a:t>2022/4/27</a:t>
            </a:fld>
            <a:endParaRPr lang="en-US" altLang="zh-CN" noProof="0">
              <a:latin typeface="+mn-lt"/>
            </a:endParaRPr>
          </a:p>
        </p:txBody>
      </p:sp>
      <p:sp>
        <p:nvSpPr>
          <p:cNvPr id="64515" name="灯片编号占位符 5">
            <a:extLst>
              <a:ext uri="{FF2B5EF4-FFF2-40B4-BE49-F238E27FC236}">
                <a16:creationId xmlns:a16="http://schemas.microsoft.com/office/drawing/2014/main" id="{73A62755-A05B-4430-894E-9F6AD2981EF5}"/>
              </a:ext>
            </a:extLst>
          </p:cNvPr>
          <p:cNvSpPr>
            <a:spLocks noGrp="1" noChangeArrowheads="1"/>
          </p:cNvSpPr>
          <p:nvPr>
            <p:ph type="sldNum" sz="quarter" idx="12"/>
          </p:nvPr>
        </p:nvSpPr>
        <p:spPr bwMode="auto">
          <a:xfrm>
            <a:off x="6553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 typeface="Arial" panose="020B0604020202020204" pitchFamily="34" charset="0"/>
              <a:buNone/>
            </a:pPr>
            <a:fld id="{93015B1A-B191-470C-A8B0-5EFA74E54BBE}" type="slidenum">
              <a:rPr lang="en-US" altLang="zh-CN" sz="1400" b="0" smtClean="0">
                <a:latin typeface="Arial" panose="020B0604020202020204" pitchFamily="34" charset="0"/>
                <a:ea typeface="宋体" panose="02010600030101010101" pitchFamily="2" charset="-122"/>
              </a:rPr>
              <a:pPr>
                <a:spcBef>
                  <a:spcPct val="0"/>
                </a:spcBef>
                <a:buClrTx/>
                <a:buSzTx/>
                <a:buFont typeface="Arial" panose="020B0604020202020204" pitchFamily="34" charset="0"/>
                <a:buNone/>
              </a:pPr>
              <a:t>92</a:t>
            </a:fld>
            <a:endParaRPr lang="en-US" altLang="zh-CN" sz="1400" b="0">
              <a:latin typeface="Arial" panose="020B0604020202020204" pitchFamily="34" charset="0"/>
              <a:ea typeface="宋体" panose="02010600030101010101" pitchFamily="2" charset="-122"/>
            </a:endParaRPr>
          </a:p>
        </p:txBody>
      </p:sp>
      <p:sp>
        <p:nvSpPr>
          <p:cNvPr id="64516" name="Rectangle 2">
            <a:extLst>
              <a:ext uri="{FF2B5EF4-FFF2-40B4-BE49-F238E27FC236}">
                <a16:creationId xmlns:a16="http://schemas.microsoft.com/office/drawing/2014/main" id="{1C4039CB-717B-47EC-B4D6-346ECCEFDDBF}"/>
              </a:ext>
            </a:extLst>
          </p:cNvPr>
          <p:cNvSpPr>
            <a:spLocks noGrp="1" noChangeArrowheads="1"/>
          </p:cNvSpPr>
          <p:nvPr>
            <p:ph type="title" idx="4294967295"/>
          </p:nvPr>
        </p:nvSpPr>
        <p:spPr>
          <a:xfrm>
            <a:off x="1187450" y="333375"/>
            <a:ext cx="6953250" cy="865188"/>
          </a:xfrm>
        </p:spPr>
        <p:txBody>
          <a:bodyPr anchor="ctr"/>
          <a:lstStyle/>
          <a:p>
            <a:pPr eaLnBrk="1" hangingPunct="1"/>
            <a:r>
              <a:rPr lang="zh-CN" altLang="en-US">
                <a:latin typeface="Times New Roman" panose="02020603050405020304" pitchFamily="18" charset="0"/>
              </a:rPr>
              <a:t>表达式文法是 </a:t>
            </a:r>
            <a:r>
              <a:rPr lang="en-US" altLang="zh-CN">
                <a:latin typeface="Times New Roman" panose="02020603050405020304" pitchFamily="18" charset="0"/>
              </a:rPr>
              <a:t>LL(1) </a:t>
            </a:r>
            <a:r>
              <a:rPr lang="zh-CN" altLang="zh-CN">
                <a:latin typeface="Times New Roman" panose="02020603050405020304" pitchFamily="18" charset="0"/>
              </a:rPr>
              <a:t>文法</a:t>
            </a:r>
            <a:endParaRPr lang="zh-CN" altLang="en-US">
              <a:latin typeface="Times New Roman" panose="02020603050405020304" pitchFamily="18" charset="0"/>
            </a:endParaRPr>
          </a:p>
        </p:txBody>
      </p:sp>
      <p:sp>
        <p:nvSpPr>
          <p:cNvPr id="64517" name="Rectangle 3">
            <a:extLst>
              <a:ext uri="{FF2B5EF4-FFF2-40B4-BE49-F238E27FC236}">
                <a16:creationId xmlns:a16="http://schemas.microsoft.com/office/drawing/2014/main" id="{D20DC2CA-A453-457D-AEE4-E82F401A896C}"/>
              </a:ext>
            </a:extLst>
          </p:cNvPr>
          <p:cNvSpPr>
            <a:spLocks noGrp="1" noChangeArrowheads="1"/>
          </p:cNvSpPr>
          <p:nvPr>
            <p:ph type="body" idx="4294967295"/>
          </p:nvPr>
        </p:nvSpPr>
        <p:spPr>
          <a:xfrm>
            <a:off x="755650" y="1484313"/>
            <a:ext cx="7777163" cy="4724400"/>
          </a:xfrm>
        </p:spPr>
        <p:txBody>
          <a:bodyPr/>
          <a:lstStyle/>
          <a:p>
            <a:pPr eaLnBrk="1" hangingPunct="1"/>
            <a:r>
              <a:rPr lang="en-US" altLang="zh-CN" sz="2800">
                <a:latin typeface="楷体_GB2312" pitchFamily="49" charset="-122"/>
              </a:rPr>
              <a:t>E → T E'        </a:t>
            </a:r>
          </a:p>
          <a:p>
            <a:pPr eaLnBrk="1" hangingPunct="1"/>
            <a:r>
              <a:rPr lang="en-US" altLang="zh-CN" sz="2800">
                <a:latin typeface="楷体_GB2312" pitchFamily="49" charset="-122"/>
              </a:rPr>
              <a:t>E'→ + T E'</a:t>
            </a:r>
            <a:r>
              <a:rPr lang="zh-CN" altLang="en-US" sz="2800">
                <a:latin typeface="楷体_GB2312" pitchFamily="49" charset="-122"/>
              </a:rPr>
              <a:t>｜</a:t>
            </a:r>
            <a:r>
              <a:rPr lang="en-US" altLang="zh-CN" sz="2800">
                <a:latin typeface="楷体_GB2312" pitchFamily="49" charset="-122"/>
              </a:rPr>
              <a:t>ε  </a:t>
            </a:r>
          </a:p>
          <a:p>
            <a:pPr eaLnBrk="1" hangingPunct="1"/>
            <a:r>
              <a:rPr lang="en-US" altLang="zh-CN" sz="2800">
                <a:latin typeface="楷体_GB2312" pitchFamily="49" charset="-122"/>
              </a:rPr>
              <a:t>T → F T'        </a:t>
            </a:r>
          </a:p>
          <a:p>
            <a:pPr eaLnBrk="1" hangingPunct="1"/>
            <a:r>
              <a:rPr lang="en-US" altLang="zh-CN" sz="2800">
                <a:latin typeface="楷体_GB2312" pitchFamily="49" charset="-122"/>
              </a:rPr>
              <a:t>T'→ * F T'</a:t>
            </a:r>
            <a:r>
              <a:rPr lang="zh-CN" altLang="en-US" sz="2800">
                <a:latin typeface="楷体_GB2312" pitchFamily="49" charset="-122"/>
              </a:rPr>
              <a:t>｜</a:t>
            </a:r>
            <a:r>
              <a:rPr lang="en-US" altLang="zh-CN" sz="2800">
                <a:latin typeface="楷体_GB2312" pitchFamily="49" charset="-122"/>
              </a:rPr>
              <a:t>ε  </a:t>
            </a:r>
          </a:p>
          <a:p>
            <a:pPr eaLnBrk="1" hangingPunct="1"/>
            <a:r>
              <a:rPr lang="en-US" altLang="zh-CN" sz="2800">
                <a:latin typeface="楷体_GB2312" pitchFamily="49" charset="-122"/>
              </a:rPr>
              <a:t>F → ( E )</a:t>
            </a:r>
            <a:r>
              <a:rPr lang="zh-CN" altLang="en-US" sz="2800">
                <a:latin typeface="楷体_GB2312" pitchFamily="49" charset="-122"/>
              </a:rPr>
              <a:t>｜</a:t>
            </a:r>
            <a:r>
              <a:rPr lang="en-US" altLang="zh-CN" sz="2800">
                <a:latin typeface="楷体_GB2312" pitchFamily="49" charset="-122"/>
              </a:rPr>
              <a:t>id</a:t>
            </a:r>
          </a:p>
          <a:p>
            <a:pPr eaLnBrk="1" hangingPunct="1">
              <a:buFont typeface="Wingdings" panose="05000000000000000000" pitchFamily="2" charset="2"/>
              <a:buNone/>
            </a:pPr>
            <a:r>
              <a:rPr lang="zh-CN" altLang="en-US" sz="2800">
                <a:latin typeface="楷体_GB2312" pitchFamily="49" charset="-122"/>
              </a:rPr>
              <a:t>考察</a:t>
            </a:r>
          </a:p>
          <a:p>
            <a:pPr eaLnBrk="1" hangingPunct="1"/>
            <a:r>
              <a:rPr lang="en-US" altLang="zh-CN" sz="2800">
                <a:latin typeface="楷体_GB2312" pitchFamily="49" charset="-122"/>
              </a:rPr>
              <a:t>E' :   + </a:t>
            </a:r>
            <a:r>
              <a:rPr lang="zh-CN" altLang="en-US" sz="2800">
                <a:latin typeface="楷体_GB2312" pitchFamily="49" charset="-122"/>
              </a:rPr>
              <a:t>不在 </a:t>
            </a:r>
            <a:r>
              <a:rPr lang="en-US" altLang="zh-CN" sz="2800">
                <a:latin typeface="楷体_GB2312" pitchFamily="49" charset="-122"/>
              </a:rPr>
              <a:t>FOLLOW( E' ) = { ), # }</a:t>
            </a:r>
          </a:p>
          <a:p>
            <a:pPr eaLnBrk="1" hangingPunct="1"/>
            <a:r>
              <a:rPr lang="en-US" altLang="zh-CN" sz="2800">
                <a:latin typeface="楷体_GB2312" pitchFamily="49" charset="-122"/>
              </a:rPr>
              <a:t>T' :   * </a:t>
            </a:r>
            <a:r>
              <a:rPr lang="zh-CN" altLang="en-US" sz="2800">
                <a:latin typeface="楷体_GB2312" pitchFamily="49" charset="-122"/>
              </a:rPr>
              <a:t>不在 </a:t>
            </a:r>
            <a:r>
              <a:rPr lang="en-US" altLang="zh-CN" sz="2800">
                <a:latin typeface="楷体_GB2312" pitchFamily="49" charset="-122"/>
              </a:rPr>
              <a:t>FOLLOW( T' ) = { +, ), # }</a:t>
            </a:r>
          </a:p>
          <a:p>
            <a:pPr eaLnBrk="1" hangingPunct="1"/>
            <a:r>
              <a:rPr lang="en-US" altLang="zh-CN" sz="2800">
                <a:latin typeface="楷体_GB2312" pitchFamily="49" charset="-122"/>
              </a:rPr>
              <a:t>F:   ( </a:t>
            </a:r>
            <a:r>
              <a:rPr lang="zh-CN" altLang="zh-CN" sz="2800">
                <a:latin typeface="楷体_GB2312" pitchFamily="49" charset="-122"/>
              </a:rPr>
              <a:t>和 </a:t>
            </a:r>
            <a:r>
              <a:rPr lang="en-US" altLang="zh-CN" sz="2800">
                <a:latin typeface="楷体_GB2312" pitchFamily="49" charset="-122"/>
              </a:rPr>
              <a:t>id </a:t>
            </a:r>
            <a:r>
              <a:rPr lang="zh-CN" altLang="en-US" sz="2800">
                <a:latin typeface="楷体_GB2312" pitchFamily="49" charset="-122"/>
              </a:rPr>
              <a:t>不同</a:t>
            </a:r>
          </a:p>
        </p:txBody>
      </p:sp>
      <p:sp>
        <p:nvSpPr>
          <p:cNvPr id="1147908" name="Freeform 4">
            <a:extLst>
              <a:ext uri="{FF2B5EF4-FFF2-40B4-BE49-F238E27FC236}">
                <a16:creationId xmlns:a16="http://schemas.microsoft.com/office/drawing/2014/main" id="{635D57B8-91BA-4FE9-8E5D-7850BAD0E609}"/>
              </a:ext>
            </a:extLst>
          </p:cNvPr>
          <p:cNvSpPr>
            <a:spLocks noChangeArrowheads="1"/>
          </p:cNvSpPr>
          <p:nvPr/>
        </p:nvSpPr>
        <p:spPr bwMode="auto">
          <a:xfrm>
            <a:off x="1060450" y="2063750"/>
            <a:ext cx="1079500" cy="2514600"/>
          </a:xfrm>
          <a:custGeom>
            <a:avLst/>
            <a:gdLst>
              <a:gd name="T0" fmla="*/ 1713706250 w 680"/>
              <a:gd name="T1" fmla="*/ 2147483646 h 1584"/>
              <a:gd name="T2" fmla="*/ 20161250 w 680"/>
              <a:gd name="T3" fmla="*/ 1935480000 h 1584"/>
              <a:gd name="T4" fmla="*/ 1592738750 w 680"/>
              <a:gd name="T5" fmla="*/ 0 h 1584"/>
              <a:gd name="T6" fmla="*/ 0 60000 65536"/>
              <a:gd name="T7" fmla="*/ 0 60000 65536"/>
              <a:gd name="T8" fmla="*/ 0 60000 65536"/>
            </a:gdLst>
            <a:ahLst/>
            <a:cxnLst>
              <a:cxn ang="T6">
                <a:pos x="T0" y="T1"/>
              </a:cxn>
              <a:cxn ang="T7">
                <a:pos x="T2" y="T3"/>
              </a:cxn>
              <a:cxn ang="T8">
                <a:pos x="T4" y="T5"/>
              </a:cxn>
            </a:cxnLst>
            <a:rect l="0" t="0" r="r" b="b"/>
            <a:pathLst>
              <a:path w="680" h="1584">
                <a:moveTo>
                  <a:pt x="680" y="1584"/>
                </a:moveTo>
                <a:cubicBezTo>
                  <a:pt x="348" y="1308"/>
                  <a:pt x="16" y="1032"/>
                  <a:pt x="8" y="768"/>
                </a:cubicBezTo>
                <a:cubicBezTo>
                  <a:pt x="0" y="504"/>
                  <a:pt x="316" y="252"/>
                  <a:pt x="632" y="0"/>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47909" name="Freeform 5">
            <a:extLst>
              <a:ext uri="{FF2B5EF4-FFF2-40B4-BE49-F238E27FC236}">
                <a16:creationId xmlns:a16="http://schemas.microsoft.com/office/drawing/2014/main" id="{D168AF29-77CB-4671-A8E2-B97556B916EF}"/>
              </a:ext>
            </a:extLst>
          </p:cNvPr>
          <p:cNvSpPr>
            <a:spLocks noChangeArrowheads="1"/>
          </p:cNvSpPr>
          <p:nvPr/>
        </p:nvSpPr>
        <p:spPr bwMode="auto">
          <a:xfrm>
            <a:off x="3803650" y="2063750"/>
            <a:ext cx="1574800" cy="2514600"/>
          </a:xfrm>
          <a:custGeom>
            <a:avLst/>
            <a:gdLst>
              <a:gd name="T0" fmla="*/ 1209675000 w 992"/>
              <a:gd name="T1" fmla="*/ 2147483646 h 1536"/>
              <a:gd name="T2" fmla="*/ 2147483646 w 992"/>
              <a:gd name="T3" fmla="*/ 1929691925 h 1536"/>
              <a:gd name="T4" fmla="*/ 0 w 992"/>
              <a:gd name="T5" fmla="*/ 0 h 1536"/>
              <a:gd name="T6" fmla="*/ 0 60000 65536"/>
              <a:gd name="T7" fmla="*/ 0 60000 65536"/>
              <a:gd name="T8" fmla="*/ 0 60000 65536"/>
            </a:gdLst>
            <a:ahLst/>
            <a:cxnLst>
              <a:cxn ang="T6">
                <a:pos x="T0" y="T1"/>
              </a:cxn>
              <a:cxn ang="T7">
                <a:pos x="T2" y="T3"/>
              </a:cxn>
              <a:cxn ang="T8">
                <a:pos x="T4" y="T5"/>
              </a:cxn>
            </a:cxnLst>
            <a:rect l="0" t="0" r="r" b="b"/>
            <a:pathLst>
              <a:path w="992" h="1536">
                <a:moveTo>
                  <a:pt x="480" y="1536"/>
                </a:moveTo>
                <a:cubicBezTo>
                  <a:pt x="736" y="1256"/>
                  <a:pt x="992" y="976"/>
                  <a:pt x="912" y="720"/>
                </a:cubicBezTo>
                <a:cubicBezTo>
                  <a:pt x="832" y="464"/>
                  <a:pt x="160" y="120"/>
                  <a:pt x="0" y="0"/>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47910" name="Freeform 6">
            <a:extLst>
              <a:ext uri="{FF2B5EF4-FFF2-40B4-BE49-F238E27FC236}">
                <a16:creationId xmlns:a16="http://schemas.microsoft.com/office/drawing/2014/main" id="{0C1BCAF4-359E-40B1-82B1-3F46CFE1D603}"/>
              </a:ext>
            </a:extLst>
          </p:cNvPr>
          <p:cNvSpPr>
            <a:spLocks noChangeArrowheads="1"/>
          </p:cNvSpPr>
          <p:nvPr/>
        </p:nvSpPr>
        <p:spPr bwMode="auto">
          <a:xfrm>
            <a:off x="3803650" y="3054350"/>
            <a:ext cx="558800" cy="1981200"/>
          </a:xfrm>
          <a:custGeom>
            <a:avLst/>
            <a:gdLst>
              <a:gd name="T0" fmla="*/ 241935000 w 352"/>
              <a:gd name="T1" fmla="*/ 2147483646 h 1248"/>
              <a:gd name="T2" fmla="*/ 846772500 w 352"/>
              <a:gd name="T3" fmla="*/ 1330642500 h 1248"/>
              <a:gd name="T4" fmla="*/ 0 w 352"/>
              <a:gd name="T5" fmla="*/ 0 h 1248"/>
              <a:gd name="T6" fmla="*/ 0 60000 65536"/>
              <a:gd name="T7" fmla="*/ 0 60000 65536"/>
              <a:gd name="T8" fmla="*/ 0 60000 65536"/>
            </a:gdLst>
            <a:ahLst/>
            <a:cxnLst>
              <a:cxn ang="T6">
                <a:pos x="T0" y="T1"/>
              </a:cxn>
              <a:cxn ang="T7">
                <a:pos x="T2" y="T3"/>
              </a:cxn>
              <a:cxn ang="T8">
                <a:pos x="T4" y="T5"/>
              </a:cxn>
            </a:cxnLst>
            <a:rect l="0" t="0" r="r" b="b"/>
            <a:pathLst>
              <a:path w="352" h="1248">
                <a:moveTo>
                  <a:pt x="96" y="1248"/>
                </a:moveTo>
                <a:cubicBezTo>
                  <a:pt x="224" y="992"/>
                  <a:pt x="352" y="736"/>
                  <a:pt x="336" y="528"/>
                </a:cubicBezTo>
                <a:cubicBezTo>
                  <a:pt x="320" y="320"/>
                  <a:pt x="56" y="72"/>
                  <a:pt x="0" y="0"/>
                </a:cubicBezTo>
              </a:path>
            </a:pathLst>
          </a:custGeom>
          <a:noFill/>
          <a:ln w="28575">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47911" name="Freeform 7">
            <a:extLst>
              <a:ext uri="{FF2B5EF4-FFF2-40B4-BE49-F238E27FC236}">
                <a16:creationId xmlns:a16="http://schemas.microsoft.com/office/drawing/2014/main" id="{EC5900EE-2000-4508-9284-57B2E2C220A3}"/>
              </a:ext>
            </a:extLst>
          </p:cNvPr>
          <p:cNvSpPr>
            <a:spLocks noChangeArrowheads="1"/>
          </p:cNvSpPr>
          <p:nvPr/>
        </p:nvSpPr>
        <p:spPr bwMode="auto">
          <a:xfrm>
            <a:off x="1746250" y="3130550"/>
            <a:ext cx="593725" cy="1954213"/>
          </a:xfrm>
          <a:custGeom>
            <a:avLst/>
            <a:gdLst>
              <a:gd name="T0" fmla="*/ 1190910053 w 296"/>
              <a:gd name="T1" fmla="*/ 2147483646 h 1248"/>
              <a:gd name="T2" fmla="*/ 32187517 w 296"/>
              <a:gd name="T3" fmla="*/ 1530028207 h 1248"/>
              <a:gd name="T4" fmla="*/ 997788962 w 296"/>
              <a:gd name="T5" fmla="*/ 0 h 1248"/>
              <a:gd name="T6" fmla="*/ 0 60000 65536"/>
              <a:gd name="T7" fmla="*/ 0 60000 65536"/>
              <a:gd name="T8" fmla="*/ 0 60000 65536"/>
            </a:gdLst>
            <a:ahLst/>
            <a:cxnLst>
              <a:cxn ang="T6">
                <a:pos x="T0" y="T1"/>
              </a:cxn>
              <a:cxn ang="T7">
                <a:pos x="T2" y="T3"/>
              </a:cxn>
              <a:cxn ang="T8">
                <a:pos x="T4" y="T5"/>
              </a:cxn>
            </a:cxnLst>
            <a:rect l="0" t="0" r="r" b="b"/>
            <a:pathLst>
              <a:path w="296" h="1248">
                <a:moveTo>
                  <a:pt x="296" y="1248"/>
                </a:moveTo>
                <a:cubicBezTo>
                  <a:pt x="156" y="1040"/>
                  <a:pt x="16" y="832"/>
                  <a:pt x="8" y="624"/>
                </a:cubicBezTo>
                <a:cubicBezTo>
                  <a:pt x="0" y="416"/>
                  <a:pt x="124" y="208"/>
                  <a:pt x="248" y="0"/>
                </a:cubicBezTo>
              </a:path>
            </a:pathLst>
          </a:custGeom>
          <a:noFill/>
          <a:ln w="28575">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147909"/>
                                        </p:tgtEl>
                                        <p:attrNameLst>
                                          <p:attrName>style.visibility</p:attrName>
                                        </p:attrNameLst>
                                      </p:cBhvr>
                                      <p:to>
                                        <p:strVal val="visible"/>
                                      </p:to>
                                    </p:set>
                                    <p:anim calcmode="lin" valueType="num">
                                      <p:cBhvr additive="base">
                                        <p:cTn id="7" dur="500" fill="hold"/>
                                        <p:tgtEl>
                                          <p:spTgt spid="1147909"/>
                                        </p:tgtEl>
                                        <p:attrNameLst>
                                          <p:attrName>ppt_x</p:attrName>
                                        </p:attrNameLst>
                                      </p:cBhvr>
                                      <p:tavLst>
                                        <p:tav tm="0">
                                          <p:val>
                                            <p:strVal val="0-#ppt_w/2"/>
                                          </p:val>
                                        </p:tav>
                                        <p:tav tm="100000">
                                          <p:val>
                                            <p:strVal val="#ppt_x"/>
                                          </p:val>
                                        </p:tav>
                                      </p:tavLst>
                                    </p:anim>
                                    <p:anim calcmode="lin" valueType="num">
                                      <p:cBhvr additive="base">
                                        <p:cTn id="8" dur="500" fill="hold"/>
                                        <p:tgtEl>
                                          <p:spTgt spid="114790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147908"/>
                                        </p:tgtEl>
                                        <p:attrNameLst>
                                          <p:attrName>style.visibility</p:attrName>
                                        </p:attrNameLst>
                                      </p:cBhvr>
                                      <p:to>
                                        <p:strVal val="visible"/>
                                      </p:to>
                                    </p:set>
                                    <p:anim calcmode="lin" valueType="num">
                                      <p:cBhvr additive="base">
                                        <p:cTn id="13" dur="500" fill="hold"/>
                                        <p:tgtEl>
                                          <p:spTgt spid="1147908"/>
                                        </p:tgtEl>
                                        <p:attrNameLst>
                                          <p:attrName>ppt_x</p:attrName>
                                        </p:attrNameLst>
                                      </p:cBhvr>
                                      <p:tavLst>
                                        <p:tav tm="0">
                                          <p:val>
                                            <p:strVal val="0-#ppt_w/2"/>
                                          </p:val>
                                        </p:tav>
                                        <p:tav tm="100000">
                                          <p:val>
                                            <p:strVal val="#ppt_x"/>
                                          </p:val>
                                        </p:tav>
                                      </p:tavLst>
                                    </p:anim>
                                    <p:anim calcmode="lin" valueType="num">
                                      <p:cBhvr additive="base">
                                        <p:cTn id="14" dur="500" fill="hold"/>
                                        <p:tgtEl>
                                          <p:spTgt spid="114790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147910"/>
                                        </p:tgtEl>
                                        <p:attrNameLst>
                                          <p:attrName>style.visibility</p:attrName>
                                        </p:attrNameLst>
                                      </p:cBhvr>
                                      <p:to>
                                        <p:strVal val="visible"/>
                                      </p:to>
                                    </p:set>
                                    <p:anim calcmode="lin" valueType="num">
                                      <p:cBhvr additive="base">
                                        <p:cTn id="19" dur="500" fill="hold"/>
                                        <p:tgtEl>
                                          <p:spTgt spid="1147910"/>
                                        </p:tgtEl>
                                        <p:attrNameLst>
                                          <p:attrName>ppt_x</p:attrName>
                                        </p:attrNameLst>
                                      </p:cBhvr>
                                      <p:tavLst>
                                        <p:tav tm="0">
                                          <p:val>
                                            <p:strVal val="0-#ppt_w/2"/>
                                          </p:val>
                                        </p:tav>
                                        <p:tav tm="100000">
                                          <p:val>
                                            <p:strVal val="#ppt_x"/>
                                          </p:val>
                                        </p:tav>
                                      </p:tavLst>
                                    </p:anim>
                                    <p:anim calcmode="lin" valueType="num">
                                      <p:cBhvr additive="base">
                                        <p:cTn id="20" dur="500" fill="hold"/>
                                        <p:tgtEl>
                                          <p:spTgt spid="114791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147911"/>
                                        </p:tgtEl>
                                        <p:attrNameLst>
                                          <p:attrName>style.visibility</p:attrName>
                                        </p:attrNameLst>
                                      </p:cBhvr>
                                      <p:to>
                                        <p:strVal val="visible"/>
                                      </p:to>
                                    </p:set>
                                    <p:anim calcmode="lin" valueType="num">
                                      <p:cBhvr additive="base">
                                        <p:cTn id="25" dur="500" fill="hold"/>
                                        <p:tgtEl>
                                          <p:spTgt spid="1147911"/>
                                        </p:tgtEl>
                                        <p:attrNameLst>
                                          <p:attrName>ppt_x</p:attrName>
                                        </p:attrNameLst>
                                      </p:cBhvr>
                                      <p:tavLst>
                                        <p:tav tm="0">
                                          <p:val>
                                            <p:strVal val="0-#ppt_w/2"/>
                                          </p:val>
                                        </p:tav>
                                        <p:tav tm="100000">
                                          <p:val>
                                            <p:strVal val="#ppt_x"/>
                                          </p:val>
                                        </p:tav>
                                      </p:tavLst>
                                    </p:anim>
                                    <p:anim calcmode="lin" valueType="num">
                                      <p:cBhvr additive="base">
                                        <p:cTn id="26" dur="500" fill="hold"/>
                                        <p:tgtEl>
                                          <p:spTgt spid="11479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 name="日期占位符 3">
            <a:extLst>
              <a:ext uri="{FF2B5EF4-FFF2-40B4-BE49-F238E27FC236}">
                <a16:creationId xmlns:a16="http://schemas.microsoft.com/office/drawing/2014/main" id="{438F67CC-8D19-4B2C-ADA3-50B1A7581F03}"/>
              </a:ext>
            </a:extLst>
          </p:cNvPr>
          <p:cNvSpPr>
            <a:spLocks noGrp="1"/>
          </p:cNvSpPr>
          <p:nvPr>
            <p:ph type="dt" sz="quarter" idx="10"/>
          </p:nvPr>
        </p:nvSpPr>
        <p:spPr bwMode="auto">
          <a:xfrm>
            <a:off x="457200" y="6245225"/>
            <a:ext cx="2133600" cy="476250"/>
          </a:xfrm>
          <a:ln>
            <a:miter lim="800000"/>
          </a:ln>
        </p:spPr>
        <p:txBody>
          <a:bodyPr vert="horz" wrap="square" lIns="91440" tIns="45720" rIns="91440" bIns="45720" numCol="1" anchor="t" anchorCtr="0" compatLnSpc="1"/>
          <a:lstStyle/>
          <a:p>
            <a:pPr>
              <a:buFontTx/>
              <a:buNone/>
              <a:defRPr/>
            </a:pPr>
            <a:fld id="{85731302-5DF2-4D68-BB34-719B4511331C}" type="datetime1">
              <a:rPr lang="zh-CN" altLang="en-US" noProof="0" smtClean="0">
                <a:latin typeface="+mn-lt"/>
              </a:rPr>
              <a:pPr>
                <a:buFontTx/>
                <a:buNone/>
                <a:defRPr/>
              </a:pPr>
              <a:t>2022/4/27</a:t>
            </a:fld>
            <a:endParaRPr lang="en-US" altLang="zh-CN" noProof="0">
              <a:latin typeface="+mn-lt"/>
            </a:endParaRPr>
          </a:p>
        </p:txBody>
      </p:sp>
      <p:sp>
        <p:nvSpPr>
          <p:cNvPr id="65539" name="灯片编号占位符 5">
            <a:extLst>
              <a:ext uri="{FF2B5EF4-FFF2-40B4-BE49-F238E27FC236}">
                <a16:creationId xmlns:a16="http://schemas.microsoft.com/office/drawing/2014/main" id="{BD27BAEF-ABB5-4A51-AD73-7A7F168C7AD1}"/>
              </a:ext>
            </a:extLst>
          </p:cNvPr>
          <p:cNvSpPr>
            <a:spLocks noGrp="1" noChangeArrowheads="1"/>
          </p:cNvSpPr>
          <p:nvPr>
            <p:ph type="sldNum" sz="quarter" idx="12"/>
          </p:nvPr>
        </p:nvSpPr>
        <p:spPr bwMode="auto">
          <a:xfrm>
            <a:off x="6553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 typeface="Arial" panose="020B0604020202020204" pitchFamily="34" charset="0"/>
              <a:buNone/>
            </a:pPr>
            <a:fld id="{B640E15F-4FCF-4DAA-BFC8-71FEFAAB370C}" type="slidenum">
              <a:rPr lang="en-US" altLang="zh-CN" sz="1400" b="0" smtClean="0">
                <a:latin typeface="Arial" panose="020B0604020202020204" pitchFamily="34" charset="0"/>
                <a:ea typeface="宋体" panose="02010600030101010101" pitchFamily="2" charset="-122"/>
              </a:rPr>
              <a:pPr>
                <a:spcBef>
                  <a:spcPct val="0"/>
                </a:spcBef>
                <a:buClrTx/>
                <a:buSzTx/>
                <a:buFont typeface="Arial" panose="020B0604020202020204" pitchFamily="34" charset="0"/>
                <a:buNone/>
              </a:pPr>
              <a:t>93</a:t>
            </a:fld>
            <a:endParaRPr lang="en-US" altLang="zh-CN" sz="1400" b="0">
              <a:latin typeface="Arial" panose="020B0604020202020204" pitchFamily="34" charset="0"/>
              <a:ea typeface="宋体" panose="02010600030101010101" pitchFamily="2" charset="-122"/>
            </a:endParaRPr>
          </a:p>
        </p:txBody>
      </p:sp>
      <p:sp>
        <p:nvSpPr>
          <p:cNvPr id="65540" name="Rectangle 2">
            <a:extLst>
              <a:ext uri="{FF2B5EF4-FFF2-40B4-BE49-F238E27FC236}">
                <a16:creationId xmlns:a16="http://schemas.microsoft.com/office/drawing/2014/main" id="{83331AFA-10AD-4132-92B6-AE55F83412AB}"/>
              </a:ext>
            </a:extLst>
          </p:cNvPr>
          <p:cNvSpPr>
            <a:spLocks noGrp="1" noChangeArrowheads="1"/>
          </p:cNvSpPr>
          <p:nvPr>
            <p:ph type="title" idx="4294967295"/>
          </p:nvPr>
        </p:nvSpPr>
        <p:spPr>
          <a:xfrm>
            <a:off x="4640263" y="1008063"/>
            <a:ext cx="3892550" cy="1371600"/>
          </a:xfrm>
        </p:spPr>
        <p:txBody>
          <a:bodyPr lIns="92075" tIns="46038" rIns="92075" bIns="46038" anchor="ctr"/>
          <a:lstStyle/>
          <a:p>
            <a:pPr eaLnBrk="1" hangingPunct="1"/>
            <a:r>
              <a:rPr lang="zh-CN" altLang="en-US">
                <a:latin typeface="Times New Roman" panose="02020603050405020304" pitchFamily="18" charset="0"/>
              </a:rPr>
              <a:t>非 </a:t>
            </a:r>
            <a:r>
              <a:rPr lang="en-US" altLang="zh-CN">
                <a:latin typeface="Times New Roman" panose="02020603050405020304" pitchFamily="18" charset="0"/>
              </a:rPr>
              <a:t>LL(1)</a:t>
            </a:r>
            <a:r>
              <a:rPr lang="zh-CN" altLang="en-US">
                <a:latin typeface="Times New Roman" panose="02020603050405020304" pitchFamily="18" charset="0"/>
              </a:rPr>
              <a:t>文法的不确定性</a:t>
            </a:r>
          </a:p>
        </p:txBody>
      </p:sp>
      <p:sp>
        <p:nvSpPr>
          <p:cNvPr id="1148931" name="Rectangle 3">
            <a:extLst>
              <a:ext uri="{FF2B5EF4-FFF2-40B4-BE49-F238E27FC236}">
                <a16:creationId xmlns:a16="http://schemas.microsoft.com/office/drawing/2014/main" id="{BE17543B-8EA3-4820-945A-CE3428E205EC}"/>
              </a:ext>
            </a:extLst>
          </p:cNvPr>
          <p:cNvSpPr>
            <a:spLocks noGrp="1" noChangeArrowheads="1"/>
          </p:cNvSpPr>
          <p:nvPr>
            <p:ph type="body" idx="4294967295"/>
          </p:nvPr>
        </p:nvSpPr>
        <p:spPr>
          <a:xfrm>
            <a:off x="1042988" y="692150"/>
            <a:ext cx="3505200" cy="2362200"/>
          </a:xfrm>
        </p:spPr>
        <p:txBody>
          <a:bodyPr lIns="92075" tIns="46038" rIns="92075" bIns="46038"/>
          <a:lstStyle/>
          <a:p>
            <a:pPr eaLnBrk="1" hangingPunct="1">
              <a:buFont typeface="Wingdings" panose="05000000000000000000" pitchFamily="2" charset="2"/>
              <a:buNone/>
            </a:pPr>
            <a:r>
              <a:rPr lang="zh-CN" altLang="en-US">
                <a:latin typeface="Times New Roman" panose="02020603050405020304" pitchFamily="18" charset="0"/>
              </a:rPr>
              <a:t>例 对文法</a:t>
            </a:r>
          </a:p>
          <a:p>
            <a:pPr eaLnBrk="1" hangingPunct="1"/>
            <a:r>
              <a:rPr lang="en-US" altLang="zh-CN">
                <a:latin typeface="Times New Roman" panose="02020603050405020304" pitchFamily="18" charset="0"/>
              </a:rPr>
              <a:t>S→cAd</a:t>
            </a:r>
          </a:p>
          <a:p>
            <a:pPr eaLnBrk="1" hangingPunct="1"/>
            <a:r>
              <a:rPr lang="en-US" altLang="zh-CN">
                <a:latin typeface="Times New Roman" panose="02020603050405020304" pitchFamily="18" charset="0"/>
              </a:rPr>
              <a:t>A→ab|a      </a:t>
            </a:r>
          </a:p>
          <a:p>
            <a:pPr eaLnBrk="1" hangingPunct="1">
              <a:buFont typeface="Wingdings" panose="05000000000000000000" pitchFamily="2" charset="2"/>
              <a:buNone/>
            </a:pPr>
            <a:r>
              <a:rPr lang="zh-CN" altLang="en-US">
                <a:latin typeface="Times New Roman" panose="02020603050405020304" pitchFamily="18" charset="0"/>
              </a:rPr>
              <a:t>输入 </a:t>
            </a:r>
            <a:r>
              <a:rPr lang="en-US" altLang="zh-CN">
                <a:latin typeface="Times New Roman" panose="02020603050405020304" pitchFamily="18" charset="0"/>
              </a:rPr>
              <a:t>cad </a:t>
            </a:r>
            <a:r>
              <a:rPr lang="zh-CN" altLang="en-US">
                <a:latin typeface="Times New Roman" panose="02020603050405020304" pitchFamily="18" charset="0"/>
              </a:rPr>
              <a:t>的分析</a:t>
            </a:r>
          </a:p>
        </p:txBody>
      </p:sp>
      <p:grpSp>
        <p:nvGrpSpPr>
          <p:cNvPr id="2" name="Group 4">
            <a:extLst>
              <a:ext uri="{FF2B5EF4-FFF2-40B4-BE49-F238E27FC236}">
                <a16:creationId xmlns:a16="http://schemas.microsoft.com/office/drawing/2014/main" id="{C91AA5F8-2C33-41D2-A8F9-4C5C431E6324}"/>
              </a:ext>
            </a:extLst>
          </p:cNvPr>
          <p:cNvGrpSpPr>
            <a:grpSpLocks/>
          </p:cNvGrpSpPr>
          <p:nvPr/>
        </p:nvGrpSpPr>
        <p:grpSpPr bwMode="auto">
          <a:xfrm>
            <a:off x="1600200" y="3295650"/>
            <a:ext cx="2743200" cy="3228975"/>
            <a:chOff x="288" y="1824"/>
            <a:chExt cx="1728" cy="2034"/>
          </a:xfrm>
        </p:grpSpPr>
        <p:grpSp>
          <p:nvGrpSpPr>
            <p:cNvPr id="65554" name="Group 5">
              <a:extLst>
                <a:ext uri="{FF2B5EF4-FFF2-40B4-BE49-F238E27FC236}">
                  <a16:creationId xmlns:a16="http://schemas.microsoft.com/office/drawing/2014/main" id="{42DD7961-0D53-4F01-ABB0-3E9DD6376046}"/>
                </a:ext>
              </a:extLst>
            </p:cNvPr>
            <p:cNvGrpSpPr>
              <a:grpSpLocks/>
            </p:cNvGrpSpPr>
            <p:nvPr/>
          </p:nvGrpSpPr>
          <p:grpSpPr bwMode="auto">
            <a:xfrm>
              <a:off x="288" y="1824"/>
              <a:ext cx="1728" cy="2034"/>
              <a:chOff x="288" y="1824"/>
              <a:chExt cx="1728" cy="2034"/>
            </a:xfrm>
          </p:grpSpPr>
          <p:sp>
            <p:nvSpPr>
              <p:cNvPr id="1148934" name="Text Box 6">
                <a:extLst>
                  <a:ext uri="{FF2B5EF4-FFF2-40B4-BE49-F238E27FC236}">
                    <a16:creationId xmlns:a16="http://schemas.microsoft.com/office/drawing/2014/main" id="{CBEC7FE5-3766-4A4D-94E7-7567D6EFCD8A}"/>
                  </a:ext>
                </a:extLst>
              </p:cNvPr>
              <p:cNvSpPr txBox="1">
                <a:spLocks noChangeArrowheads="1"/>
              </p:cNvSpPr>
              <p:nvPr/>
            </p:nvSpPr>
            <p:spPr bwMode="auto">
              <a:xfrm>
                <a:off x="912" y="1824"/>
                <a:ext cx="480" cy="354"/>
              </a:xfrm>
              <a:prstGeom prst="rect">
                <a:avLst/>
              </a:prstGeom>
              <a:noFill/>
              <a:ln w="9525">
                <a:noFill/>
                <a:miter lim="800000"/>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lang="en-US" altLang="zh-CN" sz="2800" b="1" noProof="1">
                    <a:effectLst>
                      <a:outerShdw blurRad="38100" dist="38100" dir="2700000">
                        <a:srgbClr val="C0C0C0"/>
                      </a:outerShdw>
                    </a:effectLst>
                    <a:latin typeface="宋体" panose="02010600030101010101" pitchFamily="2" charset="-122"/>
                    <a:cs typeface="+mn-ea"/>
                  </a:rPr>
                  <a:t>S</a:t>
                </a:r>
                <a:endParaRPr lang="en-US" altLang="zh-CN" sz="2800" b="1" noProof="1">
                  <a:effectLst>
                    <a:outerShdw blurRad="38100" dist="38100" dir="2700000">
                      <a:srgbClr val="C0C0C0"/>
                    </a:outerShdw>
                  </a:effectLst>
                  <a:latin typeface="宋体" panose="02010600030101010101" pitchFamily="2" charset="-122"/>
                </a:endParaRPr>
              </a:p>
            </p:txBody>
          </p:sp>
          <p:sp>
            <p:nvSpPr>
              <p:cNvPr id="1148935" name="Text Box 7">
                <a:extLst>
                  <a:ext uri="{FF2B5EF4-FFF2-40B4-BE49-F238E27FC236}">
                    <a16:creationId xmlns:a16="http://schemas.microsoft.com/office/drawing/2014/main" id="{7D180F7C-5226-455E-BD99-1E695CC8B4B7}"/>
                  </a:ext>
                </a:extLst>
              </p:cNvPr>
              <p:cNvSpPr txBox="1">
                <a:spLocks noChangeArrowheads="1"/>
              </p:cNvSpPr>
              <p:nvPr/>
            </p:nvSpPr>
            <p:spPr bwMode="auto">
              <a:xfrm>
                <a:off x="1536" y="2736"/>
                <a:ext cx="480" cy="354"/>
              </a:xfrm>
              <a:prstGeom prst="rect">
                <a:avLst/>
              </a:prstGeom>
              <a:noFill/>
              <a:ln w="9525">
                <a:noFill/>
                <a:miter lim="800000"/>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lang="en-US" altLang="zh-CN" sz="2800" b="1" noProof="1">
                    <a:effectLst>
                      <a:outerShdw blurRad="38100" dist="38100" dir="2700000">
                        <a:srgbClr val="C0C0C0"/>
                      </a:outerShdw>
                    </a:effectLst>
                    <a:latin typeface="宋体" panose="02010600030101010101" pitchFamily="2" charset="-122"/>
                    <a:cs typeface="+mn-ea"/>
                  </a:rPr>
                  <a:t>d</a:t>
                </a:r>
                <a:endParaRPr lang="en-US" altLang="zh-CN" sz="2800" b="1" noProof="1">
                  <a:effectLst>
                    <a:outerShdw blurRad="38100" dist="38100" dir="2700000">
                      <a:srgbClr val="C0C0C0"/>
                    </a:outerShdw>
                  </a:effectLst>
                  <a:latin typeface="宋体" panose="02010600030101010101" pitchFamily="2" charset="-122"/>
                </a:endParaRPr>
              </a:p>
            </p:txBody>
          </p:sp>
          <p:sp>
            <p:nvSpPr>
              <p:cNvPr id="1148936" name="Text Box 8">
                <a:extLst>
                  <a:ext uri="{FF2B5EF4-FFF2-40B4-BE49-F238E27FC236}">
                    <a16:creationId xmlns:a16="http://schemas.microsoft.com/office/drawing/2014/main" id="{4B445D7B-C18C-4C1E-940B-D84AF3887513}"/>
                  </a:ext>
                </a:extLst>
              </p:cNvPr>
              <p:cNvSpPr txBox="1">
                <a:spLocks noChangeArrowheads="1"/>
              </p:cNvSpPr>
              <p:nvPr/>
            </p:nvSpPr>
            <p:spPr bwMode="auto">
              <a:xfrm>
                <a:off x="288" y="2736"/>
                <a:ext cx="480" cy="354"/>
              </a:xfrm>
              <a:prstGeom prst="rect">
                <a:avLst/>
              </a:prstGeom>
              <a:noFill/>
              <a:ln w="9525">
                <a:noFill/>
                <a:miter lim="800000"/>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lang="en-US" altLang="zh-CN" sz="2800" b="1" noProof="1">
                    <a:effectLst>
                      <a:outerShdw blurRad="38100" dist="38100" dir="2700000">
                        <a:srgbClr val="C0C0C0"/>
                      </a:outerShdw>
                    </a:effectLst>
                    <a:latin typeface="宋体" panose="02010600030101010101" pitchFamily="2" charset="-122"/>
                    <a:cs typeface="+mn-ea"/>
                  </a:rPr>
                  <a:t>c</a:t>
                </a:r>
                <a:endParaRPr lang="en-US" altLang="zh-CN" sz="2800" b="1" noProof="1">
                  <a:effectLst>
                    <a:outerShdw blurRad="38100" dist="38100" dir="2700000">
                      <a:srgbClr val="C0C0C0"/>
                    </a:outerShdw>
                  </a:effectLst>
                  <a:latin typeface="宋体" panose="02010600030101010101" pitchFamily="2" charset="-122"/>
                </a:endParaRPr>
              </a:p>
            </p:txBody>
          </p:sp>
          <p:sp>
            <p:nvSpPr>
              <p:cNvPr id="1148937" name="Text Box 9">
                <a:extLst>
                  <a:ext uri="{FF2B5EF4-FFF2-40B4-BE49-F238E27FC236}">
                    <a16:creationId xmlns:a16="http://schemas.microsoft.com/office/drawing/2014/main" id="{B9F5735A-36BD-43FA-BDEE-58D9195C03C3}"/>
                  </a:ext>
                </a:extLst>
              </p:cNvPr>
              <p:cNvSpPr txBox="1">
                <a:spLocks noChangeArrowheads="1"/>
              </p:cNvSpPr>
              <p:nvPr/>
            </p:nvSpPr>
            <p:spPr bwMode="auto">
              <a:xfrm>
                <a:off x="864" y="2736"/>
                <a:ext cx="480" cy="354"/>
              </a:xfrm>
              <a:prstGeom prst="rect">
                <a:avLst/>
              </a:prstGeom>
              <a:noFill/>
              <a:ln w="9525">
                <a:noFill/>
                <a:miter lim="800000"/>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lang="en-US" altLang="zh-CN" sz="2800" b="1" noProof="1">
                    <a:effectLst>
                      <a:outerShdw blurRad="38100" dist="38100" dir="2700000">
                        <a:srgbClr val="C0C0C0"/>
                      </a:outerShdw>
                    </a:effectLst>
                    <a:latin typeface="宋体" panose="02010600030101010101" pitchFamily="2" charset="-122"/>
                    <a:cs typeface="+mn-ea"/>
                  </a:rPr>
                  <a:t>A</a:t>
                </a:r>
                <a:endParaRPr lang="en-US" altLang="zh-CN" sz="2800" b="1" noProof="1">
                  <a:effectLst>
                    <a:outerShdw blurRad="38100" dist="38100" dir="2700000">
                      <a:srgbClr val="C0C0C0"/>
                    </a:outerShdw>
                  </a:effectLst>
                  <a:latin typeface="宋体" panose="02010600030101010101" pitchFamily="2" charset="-122"/>
                </a:endParaRPr>
              </a:p>
            </p:txBody>
          </p:sp>
          <p:sp>
            <p:nvSpPr>
              <p:cNvPr id="1148938" name="Text Box 10">
                <a:extLst>
                  <a:ext uri="{FF2B5EF4-FFF2-40B4-BE49-F238E27FC236}">
                    <a16:creationId xmlns:a16="http://schemas.microsoft.com/office/drawing/2014/main" id="{4BC46FEC-FC3B-4223-A7EE-03CFD2DD4550}"/>
                  </a:ext>
                </a:extLst>
              </p:cNvPr>
              <p:cNvSpPr txBox="1">
                <a:spLocks noChangeArrowheads="1"/>
              </p:cNvSpPr>
              <p:nvPr/>
            </p:nvSpPr>
            <p:spPr bwMode="auto">
              <a:xfrm>
                <a:off x="1200" y="3504"/>
                <a:ext cx="480" cy="354"/>
              </a:xfrm>
              <a:prstGeom prst="rect">
                <a:avLst/>
              </a:prstGeom>
              <a:noFill/>
              <a:ln w="9525">
                <a:noFill/>
                <a:miter lim="800000"/>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lang="en-US" altLang="zh-CN" sz="2800" b="1" noProof="1">
                    <a:effectLst>
                      <a:outerShdw blurRad="38100" dist="38100" dir="2700000">
                        <a:srgbClr val="C0C0C0"/>
                      </a:outerShdw>
                    </a:effectLst>
                    <a:latin typeface="宋体" panose="02010600030101010101" pitchFamily="2" charset="-122"/>
                    <a:cs typeface="+mn-ea"/>
                  </a:rPr>
                  <a:t>b</a:t>
                </a:r>
                <a:endParaRPr lang="en-US" altLang="zh-CN" sz="2800" b="1" noProof="1">
                  <a:effectLst>
                    <a:outerShdw blurRad="38100" dist="38100" dir="2700000">
                      <a:srgbClr val="C0C0C0"/>
                    </a:outerShdw>
                  </a:effectLst>
                  <a:latin typeface="宋体" panose="02010600030101010101" pitchFamily="2" charset="-122"/>
                </a:endParaRPr>
              </a:p>
            </p:txBody>
          </p:sp>
          <p:sp>
            <p:nvSpPr>
              <p:cNvPr id="1148939" name="Text Box 11">
                <a:extLst>
                  <a:ext uri="{FF2B5EF4-FFF2-40B4-BE49-F238E27FC236}">
                    <a16:creationId xmlns:a16="http://schemas.microsoft.com/office/drawing/2014/main" id="{13812A35-D570-4104-A069-933E6851FAB5}"/>
                  </a:ext>
                </a:extLst>
              </p:cNvPr>
              <p:cNvSpPr txBox="1">
                <a:spLocks noChangeArrowheads="1"/>
              </p:cNvSpPr>
              <p:nvPr/>
            </p:nvSpPr>
            <p:spPr bwMode="auto">
              <a:xfrm>
                <a:off x="480" y="3504"/>
                <a:ext cx="480" cy="354"/>
              </a:xfrm>
              <a:prstGeom prst="rect">
                <a:avLst/>
              </a:prstGeom>
              <a:noFill/>
              <a:ln w="9525">
                <a:noFill/>
                <a:miter lim="800000"/>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lang="en-US" altLang="zh-CN" sz="2800" b="1" noProof="1">
                    <a:effectLst>
                      <a:outerShdw blurRad="38100" dist="38100" dir="2700000">
                        <a:srgbClr val="C0C0C0"/>
                      </a:outerShdw>
                    </a:effectLst>
                    <a:latin typeface="宋体" panose="02010600030101010101" pitchFamily="2" charset="-122"/>
                    <a:cs typeface="+mn-ea"/>
                  </a:rPr>
                  <a:t>a</a:t>
                </a:r>
                <a:endParaRPr lang="en-US" altLang="zh-CN" sz="2800" b="1" noProof="1">
                  <a:effectLst>
                    <a:outerShdw blurRad="38100" dist="38100" dir="2700000">
                      <a:srgbClr val="C0C0C0"/>
                    </a:outerShdw>
                  </a:effectLst>
                  <a:latin typeface="宋体" panose="02010600030101010101" pitchFamily="2" charset="-122"/>
                </a:endParaRPr>
              </a:p>
            </p:txBody>
          </p:sp>
        </p:grpSp>
        <p:sp>
          <p:nvSpPr>
            <p:cNvPr id="65555" name="Line 12">
              <a:extLst>
                <a:ext uri="{FF2B5EF4-FFF2-40B4-BE49-F238E27FC236}">
                  <a16:creationId xmlns:a16="http://schemas.microsoft.com/office/drawing/2014/main" id="{28A7FEF0-B3C6-4F8D-9988-CEFCF99DE2D7}"/>
                </a:ext>
              </a:extLst>
            </p:cNvPr>
            <p:cNvSpPr>
              <a:spLocks noChangeShapeType="1"/>
            </p:cNvSpPr>
            <p:nvPr/>
          </p:nvSpPr>
          <p:spPr bwMode="auto">
            <a:xfrm flipH="1">
              <a:off x="432" y="2112"/>
              <a:ext cx="576" cy="81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56" name="Line 13">
              <a:extLst>
                <a:ext uri="{FF2B5EF4-FFF2-40B4-BE49-F238E27FC236}">
                  <a16:creationId xmlns:a16="http://schemas.microsoft.com/office/drawing/2014/main" id="{0F993B77-E733-42CF-9297-31FB6081F38C}"/>
                </a:ext>
              </a:extLst>
            </p:cNvPr>
            <p:cNvSpPr>
              <a:spLocks noChangeShapeType="1"/>
            </p:cNvSpPr>
            <p:nvPr/>
          </p:nvSpPr>
          <p:spPr bwMode="auto">
            <a:xfrm flipH="1">
              <a:off x="1008" y="2160"/>
              <a:ext cx="0" cy="76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57" name="Line 14">
              <a:extLst>
                <a:ext uri="{FF2B5EF4-FFF2-40B4-BE49-F238E27FC236}">
                  <a16:creationId xmlns:a16="http://schemas.microsoft.com/office/drawing/2014/main" id="{CE39F1D7-29D7-417A-B021-9EE3CD1CAB00}"/>
                </a:ext>
              </a:extLst>
            </p:cNvPr>
            <p:cNvSpPr>
              <a:spLocks noChangeShapeType="1"/>
            </p:cNvSpPr>
            <p:nvPr/>
          </p:nvSpPr>
          <p:spPr bwMode="auto">
            <a:xfrm>
              <a:off x="1056" y="2112"/>
              <a:ext cx="576" cy="76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58" name="Line 15">
              <a:extLst>
                <a:ext uri="{FF2B5EF4-FFF2-40B4-BE49-F238E27FC236}">
                  <a16:creationId xmlns:a16="http://schemas.microsoft.com/office/drawing/2014/main" id="{CD784F3D-CCE8-464C-94AC-6E706B6634A0}"/>
                </a:ext>
              </a:extLst>
            </p:cNvPr>
            <p:cNvSpPr>
              <a:spLocks noChangeShapeType="1"/>
            </p:cNvSpPr>
            <p:nvPr/>
          </p:nvSpPr>
          <p:spPr bwMode="auto">
            <a:xfrm>
              <a:off x="1008" y="3072"/>
              <a:ext cx="240" cy="62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59" name="Line 16">
              <a:extLst>
                <a:ext uri="{FF2B5EF4-FFF2-40B4-BE49-F238E27FC236}">
                  <a16:creationId xmlns:a16="http://schemas.microsoft.com/office/drawing/2014/main" id="{668421A1-1D67-4831-819A-4D8CD2D6B497}"/>
                </a:ext>
              </a:extLst>
            </p:cNvPr>
            <p:cNvSpPr>
              <a:spLocks noChangeShapeType="1"/>
            </p:cNvSpPr>
            <p:nvPr/>
          </p:nvSpPr>
          <p:spPr bwMode="auto">
            <a:xfrm flipH="1">
              <a:off x="576" y="3024"/>
              <a:ext cx="384" cy="72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 name="Group 17">
            <a:extLst>
              <a:ext uri="{FF2B5EF4-FFF2-40B4-BE49-F238E27FC236}">
                <a16:creationId xmlns:a16="http://schemas.microsoft.com/office/drawing/2014/main" id="{68AAD2F8-579E-4DD1-AC0C-62051242DF7D}"/>
              </a:ext>
            </a:extLst>
          </p:cNvPr>
          <p:cNvGrpSpPr>
            <a:grpSpLocks/>
          </p:cNvGrpSpPr>
          <p:nvPr/>
        </p:nvGrpSpPr>
        <p:grpSpPr bwMode="auto">
          <a:xfrm>
            <a:off x="5715000" y="3371850"/>
            <a:ext cx="2743200" cy="3152775"/>
            <a:chOff x="3264" y="1872"/>
            <a:chExt cx="1728" cy="1986"/>
          </a:xfrm>
        </p:grpSpPr>
        <p:grpSp>
          <p:nvGrpSpPr>
            <p:cNvPr id="65544" name="Group 18">
              <a:extLst>
                <a:ext uri="{FF2B5EF4-FFF2-40B4-BE49-F238E27FC236}">
                  <a16:creationId xmlns:a16="http://schemas.microsoft.com/office/drawing/2014/main" id="{7E1DCD01-42B3-4756-B985-EB471C4AEAAF}"/>
                </a:ext>
              </a:extLst>
            </p:cNvPr>
            <p:cNvGrpSpPr>
              <a:grpSpLocks/>
            </p:cNvGrpSpPr>
            <p:nvPr/>
          </p:nvGrpSpPr>
          <p:grpSpPr bwMode="auto">
            <a:xfrm>
              <a:off x="3264" y="1872"/>
              <a:ext cx="1728" cy="1986"/>
              <a:chOff x="3264" y="1872"/>
              <a:chExt cx="1728" cy="1986"/>
            </a:xfrm>
          </p:grpSpPr>
          <p:sp>
            <p:nvSpPr>
              <p:cNvPr id="1148947" name="Text Box 19">
                <a:extLst>
                  <a:ext uri="{FF2B5EF4-FFF2-40B4-BE49-F238E27FC236}">
                    <a16:creationId xmlns:a16="http://schemas.microsoft.com/office/drawing/2014/main" id="{FB562158-04D4-4CF7-850A-52B553E6B21D}"/>
                  </a:ext>
                </a:extLst>
              </p:cNvPr>
              <p:cNvSpPr txBox="1">
                <a:spLocks noChangeArrowheads="1"/>
              </p:cNvSpPr>
              <p:nvPr/>
            </p:nvSpPr>
            <p:spPr bwMode="auto">
              <a:xfrm>
                <a:off x="3888" y="1872"/>
                <a:ext cx="480" cy="354"/>
              </a:xfrm>
              <a:prstGeom prst="rect">
                <a:avLst/>
              </a:prstGeom>
              <a:noFill/>
              <a:ln w="9525">
                <a:noFill/>
                <a:miter lim="800000"/>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lang="en-US" altLang="zh-CN" sz="2800" b="1" noProof="1">
                    <a:effectLst>
                      <a:outerShdw blurRad="38100" dist="38100" dir="2700000">
                        <a:srgbClr val="C0C0C0"/>
                      </a:outerShdw>
                    </a:effectLst>
                    <a:latin typeface="宋体" panose="02010600030101010101" pitchFamily="2" charset="-122"/>
                    <a:cs typeface="+mn-ea"/>
                  </a:rPr>
                  <a:t>S</a:t>
                </a:r>
                <a:endParaRPr lang="en-US" altLang="zh-CN" sz="2800" b="1" noProof="1">
                  <a:effectLst>
                    <a:outerShdw blurRad="38100" dist="38100" dir="2700000">
                      <a:srgbClr val="C0C0C0"/>
                    </a:outerShdw>
                  </a:effectLst>
                  <a:latin typeface="宋体" panose="02010600030101010101" pitchFamily="2" charset="-122"/>
                </a:endParaRPr>
              </a:p>
            </p:txBody>
          </p:sp>
          <p:sp>
            <p:nvSpPr>
              <p:cNvPr id="1148948" name="Text Box 20">
                <a:extLst>
                  <a:ext uri="{FF2B5EF4-FFF2-40B4-BE49-F238E27FC236}">
                    <a16:creationId xmlns:a16="http://schemas.microsoft.com/office/drawing/2014/main" id="{41909273-5987-4BF1-B657-EB497A8574DE}"/>
                  </a:ext>
                </a:extLst>
              </p:cNvPr>
              <p:cNvSpPr txBox="1">
                <a:spLocks noChangeArrowheads="1"/>
              </p:cNvSpPr>
              <p:nvPr/>
            </p:nvSpPr>
            <p:spPr bwMode="auto">
              <a:xfrm>
                <a:off x="4512" y="2784"/>
                <a:ext cx="480" cy="354"/>
              </a:xfrm>
              <a:prstGeom prst="rect">
                <a:avLst/>
              </a:prstGeom>
              <a:noFill/>
              <a:ln w="9525">
                <a:noFill/>
                <a:miter lim="800000"/>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lang="en-US" altLang="zh-CN" sz="2800" b="1" noProof="1">
                    <a:effectLst>
                      <a:outerShdw blurRad="38100" dist="38100" dir="2700000">
                        <a:srgbClr val="C0C0C0"/>
                      </a:outerShdw>
                    </a:effectLst>
                    <a:latin typeface="宋体" panose="02010600030101010101" pitchFamily="2" charset="-122"/>
                    <a:cs typeface="+mn-ea"/>
                  </a:rPr>
                  <a:t>d</a:t>
                </a:r>
                <a:endParaRPr lang="en-US" altLang="zh-CN" sz="2800" b="1" noProof="1">
                  <a:effectLst>
                    <a:outerShdw blurRad="38100" dist="38100" dir="2700000">
                      <a:srgbClr val="C0C0C0"/>
                    </a:outerShdw>
                  </a:effectLst>
                  <a:latin typeface="宋体" panose="02010600030101010101" pitchFamily="2" charset="-122"/>
                </a:endParaRPr>
              </a:p>
            </p:txBody>
          </p:sp>
          <p:sp>
            <p:nvSpPr>
              <p:cNvPr id="1148949" name="Text Box 21">
                <a:extLst>
                  <a:ext uri="{FF2B5EF4-FFF2-40B4-BE49-F238E27FC236}">
                    <a16:creationId xmlns:a16="http://schemas.microsoft.com/office/drawing/2014/main" id="{5CEF1091-1E3C-463B-833D-55055CAB83CC}"/>
                  </a:ext>
                </a:extLst>
              </p:cNvPr>
              <p:cNvSpPr txBox="1">
                <a:spLocks noChangeArrowheads="1"/>
              </p:cNvSpPr>
              <p:nvPr/>
            </p:nvSpPr>
            <p:spPr bwMode="auto">
              <a:xfrm>
                <a:off x="3264" y="2784"/>
                <a:ext cx="480" cy="354"/>
              </a:xfrm>
              <a:prstGeom prst="rect">
                <a:avLst/>
              </a:prstGeom>
              <a:noFill/>
              <a:ln w="9525">
                <a:noFill/>
                <a:miter lim="800000"/>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lang="en-US" altLang="zh-CN" sz="2800" b="1" noProof="1">
                    <a:effectLst>
                      <a:outerShdw blurRad="38100" dist="38100" dir="2700000">
                        <a:srgbClr val="C0C0C0"/>
                      </a:outerShdw>
                    </a:effectLst>
                    <a:latin typeface="宋体" panose="02010600030101010101" pitchFamily="2" charset="-122"/>
                    <a:cs typeface="+mn-ea"/>
                  </a:rPr>
                  <a:t>c</a:t>
                </a:r>
                <a:endParaRPr lang="en-US" altLang="zh-CN" sz="2800" b="1" noProof="1">
                  <a:effectLst>
                    <a:outerShdw blurRad="38100" dist="38100" dir="2700000">
                      <a:srgbClr val="C0C0C0"/>
                    </a:outerShdw>
                  </a:effectLst>
                  <a:latin typeface="宋体" panose="02010600030101010101" pitchFamily="2" charset="-122"/>
                </a:endParaRPr>
              </a:p>
            </p:txBody>
          </p:sp>
          <p:sp>
            <p:nvSpPr>
              <p:cNvPr id="1148950" name="Text Box 22">
                <a:extLst>
                  <a:ext uri="{FF2B5EF4-FFF2-40B4-BE49-F238E27FC236}">
                    <a16:creationId xmlns:a16="http://schemas.microsoft.com/office/drawing/2014/main" id="{D2007808-379D-4648-9F0D-60E0E2718AAE}"/>
                  </a:ext>
                </a:extLst>
              </p:cNvPr>
              <p:cNvSpPr txBox="1">
                <a:spLocks noChangeArrowheads="1"/>
              </p:cNvSpPr>
              <p:nvPr/>
            </p:nvSpPr>
            <p:spPr bwMode="auto">
              <a:xfrm>
                <a:off x="3840" y="2784"/>
                <a:ext cx="480" cy="354"/>
              </a:xfrm>
              <a:prstGeom prst="rect">
                <a:avLst/>
              </a:prstGeom>
              <a:noFill/>
              <a:ln w="9525">
                <a:noFill/>
                <a:miter lim="800000"/>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lang="en-US" altLang="zh-CN" sz="2800" b="1" noProof="1">
                    <a:effectLst>
                      <a:outerShdw blurRad="38100" dist="38100" dir="2700000">
                        <a:srgbClr val="C0C0C0"/>
                      </a:outerShdw>
                    </a:effectLst>
                    <a:latin typeface="宋体" panose="02010600030101010101" pitchFamily="2" charset="-122"/>
                    <a:cs typeface="+mn-ea"/>
                  </a:rPr>
                  <a:t>A</a:t>
                </a:r>
                <a:endParaRPr lang="en-US" altLang="zh-CN" sz="2800" b="1" noProof="1">
                  <a:effectLst>
                    <a:outerShdw blurRad="38100" dist="38100" dir="2700000">
                      <a:srgbClr val="C0C0C0"/>
                    </a:outerShdw>
                  </a:effectLst>
                  <a:latin typeface="宋体" panose="02010600030101010101" pitchFamily="2" charset="-122"/>
                </a:endParaRPr>
              </a:p>
            </p:txBody>
          </p:sp>
          <p:sp>
            <p:nvSpPr>
              <p:cNvPr id="1148951" name="Text Box 23">
                <a:extLst>
                  <a:ext uri="{FF2B5EF4-FFF2-40B4-BE49-F238E27FC236}">
                    <a16:creationId xmlns:a16="http://schemas.microsoft.com/office/drawing/2014/main" id="{5C7BAEB6-380A-4EDE-B0B3-FE1F7BD1B25A}"/>
                  </a:ext>
                </a:extLst>
              </p:cNvPr>
              <p:cNvSpPr txBox="1">
                <a:spLocks noChangeArrowheads="1"/>
              </p:cNvSpPr>
              <p:nvPr/>
            </p:nvSpPr>
            <p:spPr bwMode="auto">
              <a:xfrm>
                <a:off x="3840" y="3504"/>
                <a:ext cx="480" cy="354"/>
              </a:xfrm>
              <a:prstGeom prst="rect">
                <a:avLst/>
              </a:prstGeom>
              <a:noFill/>
              <a:ln w="9525">
                <a:noFill/>
                <a:miter lim="800000"/>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lang="en-US" altLang="zh-CN" sz="2800" b="1" noProof="1">
                    <a:effectLst>
                      <a:outerShdw blurRad="38100" dist="38100" dir="2700000">
                        <a:srgbClr val="C0C0C0"/>
                      </a:outerShdw>
                    </a:effectLst>
                    <a:latin typeface="宋体" panose="02010600030101010101" pitchFamily="2" charset="-122"/>
                    <a:cs typeface="+mn-ea"/>
                  </a:rPr>
                  <a:t>a</a:t>
                </a:r>
                <a:endParaRPr lang="en-US" altLang="zh-CN" sz="2800" b="1" noProof="1">
                  <a:effectLst>
                    <a:outerShdw blurRad="38100" dist="38100" dir="2700000">
                      <a:srgbClr val="C0C0C0"/>
                    </a:outerShdw>
                  </a:effectLst>
                  <a:latin typeface="宋体" panose="02010600030101010101" pitchFamily="2" charset="-122"/>
                </a:endParaRPr>
              </a:p>
            </p:txBody>
          </p:sp>
        </p:grpSp>
        <p:sp>
          <p:nvSpPr>
            <p:cNvPr id="65545" name="Line 24">
              <a:extLst>
                <a:ext uri="{FF2B5EF4-FFF2-40B4-BE49-F238E27FC236}">
                  <a16:creationId xmlns:a16="http://schemas.microsoft.com/office/drawing/2014/main" id="{80BC27A2-EA7C-4817-A137-852C77AB61AF}"/>
                </a:ext>
              </a:extLst>
            </p:cNvPr>
            <p:cNvSpPr>
              <a:spLocks noChangeShapeType="1"/>
            </p:cNvSpPr>
            <p:nvPr/>
          </p:nvSpPr>
          <p:spPr bwMode="auto">
            <a:xfrm flipH="1">
              <a:off x="3408" y="2160"/>
              <a:ext cx="576" cy="81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46" name="Line 25">
              <a:extLst>
                <a:ext uri="{FF2B5EF4-FFF2-40B4-BE49-F238E27FC236}">
                  <a16:creationId xmlns:a16="http://schemas.microsoft.com/office/drawing/2014/main" id="{B348160E-4E99-4EB5-AD02-9AA0DFA45866}"/>
                </a:ext>
              </a:extLst>
            </p:cNvPr>
            <p:cNvSpPr>
              <a:spLocks noChangeShapeType="1"/>
            </p:cNvSpPr>
            <p:nvPr/>
          </p:nvSpPr>
          <p:spPr bwMode="auto">
            <a:xfrm flipH="1">
              <a:off x="3984" y="2208"/>
              <a:ext cx="0" cy="76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47" name="Line 26">
              <a:extLst>
                <a:ext uri="{FF2B5EF4-FFF2-40B4-BE49-F238E27FC236}">
                  <a16:creationId xmlns:a16="http://schemas.microsoft.com/office/drawing/2014/main" id="{1FD5C256-4558-44E3-BB15-272C1A0F2CAC}"/>
                </a:ext>
              </a:extLst>
            </p:cNvPr>
            <p:cNvSpPr>
              <a:spLocks noChangeShapeType="1"/>
            </p:cNvSpPr>
            <p:nvPr/>
          </p:nvSpPr>
          <p:spPr bwMode="auto">
            <a:xfrm>
              <a:off x="4032" y="2160"/>
              <a:ext cx="576" cy="76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48" name="Line 27">
              <a:extLst>
                <a:ext uri="{FF2B5EF4-FFF2-40B4-BE49-F238E27FC236}">
                  <a16:creationId xmlns:a16="http://schemas.microsoft.com/office/drawing/2014/main" id="{FD5588F8-393F-427A-B04C-85D2FF04D14A}"/>
                </a:ext>
              </a:extLst>
            </p:cNvPr>
            <p:cNvSpPr>
              <a:spLocks noChangeShapeType="1"/>
            </p:cNvSpPr>
            <p:nvPr/>
          </p:nvSpPr>
          <p:spPr bwMode="auto">
            <a:xfrm flipH="1">
              <a:off x="3984" y="3072"/>
              <a:ext cx="0" cy="57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48931"/>
                                        </p:tgtEl>
                                        <p:attrNameLst>
                                          <p:attrName>style.visibility</p:attrName>
                                        </p:attrNameLst>
                                      </p:cBhvr>
                                      <p:to>
                                        <p:strVal val="visible"/>
                                      </p:to>
                                    </p:set>
                                    <p:animEffect transition="in" filter="wipe(up)">
                                      <p:cBhvr>
                                        <p:cTn id="7" dur="500"/>
                                        <p:tgtEl>
                                          <p:spTgt spid="1148931"/>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7" presetClass="entr" presetSubtype="1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p:cTn id="18" dur="500" fill="hold"/>
                                        <p:tgtEl>
                                          <p:spTgt spid="4"/>
                                        </p:tgtEl>
                                        <p:attrNameLst>
                                          <p:attrName>ppt_w</p:attrName>
                                        </p:attrNameLst>
                                      </p:cBhvr>
                                      <p:tavLst>
                                        <p:tav tm="0">
                                          <p:val>
                                            <p:fltVal val="0"/>
                                          </p:val>
                                        </p:tav>
                                        <p:tav tm="100000">
                                          <p:val>
                                            <p:strVal val="#ppt_w"/>
                                          </p:val>
                                        </p:tav>
                                      </p:tavLst>
                                    </p:anim>
                                    <p:anim calcmode="lin" valueType="num">
                                      <p:cBhvr>
                                        <p:cTn id="19"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8931" grpId="0"/>
    </p:bldLst>
  </p:timing>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F6A6BAD0-F9A3-4713-A1FA-BD2EA3AFBF80}"/>
              </a:ext>
            </a:extLst>
          </p:cNvPr>
          <p:cNvSpPr>
            <a:spLocks noGrp="1"/>
          </p:cNvSpPr>
          <p:nvPr>
            <p:ph type="dt" sz="quarter" idx="10"/>
          </p:nvPr>
        </p:nvSpPr>
        <p:spPr bwMode="auto">
          <a:xfrm>
            <a:off x="457200" y="6245225"/>
            <a:ext cx="2133600" cy="476250"/>
          </a:xfrm>
          <a:ln>
            <a:miter lim="800000"/>
          </a:ln>
        </p:spPr>
        <p:txBody>
          <a:bodyPr vert="horz" wrap="square" lIns="91440" tIns="45720" rIns="91440" bIns="45720" numCol="1" anchor="t" anchorCtr="0" compatLnSpc="1"/>
          <a:lstStyle/>
          <a:p>
            <a:pPr>
              <a:buFontTx/>
              <a:buNone/>
              <a:defRPr/>
            </a:pPr>
            <a:fld id="{8766C7EE-72DA-4CB9-816B-672BD03A1B16}" type="datetime1">
              <a:rPr lang="zh-CN" altLang="en-US" noProof="0" smtClean="0">
                <a:latin typeface="+mn-lt"/>
              </a:rPr>
              <a:pPr>
                <a:buFontTx/>
                <a:buNone/>
                <a:defRPr/>
              </a:pPr>
              <a:t>2022/4/27</a:t>
            </a:fld>
            <a:endParaRPr lang="en-US" altLang="zh-CN" noProof="0">
              <a:latin typeface="+mn-lt"/>
            </a:endParaRPr>
          </a:p>
        </p:txBody>
      </p:sp>
      <p:sp>
        <p:nvSpPr>
          <p:cNvPr id="66563" name="灯片编号占位符 5">
            <a:extLst>
              <a:ext uri="{FF2B5EF4-FFF2-40B4-BE49-F238E27FC236}">
                <a16:creationId xmlns:a16="http://schemas.microsoft.com/office/drawing/2014/main" id="{D3062AE4-CBA7-452F-920E-ABC7AB543548}"/>
              </a:ext>
            </a:extLst>
          </p:cNvPr>
          <p:cNvSpPr>
            <a:spLocks noGrp="1" noChangeArrowheads="1"/>
          </p:cNvSpPr>
          <p:nvPr>
            <p:ph type="sldNum" sz="quarter" idx="12"/>
          </p:nvPr>
        </p:nvSpPr>
        <p:spPr bwMode="auto">
          <a:xfrm>
            <a:off x="6553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 typeface="Arial" panose="020B0604020202020204" pitchFamily="34" charset="0"/>
              <a:buNone/>
            </a:pPr>
            <a:fld id="{A1C89F83-321D-450D-9D20-663431E3FF6A}" type="slidenum">
              <a:rPr lang="en-US" altLang="zh-CN" sz="1400" b="0" smtClean="0">
                <a:latin typeface="Arial" panose="020B0604020202020204" pitchFamily="34" charset="0"/>
                <a:ea typeface="宋体" panose="02010600030101010101" pitchFamily="2" charset="-122"/>
              </a:rPr>
              <a:pPr>
                <a:spcBef>
                  <a:spcPct val="0"/>
                </a:spcBef>
                <a:buClrTx/>
                <a:buSzTx/>
                <a:buFont typeface="Arial" panose="020B0604020202020204" pitchFamily="34" charset="0"/>
                <a:buNone/>
              </a:pPr>
              <a:t>94</a:t>
            </a:fld>
            <a:endParaRPr lang="en-US" altLang="zh-CN" sz="1400" b="0">
              <a:latin typeface="Arial" panose="020B0604020202020204" pitchFamily="34" charset="0"/>
              <a:ea typeface="宋体" panose="02010600030101010101" pitchFamily="2" charset="-122"/>
            </a:endParaRPr>
          </a:p>
        </p:txBody>
      </p:sp>
      <p:sp>
        <p:nvSpPr>
          <p:cNvPr id="66564" name="Rectangle 2">
            <a:extLst>
              <a:ext uri="{FF2B5EF4-FFF2-40B4-BE49-F238E27FC236}">
                <a16:creationId xmlns:a16="http://schemas.microsoft.com/office/drawing/2014/main" id="{9F8C0C48-570E-439A-990F-66AFFAF92953}"/>
              </a:ext>
            </a:extLst>
          </p:cNvPr>
          <p:cNvSpPr>
            <a:spLocks noGrp="1" noChangeArrowheads="1"/>
          </p:cNvSpPr>
          <p:nvPr>
            <p:ph type="title" idx="4294967295"/>
          </p:nvPr>
        </p:nvSpPr>
        <p:spPr>
          <a:xfrm>
            <a:off x="1403350" y="549275"/>
            <a:ext cx="7296150" cy="484188"/>
          </a:xfrm>
        </p:spPr>
        <p:txBody>
          <a:bodyPr lIns="92075" tIns="46038" rIns="92075" bIns="46038" anchor="ctr"/>
          <a:lstStyle/>
          <a:p>
            <a:pPr eaLnBrk="1" hangingPunct="1"/>
            <a:r>
              <a:rPr lang="zh-CN" altLang="en-US">
                <a:latin typeface="Times New Roman" panose="02020603050405020304" pitchFamily="18" charset="0"/>
              </a:rPr>
              <a:t>不确定性的解决方法</a:t>
            </a:r>
          </a:p>
        </p:txBody>
      </p:sp>
      <p:sp>
        <p:nvSpPr>
          <p:cNvPr id="1149955" name="Rectangle 3">
            <a:extLst>
              <a:ext uri="{FF2B5EF4-FFF2-40B4-BE49-F238E27FC236}">
                <a16:creationId xmlns:a16="http://schemas.microsoft.com/office/drawing/2014/main" id="{62D19FBB-9963-4620-B450-A46CD194BFC4}"/>
              </a:ext>
            </a:extLst>
          </p:cNvPr>
          <p:cNvSpPr>
            <a:spLocks noGrp="1" noChangeArrowheads="1"/>
          </p:cNvSpPr>
          <p:nvPr>
            <p:ph type="body" idx="4294967295"/>
          </p:nvPr>
        </p:nvSpPr>
        <p:spPr>
          <a:xfrm>
            <a:off x="762000" y="1341438"/>
            <a:ext cx="7924800" cy="5111750"/>
          </a:xfrm>
        </p:spPr>
        <p:txBody>
          <a:bodyPr lIns="92075" tIns="46038" rIns="92075" bIns="46038"/>
          <a:lstStyle/>
          <a:p>
            <a:pPr eaLnBrk="1" hangingPunct="1">
              <a:lnSpc>
                <a:spcPct val="140000"/>
              </a:lnSpc>
              <a:buFont typeface="Wingdings" panose="05000000000000000000" pitchFamily="2" charset="2"/>
              <a:buNone/>
            </a:pPr>
            <a:r>
              <a:rPr lang="en-US" altLang="zh-CN" sz="2800">
                <a:latin typeface="楷体_GB2312" pitchFamily="49" charset="-122"/>
              </a:rPr>
              <a:t>1) </a:t>
            </a:r>
            <a:r>
              <a:rPr lang="zh-CN" altLang="en-US" sz="2800">
                <a:latin typeface="楷体_GB2312" pitchFamily="49" charset="-122"/>
              </a:rPr>
              <a:t>采用回溯算法</a:t>
            </a:r>
          </a:p>
          <a:p>
            <a:pPr lvl="1" eaLnBrk="1" hangingPunct="1">
              <a:lnSpc>
                <a:spcPct val="140000"/>
              </a:lnSpc>
            </a:pPr>
            <a:r>
              <a:rPr lang="zh-CN" altLang="en-US">
                <a:latin typeface="楷体_GB2312" pitchFamily="49" charset="-122"/>
              </a:rPr>
              <a:t>过于复杂，效率低下</a:t>
            </a:r>
          </a:p>
          <a:p>
            <a:pPr eaLnBrk="1" hangingPunct="1">
              <a:lnSpc>
                <a:spcPct val="140000"/>
              </a:lnSpc>
              <a:buFont typeface="Wingdings" panose="05000000000000000000" pitchFamily="2" charset="2"/>
              <a:buNone/>
            </a:pPr>
            <a:r>
              <a:rPr lang="en-US" altLang="zh-CN" sz="2800">
                <a:latin typeface="楷体_GB2312" pitchFamily="49" charset="-122"/>
              </a:rPr>
              <a:t>2</a:t>
            </a:r>
            <a:r>
              <a:rPr lang="zh-CN" altLang="en-US" sz="2800">
                <a:latin typeface="楷体_GB2312" pitchFamily="49" charset="-122"/>
              </a:rPr>
              <a:t>）改写文法</a:t>
            </a:r>
          </a:p>
          <a:p>
            <a:pPr lvl="1" eaLnBrk="1" hangingPunct="1">
              <a:lnSpc>
                <a:spcPct val="140000"/>
              </a:lnSpc>
            </a:pPr>
            <a:r>
              <a:rPr lang="zh-CN" altLang="en-US">
                <a:latin typeface="楷体_GB2312" pitchFamily="49" charset="-122"/>
              </a:rPr>
              <a:t>将非</a:t>
            </a:r>
            <a:r>
              <a:rPr lang="en-US" altLang="zh-CN">
                <a:latin typeface="楷体_GB2312" pitchFamily="49" charset="-122"/>
              </a:rPr>
              <a:t>LL(1)</a:t>
            </a:r>
            <a:r>
              <a:rPr lang="zh-CN" altLang="en-US">
                <a:latin typeface="楷体_GB2312" pitchFamily="49" charset="-122"/>
              </a:rPr>
              <a:t>文法改写为等价的</a:t>
            </a:r>
            <a:r>
              <a:rPr lang="en-US" altLang="zh-CN">
                <a:latin typeface="楷体_GB2312" pitchFamily="49" charset="-122"/>
              </a:rPr>
              <a:t>LL(1)</a:t>
            </a:r>
            <a:r>
              <a:rPr lang="zh-CN" altLang="zh-CN">
                <a:latin typeface="楷体_GB2312" pitchFamily="49" charset="-122"/>
              </a:rPr>
              <a:t>文法</a:t>
            </a:r>
          </a:p>
          <a:p>
            <a:pPr eaLnBrk="1" hangingPunct="1">
              <a:lnSpc>
                <a:spcPct val="140000"/>
              </a:lnSpc>
            </a:pPr>
            <a:r>
              <a:rPr lang="zh-CN" altLang="zh-CN" sz="2800">
                <a:latin typeface="楷体_GB2312" pitchFamily="49" charset="-122"/>
              </a:rPr>
              <a:t>无法改写时：</a:t>
            </a:r>
          </a:p>
          <a:p>
            <a:pPr lvl="1" eaLnBrk="1" hangingPunct="1">
              <a:lnSpc>
                <a:spcPct val="140000"/>
              </a:lnSpc>
            </a:pPr>
            <a:r>
              <a:rPr lang="zh-CN" altLang="zh-CN">
                <a:latin typeface="楷体_GB2312" pitchFamily="49" charset="-122"/>
              </a:rPr>
              <a:t>增加其它的判别因素</a:t>
            </a:r>
            <a:endParaRPr lang="zh-CN" altLang="en-US">
              <a:latin typeface="楷体_GB2312" pitchFamily="49" charset="-122"/>
            </a:endParaRPr>
          </a:p>
          <a:p>
            <a:pPr lvl="1" eaLnBrk="1" hangingPunct="1">
              <a:lnSpc>
                <a:spcPct val="140000"/>
              </a:lnSpc>
            </a:pPr>
            <a:r>
              <a:rPr lang="zh-CN" altLang="zh-CN">
                <a:latin typeface="楷体_GB2312" pitchFamily="49" charset="-122"/>
              </a:rPr>
              <a:t>文法过于复杂，无法用自顶向下方法处理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1149955">
                                            <p:txEl>
                                              <p:pRg st="0" end="0"/>
                                            </p:txEl>
                                          </p:spTgt>
                                        </p:tgtEl>
                                        <p:attrNameLst>
                                          <p:attrName>style.visibility</p:attrName>
                                        </p:attrNameLst>
                                      </p:cBhvr>
                                      <p:to>
                                        <p:strVal val="visible"/>
                                      </p:to>
                                    </p:set>
                                    <p:animEffect transition="in" filter="wipe(up)">
                                      <p:cBhvr>
                                        <p:cTn id="7" dur="75"/>
                                        <p:tgtEl>
                                          <p:spTgt spid="114995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par>
                                <p:cTn id="8" presetID="22" presetClass="entr" presetSubtype="1" fill="hold" grpId="0" nodeType="withEffect">
                                  <p:stCondLst>
                                    <p:cond delay="0"/>
                                  </p:stCondLst>
                                  <p:iterate type="lt">
                                    <p:tmPct val="100000"/>
                                  </p:iterate>
                                  <p:childTnLst>
                                    <p:set>
                                      <p:cBhvr>
                                        <p:cTn id="9" dur="1" fill="hold">
                                          <p:stCondLst>
                                            <p:cond delay="0"/>
                                          </p:stCondLst>
                                        </p:cTn>
                                        <p:tgtEl>
                                          <p:spTgt spid="1149955">
                                            <p:txEl>
                                              <p:pRg st="1" end="1"/>
                                            </p:txEl>
                                          </p:spTgt>
                                        </p:tgtEl>
                                        <p:attrNameLst>
                                          <p:attrName>style.visibility</p:attrName>
                                        </p:attrNameLst>
                                      </p:cBhvr>
                                      <p:to>
                                        <p:strVal val="visible"/>
                                      </p:to>
                                    </p:set>
                                    <p:animEffect transition="in" filter="wipe(up)">
                                      <p:cBhvr>
                                        <p:cTn id="10" dur="75"/>
                                        <p:tgtEl>
                                          <p:spTgt spid="1149955">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2" name="TYPE.WAV"/>
                                        </p:tgtEl>
                                      </p:cMediaNode>
                                    </p:audio>
                                  </p:sub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iterate type="lt">
                                    <p:tmPct val="100000"/>
                                  </p:iterate>
                                  <p:childTnLst>
                                    <p:set>
                                      <p:cBhvr>
                                        <p:cTn id="14" dur="1" fill="hold">
                                          <p:stCondLst>
                                            <p:cond delay="0"/>
                                          </p:stCondLst>
                                        </p:cTn>
                                        <p:tgtEl>
                                          <p:spTgt spid="1149955">
                                            <p:txEl>
                                              <p:pRg st="2" end="2"/>
                                            </p:txEl>
                                          </p:spTgt>
                                        </p:tgtEl>
                                        <p:attrNameLst>
                                          <p:attrName>style.visibility</p:attrName>
                                        </p:attrNameLst>
                                      </p:cBhvr>
                                      <p:to>
                                        <p:strVal val="visible"/>
                                      </p:to>
                                    </p:set>
                                    <p:animEffect transition="in" filter="wipe(up)">
                                      <p:cBhvr>
                                        <p:cTn id="15" dur="75"/>
                                        <p:tgtEl>
                                          <p:spTgt spid="1149955">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TYPE.WAV"/>
                                        </p:tgtEl>
                                      </p:cMediaNode>
                                    </p:audio>
                                  </p:subTnLst>
                                </p:cTn>
                              </p:par>
                              <p:par>
                                <p:cTn id="16" presetID="22" presetClass="entr" presetSubtype="1" fill="hold" grpId="0" nodeType="withEffect">
                                  <p:stCondLst>
                                    <p:cond delay="0"/>
                                  </p:stCondLst>
                                  <p:iterate type="lt">
                                    <p:tmPct val="100000"/>
                                  </p:iterate>
                                  <p:childTnLst>
                                    <p:set>
                                      <p:cBhvr>
                                        <p:cTn id="17" dur="1" fill="hold">
                                          <p:stCondLst>
                                            <p:cond delay="0"/>
                                          </p:stCondLst>
                                        </p:cTn>
                                        <p:tgtEl>
                                          <p:spTgt spid="1149955">
                                            <p:txEl>
                                              <p:pRg st="3" end="3"/>
                                            </p:txEl>
                                          </p:spTgt>
                                        </p:tgtEl>
                                        <p:attrNameLst>
                                          <p:attrName>style.visibility</p:attrName>
                                        </p:attrNameLst>
                                      </p:cBhvr>
                                      <p:to>
                                        <p:strVal val="visible"/>
                                      </p:to>
                                    </p:set>
                                    <p:animEffect transition="in" filter="wipe(up)">
                                      <p:cBhvr>
                                        <p:cTn id="18" dur="75"/>
                                        <p:tgtEl>
                                          <p:spTgt spid="1149955">
                                            <p:txEl>
                                              <p:pRg st="3" end="3"/>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2" name="TYPE.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iterate type="lt">
                                    <p:tmPct val="100000"/>
                                  </p:iterate>
                                  <p:childTnLst>
                                    <p:set>
                                      <p:cBhvr>
                                        <p:cTn id="22" dur="1" fill="hold">
                                          <p:stCondLst>
                                            <p:cond delay="0"/>
                                          </p:stCondLst>
                                        </p:cTn>
                                        <p:tgtEl>
                                          <p:spTgt spid="1149955">
                                            <p:txEl>
                                              <p:pRg st="4" end="4"/>
                                            </p:txEl>
                                          </p:spTgt>
                                        </p:tgtEl>
                                        <p:attrNameLst>
                                          <p:attrName>style.visibility</p:attrName>
                                        </p:attrNameLst>
                                      </p:cBhvr>
                                      <p:to>
                                        <p:strVal val="visible"/>
                                      </p:to>
                                    </p:set>
                                    <p:animEffect transition="in" filter="wipe(up)">
                                      <p:cBhvr>
                                        <p:cTn id="23" dur="75"/>
                                        <p:tgtEl>
                                          <p:spTgt spid="1149955">
                                            <p:txEl>
                                              <p:pRg st="4" end="4"/>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2" name="TYPE.WAV"/>
                                        </p:tgtEl>
                                      </p:cMediaNode>
                                    </p:audio>
                                  </p:subTnLst>
                                </p:cTn>
                              </p:par>
                              <p:par>
                                <p:cTn id="24" presetID="22" presetClass="entr" presetSubtype="1" fill="hold" grpId="0" nodeType="withEffect">
                                  <p:stCondLst>
                                    <p:cond delay="0"/>
                                  </p:stCondLst>
                                  <p:iterate type="lt">
                                    <p:tmPct val="100000"/>
                                  </p:iterate>
                                  <p:childTnLst>
                                    <p:set>
                                      <p:cBhvr>
                                        <p:cTn id="25" dur="1" fill="hold">
                                          <p:stCondLst>
                                            <p:cond delay="0"/>
                                          </p:stCondLst>
                                        </p:cTn>
                                        <p:tgtEl>
                                          <p:spTgt spid="1149955">
                                            <p:txEl>
                                              <p:pRg st="5" end="5"/>
                                            </p:txEl>
                                          </p:spTgt>
                                        </p:tgtEl>
                                        <p:attrNameLst>
                                          <p:attrName>style.visibility</p:attrName>
                                        </p:attrNameLst>
                                      </p:cBhvr>
                                      <p:to>
                                        <p:strVal val="visible"/>
                                      </p:to>
                                    </p:set>
                                    <p:animEffect transition="in" filter="wipe(up)">
                                      <p:cBhvr>
                                        <p:cTn id="26" dur="75"/>
                                        <p:tgtEl>
                                          <p:spTgt spid="1149955">
                                            <p:txEl>
                                              <p:pRg st="5" end="5"/>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2" name="TYPE.WAV"/>
                                        </p:tgtEl>
                                      </p:cMediaNode>
                                    </p:audio>
                                  </p:subTnLst>
                                </p:cTn>
                              </p:par>
                              <p:par>
                                <p:cTn id="27" presetID="22" presetClass="entr" presetSubtype="1" fill="hold" grpId="0" nodeType="withEffect">
                                  <p:stCondLst>
                                    <p:cond delay="0"/>
                                  </p:stCondLst>
                                  <p:iterate type="lt">
                                    <p:tmPct val="100000"/>
                                  </p:iterate>
                                  <p:childTnLst>
                                    <p:set>
                                      <p:cBhvr>
                                        <p:cTn id="28" dur="1" fill="hold">
                                          <p:stCondLst>
                                            <p:cond delay="0"/>
                                          </p:stCondLst>
                                        </p:cTn>
                                        <p:tgtEl>
                                          <p:spTgt spid="1149955">
                                            <p:txEl>
                                              <p:pRg st="6" end="6"/>
                                            </p:txEl>
                                          </p:spTgt>
                                        </p:tgtEl>
                                        <p:attrNameLst>
                                          <p:attrName>style.visibility</p:attrName>
                                        </p:attrNameLst>
                                      </p:cBhvr>
                                      <p:to>
                                        <p:strVal val="visible"/>
                                      </p:to>
                                    </p:set>
                                    <p:animEffect transition="in" filter="wipe(up)">
                                      <p:cBhvr>
                                        <p:cTn id="29" dur="75"/>
                                        <p:tgtEl>
                                          <p:spTgt spid="1149955">
                                            <p:txEl>
                                              <p:pRg st="6" end="6"/>
                                            </p:txEl>
                                          </p:spTgt>
                                        </p:tgtEl>
                                      </p:cBhvr>
                                    </p:animEffect>
                                  </p:childTnLst>
                                  <p:subTnLst>
                                    <p:audio>
                                      <p:cMediaNode>
                                        <p:cTn display="0" masterRel="sameClick">
                                          <p:stCondLst>
                                            <p:cond evt="begin" delay="0">
                                              <p:tn val="27"/>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9955"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126CA23-2127-4BC4-B69C-7A80754F79B5}"/>
              </a:ext>
            </a:extLst>
          </p:cNvPr>
          <p:cNvSpPr>
            <a:spLocks noGrp="1"/>
          </p:cNvSpPr>
          <p:nvPr>
            <p:ph type="dt" sz="quarter" idx="10"/>
          </p:nvPr>
        </p:nvSpPr>
        <p:spPr bwMode="auto">
          <a:xfrm>
            <a:off x="457200" y="6245225"/>
            <a:ext cx="2133600" cy="476250"/>
          </a:xfrm>
          <a:ln>
            <a:miter lim="800000"/>
          </a:ln>
        </p:spPr>
        <p:txBody>
          <a:bodyPr vert="horz" wrap="square" lIns="91440" tIns="45720" rIns="91440" bIns="45720" numCol="1" anchor="t" anchorCtr="0" compatLnSpc="1"/>
          <a:lstStyle/>
          <a:p>
            <a:pPr>
              <a:buFontTx/>
              <a:buNone/>
              <a:defRPr/>
            </a:pPr>
            <a:fld id="{1B80A14B-6C84-4FEC-8B6C-C81C68326F73}" type="datetime1">
              <a:rPr lang="zh-CN" altLang="en-US" noProof="0" smtClean="0">
                <a:latin typeface="+mn-lt"/>
              </a:rPr>
              <a:pPr>
                <a:buFontTx/>
                <a:buNone/>
                <a:defRPr/>
              </a:pPr>
              <a:t>2022/4/27</a:t>
            </a:fld>
            <a:endParaRPr lang="en-US" altLang="zh-CN" noProof="0">
              <a:latin typeface="+mn-lt"/>
            </a:endParaRPr>
          </a:p>
        </p:txBody>
      </p:sp>
      <p:sp>
        <p:nvSpPr>
          <p:cNvPr id="67587" name="灯片编号占位符 5">
            <a:extLst>
              <a:ext uri="{FF2B5EF4-FFF2-40B4-BE49-F238E27FC236}">
                <a16:creationId xmlns:a16="http://schemas.microsoft.com/office/drawing/2014/main" id="{BC8E7BB0-03FF-4434-A95E-8EB8649F1A62}"/>
              </a:ext>
            </a:extLst>
          </p:cNvPr>
          <p:cNvSpPr>
            <a:spLocks noGrp="1" noChangeArrowheads="1"/>
          </p:cNvSpPr>
          <p:nvPr>
            <p:ph type="sldNum" sz="quarter" idx="12"/>
          </p:nvPr>
        </p:nvSpPr>
        <p:spPr bwMode="auto">
          <a:xfrm>
            <a:off x="6553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 typeface="Arial" panose="020B0604020202020204" pitchFamily="34" charset="0"/>
              <a:buNone/>
            </a:pPr>
            <a:fld id="{12E9B5EF-06CD-4CE0-8B90-AA42F245ADDB}" type="slidenum">
              <a:rPr lang="en-US" altLang="zh-CN" sz="1400" b="0" smtClean="0">
                <a:latin typeface="Arial" panose="020B0604020202020204" pitchFamily="34" charset="0"/>
                <a:ea typeface="宋体" panose="02010600030101010101" pitchFamily="2" charset="-122"/>
              </a:rPr>
              <a:pPr>
                <a:spcBef>
                  <a:spcPct val="0"/>
                </a:spcBef>
                <a:buClrTx/>
                <a:buSzTx/>
                <a:buFont typeface="Arial" panose="020B0604020202020204" pitchFamily="34" charset="0"/>
                <a:buNone/>
              </a:pPr>
              <a:t>95</a:t>
            </a:fld>
            <a:endParaRPr lang="en-US" altLang="zh-CN" sz="1400" b="0">
              <a:latin typeface="Arial" panose="020B0604020202020204" pitchFamily="34" charset="0"/>
              <a:ea typeface="宋体" panose="02010600030101010101" pitchFamily="2" charset="-122"/>
            </a:endParaRPr>
          </a:p>
        </p:txBody>
      </p:sp>
      <p:sp>
        <p:nvSpPr>
          <p:cNvPr id="67588" name="Rectangle 2">
            <a:extLst>
              <a:ext uri="{FF2B5EF4-FFF2-40B4-BE49-F238E27FC236}">
                <a16:creationId xmlns:a16="http://schemas.microsoft.com/office/drawing/2014/main" id="{4C975D6F-3762-4416-BF23-6EE1F7FCBC39}"/>
              </a:ext>
            </a:extLst>
          </p:cNvPr>
          <p:cNvSpPr>
            <a:spLocks noGrp="1" noChangeArrowheads="1"/>
          </p:cNvSpPr>
          <p:nvPr>
            <p:ph type="title" idx="4294967295"/>
          </p:nvPr>
        </p:nvSpPr>
        <p:spPr>
          <a:xfrm>
            <a:off x="1187450" y="404813"/>
            <a:ext cx="4679950" cy="762000"/>
          </a:xfrm>
        </p:spPr>
        <p:txBody>
          <a:bodyPr anchor="ctr"/>
          <a:lstStyle/>
          <a:p>
            <a:pPr eaLnBrk="1" hangingPunct="1"/>
            <a:r>
              <a:rPr lang="en-US" altLang="zh-CN">
                <a:latin typeface="Times New Roman" panose="02020603050405020304" pitchFamily="18" charset="0"/>
              </a:rPr>
              <a:t>4.3 </a:t>
            </a:r>
            <a:r>
              <a:rPr lang="zh-CN" altLang="en-US">
                <a:latin typeface="Times New Roman" panose="02020603050405020304" pitchFamily="18" charset="0"/>
              </a:rPr>
              <a:t>预测分析法</a:t>
            </a:r>
          </a:p>
        </p:txBody>
      </p:sp>
      <p:sp>
        <p:nvSpPr>
          <p:cNvPr id="67589" name="Rectangle 3">
            <a:extLst>
              <a:ext uri="{FF2B5EF4-FFF2-40B4-BE49-F238E27FC236}">
                <a16:creationId xmlns:a16="http://schemas.microsoft.com/office/drawing/2014/main" id="{E4A75A0C-6514-47A8-87B6-90D0C70DF7F7}"/>
              </a:ext>
            </a:extLst>
          </p:cNvPr>
          <p:cNvSpPr>
            <a:spLocks noGrp="1" noChangeArrowheads="1"/>
          </p:cNvSpPr>
          <p:nvPr>
            <p:ph type="body" idx="4294967295"/>
          </p:nvPr>
        </p:nvSpPr>
        <p:spPr>
          <a:xfrm>
            <a:off x="457200" y="1627188"/>
            <a:ext cx="8458200" cy="4681537"/>
          </a:xfrm>
        </p:spPr>
        <p:txBody>
          <a:bodyPr/>
          <a:lstStyle/>
          <a:p>
            <a:pPr eaLnBrk="1" hangingPunct="1"/>
            <a:r>
              <a:rPr lang="zh-CN" altLang="en-US" sz="2800">
                <a:latin typeface="Times New Roman" panose="02020603050405020304" pitchFamily="18" charset="0"/>
              </a:rPr>
              <a:t>系统维持一个分析表和一个分析栈，根据当前扫描到的符号，选择当前语法变量（处于栈顶）的候选式进行推导</a:t>
            </a:r>
            <a:r>
              <a:rPr lang="en-US" altLang="zh-CN" sz="2800">
                <a:latin typeface="Times New Roman" panose="02020603050405020304" pitchFamily="18" charset="0"/>
              </a:rPr>
              <a:t>——</a:t>
            </a:r>
            <a:r>
              <a:rPr lang="zh-CN" altLang="en-US" sz="2800">
                <a:latin typeface="Times New Roman" panose="02020603050405020304" pitchFamily="18" charset="0"/>
              </a:rPr>
              <a:t>希望找到相应输入符号串的最左推导。</a:t>
            </a:r>
          </a:p>
          <a:p>
            <a:pPr eaLnBrk="1" hangingPunct="1"/>
            <a:r>
              <a:rPr lang="zh-CN" altLang="en-US" sz="2800">
                <a:latin typeface="Times New Roman" panose="02020603050405020304" pitchFamily="18" charset="0"/>
              </a:rPr>
              <a:t>一个通用的控制算法</a:t>
            </a:r>
          </a:p>
          <a:p>
            <a:pPr eaLnBrk="1" hangingPunct="1"/>
            <a:r>
              <a:rPr lang="zh-CN" altLang="en-US" sz="2800">
                <a:latin typeface="Times New Roman" panose="02020603050405020304" pitchFamily="18" charset="0"/>
              </a:rPr>
              <a:t>一个分析栈，</a:t>
            </a:r>
            <a:r>
              <a:rPr lang="en-US" altLang="zh-CN" sz="2800">
                <a:latin typeface="Times New Roman" panose="02020603050405020304" pitchFamily="18" charset="0"/>
              </a:rPr>
              <a:t>#</a:t>
            </a:r>
            <a:r>
              <a:rPr lang="zh-CN" altLang="en-US" sz="2800">
                <a:latin typeface="Times New Roman" panose="02020603050405020304" pitchFamily="18" charset="0"/>
              </a:rPr>
              <a:t>为栈底符号</a:t>
            </a:r>
          </a:p>
          <a:p>
            <a:pPr eaLnBrk="1" hangingPunct="1"/>
            <a:r>
              <a:rPr lang="zh-CN" altLang="en-US" sz="2800">
                <a:latin typeface="Times New Roman" panose="02020603050405020304" pitchFamily="18" charset="0"/>
              </a:rPr>
              <a:t>一个输入缓冲区，</a:t>
            </a:r>
            <a:r>
              <a:rPr lang="en-US" altLang="zh-CN" sz="2800">
                <a:latin typeface="Times New Roman" panose="02020603050405020304" pitchFamily="18" charset="0"/>
              </a:rPr>
              <a:t>#</a:t>
            </a:r>
            <a:r>
              <a:rPr lang="zh-CN" altLang="en-US" sz="2800">
                <a:latin typeface="Times New Roman" panose="02020603050405020304" pitchFamily="18" charset="0"/>
              </a:rPr>
              <a:t>为输入串结束符</a:t>
            </a:r>
          </a:p>
          <a:p>
            <a:pPr eaLnBrk="1" hangingPunct="1"/>
            <a:r>
              <a:rPr lang="zh-CN" altLang="en-US" sz="2800">
                <a:latin typeface="Times New Roman" panose="02020603050405020304" pitchFamily="18" charset="0"/>
              </a:rPr>
              <a:t>一个统一形式的分析表</a:t>
            </a:r>
            <a:r>
              <a:rPr lang="en-US" altLang="zh-CN" sz="2800">
                <a:latin typeface="Times New Roman" panose="02020603050405020304" pitchFamily="18" charset="0"/>
              </a:rPr>
              <a:t>M</a:t>
            </a:r>
          </a:p>
          <a:p>
            <a:pPr lvl="1" eaLnBrk="1" hangingPunct="1"/>
            <a:r>
              <a:rPr lang="zh-CN" altLang="en-US">
                <a:solidFill>
                  <a:srgbClr val="FF0000"/>
                </a:solidFill>
                <a:latin typeface="Times New Roman" panose="02020603050405020304" pitchFamily="18" charset="0"/>
              </a:rPr>
              <a:t>不同语言使用内容不同的分析表</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日期占位符 3">
            <a:extLst>
              <a:ext uri="{FF2B5EF4-FFF2-40B4-BE49-F238E27FC236}">
                <a16:creationId xmlns:a16="http://schemas.microsoft.com/office/drawing/2014/main" id="{DCB3CC8F-E6EB-42FC-A8FF-877956B926FE}"/>
              </a:ext>
            </a:extLst>
          </p:cNvPr>
          <p:cNvSpPr>
            <a:spLocks noGrp="1"/>
          </p:cNvSpPr>
          <p:nvPr>
            <p:ph type="dt" sz="quarter" idx="10"/>
          </p:nvPr>
        </p:nvSpPr>
        <p:spPr bwMode="auto">
          <a:xfrm>
            <a:off x="457200" y="6245225"/>
            <a:ext cx="2133600" cy="476250"/>
          </a:xfrm>
          <a:ln>
            <a:miter lim="800000"/>
          </a:ln>
        </p:spPr>
        <p:txBody>
          <a:bodyPr vert="horz" wrap="square" lIns="91440" tIns="45720" rIns="91440" bIns="45720" numCol="1" anchor="t" anchorCtr="0" compatLnSpc="1"/>
          <a:lstStyle/>
          <a:p>
            <a:pPr>
              <a:buFontTx/>
              <a:buNone/>
              <a:defRPr/>
            </a:pPr>
            <a:fld id="{D82CAA8B-1EAA-4812-820C-B8E35737FE60}" type="datetime1">
              <a:rPr lang="zh-CN" altLang="en-US" noProof="0" smtClean="0">
                <a:latin typeface="+mn-lt"/>
              </a:rPr>
              <a:pPr>
                <a:buFontTx/>
                <a:buNone/>
                <a:defRPr/>
              </a:pPr>
              <a:t>2022/4/27</a:t>
            </a:fld>
            <a:endParaRPr lang="en-US" altLang="zh-CN" noProof="0">
              <a:latin typeface="+mn-lt"/>
            </a:endParaRPr>
          </a:p>
        </p:txBody>
      </p:sp>
      <p:sp>
        <p:nvSpPr>
          <p:cNvPr id="68611" name="灯片编号占位符 5">
            <a:extLst>
              <a:ext uri="{FF2B5EF4-FFF2-40B4-BE49-F238E27FC236}">
                <a16:creationId xmlns:a16="http://schemas.microsoft.com/office/drawing/2014/main" id="{203CF42D-930F-421B-9A7E-B5BC21B58A9C}"/>
              </a:ext>
            </a:extLst>
          </p:cNvPr>
          <p:cNvSpPr>
            <a:spLocks noGrp="1" noChangeArrowheads="1"/>
          </p:cNvSpPr>
          <p:nvPr>
            <p:ph type="sldNum" sz="quarter" idx="12"/>
          </p:nvPr>
        </p:nvSpPr>
        <p:spPr bwMode="auto">
          <a:xfrm>
            <a:off x="6553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 typeface="Arial" panose="020B0604020202020204" pitchFamily="34" charset="0"/>
              <a:buNone/>
            </a:pPr>
            <a:fld id="{75141742-FDA0-4D84-A2E4-8A13D2651DEF}" type="slidenum">
              <a:rPr lang="en-US" altLang="zh-CN" sz="1400" b="0" smtClean="0">
                <a:latin typeface="Arial" panose="020B0604020202020204" pitchFamily="34" charset="0"/>
                <a:ea typeface="宋体" panose="02010600030101010101" pitchFamily="2" charset="-122"/>
              </a:rPr>
              <a:pPr>
                <a:spcBef>
                  <a:spcPct val="0"/>
                </a:spcBef>
                <a:buClrTx/>
                <a:buSzTx/>
                <a:buFont typeface="Arial" panose="020B0604020202020204" pitchFamily="34" charset="0"/>
                <a:buNone/>
              </a:pPr>
              <a:t>96</a:t>
            </a:fld>
            <a:endParaRPr lang="en-US" altLang="zh-CN" sz="1400" b="0">
              <a:latin typeface="Arial" panose="020B0604020202020204" pitchFamily="34" charset="0"/>
              <a:ea typeface="宋体" panose="02010600030101010101" pitchFamily="2" charset="-122"/>
            </a:endParaRPr>
          </a:p>
        </p:txBody>
      </p:sp>
      <p:sp>
        <p:nvSpPr>
          <p:cNvPr id="68612" name="Rectangle 2">
            <a:extLst>
              <a:ext uri="{FF2B5EF4-FFF2-40B4-BE49-F238E27FC236}">
                <a16:creationId xmlns:a16="http://schemas.microsoft.com/office/drawing/2014/main" id="{33A322D7-22A0-4AF6-A984-0ADFF27DCC63}"/>
              </a:ext>
            </a:extLst>
          </p:cNvPr>
          <p:cNvSpPr>
            <a:spLocks noGrp="1" noChangeArrowheads="1"/>
          </p:cNvSpPr>
          <p:nvPr>
            <p:ph type="title" idx="4294967295"/>
          </p:nvPr>
        </p:nvSpPr>
        <p:spPr>
          <a:xfrm>
            <a:off x="931863" y="303213"/>
            <a:ext cx="6711950" cy="965200"/>
          </a:xfrm>
        </p:spPr>
        <p:txBody>
          <a:bodyPr lIns="92075" tIns="46038" rIns="92075" bIns="46038" anchor="ctr"/>
          <a:lstStyle/>
          <a:p>
            <a:pPr eaLnBrk="1" hangingPunct="1"/>
            <a:r>
              <a:rPr lang="en-US" altLang="zh-CN">
                <a:latin typeface="Times New Roman" panose="02020603050405020304" pitchFamily="18" charset="0"/>
              </a:rPr>
              <a:t>4.3.1 </a:t>
            </a:r>
            <a:r>
              <a:rPr lang="zh-CN" altLang="en-US">
                <a:latin typeface="Times New Roman" panose="02020603050405020304" pitchFamily="18" charset="0"/>
              </a:rPr>
              <a:t>预测分析器的构成</a:t>
            </a:r>
          </a:p>
        </p:txBody>
      </p:sp>
      <p:grpSp>
        <p:nvGrpSpPr>
          <p:cNvPr id="68613" name="Group 3">
            <a:extLst>
              <a:ext uri="{FF2B5EF4-FFF2-40B4-BE49-F238E27FC236}">
                <a16:creationId xmlns:a16="http://schemas.microsoft.com/office/drawing/2014/main" id="{5D97C217-2DCF-441F-B87D-78C111E0F078}"/>
              </a:ext>
            </a:extLst>
          </p:cNvPr>
          <p:cNvGrpSpPr>
            <a:grpSpLocks/>
          </p:cNvGrpSpPr>
          <p:nvPr/>
        </p:nvGrpSpPr>
        <p:grpSpPr bwMode="auto">
          <a:xfrm>
            <a:off x="468313" y="1609725"/>
            <a:ext cx="8370887" cy="4267200"/>
            <a:chOff x="432" y="912"/>
            <a:chExt cx="5136" cy="2684"/>
          </a:xfrm>
        </p:grpSpPr>
        <p:sp>
          <p:nvSpPr>
            <p:cNvPr id="1152004" name="Rectangle 4">
              <a:extLst>
                <a:ext uri="{FF2B5EF4-FFF2-40B4-BE49-F238E27FC236}">
                  <a16:creationId xmlns:a16="http://schemas.microsoft.com/office/drawing/2014/main" id="{2346446E-EC83-4259-9782-D8F375AFAA8E}"/>
                </a:ext>
              </a:extLst>
            </p:cNvPr>
            <p:cNvSpPr>
              <a:spLocks noChangeArrowheads="1"/>
            </p:cNvSpPr>
            <p:nvPr/>
          </p:nvSpPr>
          <p:spPr bwMode="auto">
            <a:xfrm>
              <a:off x="1152" y="912"/>
              <a:ext cx="3503" cy="376"/>
            </a:xfrm>
            <a:prstGeom prst="rect">
              <a:avLst/>
            </a:prstGeom>
            <a:noFill/>
            <a:ln w="12700">
              <a:solidFill>
                <a:schemeClr val="tx1"/>
              </a:solidFill>
              <a:miter lim="800000"/>
            </a:ln>
            <a:effectLst/>
          </p:spPr>
          <p:txBody>
            <a:bodyPr wrap="none" lIns="92075" tIns="46038" rIns="92075" bIns="46038" anchor="ctr"/>
            <a:lstStyle>
              <a:lvl1pPr>
                <a:defRPr sz="2600">
                  <a:solidFill>
                    <a:schemeClr val="tx1"/>
                  </a:solidFill>
                  <a:latin typeface="Times New Roman" panose="02020603050405020304" pitchFamily="18" charset="0"/>
                  <a:ea typeface="宋体" panose="02010600030101010101" pitchFamily="2" charset="-122"/>
                </a:defRPr>
              </a:lvl1pPr>
              <a:lvl2pPr>
                <a:defRPr sz="2600">
                  <a:solidFill>
                    <a:schemeClr val="tx1"/>
                  </a:solidFill>
                  <a:latin typeface="Times New Roman" panose="02020603050405020304" pitchFamily="18" charset="0"/>
                  <a:ea typeface="宋体" panose="02010600030101010101" pitchFamily="2" charset="-122"/>
                </a:defRPr>
              </a:lvl2pPr>
              <a:lvl3pPr>
                <a:defRPr sz="2600">
                  <a:solidFill>
                    <a:schemeClr val="tx1"/>
                  </a:solidFill>
                  <a:latin typeface="Times New Roman" panose="02020603050405020304" pitchFamily="18" charset="0"/>
                  <a:ea typeface="宋体" panose="02010600030101010101" pitchFamily="2" charset="-122"/>
                </a:defRPr>
              </a:lvl3pPr>
              <a:lvl4pPr>
                <a:defRPr sz="2600">
                  <a:solidFill>
                    <a:schemeClr val="tx1"/>
                  </a:solidFill>
                  <a:latin typeface="Times New Roman" panose="02020603050405020304" pitchFamily="18" charset="0"/>
                  <a:ea typeface="宋体" panose="02010600030101010101" pitchFamily="2" charset="-122"/>
                </a:defRPr>
              </a:lvl4pPr>
              <a:lvl5pPr>
                <a:defRPr sz="26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pPr algn="ctr">
                <a:buFont typeface="Arial" panose="020B0604020202020204" pitchFamily="34" charset="0"/>
                <a:buNone/>
                <a:defRPr/>
              </a:pPr>
              <a:r>
                <a:rPr lang="en-US" altLang="zh-CN" sz="3600">
                  <a:solidFill>
                    <a:srgbClr val="FF33CC"/>
                  </a:solidFill>
                </a:rPr>
                <a:t> </a:t>
              </a:r>
              <a:r>
                <a:rPr lang="zh-CN" altLang="en-US" sz="3600" b="1">
                  <a:solidFill>
                    <a:srgbClr val="0000FF"/>
                  </a:solidFill>
                  <a:latin typeface="楷体_GB2312" pitchFamily="49" charset="-122"/>
                  <a:ea typeface="楷体_GB2312" pitchFamily="49" charset="-122"/>
                </a:rPr>
                <a:t>输入缓冲区</a:t>
              </a:r>
              <a:r>
                <a:rPr lang="en-US" altLang="zh-CN" sz="3600" b="1">
                  <a:solidFill>
                    <a:srgbClr val="0000FF"/>
                  </a:solidFill>
                  <a:latin typeface="楷体_GB2312" pitchFamily="49" charset="-122"/>
                  <a:ea typeface="楷体_GB2312" pitchFamily="49" charset="-122"/>
                </a:rPr>
                <a:t>(</a:t>
              </a:r>
              <a:r>
                <a:rPr lang="zh-CN" altLang="en-US" sz="3600" b="1">
                  <a:solidFill>
                    <a:srgbClr val="0000FF"/>
                  </a:solidFill>
                  <a:latin typeface="楷体_GB2312" pitchFamily="49" charset="-122"/>
                  <a:ea typeface="楷体_GB2312" pitchFamily="49" charset="-122"/>
                </a:rPr>
                <a:t>符号序列</a:t>
              </a:r>
              <a:r>
                <a:rPr lang="en-US" altLang="zh-CN" sz="3600" b="1">
                  <a:solidFill>
                    <a:srgbClr val="0000FF"/>
                  </a:solidFill>
                  <a:latin typeface="楷体_GB2312" pitchFamily="49" charset="-122"/>
                  <a:ea typeface="楷体_GB2312" pitchFamily="49" charset="-122"/>
                </a:rPr>
                <a:t>)</a:t>
              </a:r>
              <a:endParaRPr lang="en-US" altLang="zh-CN" sz="3600" b="1">
                <a:solidFill>
                  <a:srgbClr val="0000FF"/>
                </a:solidFill>
                <a:effectLst>
                  <a:outerShdw blurRad="38100" dist="38100" dir="2700000" algn="tl">
                    <a:srgbClr val="C0C0C0"/>
                  </a:outerShdw>
                </a:effectLst>
                <a:latin typeface="楷体_GB2312" pitchFamily="49" charset="-122"/>
                <a:ea typeface="楷体_GB2312" pitchFamily="49" charset="-122"/>
              </a:endParaRPr>
            </a:p>
          </p:txBody>
        </p:sp>
        <p:sp>
          <p:nvSpPr>
            <p:cNvPr id="1152005" name="Rectangle 5">
              <a:extLst>
                <a:ext uri="{FF2B5EF4-FFF2-40B4-BE49-F238E27FC236}">
                  <a16:creationId xmlns:a16="http://schemas.microsoft.com/office/drawing/2014/main" id="{44C0E6A2-5907-4E55-9B56-F99A86CD12CD}"/>
                </a:ext>
              </a:extLst>
            </p:cNvPr>
            <p:cNvSpPr>
              <a:spLocks noChangeArrowheads="1"/>
            </p:cNvSpPr>
            <p:nvPr/>
          </p:nvSpPr>
          <p:spPr bwMode="auto">
            <a:xfrm>
              <a:off x="432" y="1444"/>
              <a:ext cx="476" cy="2108"/>
            </a:xfrm>
            <a:prstGeom prst="rect">
              <a:avLst/>
            </a:prstGeom>
            <a:noFill/>
            <a:ln w="12700">
              <a:solidFill>
                <a:schemeClr val="tx1"/>
              </a:solidFill>
              <a:miter lim="800000"/>
            </a:ln>
            <a:effectLst/>
          </p:spPr>
          <p:txBody>
            <a:bodyPr wrap="none" lIns="92075" tIns="46038" rIns="92075" bIns="46038" anchor="ctr"/>
            <a:lstStyle>
              <a:lvl1pPr>
                <a:defRPr sz="2600">
                  <a:solidFill>
                    <a:schemeClr val="tx1"/>
                  </a:solidFill>
                  <a:latin typeface="Times New Roman" panose="02020603050405020304" pitchFamily="18" charset="0"/>
                  <a:ea typeface="宋体" panose="02010600030101010101" pitchFamily="2" charset="-122"/>
                </a:defRPr>
              </a:lvl1pPr>
              <a:lvl2pPr>
                <a:defRPr sz="2600">
                  <a:solidFill>
                    <a:schemeClr val="tx1"/>
                  </a:solidFill>
                  <a:latin typeface="Times New Roman" panose="02020603050405020304" pitchFamily="18" charset="0"/>
                  <a:ea typeface="宋体" panose="02010600030101010101" pitchFamily="2" charset="-122"/>
                </a:defRPr>
              </a:lvl2pPr>
              <a:lvl3pPr>
                <a:defRPr sz="2600">
                  <a:solidFill>
                    <a:schemeClr val="tx1"/>
                  </a:solidFill>
                  <a:latin typeface="Times New Roman" panose="02020603050405020304" pitchFamily="18" charset="0"/>
                  <a:ea typeface="宋体" panose="02010600030101010101" pitchFamily="2" charset="-122"/>
                </a:defRPr>
              </a:lvl3pPr>
              <a:lvl4pPr>
                <a:defRPr sz="2600">
                  <a:solidFill>
                    <a:schemeClr val="tx1"/>
                  </a:solidFill>
                  <a:latin typeface="Times New Roman" panose="02020603050405020304" pitchFamily="18" charset="0"/>
                  <a:ea typeface="宋体" panose="02010600030101010101" pitchFamily="2" charset="-122"/>
                </a:defRPr>
              </a:lvl4pPr>
              <a:lvl5pPr>
                <a:defRPr sz="26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pPr>
                <a:lnSpc>
                  <a:spcPct val="120000"/>
                </a:lnSpc>
                <a:buFont typeface="Arial" panose="020B0604020202020204" pitchFamily="34" charset="0"/>
                <a:buNone/>
                <a:defRPr/>
              </a:pPr>
              <a:r>
                <a:rPr lang="zh-CN" altLang="en-US" sz="3600" b="1">
                  <a:solidFill>
                    <a:srgbClr val="0000FF"/>
                  </a:solidFill>
                  <a:effectLst>
                    <a:outerShdw blurRad="38100" dist="38100" dir="2700000" algn="tl">
                      <a:srgbClr val="C0C0C0"/>
                    </a:outerShdw>
                  </a:effectLst>
                  <a:ea typeface="楷体_GB2312" pitchFamily="49" charset="-122"/>
                </a:rPr>
                <a:t>栈</a:t>
              </a:r>
            </a:p>
          </p:txBody>
        </p:sp>
        <p:sp>
          <p:nvSpPr>
            <p:cNvPr id="68616" name="Rectangle 6">
              <a:extLst>
                <a:ext uri="{FF2B5EF4-FFF2-40B4-BE49-F238E27FC236}">
                  <a16:creationId xmlns:a16="http://schemas.microsoft.com/office/drawing/2014/main" id="{723194ED-47B2-4220-BCB6-3305054E6282}"/>
                </a:ext>
              </a:extLst>
            </p:cNvPr>
            <p:cNvSpPr>
              <a:spLocks noChangeArrowheads="1"/>
            </p:cNvSpPr>
            <p:nvPr/>
          </p:nvSpPr>
          <p:spPr bwMode="auto">
            <a:xfrm>
              <a:off x="1635" y="1780"/>
              <a:ext cx="1821" cy="81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 typeface="Arial" panose="020B0604020202020204" pitchFamily="34" charset="0"/>
                <a:buNone/>
              </a:pPr>
              <a:r>
                <a:rPr lang="zh-CN" altLang="en-US" sz="3600">
                  <a:solidFill>
                    <a:srgbClr val="0000FF"/>
                  </a:solidFill>
                  <a:latin typeface="Times New Roman" panose="02020603050405020304" pitchFamily="18" charset="0"/>
                </a:rPr>
                <a:t>预测分析程序</a:t>
              </a:r>
              <a:endParaRPr lang="zh-CN" altLang="en-US" sz="3600">
                <a:solidFill>
                  <a:srgbClr val="0000FF"/>
                </a:solidFill>
                <a:latin typeface="Times New Roman" panose="02020603050405020304" pitchFamily="18" charset="0"/>
                <a:ea typeface="宋体" panose="02010600030101010101" pitchFamily="2" charset="-122"/>
              </a:endParaRPr>
            </a:p>
          </p:txBody>
        </p:sp>
        <p:sp>
          <p:nvSpPr>
            <p:cNvPr id="68617" name="Rectangle 7">
              <a:extLst>
                <a:ext uri="{FF2B5EF4-FFF2-40B4-BE49-F238E27FC236}">
                  <a16:creationId xmlns:a16="http://schemas.microsoft.com/office/drawing/2014/main" id="{ACBDCE70-6EAC-4551-9E41-CD10565F0CCF}"/>
                </a:ext>
              </a:extLst>
            </p:cNvPr>
            <p:cNvSpPr>
              <a:spLocks noChangeArrowheads="1"/>
            </p:cNvSpPr>
            <p:nvPr/>
          </p:nvSpPr>
          <p:spPr bwMode="auto">
            <a:xfrm>
              <a:off x="1632" y="3072"/>
              <a:ext cx="1820" cy="52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 typeface="Arial" panose="020B0604020202020204" pitchFamily="34" charset="0"/>
                <a:buNone/>
              </a:pPr>
              <a:r>
                <a:rPr lang="zh-CN" altLang="en-US" sz="3600">
                  <a:solidFill>
                    <a:srgbClr val="0000FF"/>
                  </a:solidFill>
                  <a:latin typeface="楷体_GB2312" pitchFamily="49" charset="-122"/>
                </a:rPr>
                <a:t>预测分析表</a:t>
              </a:r>
              <a:r>
                <a:rPr lang="en-US" altLang="zh-CN" sz="3600">
                  <a:solidFill>
                    <a:srgbClr val="0000FF"/>
                  </a:solidFill>
                  <a:latin typeface="Times New Roman" panose="02020603050405020304" pitchFamily="18" charset="0"/>
                </a:rPr>
                <a:t>M</a:t>
              </a:r>
            </a:p>
          </p:txBody>
        </p:sp>
        <p:sp>
          <p:nvSpPr>
            <p:cNvPr id="68618" name="Line 8">
              <a:extLst>
                <a:ext uri="{FF2B5EF4-FFF2-40B4-BE49-F238E27FC236}">
                  <a16:creationId xmlns:a16="http://schemas.microsoft.com/office/drawing/2014/main" id="{1A6C83EE-997C-47F6-B0D7-AD37D8FB3889}"/>
                </a:ext>
              </a:extLst>
            </p:cNvPr>
            <p:cNvSpPr>
              <a:spLocks noChangeShapeType="1"/>
            </p:cNvSpPr>
            <p:nvPr/>
          </p:nvSpPr>
          <p:spPr bwMode="auto">
            <a:xfrm flipV="1">
              <a:off x="2496" y="1296"/>
              <a:ext cx="0" cy="48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619" name="Line 9">
              <a:extLst>
                <a:ext uri="{FF2B5EF4-FFF2-40B4-BE49-F238E27FC236}">
                  <a16:creationId xmlns:a16="http://schemas.microsoft.com/office/drawing/2014/main" id="{7286C304-96C7-4C5E-810F-FE30A6DBB5C3}"/>
                </a:ext>
              </a:extLst>
            </p:cNvPr>
            <p:cNvSpPr>
              <a:spLocks noChangeShapeType="1"/>
            </p:cNvSpPr>
            <p:nvPr/>
          </p:nvSpPr>
          <p:spPr bwMode="auto">
            <a:xfrm flipH="1">
              <a:off x="912" y="2160"/>
              <a:ext cx="720" cy="0"/>
            </a:xfrm>
            <a:prstGeom prst="line">
              <a:avLst/>
            </a:prstGeom>
            <a:noFill/>
            <a:ln w="38100" cmpd="dbl">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620" name="Line 10">
              <a:extLst>
                <a:ext uri="{FF2B5EF4-FFF2-40B4-BE49-F238E27FC236}">
                  <a16:creationId xmlns:a16="http://schemas.microsoft.com/office/drawing/2014/main" id="{842D034E-BE5C-4777-A7A1-1B7391746A0D}"/>
                </a:ext>
              </a:extLst>
            </p:cNvPr>
            <p:cNvSpPr>
              <a:spLocks noChangeShapeType="1"/>
            </p:cNvSpPr>
            <p:nvPr/>
          </p:nvSpPr>
          <p:spPr bwMode="auto">
            <a:xfrm flipV="1">
              <a:off x="2496" y="2592"/>
              <a:ext cx="0" cy="480"/>
            </a:xfrm>
            <a:prstGeom prst="line">
              <a:avLst/>
            </a:prstGeom>
            <a:noFill/>
            <a:ln w="38100" cmpd="dbl">
              <a:solidFill>
                <a:schemeClr val="tx1"/>
              </a:solidFill>
              <a:round/>
              <a:headEnd type="triangle" w="med" len="med"/>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68621" name="Line 11">
              <a:extLst>
                <a:ext uri="{FF2B5EF4-FFF2-40B4-BE49-F238E27FC236}">
                  <a16:creationId xmlns:a16="http://schemas.microsoft.com/office/drawing/2014/main" id="{77109D44-0CED-45EF-9F66-08EA5A3395C3}"/>
                </a:ext>
              </a:extLst>
            </p:cNvPr>
            <p:cNvSpPr>
              <a:spLocks noChangeShapeType="1"/>
            </p:cNvSpPr>
            <p:nvPr/>
          </p:nvSpPr>
          <p:spPr bwMode="auto">
            <a:xfrm>
              <a:off x="3456" y="2112"/>
              <a:ext cx="864" cy="0"/>
            </a:xfrm>
            <a:prstGeom prst="line">
              <a:avLst/>
            </a:prstGeom>
            <a:noFill/>
            <a:ln w="38100" cmpd="dbl">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52012" name="Rectangle 12">
              <a:extLst>
                <a:ext uri="{FF2B5EF4-FFF2-40B4-BE49-F238E27FC236}">
                  <a16:creationId xmlns:a16="http://schemas.microsoft.com/office/drawing/2014/main" id="{5941B581-73F2-4DF2-9885-AFA781B43142}"/>
                </a:ext>
              </a:extLst>
            </p:cNvPr>
            <p:cNvSpPr>
              <a:spLocks noChangeArrowheads="1"/>
            </p:cNvSpPr>
            <p:nvPr/>
          </p:nvSpPr>
          <p:spPr bwMode="auto">
            <a:xfrm>
              <a:off x="4209" y="1785"/>
              <a:ext cx="1359" cy="596"/>
            </a:xfrm>
            <a:prstGeom prst="rect">
              <a:avLst/>
            </a:prstGeom>
            <a:noFill/>
            <a:ln w="9525">
              <a:noFill/>
              <a:miter lim="800000"/>
            </a:ln>
            <a:effectLst/>
          </p:spPr>
          <p:txBody>
            <a:bodyPr lIns="92075" tIns="46038" rIns="92075" bIns="46038">
              <a:spAutoFit/>
            </a:bodyPr>
            <a:lstStyle>
              <a:lvl1pPr>
                <a:defRPr sz="2600">
                  <a:solidFill>
                    <a:schemeClr val="tx1"/>
                  </a:solidFill>
                  <a:latin typeface="Times New Roman" panose="02020603050405020304" pitchFamily="18" charset="0"/>
                  <a:ea typeface="宋体" panose="02010600030101010101" pitchFamily="2" charset="-122"/>
                </a:defRPr>
              </a:lvl1pPr>
              <a:lvl2pPr>
                <a:defRPr sz="2600">
                  <a:solidFill>
                    <a:schemeClr val="tx1"/>
                  </a:solidFill>
                  <a:latin typeface="Times New Roman" panose="02020603050405020304" pitchFamily="18" charset="0"/>
                  <a:ea typeface="宋体" panose="02010600030101010101" pitchFamily="2" charset="-122"/>
                </a:defRPr>
              </a:lvl2pPr>
              <a:lvl3pPr>
                <a:defRPr sz="2600">
                  <a:solidFill>
                    <a:schemeClr val="tx1"/>
                  </a:solidFill>
                  <a:latin typeface="Times New Roman" panose="02020603050405020304" pitchFamily="18" charset="0"/>
                  <a:ea typeface="宋体" panose="02010600030101010101" pitchFamily="2" charset="-122"/>
                </a:defRPr>
              </a:lvl3pPr>
              <a:lvl4pPr>
                <a:defRPr sz="2600">
                  <a:solidFill>
                    <a:schemeClr val="tx1"/>
                  </a:solidFill>
                  <a:latin typeface="Times New Roman" panose="02020603050405020304" pitchFamily="18" charset="0"/>
                  <a:ea typeface="宋体" panose="02010600030101010101" pitchFamily="2" charset="-122"/>
                </a:defRPr>
              </a:lvl4pPr>
              <a:lvl5pPr>
                <a:defRPr sz="26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pPr algn="ctr">
                <a:buFont typeface="Arial" panose="020B0604020202020204" pitchFamily="34" charset="0"/>
                <a:buNone/>
                <a:defRPr/>
              </a:pPr>
              <a:r>
                <a:rPr lang="zh-CN" altLang="en-US" sz="2800" b="1">
                  <a:effectLst>
                    <a:outerShdw blurRad="38100" dist="38100" dir="2700000" algn="tl">
                      <a:srgbClr val="C0C0C0"/>
                    </a:outerShdw>
                  </a:effectLst>
                  <a:ea typeface="楷体_GB2312" pitchFamily="49" charset="-122"/>
                </a:rPr>
                <a:t>输出的</a:t>
              </a:r>
            </a:p>
            <a:p>
              <a:pPr algn="ctr">
                <a:buFont typeface="Arial" panose="020B0604020202020204" pitchFamily="34" charset="0"/>
                <a:buNone/>
                <a:defRPr/>
              </a:pPr>
              <a:r>
                <a:rPr lang="zh-CN" altLang="en-US" sz="2800" b="1">
                  <a:effectLst>
                    <a:outerShdw blurRad="38100" dist="38100" dir="2700000" algn="tl">
                      <a:srgbClr val="C0C0C0"/>
                    </a:outerShdw>
                  </a:effectLst>
                  <a:ea typeface="楷体_GB2312" pitchFamily="49" charset="-122"/>
                </a:rPr>
                <a:t>产生式序列</a:t>
              </a:r>
            </a:p>
          </p:txBody>
        </p:sp>
      </p:gr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44C237B-C88E-4D40-A119-256468A0A653}"/>
              </a:ext>
            </a:extLst>
          </p:cNvPr>
          <p:cNvSpPr>
            <a:spLocks noGrp="1"/>
          </p:cNvSpPr>
          <p:nvPr>
            <p:ph type="dt" sz="quarter" idx="10"/>
          </p:nvPr>
        </p:nvSpPr>
        <p:spPr bwMode="auto">
          <a:xfrm>
            <a:off x="457200" y="6245225"/>
            <a:ext cx="2133600" cy="476250"/>
          </a:xfrm>
          <a:ln>
            <a:miter lim="800000"/>
          </a:ln>
        </p:spPr>
        <p:txBody>
          <a:bodyPr vert="horz" wrap="square" lIns="91440" tIns="45720" rIns="91440" bIns="45720" numCol="1" anchor="t" anchorCtr="0" compatLnSpc="1"/>
          <a:lstStyle/>
          <a:p>
            <a:pPr>
              <a:buFontTx/>
              <a:buNone/>
              <a:defRPr/>
            </a:pPr>
            <a:fld id="{50D7AC29-675B-40F1-A454-51D3F3C4CADB}" type="datetime1">
              <a:rPr lang="zh-CN" altLang="en-US" noProof="0" smtClean="0">
                <a:latin typeface="+mn-lt"/>
              </a:rPr>
              <a:pPr>
                <a:buFontTx/>
                <a:buNone/>
                <a:defRPr/>
              </a:pPr>
              <a:t>2022/4/27</a:t>
            </a:fld>
            <a:endParaRPr lang="en-US" altLang="zh-CN" noProof="0">
              <a:latin typeface="+mn-lt"/>
            </a:endParaRPr>
          </a:p>
        </p:txBody>
      </p:sp>
      <p:sp>
        <p:nvSpPr>
          <p:cNvPr id="69635" name="灯片编号占位符 5">
            <a:extLst>
              <a:ext uri="{FF2B5EF4-FFF2-40B4-BE49-F238E27FC236}">
                <a16:creationId xmlns:a16="http://schemas.microsoft.com/office/drawing/2014/main" id="{35018FD4-9DF1-4979-BDBD-0CF5D63E52B7}"/>
              </a:ext>
            </a:extLst>
          </p:cNvPr>
          <p:cNvSpPr>
            <a:spLocks noGrp="1" noChangeArrowheads="1"/>
          </p:cNvSpPr>
          <p:nvPr>
            <p:ph type="sldNum" sz="quarter" idx="12"/>
          </p:nvPr>
        </p:nvSpPr>
        <p:spPr bwMode="auto">
          <a:xfrm>
            <a:off x="6553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 typeface="Arial" panose="020B0604020202020204" pitchFamily="34" charset="0"/>
              <a:buNone/>
            </a:pPr>
            <a:fld id="{26853C6D-C793-4DDB-9EA3-7E7FCD2808E1}" type="slidenum">
              <a:rPr lang="en-US" altLang="zh-CN" sz="1400" b="0" smtClean="0">
                <a:latin typeface="Arial" panose="020B0604020202020204" pitchFamily="34" charset="0"/>
                <a:ea typeface="宋体" panose="02010600030101010101" pitchFamily="2" charset="-122"/>
              </a:rPr>
              <a:pPr>
                <a:spcBef>
                  <a:spcPct val="0"/>
                </a:spcBef>
                <a:buClrTx/>
                <a:buSzTx/>
                <a:buFont typeface="Arial" panose="020B0604020202020204" pitchFamily="34" charset="0"/>
                <a:buNone/>
              </a:pPr>
              <a:t>97</a:t>
            </a:fld>
            <a:endParaRPr lang="en-US" altLang="zh-CN" sz="1400" b="0">
              <a:latin typeface="Arial" panose="020B0604020202020204" pitchFamily="34" charset="0"/>
              <a:ea typeface="宋体" panose="02010600030101010101" pitchFamily="2" charset="-122"/>
            </a:endParaRPr>
          </a:p>
        </p:txBody>
      </p:sp>
      <p:sp>
        <p:nvSpPr>
          <p:cNvPr id="69636" name="Rectangle 2">
            <a:extLst>
              <a:ext uri="{FF2B5EF4-FFF2-40B4-BE49-F238E27FC236}">
                <a16:creationId xmlns:a16="http://schemas.microsoft.com/office/drawing/2014/main" id="{6120B227-0B02-4C9B-AAA1-D082CEEC86F5}"/>
              </a:ext>
            </a:extLst>
          </p:cNvPr>
          <p:cNvSpPr>
            <a:spLocks noGrp="1" noChangeArrowheads="1"/>
          </p:cNvSpPr>
          <p:nvPr>
            <p:ph type="title" idx="4294967295"/>
          </p:nvPr>
        </p:nvSpPr>
        <p:spPr>
          <a:xfrm>
            <a:off x="1728788" y="404813"/>
            <a:ext cx="5867400" cy="476250"/>
          </a:xfrm>
        </p:spPr>
        <p:txBody>
          <a:bodyPr lIns="92075" tIns="46038" rIns="92075" bIns="46038" anchor="ctr"/>
          <a:lstStyle/>
          <a:p>
            <a:pPr eaLnBrk="1" hangingPunct="1"/>
            <a:r>
              <a:rPr lang="zh-CN" altLang="en-US">
                <a:latin typeface="Times New Roman" panose="02020603050405020304" pitchFamily="18" charset="0"/>
              </a:rPr>
              <a:t>系统的执行与特点</a:t>
            </a:r>
          </a:p>
        </p:txBody>
      </p:sp>
      <p:sp>
        <p:nvSpPr>
          <p:cNvPr id="2172931" name="Rectangle 3">
            <a:extLst>
              <a:ext uri="{FF2B5EF4-FFF2-40B4-BE49-F238E27FC236}">
                <a16:creationId xmlns:a16="http://schemas.microsoft.com/office/drawing/2014/main" id="{AA78FF72-2291-4E12-997D-4E4F48FD9B5F}"/>
              </a:ext>
            </a:extLst>
          </p:cNvPr>
          <p:cNvSpPr>
            <a:spLocks noGrp="1" noChangeArrowheads="1"/>
          </p:cNvSpPr>
          <p:nvPr>
            <p:ph type="body" idx="4294967295"/>
          </p:nvPr>
        </p:nvSpPr>
        <p:spPr>
          <a:xfrm>
            <a:off x="468313" y="1700213"/>
            <a:ext cx="8305800" cy="4176712"/>
          </a:xfrm>
        </p:spPr>
        <p:txBody>
          <a:bodyPr lIns="92075" tIns="46038" rIns="92075" bIns="46038"/>
          <a:lstStyle/>
          <a:p>
            <a:pPr eaLnBrk="1" hangingPunct="1"/>
            <a:r>
              <a:rPr lang="zh-CN" altLang="en-US" sz="2800">
                <a:latin typeface="楷体_GB2312" pitchFamily="49" charset="-122"/>
              </a:rPr>
              <a:t>在系统启动时，输入指针指向输入串的第一个字符，分析栈中存放着栈底符号</a:t>
            </a:r>
            <a:r>
              <a:rPr lang="en-US" altLang="zh-CN" sz="2800">
                <a:latin typeface="楷体_GB2312" pitchFamily="49" charset="-122"/>
              </a:rPr>
              <a:t>#</a:t>
            </a:r>
            <a:r>
              <a:rPr lang="zh-CN" altLang="en-US" sz="2800">
                <a:latin typeface="楷体_GB2312" pitchFamily="49" charset="-122"/>
              </a:rPr>
              <a:t>和文法的开始符号。</a:t>
            </a:r>
          </a:p>
          <a:p>
            <a:pPr eaLnBrk="1" hangingPunct="1"/>
            <a:r>
              <a:rPr lang="zh-CN" altLang="en-US" sz="2800">
                <a:latin typeface="楷体_GB2312" pitchFamily="49" charset="-122"/>
              </a:rPr>
              <a:t>根据栈顶符号</a:t>
            </a:r>
            <a:r>
              <a:rPr lang="en-US" altLang="zh-CN" sz="2800">
                <a:latin typeface="楷体_GB2312" pitchFamily="49" charset="-122"/>
              </a:rPr>
              <a:t>A</a:t>
            </a:r>
            <a:r>
              <a:rPr lang="zh-CN" altLang="en-US" sz="2800">
                <a:latin typeface="楷体_GB2312" pitchFamily="49" charset="-122"/>
              </a:rPr>
              <a:t>和读入的符号</a:t>
            </a:r>
            <a:r>
              <a:rPr lang="en-US" altLang="zh-CN" sz="2800">
                <a:latin typeface="楷体_GB2312" pitchFamily="49" charset="-122"/>
              </a:rPr>
              <a:t>a</a:t>
            </a:r>
            <a:r>
              <a:rPr lang="zh-CN" altLang="en-US" sz="2800">
                <a:latin typeface="楷体_GB2312" pitchFamily="49" charset="-122"/>
              </a:rPr>
              <a:t>，查看分析表</a:t>
            </a:r>
            <a:r>
              <a:rPr lang="en-US" altLang="zh-CN" sz="2800">
                <a:latin typeface="楷体_GB2312" pitchFamily="49" charset="-122"/>
              </a:rPr>
              <a:t>M,</a:t>
            </a:r>
            <a:r>
              <a:rPr lang="zh-CN" altLang="en-US" sz="2800">
                <a:latin typeface="楷体_GB2312" pitchFamily="49" charset="-122"/>
              </a:rPr>
              <a:t>以决定相应的动作。</a:t>
            </a:r>
          </a:p>
          <a:p>
            <a:pPr eaLnBrk="1" hangingPunct="1"/>
            <a:r>
              <a:rPr lang="zh-CN" altLang="en-US" sz="2800">
                <a:latin typeface="楷体_GB2312" pitchFamily="49" charset="-122"/>
              </a:rPr>
              <a:t>优点：</a:t>
            </a:r>
          </a:p>
          <a:p>
            <a:pPr lvl="1" eaLnBrk="1" hangingPunct="1">
              <a:buFont typeface="Wingdings" panose="05000000000000000000" pitchFamily="2" charset="2"/>
              <a:buNone/>
            </a:pPr>
            <a:r>
              <a:rPr lang="en-US" altLang="zh-CN">
                <a:latin typeface="楷体_GB2312" pitchFamily="49" charset="-122"/>
              </a:rPr>
              <a:t>1</a:t>
            </a:r>
            <a:r>
              <a:rPr lang="zh-CN" altLang="en-US">
                <a:latin typeface="楷体_GB2312" pitchFamily="49" charset="-122"/>
              </a:rPr>
              <a:t>）效率高</a:t>
            </a:r>
          </a:p>
          <a:p>
            <a:pPr lvl="1" eaLnBrk="1" hangingPunct="1">
              <a:buFont typeface="Wingdings" panose="05000000000000000000" pitchFamily="2" charset="2"/>
              <a:buNone/>
            </a:pPr>
            <a:r>
              <a:rPr lang="en-US" altLang="zh-CN">
                <a:latin typeface="楷体_GB2312" pitchFamily="49" charset="-122"/>
              </a:rPr>
              <a:t>2</a:t>
            </a:r>
            <a:r>
              <a:rPr lang="zh-CN" altLang="en-US">
                <a:latin typeface="楷体_GB2312" pitchFamily="49" charset="-122"/>
              </a:rPr>
              <a:t>）便于维护、自动生成</a:t>
            </a:r>
          </a:p>
          <a:p>
            <a:pPr eaLnBrk="1" hangingPunct="1"/>
            <a:r>
              <a:rPr lang="zh-CN" altLang="en-US" sz="2800">
                <a:latin typeface="楷体_GB2312" pitchFamily="49" charset="-122"/>
              </a:rPr>
              <a:t>关键</a:t>
            </a:r>
            <a:r>
              <a:rPr lang="en-US" altLang="zh-CN" sz="2800"/>
              <a:t>——</a:t>
            </a:r>
            <a:r>
              <a:rPr lang="zh-CN" altLang="en-US" sz="2800">
                <a:latin typeface="楷体_GB2312" pitchFamily="49" charset="-122"/>
              </a:rPr>
              <a:t>分析表</a:t>
            </a:r>
            <a:r>
              <a:rPr lang="en-US" altLang="zh-CN" sz="2800">
                <a:latin typeface="楷体_GB2312" pitchFamily="49" charset="-122"/>
              </a:rPr>
              <a:t>M</a:t>
            </a:r>
            <a:r>
              <a:rPr lang="zh-CN" altLang="en-US" sz="2800">
                <a:latin typeface="楷体_GB2312" pitchFamily="49" charset="-122"/>
              </a:rPr>
              <a:t>的构造</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72931">
                                            <p:txEl>
                                              <p:pRg st="0" end="0"/>
                                            </p:txEl>
                                          </p:spTgt>
                                        </p:tgtEl>
                                        <p:attrNameLst>
                                          <p:attrName>style.visibility</p:attrName>
                                        </p:attrNameLst>
                                      </p:cBhvr>
                                      <p:to>
                                        <p:strVal val="visible"/>
                                      </p:to>
                                    </p:set>
                                    <p:animEffect transition="in" filter="slide(fromBottom)">
                                      <p:cBhvr>
                                        <p:cTn id="7" dur="500"/>
                                        <p:tgtEl>
                                          <p:spTgt spid="21729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172931">
                                            <p:txEl>
                                              <p:pRg st="1" end="1"/>
                                            </p:txEl>
                                          </p:spTgt>
                                        </p:tgtEl>
                                        <p:attrNameLst>
                                          <p:attrName>style.visibility</p:attrName>
                                        </p:attrNameLst>
                                      </p:cBhvr>
                                      <p:to>
                                        <p:strVal val="visible"/>
                                      </p:to>
                                    </p:set>
                                    <p:animEffect transition="in" filter="slide(fromBottom)">
                                      <p:cBhvr>
                                        <p:cTn id="12" dur="500"/>
                                        <p:tgtEl>
                                          <p:spTgt spid="21729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172931">
                                            <p:txEl>
                                              <p:pRg st="2" end="2"/>
                                            </p:txEl>
                                          </p:spTgt>
                                        </p:tgtEl>
                                        <p:attrNameLst>
                                          <p:attrName>style.visibility</p:attrName>
                                        </p:attrNameLst>
                                      </p:cBhvr>
                                      <p:to>
                                        <p:strVal val="visible"/>
                                      </p:to>
                                    </p:set>
                                    <p:animEffect transition="in" filter="slide(fromBottom)">
                                      <p:cBhvr>
                                        <p:cTn id="17" dur="500"/>
                                        <p:tgtEl>
                                          <p:spTgt spid="2172931">
                                            <p:txEl>
                                              <p:pRg st="2" end="2"/>
                                            </p:txEl>
                                          </p:spTgt>
                                        </p:tgtEl>
                                      </p:cBhvr>
                                    </p:animEffect>
                                  </p:childTnLst>
                                </p:cTn>
                              </p:par>
                              <p:par>
                                <p:cTn id="18" presetID="12" presetClass="entr" presetSubtype="4" fill="hold" grpId="0" nodeType="withEffect">
                                  <p:stCondLst>
                                    <p:cond delay="0"/>
                                  </p:stCondLst>
                                  <p:childTnLst>
                                    <p:set>
                                      <p:cBhvr>
                                        <p:cTn id="19" dur="1" fill="hold">
                                          <p:stCondLst>
                                            <p:cond delay="0"/>
                                          </p:stCondLst>
                                        </p:cTn>
                                        <p:tgtEl>
                                          <p:spTgt spid="2172931">
                                            <p:txEl>
                                              <p:pRg st="3" end="3"/>
                                            </p:txEl>
                                          </p:spTgt>
                                        </p:tgtEl>
                                        <p:attrNameLst>
                                          <p:attrName>style.visibility</p:attrName>
                                        </p:attrNameLst>
                                      </p:cBhvr>
                                      <p:to>
                                        <p:strVal val="visible"/>
                                      </p:to>
                                    </p:set>
                                    <p:animEffect transition="in" filter="slide(fromBottom)">
                                      <p:cBhvr>
                                        <p:cTn id="20" dur="500"/>
                                        <p:tgtEl>
                                          <p:spTgt spid="2172931">
                                            <p:txEl>
                                              <p:pRg st="3" end="3"/>
                                            </p:txEl>
                                          </p:spTgt>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2172931">
                                            <p:txEl>
                                              <p:pRg st="4" end="4"/>
                                            </p:txEl>
                                          </p:spTgt>
                                        </p:tgtEl>
                                        <p:attrNameLst>
                                          <p:attrName>style.visibility</p:attrName>
                                        </p:attrNameLst>
                                      </p:cBhvr>
                                      <p:to>
                                        <p:strVal val="visible"/>
                                      </p:to>
                                    </p:set>
                                    <p:animEffect transition="in" filter="slide(fromBottom)">
                                      <p:cBhvr>
                                        <p:cTn id="23" dur="500"/>
                                        <p:tgtEl>
                                          <p:spTgt spid="2172931">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2" presetClass="entr" presetSubtype="4" fill="hold" grpId="0" nodeType="clickEffect">
                                  <p:stCondLst>
                                    <p:cond delay="0"/>
                                  </p:stCondLst>
                                  <p:childTnLst>
                                    <p:set>
                                      <p:cBhvr>
                                        <p:cTn id="27" dur="1" fill="hold">
                                          <p:stCondLst>
                                            <p:cond delay="0"/>
                                          </p:stCondLst>
                                        </p:cTn>
                                        <p:tgtEl>
                                          <p:spTgt spid="2172931">
                                            <p:txEl>
                                              <p:pRg st="5" end="5"/>
                                            </p:txEl>
                                          </p:spTgt>
                                        </p:tgtEl>
                                        <p:attrNameLst>
                                          <p:attrName>style.visibility</p:attrName>
                                        </p:attrNameLst>
                                      </p:cBhvr>
                                      <p:to>
                                        <p:strVal val="visible"/>
                                      </p:to>
                                    </p:set>
                                    <p:animEffect transition="in" filter="slide(fromBottom)">
                                      <p:cBhvr>
                                        <p:cTn id="28" dur="500"/>
                                        <p:tgtEl>
                                          <p:spTgt spid="21729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2931"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4FEDC3D5-2F6E-4826-A6C4-DEEC6F10C989}"/>
              </a:ext>
            </a:extLst>
          </p:cNvPr>
          <p:cNvSpPr>
            <a:spLocks noGrp="1"/>
          </p:cNvSpPr>
          <p:nvPr>
            <p:ph type="dt" sz="quarter" idx="10"/>
          </p:nvPr>
        </p:nvSpPr>
        <p:spPr bwMode="auto">
          <a:xfrm>
            <a:off x="1331913" y="6265863"/>
            <a:ext cx="2133600" cy="476250"/>
          </a:xfrm>
          <a:ln>
            <a:miter lim="800000"/>
          </a:ln>
        </p:spPr>
        <p:txBody>
          <a:bodyPr vert="horz" wrap="square" lIns="91440" tIns="45720" rIns="91440" bIns="45720" numCol="1" anchor="t" anchorCtr="0" compatLnSpc="1"/>
          <a:lstStyle/>
          <a:p>
            <a:pPr>
              <a:buFontTx/>
              <a:buNone/>
              <a:defRPr/>
            </a:pPr>
            <a:fld id="{81816CAC-36DA-42D4-B395-77351A71CD89}" type="datetime1">
              <a:rPr lang="zh-CN" altLang="en-US" noProof="0" smtClean="0">
                <a:latin typeface="+mn-lt"/>
              </a:rPr>
              <a:pPr>
                <a:buFontTx/>
                <a:buNone/>
                <a:defRPr/>
              </a:pPr>
              <a:t>2022/4/27</a:t>
            </a:fld>
            <a:endParaRPr lang="en-US" altLang="zh-CN" noProof="0">
              <a:latin typeface="+mn-lt"/>
            </a:endParaRPr>
          </a:p>
        </p:txBody>
      </p:sp>
      <p:sp>
        <p:nvSpPr>
          <p:cNvPr id="70659" name="灯片编号占位符 5">
            <a:extLst>
              <a:ext uri="{FF2B5EF4-FFF2-40B4-BE49-F238E27FC236}">
                <a16:creationId xmlns:a16="http://schemas.microsoft.com/office/drawing/2014/main" id="{9A01F5D9-E0B4-4C95-BDB8-8DDBD5173DDE}"/>
              </a:ext>
            </a:extLst>
          </p:cNvPr>
          <p:cNvSpPr>
            <a:spLocks noGrp="1" noChangeArrowheads="1"/>
          </p:cNvSpPr>
          <p:nvPr>
            <p:ph type="sldNum" sz="quarter" idx="12"/>
          </p:nvPr>
        </p:nvSpPr>
        <p:spPr bwMode="auto">
          <a:xfrm>
            <a:off x="6553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 typeface="Arial" panose="020B0604020202020204" pitchFamily="34" charset="0"/>
              <a:buNone/>
            </a:pPr>
            <a:fld id="{186E8850-0257-4938-BA79-C1DDA2248E43}" type="slidenum">
              <a:rPr lang="en-US" altLang="zh-CN" sz="1400" b="0" smtClean="0">
                <a:latin typeface="Arial" panose="020B0604020202020204" pitchFamily="34" charset="0"/>
                <a:ea typeface="宋体" panose="02010600030101010101" pitchFamily="2" charset="-122"/>
              </a:rPr>
              <a:pPr>
                <a:spcBef>
                  <a:spcPct val="0"/>
                </a:spcBef>
                <a:buClrTx/>
                <a:buSzTx/>
                <a:buFont typeface="Arial" panose="020B0604020202020204" pitchFamily="34" charset="0"/>
                <a:buNone/>
              </a:pPr>
              <a:t>98</a:t>
            </a:fld>
            <a:endParaRPr lang="en-US" altLang="zh-CN" sz="1400" b="0">
              <a:latin typeface="Arial" panose="020B0604020202020204" pitchFamily="34" charset="0"/>
              <a:ea typeface="宋体" panose="02010600030101010101" pitchFamily="2" charset="-122"/>
            </a:endParaRPr>
          </a:p>
        </p:txBody>
      </p:sp>
      <p:sp>
        <p:nvSpPr>
          <p:cNvPr id="70660" name="Rectangle 2">
            <a:extLst>
              <a:ext uri="{FF2B5EF4-FFF2-40B4-BE49-F238E27FC236}">
                <a16:creationId xmlns:a16="http://schemas.microsoft.com/office/drawing/2014/main" id="{34A04EAF-BF26-408C-A35C-973D851EBA92}"/>
              </a:ext>
            </a:extLst>
          </p:cNvPr>
          <p:cNvSpPr>
            <a:spLocks noGrp="1" noChangeArrowheads="1"/>
          </p:cNvSpPr>
          <p:nvPr>
            <p:ph type="title" idx="4294967295"/>
          </p:nvPr>
        </p:nvSpPr>
        <p:spPr>
          <a:xfrm>
            <a:off x="1476375" y="115888"/>
            <a:ext cx="6719888" cy="685800"/>
          </a:xfrm>
        </p:spPr>
        <p:txBody>
          <a:bodyPr anchor="ctr"/>
          <a:lstStyle/>
          <a:p>
            <a:pPr eaLnBrk="1" hangingPunct="1"/>
            <a:r>
              <a:rPr lang="zh-CN" altLang="en-US"/>
              <a:t>预测分析程序的总控程序 </a:t>
            </a:r>
          </a:p>
        </p:txBody>
      </p:sp>
      <p:sp>
        <p:nvSpPr>
          <p:cNvPr id="70661" name="Rectangle 3">
            <a:extLst>
              <a:ext uri="{FF2B5EF4-FFF2-40B4-BE49-F238E27FC236}">
                <a16:creationId xmlns:a16="http://schemas.microsoft.com/office/drawing/2014/main" id="{C77DF196-C1BD-4B9A-8774-D186584ECA8E}"/>
              </a:ext>
            </a:extLst>
          </p:cNvPr>
          <p:cNvSpPr>
            <a:spLocks noGrp="1" noChangeArrowheads="1"/>
          </p:cNvSpPr>
          <p:nvPr>
            <p:ph type="body" idx="4294967295"/>
          </p:nvPr>
        </p:nvSpPr>
        <p:spPr>
          <a:xfrm>
            <a:off x="611188" y="908050"/>
            <a:ext cx="8610600" cy="5761038"/>
          </a:xfrm>
        </p:spPr>
        <p:txBody>
          <a:bodyPr/>
          <a:lstStyle/>
          <a:p>
            <a:pPr eaLnBrk="1" hangingPunct="1">
              <a:lnSpc>
                <a:spcPct val="80000"/>
              </a:lnSpc>
              <a:buFont typeface="Wingdings" panose="05000000000000000000" pitchFamily="2" charset="2"/>
              <a:buNone/>
            </a:pPr>
            <a:r>
              <a:rPr lang="zh-CN" altLang="en-US" sz="2400">
                <a:latin typeface="Times New Roman" panose="02020603050405020304" pitchFamily="18" charset="0"/>
              </a:rPr>
              <a:t>    算法</a:t>
            </a:r>
            <a:r>
              <a:rPr lang="en-US" altLang="zh-CN" sz="2400">
                <a:latin typeface="Times New Roman" panose="02020603050405020304" pitchFamily="18" charset="0"/>
              </a:rPr>
              <a:t>4.5 </a:t>
            </a:r>
            <a:r>
              <a:rPr lang="zh-CN" altLang="en-US" sz="2400">
                <a:latin typeface="Times New Roman" panose="02020603050405020304" pitchFamily="18" charset="0"/>
              </a:rPr>
              <a:t>预测分析程序的总控程序。</a:t>
            </a:r>
          </a:p>
          <a:p>
            <a:pPr eaLnBrk="1" hangingPunct="1">
              <a:lnSpc>
                <a:spcPct val="80000"/>
              </a:lnSpc>
              <a:buFont typeface="Wingdings" panose="05000000000000000000" pitchFamily="2" charset="2"/>
              <a:buNone/>
            </a:pPr>
            <a:endParaRPr lang="zh-CN" altLang="en-US" sz="2400">
              <a:latin typeface="Times New Roman" panose="02020603050405020304" pitchFamily="18" charset="0"/>
            </a:endParaRPr>
          </a:p>
          <a:p>
            <a:pPr eaLnBrk="1" hangingPunct="1">
              <a:lnSpc>
                <a:spcPct val="80000"/>
              </a:lnSpc>
              <a:buFont typeface="Wingdings" panose="05000000000000000000" pitchFamily="2" charset="2"/>
              <a:buNone/>
            </a:pPr>
            <a:r>
              <a:rPr lang="zh-CN" altLang="en-US" sz="2400">
                <a:latin typeface="Times New Roman" panose="02020603050405020304" pitchFamily="18" charset="0"/>
              </a:rPr>
              <a:t>输入：输入串</a:t>
            </a:r>
            <a:r>
              <a:rPr lang="en-US" altLang="zh-CN" sz="2400" i="1">
                <a:latin typeface="Times New Roman" panose="02020603050405020304" pitchFamily="18" charset="0"/>
              </a:rPr>
              <a:t>w</a:t>
            </a:r>
            <a:r>
              <a:rPr lang="zh-CN" altLang="en-US" sz="2400">
                <a:latin typeface="Times New Roman" panose="02020603050405020304" pitchFamily="18" charset="0"/>
              </a:rPr>
              <a:t>和文法</a:t>
            </a:r>
            <a:r>
              <a:rPr lang="en-US" altLang="zh-CN" sz="2400" i="1">
                <a:latin typeface="Times New Roman" panose="02020603050405020304" pitchFamily="18" charset="0"/>
              </a:rPr>
              <a:t>G</a:t>
            </a:r>
            <a:r>
              <a:rPr lang="en-US" altLang="zh-CN" sz="2400">
                <a:latin typeface="Times New Roman" panose="02020603050405020304" pitchFamily="18" charset="0"/>
              </a:rPr>
              <a:t>=(</a:t>
            </a:r>
            <a:r>
              <a:rPr lang="en-US" altLang="zh-CN" sz="2400" i="1">
                <a:latin typeface="Times New Roman" panose="02020603050405020304" pitchFamily="18" charset="0"/>
              </a:rPr>
              <a:t>V</a:t>
            </a:r>
            <a:r>
              <a:rPr lang="en-US" altLang="zh-CN" sz="2400">
                <a:latin typeface="Times New Roman" panose="02020603050405020304" pitchFamily="18" charset="0"/>
              </a:rPr>
              <a:t>, </a:t>
            </a:r>
            <a:r>
              <a:rPr lang="en-US" altLang="zh-CN" sz="2400" i="1">
                <a:latin typeface="Times New Roman" panose="02020603050405020304" pitchFamily="18" charset="0"/>
              </a:rPr>
              <a:t>T</a:t>
            </a:r>
            <a:r>
              <a:rPr lang="en-US" altLang="zh-CN" sz="2400">
                <a:latin typeface="Times New Roman" panose="02020603050405020304" pitchFamily="18" charset="0"/>
              </a:rPr>
              <a:t>, </a:t>
            </a:r>
            <a:r>
              <a:rPr lang="en-US" altLang="zh-CN" sz="2400" i="1">
                <a:latin typeface="Times New Roman" panose="02020603050405020304" pitchFamily="18" charset="0"/>
              </a:rPr>
              <a:t>P</a:t>
            </a:r>
            <a:r>
              <a:rPr lang="en-US" altLang="zh-CN" sz="2400">
                <a:latin typeface="Times New Roman" panose="02020603050405020304" pitchFamily="18" charset="0"/>
              </a:rPr>
              <a:t>,</a:t>
            </a:r>
            <a:r>
              <a:rPr lang="en-US" altLang="zh-CN" sz="2400" i="1">
                <a:latin typeface="Times New Roman" panose="02020603050405020304" pitchFamily="18" charset="0"/>
              </a:rPr>
              <a:t> S</a:t>
            </a:r>
            <a:r>
              <a:rPr lang="en-US" altLang="zh-CN" sz="2400">
                <a:latin typeface="Times New Roman" panose="02020603050405020304" pitchFamily="18" charset="0"/>
              </a:rPr>
              <a:t>)</a:t>
            </a:r>
            <a:r>
              <a:rPr lang="zh-CN" altLang="en-US" sz="2400">
                <a:latin typeface="Times New Roman" panose="02020603050405020304" pitchFamily="18" charset="0"/>
              </a:rPr>
              <a:t>的分析表</a:t>
            </a:r>
            <a:r>
              <a:rPr lang="en-US" altLang="zh-CN" sz="2400" i="1">
                <a:latin typeface="Times New Roman" panose="02020603050405020304" pitchFamily="18" charset="0"/>
              </a:rPr>
              <a:t>M</a:t>
            </a:r>
            <a:r>
              <a:rPr lang="en-US" altLang="zh-CN" sz="2400">
                <a:latin typeface="Times New Roman" panose="02020603050405020304" pitchFamily="18" charset="0"/>
              </a:rPr>
              <a:t>;</a:t>
            </a:r>
          </a:p>
          <a:p>
            <a:pPr eaLnBrk="1" hangingPunct="1">
              <a:lnSpc>
                <a:spcPct val="80000"/>
              </a:lnSpc>
              <a:buFont typeface="Wingdings" panose="05000000000000000000" pitchFamily="2" charset="2"/>
              <a:buNone/>
            </a:pPr>
            <a:r>
              <a:rPr lang="zh-CN" altLang="en-US" sz="2400">
                <a:latin typeface="Times New Roman" panose="02020603050405020304" pitchFamily="18" charset="0"/>
              </a:rPr>
              <a:t>输出：如果</a:t>
            </a:r>
            <a:r>
              <a:rPr lang="en-US" altLang="zh-CN" sz="2400" i="1">
                <a:latin typeface="Times New Roman" panose="02020603050405020304" pitchFamily="18" charset="0"/>
              </a:rPr>
              <a:t>w</a:t>
            </a:r>
            <a:r>
              <a:rPr lang="zh-CN" altLang="en-US" sz="2400">
                <a:latin typeface="Times New Roman" panose="02020603050405020304" pitchFamily="18" charset="0"/>
              </a:rPr>
              <a:t>属于</a:t>
            </a:r>
            <a:r>
              <a:rPr lang="en-US" altLang="zh-CN" sz="2400" i="1">
                <a:latin typeface="Times New Roman" panose="02020603050405020304" pitchFamily="18" charset="0"/>
              </a:rPr>
              <a:t>L</a:t>
            </a:r>
            <a:r>
              <a:rPr lang="en-US" altLang="zh-CN" sz="2400">
                <a:latin typeface="Times New Roman" panose="02020603050405020304" pitchFamily="18" charset="0"/>
              </a:rPr>
              <a:t>(</a:t>
            </a:r>
            <a:r>
              <a:rPr lang="en-US" altLang="zh-CN" sz="2400" i="1">
                <a:latin typeface="Times New Roman" panose="02020603050405020304" pitchFamily="18" charset="0"/>
              </a:rPr>
              <a:t>G</a:t>
            </a:r>
            <a:r>
              <a:rPr lang="en-US" altLang="zh-CN" sz="2400">
                <a:latin typeface="Times New Roman" panose="02020603050405020304" pitchFamily="18" charset="0"/>
              </a:rPr>
              <a:t>)</a:t>
            </a:r>
            <a:r>
              <a:rPr lang="zh-CN" altLang="en-US" sz="2400">
                <a:latin typeface="Times New Roman" panose="02020603050405020304" pitchFamily="18" charset="0"/>
              </a:rPr>
              <a:t>，则输出</a:t>
            </a:r>
            <a:r>
              <a:rPr lang="en-US" altLang="zh-CN" sz="2400" i="1">
                <a:latin typeface="Times New Roman" panose="02020603050405020304" pitchFamily="18" charset="0"/>
              </a:rPr>
              <a:t>w</a:t>
            </a:r>
            <a:r>
              <a:rPr lang="zh-CN" altLang="en-US" sz="2400">
                <a:latin typeface="Times New Roman" panose="02020603050405020304" pitchFamily="18" charset="0"/>
              </a:rPr>
              <a:t>的最左推导，否则报告错误</a:t>
            </a:r>
            <a:r>
              <a:rPr lang="en-US" altLang="zh-CN" sz="2400">
                <a:latin typeface="Times New Roman" panose="02020603050405020304" pitchFamily="18" charset="0"/>
              </a:rPr>
              <a:t>;</a:t>
            </a:r>
          </a:p>
          <a:p>
            <a:pPr eaLnBrk="1" hangingPunct="1">
              <a:lnSpc>
                <a:spcPct val="80000"/>
              </a:lnSpc>
              <a:buFont typeface="Wingdings" panose="05000000000000000000" pitchFamily="2" charset="2"/>
              <a:buNone/>
            </a:pPr>
            <a:r>
              <a:rPr lang="zh-CN" altLang="en-US" sz="2400">
                <a:latin typeface="Times New Roman" panose="02020603050405020304" pitchFamily="18" charset="0"/>
              </a:rPr>
              <a:t>步骤：</a:t>
            </a:r>
          </a:p>
          <a:p>
            <a:pPr eaLnBrk="1" hangingPunct="1">
              <a:lnSpc>
                <a:spcPct val="80000"/>
              </a:lnSpc>
              <a:buFont typeface="Wingdings" panose="05000000000000000000" pitchFamily="2" charset="2"/>
              <a:buNone/>
            </a:pPr>
            <a:r>
              <a:rPr lang="en-US" altLang="zh-CN" sz="2400">
                <a:latin typeface="Times New Roman" panose="02020603050405020304" pitchFamily="18" charset="0"/>
              </a:rPr>
              <a:t>1</a:t>
            </a:r>
            <a:r>
              <a:rPr lang="zh-CN" altLang="en-US" sz="2400">
                <a:latin typeface="Times New Roman" panose="02020603050405020304" pitchFamily="18" charset="0"/>
              </a:rPr>
              <a:t>．将栈底符号</a:t>
            </a:r>
            <a:r>
              <a:rPr lang="en-US" altLang="zh-CN" sz="2400">
                <a:latin typeface="Times New Roman" panose="02020603050405020304" pitchFamily="18" charset="0"/>
              </a:rPr>
              <a:t>#</a:t>
            </a:r>
            <a:r>
              <a:rPr lang="zh-CN" altLang="en-US" sz="2400">
                <a:latin typeface="Times New Roman" panose="02020603050405020304" pitchFamily="18" charset="0"/>
              </a:rPr>
              <a:t>和文法开始符号</a:t>
            </a:r>
            <a:r>
              <a:rPr lang="en-US" altLang="zh-CN" sz="2400" i="1">
                <a:latin typeface="Times New Roman" panose="02020603050405020304" pitchFamily="18" charset="0"/>
              </a:rPr>
              <a:t>S</a:t>
            </a:r>
            <a:r>
              <a:rPr lang="zh-CN" altLang="en-US" sz="2400">
                <a:latin typeface="Times New Roman" panose="02020603050405020304" pitchFamily="18" charset="0"/>
              </a:rPr>
              <a:t>压入栈中</a:t>
            </a:r>
            <a:r>
              <a:rPr lang="en-US" altLang="zh-CN" sz="2400">
                <a:latin typeface="Times New Roman" panose="02020603050405020304" pitchFamily="18" charset="0"/>
              </a:rPr>
              <a:t>;</a:t>
            </a:r>
          </a:p>
          <a:p>
            <a:pPr eaLnBrk="1" hangingPunct="1">
              <a:lnSpc>
                <a:spcPct val="80000"/>
              </a:lnSpc>
              <a:buFont typeface="Wingdings" panose="05000000000000000000" pitchFamily="2" charset="2"/>
              <a:buNone/>
            </a:pPr>
            <a:r>
              <a:rPr lang="en-US" altLang="zh-CN" sz="2400">
                <a:latin typeface="Times New Roman" panose="02020603050405020304" pitchFamily="18" charset="0"/>
              </a:rPr>
              <a:t>2</a:t>
            </a:r>
            <a:r>
              <a:rPr lang="zh-CN" altLang="en-US" sz="2400">
                <a:latin typeface="Times New Roman" panose="02020603050405020304" pitchFamily="18" charset="0"/>
              </a:rPr>
              <a:t>．</a:t>
            </a:r>
            <a:r>
              <a:rPr lang="en-US" altLang="zh-CN" sz="2400">
                <a:latin typeface="Times New Roman" panose="02020603050405020304" pitchFamily="18" charset="0"/>
              </a:rPr>
              <a:t>repeat</a:t>
            </a:r>
          </a:p>
          <a:p>
            <a:pPr eaLnBrk="1" hangingPunct="1">
              <a:lnSpc>
                <a:spcPct val="80000"/>
              </a:lnSpc>
              <a:buFont typeface="Wingdings" panose="05000000000000000000" pitchFamily="2" charset="2"/>
              <a:buNone/>
            </a:pPr>
            <a:r>
              <a:rPr lang="en-US" altLang="zh-CN" sz="2400">
                <a:latin typeface="Times New Roman" panose="02020603050405020304" pitchFamily="18" charset="0"/>
              </a:rPr>
              <a:t>3</a:t>
            </a:r>
            <a:r>
              <a:rPr lang="zh-CN" altLang="en-US" sz="2400">
                <a:latin typeface="Times New Roman" panose="02020603050405020304" pitchFamily="18" charset="0"/>
              </a:rPr>
              <a:t>．		</a:t>
            </a:r>
            <a:r>
              <a:rPr lang="en-US" altLang="zh-CN" sz="2400" i="1">
                <a:latin typeface="Times New Roman" panose="02020603050405020304" pitchFamily="18" charset="0"/>
              </a:rPr>
              <a:t>X</a:t>
            </a:r>
            <a:r>
              <a:rPr lang="en-US" altLang="zh-CN" sz="2400">
                <a:latin typeface="Times New Roman" panose="02020603050405020304" pitchFamily="18" charset="0"/>
              </a:rPr>
              <a:t>:=</a:t>
            </a:r>
            <a:r>
              <a:rPr lang="zh-CN" altLang="en-US" sz="2400">
                <a:latin typeface="Times New Roman" panose="02020603050405020304" pitchFamily="18" charset="0"/>
              </a:rPr>
              <a:t>当前栈顶符号</a:t>
            </a:r>
            <a:r>
              <a:rPr lang="en-US" altLang="zh-CN" sz="2400">
                <a:latin typeface="Times New Roman" panose="02020603050405020304" pitchFamily="18" charset="0"/>
              </a:rPr>
              <a:t>;</a:t>
            </a:r>
          </a:p>
          <a:p>
            <a:pPr eaLnBrk="1" hangingPunct="1">
              <a:lnSpc>
                <a:spcPct val="80000"/>
              </a:lnSpc>
              <a:buFont typeface="Wingdings" panose="05000000000000000000" pitchFamily="2" charset="2"/>
              <a:buNone/>
            </a:pPr>
            <a:r>
              <a:rPr lang="en-US" altLang="zh-CN" sz="2400">
                <a:latin typeface="Times New Roman" panose="02020603050405020304" pitchFamily="18" charset="0"/>
              </a:rPr>
              <a:t>4</a:t>
            </a:r>
            <a:r>
              <a:rPr lang="zh-CN" altLang="en-US" sz="2400">
                <a:latin typeface="Times New Roman" panose="02020603050405020304" pitchFamily="18" charset="0"/>
              </a:rPr>
              <a:t>．		</a:t>
            </a:r>
            <a:r>
              <a:rPr lang="en-US" altLang="zh-CN" sz="2400" i="1">
                <a:latin typeface="Times New Roman" panose="02020603050405020304" pitchFamily="18" charset="0"/>
              </a:rPr>
              <a:t>a</a:t>
            </a:r>
            <a:r>
              <a:rPr lang="en-US" altLang="zh-CN" sz="2400">
                <a:latin typeface="Times New Roman" panose="02020603050405020304" pitchFamily="18" charset="0"/>
              </a:rPr>
              <a:t>:=</a:t>
            </a:r>
            <a:r>
              <a:rPr lang="zh-CN" altLang="en-US" sz="2400">
                <a:latin typeface="Times New Roman" panose="02020603050405020304" pitchFamily="18" charset="0"/>
              </a:rPr>
              <a:t>当前输入符号</a:t>
            </a:r>
            <a:r>
              <a:rPr lang="en-US" altLang="zh-CN" sz="2400">
                <a:latin typeface="Times New Roman" panose="02020603050405020304" pitchFamily="18" charset="0"/>
              </a:rPr>
              <a:t>;</a:t>
            </a:r>
          </a:p>
          <a:p>
            <a:pPr eaLnBrk="1" hangingPunct="1">
              <a:lnSpc>
                <a:spcPct val="80000"/>
              </a:lnSpc>
              <a:buFont typeface="Wingdings" panose="05000000000000000000" pitchFamily="2" charset="2"/>
              <a:buNone/>
            </a:pPr>
            <a:r>
              <a:rPr lang="en-US" altLang="zh-CN" sz="2400">
                <a:latin typeface="Times New Roman" panose="02020603050405020304" pitchFamily="18" charset="0"/>
              </a:rPr>
              <a:t>5</a:t>
            </a:r>
            <a:r>
              <a:rPr lang="zh-CN" altLang="en-US" sz="2400">
                <a:latin typeface="Times New Roman" panose="02020603050405020304" pitchFamily="18" charset="0"/>
              </a:rPr>
              <a:t>．		</a:t>
            </a:r>
            <a:r>
              <a:rPr lang="en-US" altLang="zh-CN" sz="2400">
                <a:latin typeface="Times New Roman" panose="02020603050405020304" pitchFamily="18" charset="0"/>
              </a:rPr>
              <a:t>if </a:t>
            </a:r>
            <a:r>
              <a:rPr lang="en-US" altLang="zh-CN" sz="2400" i="1">
                <a:latin typeface="Times New Roman" panose="02020603050405020304" pitchFamily="18" charset="0"/>
              </a:rPr>
              <a:t>X</a:t>
            </a:r>
            <a:r>
              <a:rPr lang="en-US" altLang="zh-CN" sz="2400">
                <a:latin typeface="Times New Roman" panose="02020603050405020304" pitchFamily="18" charset="0"/>
              </a:rPr>
              <a:t>∈</a:t>
            </a:r>
            <a:r>
              <a:rPr lang="en-US" altLang="zh-CN" sz="2400" i="1">
                <a:latin typeface="Times New Roman" panose="02020603050405020304" pitchFamily="18" charset="0"/>
              </a:rPr>
              <a:t>T</a:t>
            </a:r>
            <a:r>
              <a:rPr lang="en-US" altLang="zh-CN" sz="2400">
                <a:latin typeface="Times New Roman" panose="02020603050405020304" pitchFamily="18" charset="0"/>
              </a:rPr>
              <a:t>∪{#} then</a:t>
            </a:r>
          </a:p>
          <a:p>
            <a:pPr eaLnBrk="1" hangingPunct="1">
              <a:lnSpc>
                <a:spcPct val="80000"/>
              </a:lnSpc>
              <a:buFont typeface="Wingdings" panose="05000000000000000000" pitchFamily="2" charset="2"/>
              <a:buNone/>
            </a:pPr>
            <a:r>
              <a:rPr lang="en-US" altLang="zh-CN" sz="2400">
                <a:latin typeface="Times New Roman" panose="02020603050405020304" pitchFamily="18" charset="0"/>
              </a:rPr>
              <a:t>6</a:t>
            </a:r>
            <a:r>
              <a:rPr lang="zh-CN" altLang="en-US" sz="2400">
                <a:latin typeface="Times New Roman" panose="02020603050405020304" pitchFamily="18" charset="0"/>
              </a:rPr>
              <a:t>．			</a:t>
            </a:r>
            <a:r>
              <a:rPr lang="en-US" altLang="zh-CN" sz="2400">
                <a:latin typeface="Times New Roman" panose="02020603050405020304" pitchFamily="18" charset="0"/>
              </a:rPr>
              <a:t>if </a:t>
            </a:r>
            <a:r>
              <a:rPr lang="en-US" altLang="zh-CN" sz="2400" i="1">
                <a:latin typeface="Times New Roman" panose="02020603050405020304" pitchFamily="18" charset="0"/>
              </a:rPr>
              <a:t>X</a:t>
            </a:r>
            <a:r>
              <a:rPr lang="en-US" altLang="zh-CN" sz="2400">
                <a:latin typeface="Times New Roman" panose="02020603050405020304" pitchFamily="18" charset="0"/>
              </a:rPr>
              <a:t>=</a:t>
            </a:r>
            <a:r>
              <a:rPr lang="en-US" altLang="zh-CN" sz="2400" i="1">
                <a:latin typeface="Times New Roman" panose="02020603050405020304" pitchFamily="18" charset="0"/>
              </a:rPr>
              <a:t>a</a:t>
            </a:r>
            <a:r>
              <a:rPr lang="en-US" altLang="zh-CN" sz="2400">
                <a:latin typeface="Times New Roman" panose="02020603050405020304" pitchFamily="18" charset="0"/>
              </a:rPr>
              <a:t> then</a:t>
            </a:r>
          </a:p>
          <a:p>
            <a:pPr eaLnBrk="1" hangingPunct="1">
              <a:lnSpc>
                <a:spcPct val="80000"/>
              </a:lnSpc>
              <a:buFont typeface="Wingdings" panose="05000000000000000000" pitchFamily="2" charset="2"/>
              <a:buNone/>
            </a:pPr>
            <a:r>
              <a:rPr lang="en-US" altLang="zh-CN" sz="2400">
                <a:latin typeface="Times New Roman" panose="02020603050405020304" pitchFamily="18" charset="0"/>
              </a:rPr>
              <a:t>7</a:t>
            </a:r>
            <a:r>
              <a:rPr lang="zh-CN" altLang="en-US" sz="2400">
                <a:latin typeface="Times New Roman" panose="02020603050405020304" pitchFamily="18" charset="0"/>
              </a:rPr>
              <a:t>．		      	</a:t>
            </a:r>
            <a:r>
              <a:rPr lang="en-US" altLang="zh-CN" sz="2400">
                <a:latin typeface="Times New Roman" panose="02020603050405020304" pitchFamily="18" charset="0"/>
              </a:rPr>
              <a:t>{if </a:t>
            </a:r>
            <a:r>
              <a:rPr lang="en-US" altLang="zh-CN" sz="2400" i="1">
                <a:latin typeface="Times New Roman" panose="02020603050405020304" pitchFamily="18" charset="0"/>
              </a:rPr>
              <a:t>X</a:t>
            </a:r>
            <a:r>
              <a:rPr lang="en-US" altLang="zh-CN" sz="2400">
                <a:latin typeface="Times New Roman" panose="02020603050405020304" pitchFamily="18" charset="0"/>
              </a:rPr>
              <a:t>≠# then begin</a:t>
            </a:r>
          </a:p>
          <a:p>
            <a:pPr eaLnBrk="1" hangingPunct="1">
              <a:lnSpc>
                <a:spcPct val="80000"/>
              </a:lnSpc>
              <a:buFont typeface="Wingdings" panose="05000000000000000000" pitchFamily="2" charset="2"/>
              <a:buNone/>
            </a:pPr>
            <a:r>
              <a:rPr lang="en-US" altLang="zh-CN" sz="2400">
                <a:latin typeface="Times New Roman" panose="02020603050405020304" pitchFamily="18" charset="0"/>
              </a:rPr>
              <a:t>8</a:t>
            </a:r>
            <a:r>
              <a:rPr lang="zh-CN" altLang="en-US" sz="2400">
                <a:latin typeface="Times New Roman" panose="02020603050405020304" pitchFamily="18" charset="0"/>
              </a:rPr>
              <a:t>．					将</a:t>
            </a:r>
            <a:r>
              <a:rPr lang="en-US" altLang="zh-CN" sz="2400" i="1">
                <a:latin typeface="Times New Roman" panose="02020603050405020304" pitchFamily="18" charset="0"/>
              </a:rPr>
              <a:t>X</a:t>
            </a:r>
            <a:r>
              <a:rPr lang="zh-CN" altLang="en-US" sz="2400">
                <a:latin typeface="Times New Roman" panose="02020603050405020304" pitchFamily="18" charset="0"/>
              </a:rPr>
              <a:t>弹出栈</a:t>
            </a:r>
            <a:r>
              <a:rPr lang="en-US" altLang="zh-CN" sz="2400">
                <a:latin typeface="Times New Roman" panose="02020603050405020304" pitchFamily="18" charset="0"/>
              </a:rPr>
              <a:t>;</a:t>
            </a:r>
          </a:p>
          <a:p>
            <a:pPr eaLnBrk="1" hangingPunct="1">
              <a:lnSpc>
                <a:spcPct val="80000"/>
              </a:lnSpc>
              <a:buFont typeface="Wingdings" panose="05000000000000000000" pitchFamily="2" charset="2"/>
              <a:buNone/>
            </a:pPr>
            <a:r>
              <a:rPr lang="en-US" altLang="zh-CN" sz="2400">
                <a:latin typeface="Times New Roman" panose="02020603050405020304" pitchFamily="18" charset="0"/>
              </a:rPr>
              <a:t>9</a:t>
            </a:r>
            <a:r>
              <a:rPr lang="zh-CN" altLang="en-US" sz="2400">
                <a:latin typeface="Times New Roman" panose="02020603050405020304" pitchFamily="18" charset="0"/>
              </a:rPr>
              <a:t>．					前移输入指针</a:t>
            </a:r>
          </a:p>
          <a:p>
            <a:pPr eaLnBrk="1" hangingPunct="1">
              <a:lnSpc>
                <a:spcPct val="80000"/>
              </a:lnSpc>
              <a:buFont typeface="Wingdings" panose="05000000000000000000" pitchFamily="2" charset="2"/>
              <a:buNone/>
            </a:pPr>
            <a:r>
              <a:rPr lang="en-US" altLang="zh-CN" sz="2400">
                <a:latin typeface="Times New Roman" panose="02020603050405020304" pitchFamily="18" charset="0"/>
              </a:rPr>
              <a:t>10</a:t>
            </a:r>
            <a:r>
              <a:rPr lang="zh-CN" altLang="en-US" sz="2400">
                <a:latin typeface="Times New Roman" panose="02020603050405020304" pitchFamily="18" charset="0"/>
              </a:rPr>
              <a:t>．					</a:t>
            </a:r>
            <a:r>
              <a:rPr lang="en-US" altLang="zh-CN" sz="2400">
                <a:latin typeface="Times New Roman" panose="02020603050405020304" pitchFamily="18" charset="0"/>
              </a:rPr>
              <a:t>end} </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6407CFC7-1197-4D5A-83D4-3AF69BB1EA12}"/>
              </a:ext>
            </a:extLst>
          </p:cNvPr>
          <p:cNvSpPr>
            <a:spLocks noGrp="1"/>
          </p:cNvSpPr>
          <p:nvPr>
            <p:ph type="dt" sz="quarter" idx="10"/>
          </p:nvPr>
        </p:nvSpPr>
        <p:spPr bwMode="auto">
          <a:xfrm>
            <a:off x="457200" y="6245225"/>
            <a:ext cx="2133600" cy="476250"/>
          </a:xfrm>
          <a:ln>
            <a:miter lim="800000"/>
          </a:ln>
        </p:spPr>
        <p:txBody>
          <a:bodyPr vert="horz" wrap="square" lIns="91440" tIns="45720" rIns="91440" bIns="45720" numCol="1" anchor="t" anchorCtr="0" compatLnSpc="1"/>
          <a:lstStyle/>
          <a:p>
            <a:pPr>
              <a:buFontTx/>
              <a:buNone/>
              <a:defRPr/>
            </a:pPr>
            <a:fld id="{3ED14721-5FF6-4A56-B21A-124F35A9DAE1}" type="datetime1">
              <a:rPr lang="zh-CN" altLang="en-US" noProof="0" smtClean="0">
                <a:latin typeface="+mn-lt"/>
              </a:rPr>
              <a:pPr>
                <a:buFontTx/>
                <a:buNone/>
                <a:defRPr/>
              </a:pPr>
              <a:t>2022/4/27</a:t>
            </a:fld>
            <a:endParaRPr lang="en-US" altLang="zh-CN" noProof="0">
              <a:latin typeface="+mn-lt"/>
            </a:endParaRPr>
          </a:p>
        </p:txBody>
      </p:sp>
      <p:sp>
        <p:nvSpPr>
          <p:cNvPr id="71683" name="灯片编号占位符 5">
            <a:extLst>
              <a:ext uri="{FF2B5EF4-FFF2-40B4-BE49-F238E27FC236}">
                <a16:creationId xmlns:a16="http://schemas.microsoft.com/office/drawing/2014/main" id="{2A6DFEF7-AEC1-47F9-B0E4-3AB1BEFF5777}"/>
              </a:ext>
            </a:extLst>
          </p:cNvPr>
          <p:cNvSpPr>
            <a:spLocks noGrp="1" noChangeArrowheads="1"/>
          </p:cNvSpPr>
          <p:nvPr>
            <p:ph type="sldNum" sz="quarter" idx="12"/>
          </p:nvPr>
        </p:nvSpPr>
        <p:spPr bwMode="auto">
          <a:xfrm>
            <a:off x="6553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 typeface="Arial" panose="020B0604020202020204" pitchFamily="34" charset="0"/>
              <a:buNone/>
            </a:pPr>
            <a:fld id="{41DC7641-5DBB-4BDE-9EBB-314E4F8E92CA}" type="slidenum">
              <a:rPr lang="en-US" altLang="zh-CN" sz="1400" b="0" smtClean="0">
                <a:latin typeface="Arial" panose="020B0604020202020204" pitchFamily="34" charset="0"/>
                <a:ea typeface="宋体" panose="02010600030101010101" pitchFamily="2" charset="-122"/>
              </a:rPr>
              <a:pPr>
                <a:spcBef>
                  <a:spcPct val="0"/>
                </a:spcBef>
                <a:buClrTx/>
                <a:buSzTx/>
                <a:buFont typeface="Arial" panose="020B0604020202020204" pitchFamily="34" charset="0"/>
                <a:buNone/>
              </a:pPr>
              <a:t>99</a:t>
            </a:fld>
            <a:endParaRPr lang="en-US" altLang="zh-CN" sz="1400" b="0">
              <a:latin typeface="Arial" panose="020B0604020202020204" pitchFamily="34" charset="0"/>
              <a:ea typeface="宋体" panose="02010600030101010101" pitchFamily="2" charset="-122"/>
            </a:endParaRPr>
          </a:p>
        </p:txBody>
      </p:sp>
      <p:sp>
        <p:nvSpPr>
          <p:cNvPr id="71684" name="Rectangle 2">
            <a:extLst>
              <a:ext uri="{FF2B5EF4-FFF2-40B4-BE49-F238E27FC236}">
                <a16:creationId xmlns:a16="http://schemas.microsoft.com/office/drawing/2014/main" id="{60D83263-C23E-4B8C-9D0E-585417320F05}"/>
              </a:ext>
            </a:extLst>
          </p:cNvPr>
          <p:cNvSpPr>
            <a:spLocks noGrp="1" noChangeArrowheads="1"/>
          </p:cNvSpPr>
          <p:nvPr>
            <p:ph type="title" idx="4294967295"/>
          </p:nvPr>
        </p:nvSpPr>
        <p:spPr>
          <a:xfrm>
            <a:off x="1476375" y="333375"/>
            <a:ext cx="6719888" cy="685800"/>
          </a:xfrm>
        </p:spPr>
        <p:txBody>
          <a:bodyPr anchor="ctr"/>
          <a:lstStyle/>
          <a:p>
            <a:pPr eaLnBrk="1" hangingPunct="1"/>
            <a:r>
              <a:rPr lang="zh-CN" altLang="en-US"/>
              <a:t>预测分析程序的总控程序 </a:t>
            </a:r>
          </a:p>
        </p:txBody>
      </p:sp>
      <p:sp>
        <p:nvSpPr>
          <p:cNvPr id="71685" name="Rectangle 3">
            <a:extLst>
              <a:ext uri="{FF2B5EF4-FFF2-40B4-BE49-F238E27FC236}">
                <a16:creationId xmlns:a16="http://schemas.microsoft.com/office/drawing/2014/main" id="{02ACE3FE-F8D1-4155-AF8A-D75A12754FB5}"/>
              </a:ext>
            </a:extLst>
          </p:cNvPr>
          <p:cNvSpPr>
            <a:spLocks noGrp="1" noChangeArrowheads="1"/>
          </p:cNvSpPr>
          <p:nvPr>
            <p:ph type="body" idx="4294967295"/>
          </p:nvPr>
        </p:nvSpPr>
        <p:spPr>
          <a:xfrm>
            <a:off x="425450" y="1484313"/>
            <a:ext cx="8610600" cy="5256212"/>
          </a:xfrm>
        </p:spPr>
        <p:txBody>
          <a:bodyPr/>
          <a:lstStyle/>
          <a:p>
            <a:pPr eaLnBrk="1" hangingPunct="1">
              <a:buFont typeface="Wingdings" panose="05000000000000000000" pitchFamily="2" charset="2"/>
              <a:buNone/>
            </a:pPr>
            <a:r>
              <a:rPr lang="en-US" altLang="zh-CN" sz="2800">
                <a:latin typeface="Times New Roman" panose="02020603050405020304" pitchFamily="18" charset="0"/>
              </a:rPr>
              <a:t>11</a:t>
            </a:r>
            <a:r>
              <a:rPr lang="zh-CN" altLang="en-US" sz="2800">
                <a:latin typeface="Times New Roman" panose="02020603050405020304" pitchFamily="18" charset="0"/>
              </a:rPr>
              <a:t>．			</a:t>
            </a:r>
            <a:r>
              <a:rPr lang="en-US" altLang="zh-CN" sz="2800">
                <a:latin typeface="Times New Roman" panose="02020603050405020304" pitchFamily="18" charset="0"/>
              </a:rPr>
              <a:t>else error</a:t>
            </a:r>
          </a:p>
          <a:p>
            <a:pPr eaLnBrk="1" hangingPunct="1">
              <a:buFont typeface="Wingdings" panose="05000000000000000000" pitchFamily="2" charset="2"/>
              <a:buNone/>
            </a:pPr>
            <a:r>
              <a:rPr lang="en-US" altLang="zh-CN" sz="2800">
                <a:latin typeface="Times New Roman" panose="02020603050405020304" pitchFamily="18" charset="0"/>
              </a:rPr>
              <a:t>12</a:t>
            </a:r>
            <a:r>
              <a:rPr lang="zh-CN" altLang="en-US" sz="2800">
                <a:latin typeface="Times New Roman" panose="02020603050405020304" pitchFamily="18" charset="0"/>
              </a:rPr>
              <a:t>．		</a:t>
            </a:r>
            <a:r>
              <a:rPr lang="en-US" altLang="zh-CN" sz="2800">
                <a:latin typeface="Times New Roman" panose="02020603050405020304" pitchFamily="18" charset="0"/>
              </a:rPr>
              <a:t>else </a:t>
            </a:r>
          </a:p>
          <a:p>
            <a:pPr eaLnBrk="1" hangingPunct="1">
              <a:buFont typeface="Wingdings" panose="05000000000000000000" pitchFamily="2" charset="2"/>
              <a:buNone/>
            </a:pPr>
            <a:r>
              <a:rPr lang="en-US" altLang="zh-CN" sz="2800">
                <a:latin typeface="Times New Roman" panose="02020603050405020304" pitchFamily="18" charset="0"/>
              </a:rPr>
              <a:t>13</a:t>
            </a:r>
            <a:r>
              <a:rPr lang="zh-CN" altLang="en-US" sz="2800">
                <a:latin typeface="Times New Roman" panose="02020603050405020304" pitchFamily="18" charset="0"/>
              </a:rPr>
              <a:t>．			</a:t>
            </a:r>
            <a:r>
              <a:rPr lang="en-US" altLang="zh-CN" sz="2800">
                <a:latin typeface="Times New Roman" panose="02020603050405020304" pitchFamily="18" charset="0"/>
              </a:rPr>
              <a:t>if </a:t>
            </a:r>
            <a:r>
              <a:rPr lang="en-US" altLang="zh-CN" sz="2800" i="1">
                <a:latin typeface="Times New Roman" panose="02020603050405020304" pitchFamily="18" charset="0"/>
              </a:rPr>
              <a:t>M</a:t>
            </a:r>
            <a:r>
              <a:rPr lang="en-US" altLang="zh-CN" sz="2800">
                <a:latin typeface="Times New Roman" panose="02020603050405020304" pitchFamily="18" charset="0"/>
              </a:rPr>
              <a:t>[</a:t>
            </a:r>
            <a:r>
              <a:rPr lang="en-US" altLang="zh-CN" sz="2800" i="1">
                <a:latin typeface="Times New Roman" panose="02020603050405020304" pitchFamily="18" charset="0"/>
              </a:rPr>
              <a:t>X</a:t>
            </a:r>
            <a:r>
              <a:rPr lang="en-US" altLang="zh-CN" sz="2800">
                <a:latin typeface="Times New Roman" panose="02020603050405020304" pitchFamily="18" charset="0"/>
              </a:rPr>
              <a:t>, </a:t>
            </a:r>
            <a:r>
              <a:rPr lang="en-US" altLang="zh-CN" sz="2800" i="1">
                <a:latin typeface="Times New Roman" panose="02020603050405020304" pitchFamily="18" charset="0"/>
              </a:rPr>
              <a:t>a</a:t>
            </a:r>
            <a:r>
              <a:rPr lang="en-US" altLang="zh-CN" sz="2800">
                <a:latin typeface="Times New Roman" panose="02020603050405020304" pitchFamily="18" charset="0"/>
              </a:rPr>
              <a:t>]=</a:t>
            </a:r>
            <a:r>
              <a:rPr lang="en-US" altLang="zh-CN" sz="2800" i="1">
                <a:latin typeface="Times New Roman" panose="02020603050405020304" pitchFamily="18" charset="0"/>
              </a:rPr>
              <a:t>Y</a:t>
            </a:r>
            <a:r>
              <a:rPr lang="en-US" altLang="zh-CN" sz="2800" baseline="-25000">
                <a:latin typeface="Times New Roman" panose="02020603050405020304" pitchFamily="18" charset="0"/>
              </a:rPr>
              <a:t>1</a:t>
            </a:r>
            <a:r>
              <a:rPr lang="en-US" altLang="zh-CN" sz="2800" i="1">
                <a:latin typeface="Times New Roman" panose="02020603050405020304" pitchFamily="18" charset="0"/>
              </a:rPr>
              <a:t>Y</a:t>
            </a:r>
            <a:r>
              <a:rPr lang="en-US" altLang="zh-CN" sz="2800" baseline="-25000">
                <a:latin typeface="Times New Roman" panose="02020603050405020304" pitchFamily="18" charset="0"/>
              </a:rPr>
              <a:t>2</a:t>
            </a:r>
            <a:r>
              <a:rPr lang="en-US" altLang="zh-CN" sz="2800">
                <a:latin typeface="Times New Roman" panose="02020603050405020304" pitchFamily="18" charset="0"/>
              </a:rPr>
              <a:t>…</a:t>
            </a:r>
            <a:r>
              <a:rPr lang="en-US" altLang="zh-CN" sz="2800" i="1">
                <a:latin typeface="Times New Roman" panose="02020603050405020304" pitchFamily="18" charset="0"/>
              </a:rPr>
              <a:t>Y</a:t>
            </a:r>
            <a:r>
              <a:rPr lang="en-US" altLang="zh-CN" sz="2800" i="1" baseline="-25000">
                <a:latin typeface="Times New Roman" panose="02020603050405020304" pitchFamily="18" charset="0"/>
              </a:rPr>
              <a:t>k</a:t>
            </a:r>
            <a:r>
              <a:rPr lang="en-US" altLang="zh-CN" sz="2800">
                <a:latin typeface="Times New Roman" panose="02020603050405020304" pitchFamily="18" charset="0"/>
              </a:rPr>
              <a:t> then begin</a:t>
            </a:r>
          </a:p>
          <a:p>
            <a:pPr eaLnBrk="1" hangingPunct="1">
              <a:buFont typeface="Wingdings" panose="05000000000000000000" pitchFamily="2" charset="2"/>
              <a:buNone/>
            </a:pPr>
            <a:r>
              <a:rPr lang="en-US" altLang="zh-CN" sz="2800">
                <a:latin typeface="Times New Roman" panose="02020603050405020304" pitchFamily="18" charset="0"/>
              </a:rPr>
              <a:t>14</a:t>
            </a:r>
            <a:r>
              <a:rPr lang="zh-CN" altLang="en-US" sz="2800">
                <a:latin typeface="Times New Roman" panose="02020603050405020304" pitchFamily="18" charset="0"/>
              </a:rPr>
              <a:t>．		    	将</a:t>
            </a:r>
            <a:r>
              <a:rPr lang="en-US" altLang="zh-CN" sz="2800" i="1">
                <a:latin typeface="Times New Roman" panose="02020603050405020304" pitchFamily="18" charset="0"/>
              </a:rPr>
              <a:t>X</a:t>
            </a:r>
            <a:r>
              <a:rPr lang="zh-CN" altLang="en-US" sz="2800">
                <a:latin typeface="Times New Roman" panose="02020603050405020304" pitchFamily="18" charset="0"/>
              </a:rPr>
              <a:t>弹出栈</a:t>
            </a:r>
            <a:r>
              <a:rPr lang="en-US" altLang="zh-CN" sz="2800">
                <a:latin typeface="Times New Roman" panose="02020603050405020304" pitchFamily="18" charset="0"/>
              </a:rPr>
              <a:t>;</a:t>
            </a:r>
          </a:p>
          <a:p>
            <a:pPr eaLnBrk="1" hangingPunct="1">
              <a:buFont typeface="Wingdings" panose="05000000000000000000" pitchFamily="2" charset="2"/>
              <a:buNone/>
            </a:pPr>
            <a:r>
              <a:rPr lang="en-US" altLang="zh-CN" sz="2800">
                <a:latin typeface="Times New Roman" panose="02020603050405020304" pitchFamily="18" charset="0"/>
              </a:rPr>
              <a:t>15</a:t>
            </a:r>
            <a:r>
              <a:rPr lang="zh-CN" altLang="en-US" sz="2800">
                <a:latin typeface="Times New Roman" panose="02020603050405020304" pitchFamily="18" charset="0"/>
              </a:rPr>
              <a:t>．			依次将</a:t>
            </a:r>
            <a:r>
              <a:rPr lang="en-US" altLang="zh-CN" sz="2800" i="1">
                <a:latin typeface="Times New Roman" panose="02020603050405020304" pitchFamily="18" charset="0"/>
              </a:rPr>
              <a:t>Y</a:t>
            </a:r>
            <a:r>
              <a:rPr lang="en-US" altLang="zh-CN" sz="2800" i="1" baseline="-25000">
                <a:latin typeface="Times New Roman" panose="02020603050405020304" pitchFamily="18" charset="0"/>
              </a:rPr>
              <a:t>k</a:t>
            </a:r>
            <a:r>
              <a:rPr lang="zh-CN" altLang="en-US" sz="2800" i="1">
                <a:latin typeface="Times New Roman" panose="02020603050405020304" pitchFamily="18" charset="0"/>
              </a:rPr>
              <a:t>，</a:t>
            </a:r>
            <a:r>
              <a:rPr lang="en-US" altLang="zh-CN" sz="2800">
                <a:latin typeface="Times New Roman" panose="02020603050405020304" pitchFamily="18" charset="0"/>
              </a:rPr>
              <a:t>…</a:t>
            </a:r>
            <a:r>
              <a:rPr lang="zh-CN" altLang="en-US" sz="2800">
                <a:latin typeface="Times New Roman" panose="02020603050405020304" pitchFamily="18" charset="0"/>
              </a:rPr>
              <a:t>，</a:t>
            </a:r>
            <a:r>
              <a:rPr lang="en-US" altLang="zh-CN" sz="2800" i="1">
                <a:latin typeface="Times New Roman" panose="02020603050405020304" pitchFamily="18" charset="0"/>
              </a:rPr>
              <a:t>Y</a:t>
            </a:r>
            <a:r>
              <a:rPr lang="en-US" altLang="zh-CN" sz="2800" baseline="-25000">
                <a:latin typeface="Times New Roman" panose="02020603050405020304" pitchFamily="18" charset="0"/>
              </a:rPr>
              <a:t>2</a:t>
            </a:r>
            <a:r>
              <a:rPr lang="zh-CN" altLang="en-US" sz="2800">
                <a:latin typeface="Times New Roman" panose="02020603050405020304" pitchFamily="18" charset="0"/>
              </a:rPr>
              <a:t>，</a:t>
            </a:r>
            <a:r>
              <a:rPr lang="en-US" altLang="zh-CN" sz="2800" i="1">
                <a:latin typeface="Times New Roman" panose="02020603050405020304" pitchFamily="18" charset="0"/>
              </a:rPr>
              <a:t>Y</a:t>
            </a:r>
            <a:r>
              <a:rPr lang="en-US" altLang="zh-CN" sz="2800" baseline="-25000">
                <a:latin typeface="Times New Roman" panose="02020603050405020304" pitchFamily="18" charset="0"/>
              </a:rPr>
              <a:t>1</a:t>
            </a:r>
            <a:r>
              <a:rPr lang="zh-CN" altLang="en-US" sz="2800">
                <a:latin typeface="Times New Roman" panose="02020603050405020304" pitchFamily="18" charset="0"/>
              </a:rPr>
              <a:t>压入栈</a:t>
            </a:r>
            <a:r>
              <a:rPr lang="en-US" altLang="zh-CN" sz="2800">
                <a:latin typeface="Times New Roman" panose="02020603050405020304" pitchFamily="18" charset="0"/>
              </a:rPr>
              <a:t>;</a:t>
            </a:r>
          </a:p>
          <a:p>
            <a:pPr eaLnBrk="1" hangingPunct="1">
              <a:buFont typeface="Wingdings" panose="05000000000000000000" pitchFamily="2" charset="2"/>
              <a:buNone/>
            </a:pPr>
            <a:r>
              <a:rPr lang="en-US" altLang="zh-CN" sz="2800">
                <a:latin typeface="Times New Roman" panose="02020603050405020304" pitchFamily="18" charset="0"/>
              </a:rPr>
              <a:t>16</a:t>
            </a:r>
            <a:r>
              <a:rPr lang="zh-CN" altLang="en-US" sz="2800">
                <a:latin typeface="Times New Roman" panose="02020603050405020304" pitchFamily="18" charset="0"/>
              </a:rPr>
              <a:t>．			输出产生式</a:t>
            </a:r>
            <a:r>
              <a:rPr lang="en-US" altLang="zh-CN" sz="2800" i="1">
                <a:latin typeface="Times New Roman" panose="02020603050405020304" pitchFamily="18" charset="0"/>
              </a:rPr>
              <a:t>X</a:t>
            </a:r>
            <a:r>
              <a:rPr lang="en-US" altLang="zh-CN" sz="2800">
                <a:latin typeface="Times New Roman" panose="02020603050405020304" pitchFamily="18" charset="0"/>
              </a:rPr>
              <a:t>→</a:t>
            </a:r>
            <a:r>
              <a:rPr lang="en-US" altLang="zh-CN" sz="2800" i="1">
                <a:latin typeface="Times New Roman" panose="02020603050405020304" pitchFamily="18" charset="0"/>
              </a:rPr>
              <a:t>Y</a:t>
            </a:r>
            <a:r>
              <a:rPr lang="en-US" altLang="zh-CN" sz="2800" baseline="-25000">
                <a:latin typeface="Times New Roman" panose="02020603050405020304" pitchFamily="18" charset="0"/>
              </a:rPr>
              <a:t>1</a:t>
            </a:r>
            <a:r>
              <a:rPr lang="en-US" altLang="zh-CN" sz="2800" i="1">
                <a:latin typeface="Times New Roman" panose="02020603050405020304" pitchFamily="18" charset="0"/>
              </a:rPr>
              <a:t>Y</a:t>
            </a:r>
            <a:r>
              <a:rPr lang="en-US" altLang="zh-CN" sz="2800" baseline="-25000">
                <a:latin typeface="Times New Roman" panose="02020603050405020304" pitchFamily="18" charset="0"/>
              </a:rPr>
              <a:t>2</a:t>
            </a:r>
            <a:r>
              <a:rPr lang="en-US" altLang="zh-CN" sz="2800">
                <a:latin typeface="Times New Roman" panose="02020603050405020304" pitchFamily="18" charset="0"/>
              </a:rPr>
              <a:t>…</a:t>
            </a:r>
            <a:r>
              <a:rPr lang="en-US" altLang="zh-CN" sz="2800" i="1">
                <a:latin typeface="Times New Roman" panose="02020603050405020304" pitchFamily="18" charset="0"/>
              </a:rPr>
              <a:t>Y</a:t>
            </a:r>
            <a:r>
              <a:rPr lang="en-US" altLang="zh-CN" sz="2800" i="1" baseline="-25000">
                <a:latin typeface="Times New Roman" panose="02020603050405020304" pitchFamily="18" charset="0"/>
              </a:rPr>
              <a:t>k</a:t>
            </a:r>
            <a:endParaRPr lang="en-US" altLang="zh-CN" sz="2800" baseline="-25000">
              <a:latin typeface="Times New Roman" panose="02020603050405020304" pitchFamily="18" charset="0"/>
            </a:endParaRPr>
          </a:p>
          <a:p>
            <a:pPr eaLnBrk="1" hangingPunct="1">
              <a:buFont typeface="Wingdings" panose="05000000000000000000" pitchFamily="2" charset="2"/>
              <a:buNone/>
            </a:pPr>
            <a:r>
              <a:rPr lang="en-US" altLang="zh-CN" sz="2800">
                <a:latin typeface="Times New Roman" panose="02020603050405020304" pitchFamily="18" charset="0"/>
              </a:rPr>
              <a:t>17</a:t>
            </a:r>
            <a:r>
              <a:rPr lang="zh-CN" altLang="en-US" sz="2800">
                <a:latin typeface="Times New Roman" panose="02020603050405020304" pitchFamily="18" charset="0"/>
              </a:rPr>
              <a:t>．			</a:t>
            </a:r>
            <a:r>
              <a:rPr lang="en-US" altLang="zh-CN" sz="2800">
                <a:latin typeface="Times New Roman" panose="02020603050405020304" pitchFamily="18" charset="0"/>
              </a:rPr>
              <a:t>end</a:t>
            </a:r>
          </a:p>
          <a:p>
            <a:pPr eaLnBrk="1" hangingPunct="1">
              <a:buFont typeface="Wingdings" panose="05000000000000000000" pitchFamily="2" charset="2"/>
              <a:buNone/>
            </a:pPr>
            <a:r>
              <a:rPr lang="en-US" altLang="zh-CN" sz="2800">
                <a:latin typeface="Times New Roman" panose="02020603050405020304" pitchFamily="18" charset="0"/>
              </a:rPr>
              <a:t>18</a:t>
            </a:r>
            <a:r>
              <a:rPr lang="zh-CN" altLang="en-US" sz="2800">
                <a:latin typeface="Times New Roman" panose="02020603050405020304" pitchFamily="18" charset="0"/>
              </a:rPr>
              <a:t>．			</a:t>
            </a:r>
            <a:r>
              <a:rPr lang="en-US" altLang="zh-CN" sz="2800">
                <a:latin typeface="Times New Roman" panose="02020603050405020304" pitchFamily="18" charset="0"/>
              </a:rPr>
              <a:t>else error</a:t>
            </a:r>
          </a:p>
          <a:p>
            <a:pPr eaLnBrk="1" hangingPunct="1">
              <a:buFont typeface="Wingdings" panose="05000000000000000000" pitchFamily="2" charset="2"/>
              <a:buNone/>
            </a:pPr>
            <a:r>
              <a:rPr lang="en-US" altLang="zh-CN" sz="2800">
                <a:latin typeface="Times New Roman" panose="02020603050405020304" pitchFamily="18" charset="0"/>
              </a:rPr>
              <a:t>19</a:t>
            </a:r>
            <a:r>
              <a:rPr lang="zh-CN" altLang="en-US" sz="2800">
                <a:latin typeface="Times New Roman" panose="02020603050405020304" pitchFamily="18" charset="0"/>
              </a:rPr>
              <a:t>．</a:t>
            </a:r>
            <a:r>
              <a:rPr lang="en-US" altLang="zh-CN" sz="2800">
                <a:latin typeface="Times New Roman" panose="02020603050405020304" pitchFamily="18" charset="0"/>
              </a:rPr>
              <a:t>until </a:t>
            </a:r>
            <a:r>
              <a:rPr lang="en-US" altLang="zh-CN" sz="2800" i="1">
                <a:latin typeface="Times New Roman" panose="02020603050405020304" pitchFamily="18" charset="0"/>
              </a:rPr>
              <a:t>X</a:t>
            </a:r>
            <a:r>
              <a:rPr lang="en-US" altLang="zh-CN" sz="2800">
                <a:latin typeface="Times New Roman" panose="02020603050405020304" pitchFamily="18" charset="0"/>
              </a:rPr>
              <a:t>=# </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6530,&quot;width&quot;:15450}"/>
</p:tagLst>
</file>

<file path=ppt/theme/theme1.xml><?xml version="1.0" encoding="utf-8"?>
<a:theme xmlns:a="http://schemas.openxmlformats.org/drawingml/2006/main" name="Blends">
  <a:themeElements>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fontScheme name="">
      <a:majorFont>
        <a:latin typeface="Tahoma"/>
        <a:ea typeface="黑体"/>
        <a:cs typeface=""/>
      </a:majorFont>
      <a:minorFont>
        <a:latin typeface="Tahoma"/>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人工神经网络1">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黑体"/>
        <a:ea typeface="黑体"/>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人工神经网络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人工神经网络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人工神经网络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人工神经网络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人工神经网络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人工神经网络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人工神经网络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人工神经网络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人工神经网络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人工神经网络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人工神经网络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人工神经网络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1149</TotalTime>
  <Pages>0</Pages>
  <Words>10519</Words>
  <Characters>0</Characters>
  <Application>Microsoft Office PowerPoint</Application>
  <DocSecurity>0</DocSecurity>
  <PresentationFormat>全屏显示(4:3)</PresentationFormat>
  <Lines>0</Lines>
  <Paragraphs>1447</Paragraphs>
  <Slides>123</Slides>
  <Notes>2</Notes>
  <HiddenSlides>2</HiddenSlides>
  <MMClips>0</MMClips>
  <ScaleCrop>false</ScaleCrop>
  <HeadingPairs>
    <vt:vector size="8" baseType="variant">
      <vt:variant>
        <vt:lpstr>已用的字体</vt:lpstr>
      </vt:variant>
      <vt:variant>
        <vt:i4>16</vt:i4>
      </vt:variant>
      <vt:variant>
        <vt:lpstr>主题</vt:lpstr>
      </vt:variant>
      <vt:variant>
        <vt:i4>2</vt:i4>
      </vt:variant>
      <vt:variant>
        <vt:lpstr>嵌入 OLE 服务器</vt:lpstr>
      </vt:variant>
      <vt:variant>
        <vt:i4>3</vt:i4>
      </vt:variant>
      <vt:variant>
        <vt:lpstr>幻灯片标题</vt:lpstr>
      </vt:variant>
      <vt:variant>
        <vt:i4>123</vt:i4>
      </vt:variant>
    </vt:vector>
  </HeadingPairs>
  <TitlesOfParts>
    <vt:vector size="144" baseType="lpstr">
      <vt:lpstr>-apple-system</vt:lpstr>
      <vt:lpstr>Monotype Sorts</vt:lpstr>
      <vt:lpstr>仿宋_GB2312</vt:lpstr>
      <vt:lpstr>黑体</vt:lpstr>
      <vt:lpstr>华文楷体</vt:lpstr>
      <vt:lpstr>楷体</vt:lpstr>
      <vt:lpstr>楷体_GB2312</vt:lpstr>
      <vt:lpstr>宋体</vt:lpstr>
      <vt:lpstr>微软雅黑</vt:lpstr>
      <vt:lpstr>新宋体</vt:lpstr>
      <vt:lpstr>Arial</vt:lpstr>
      <vt:lpstr>Cambria Math</vt:lpstr>
      <vt:lpstr>Symbol</vt:lpstr>
      <vt:lpstr>Tahoma</vt:lpstr>
      <vt:lpstr>Times New Roman</vt:lpstr>
      <vt:lpstr>Wingdings</vt:lpstr>
      <vt:lpstr>Blends</vt:lpstr>
      <vt:lpstr>人工神经网络1</vt:lpstr>
      <vt:lpstr>Visio.Drawing.11</vt:lpstr>
      <vt:lpstr>Equation.DSMT4</vt:lpstr>
      <vt:lpstr>Microsoft Word 97 - 2003 Document</vt:lpstr>
      <vt:lpstr>第四章 自顶向下的 语法分析</vt:lpstr>
      <vt:lpstr>第4章  自顶向下的语法分析</vt:lpstr>
      <vt:lpstr>PowerPoint 演示文稿</vt:lpstr>
      <vt:lpstr>语法分析的功能和位置</vt:lpstr>
      <vt:lpstr>4.1 语法分析概述</vt:lpstr>
      <vt:lpstr>PowerPoint 演示文稿</vt:lpstr>
      <vt:lpstr>PowerPoint 演示文稿</vt:lpstr>
      <vt:lpstr>PowerPoint 演示文稿</vt:lpstr>
      <vt:lpstr>PowerPoint 演示文稿</vt:lpstr>
      <vt:lpstr>PowerPoint 演示文稿</vt:lpstr>
      <vt:lpstr>4.2 自顶向下的语法分析面临的问题 与文法的改造</vt:lpstr>
      <vt:lpstr>4.2.1 自顶向下分析面临的问题</vt:lpstr>
      <vt:lpstr>4.2.1 自顶向下分析面临的问题</vt:lpstr>
      <vt:lpstr>4.2.1 自顶向下分析面临的问题</vt:lpstr>
      <vt:lpstr>PowerPoint 演示文稿</vt:lpstr>
      <vt:lpstr>4.2.1 自顶向下分析面临的问题</vt:lpstr>
      <vt:lpstr>PowerPoint 演示文稿</vt:lpstr>
      <vt:lpstr>4.2.1 自顶向下分析面临的问题</vt:lpstr>
      <vt:lpstr>PowerPoint 演示文稿</vt:lpstr>
      <vt:lpstr>PowerPoint 演示文稿</vt:lpstr>
      <vt:lpstr>PowerPoint 演示文稿</vt:lpstr>
      <vt:lpstr>4.2.2 对上下文无关文法的改造 </vt:lpstr>
      <vt:lpstr>4.2.2 对上下文无关文法的改造 </vt:lpstr>
      <vt:lpstr>PowerPoint 演示文稿</vt:lpstr>
      <vt:lpstr>PowerPoint 演示文稿</vt:lpstr>
      <vt:lpstr>PowerPoint 演示文稿</vt:lpstr>
      <vt:lpstr>PowerPoint 演示文稿</vt:lpstr>
      <vt:lpstr>PowerPoint 演示文稿</vt:lpstr>
      <vt:lpstr>PowerPoint 演示文稿</vt:lpstr>
      <vt:lpstr>4.2.2 对上下文无关文法的改造 </vt:lpstr>
      <vt:lpstr>4.2.2 对上下文无关文法的改造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4.2.2 对上下文无关文法的改造</vt:lpstr>
      <vt:lpstr>4.2.2 对上下文无关文法的改造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计算文法符号X 的FIRST(X )</vt:lpstr>
      <vt:lpstr>构造First集的算法</vt:lpstr>
      <vt:lpstr>构造First集的算法</vt:lpstr>
      <vt:lpstr>构造First集的算法</vt:lpstr>
      <vt:lpstr>构造First集的算法</vt:lpstr>
      <vt:lpstr>计算文法符号X 的FIRST(X )</vt:lpstr>
      <vt:lpstr>算法</vt:lpstr>
      <vt:lpstr>计算串X 1 X 2 … Xn 的FIRST 集合</vt:lpstr>
      <vt:lpstr>计算非终结符A 的FOLLOW(A)</vt:lpstr>
      <vt:lpstr>构造Follow集的算法</vt:lpstr>
      <vt:lpstr>构造Follow集的算法</vt:lpstr>
      <vt:lpstr>构造Follow集的算法</vt:lpstr>
      <vt:lpstr>构造First集的算法</vt:lpstr>
      <vt:lpstr>计算非终结符A 的FOLLOW(A)</vt:lpstr>
      <vt:lpstr>算法</vt:lpstr>
      <vt:lpstr>4.2.3 LL(1)文法</vt:lpstr>
      <vt:lpstr>PowerPoint 演示文稿</vt:lpstr>
      <vt:lpstr>PowerPoint 演示文稿</vt:lpstr>
      <vt:lpstr>PowerPoint 演示文稿</vt:lpstr>
      <vt:lpstr>PowerPoint 演示文稿</vt:lpstr>
      <vt:lpstr>PowerPoint 演示文稿</vt:lpstr>
      <vt:lpstr>4.2.3 LL(1)文法</vt:lpstr>
      <vt:lpstr>4.2.3 LL(1)文法</vt:lpstr>
      <vt:lpstr>PowerPoint 演示文稿</vt:lpstr>
      <vt:lpstr>4.2.3 LL(1)文法</vt:lpstr>
      <vt:lpstr>4.2.3 LL(1)文法</vt:lpstr>
      <vt:lpstr>PowerPoint 演示文稿</vt:lpstr>
      <vt:lpstr>LL(1)文法的判定</vt:lpstr>
      <vt:lpstr>例  表达式文法的语法符号的FIRST 集</vt:lpstr>
      <vt:lpstr>LL(1)文法的判定</vt:lpstr>
      <vt:lpstr>例 表达式文法的语法变量的 FOLLOW 集</vt:lpstr>
      <vt:lpstr>表达式文法是 LL(1) 文法</vt:lpstr>
      <vt:lpstr>非 LL(1)文法的不确定性</vt:lpstr>
      <vt:lpstr>不确定性的解决方法</vt:lpstr>
      <vt:lpstr>4.3 预测分析法</vt:lpstr>
      <vt:lpstr>4.3.1 预测分析器的构成</vt:lpstr>
      <vt:lpstr>系统的执行与特点</vt:lpstr>
      <vt:lpstr>预测分析程序的总控程序 </vt:lpstr>
      <vt:lpstr>预测分析程序的总控程序 </vt:lpstr>
      <vt:lpstr>例4.10 考虑简单算术表达式文法的实现</vt:lpstr>
      <vt:lpstr>简单算术表达式文法的预测分析表</vt:lpstr>
      <vt:lpstr>对输入串id+id*id进行分析的过程 （在黑板上同时画出语法树）</vt:lpstr>
      <vt:lpstr>PowerPoint 演示文稿</vt:lpstr>
      <vt:lpstr>4.3.2 预测分析表的构造算法</vt:lpstr>
      <vt:lpstr>预测分析法的实现步骤</vt:lpstr>
      <vt:lpstr>4.3.3 预测分析中错误的处理 </vt:lpstr>
      <vt:lpstr>4.4 递归下降分析法— 一个设想</vt:lpstr>
      <vt:lpstr>4.4.1 递归下降分析法的基本思想</vt:lpstr>
      <vt:lpstr>4.4.1 递归下降分析法的基本思想</vt:lpstr>
      <vt:lpstr>4.4.2 语法图和递归子程序法</vt:lpstr>
      <vt:lpstr>4.4.2 语法图和递归子程序法</vt:lpstr>
      <vt:lpstr>例4.15 简单表达式文法的语法图</vt:lpstr>
      <vt:lpstr>4.4.3基于语法图的语法分析器工作方式 </vt:lpstr>
      <vt:lpstr>4.4.3基于语法图的语法分析器工作方式 </vt:lpstr>
      <vt:lpstr>PowerPoint 演示文稿</vt:lpstr>
      <vt:lpstr>PowerPoint 演示文稿</vt:lpstr>
      <vt:lpstr>Ｔ的子程序(T→F(*F)*)</vt:lpstr>
      <vt:lpstr>Ｆ的子程序(F→(E)|id)</vt:lpstr>
      <vt:lpstr>主程序</vt:lpstr>
      <vt:lpstr>4.4.5 递归子程序法的实现步骤 </vt:lpstr>
      <vt:lpstr>递归子程序法的优缺点分析</vt:lpstr>
      <vt:lpstr>本章小结</vt:lpstr>
      <vt:lpstr>本章小结</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编译原理教材配套课件</dc:title>
  <dc:subject/>
  <dc:creator>蒋宗礼,姜守旭</dc:creator>
  <cp:keywords/>
  <dc:description/>
  <cp:lastModifiedBy> </cp:lastModifiedBy>
  <cp:revision>466</cp:revision>
  <dcterms:created xsi:type="dcterms:W3CDTF">2003-03-23T06:01:35Z</dcterms:created>
  <dcterms:modified xsi:type="dcterms:W3CDTF">2022-04-27T02:31:42Z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