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10.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11.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3" r:id="rId3"/>
    <p:sldMasterId id="2147483685" r:id="rId4"/>
    <p:sldMasterId id="2147483697" r:id="rId5"/>
    <p:sldMasterId id="2147483709" r:id="rId6"/>
    <p:sldMasterId id="2147483721" r:id="rId7"/>
    <p:sldMasterId id="2147483733" r:id="rId8"/>
    <p:sldMasterId id="2147483745" r:id="rId9"/>
    <p:sldMasterId id="2147483757" r:id="rId10"/>
    <p:sldMasterId id="2147483769" r:id="rId11"/>
    <p:sldMasterId id="2147483782" r:id="rId12"/>
  </p:sldMasterIdLst>
  <p:notesMasterIdLst>
    <p:notesMasterId r:id="rId62"/>
  </p:notesMasterIdLst>
  <p:handoutMasterIdLst>
    <p:handoutMasterId r:id="rId63"/>
  </p:handoutMasterIdLst>
  <p:sldIdLst>
    <p:sldId id="256" r:id="rId13"/>
    <p:sldId id="257" r:id="rId14"/>
    <p:sldId id="286" r:id="rId15"/>
    <p:sldId id="695" r:id="rId16"/>
    <p:sldId id="258" r:id="rId17"/>
    <p:sldId id="287" r:id="rId18"/>
    <p:sldId id="288" r:id="rId19"/>
    <p:sldId id="289" r:id="rId20"/>
    <p:sldId id="290" r:id="rId21"/>
    <p:sldId id="291" r:id="rId22"/>
    <p:sldId id="292" r:id="rId23"/>
    <p:sldId id="324" r:id="rId24"/>
    <p:sldId id="375" r:id="rId25"/>
    <p:sldId id="454" r:id="rId26"/>
    <p:sldId id="455" r:id="rId27"/>
    <p:sldId id="325" r:id="rId28"/>
    <p:sldId id="376" r:id="rId29"/>
    <p:sldId id="293" r:id="rId30"/>
    <p:sldId id="294" r:id="rId31"/>
    <p:sldId id="295" r:id="rId32"/>
    <p:sldId id="296" r:id="rId33"/>
    <p:sldId id="696" r:id="rId34"/>
    <p:sldId id="299" r:id="rId35"/>
    <p:sldId id="377" r:id="rId36"/>
    <p:sldId id="413" r:id="rId37"/>
    <p:sldId id="301" r:id="rId38"/>
    <p:sldId id="302" r:id="rId39"/>
    <p:sldId id="694" r:id="rId40"/>
    <p:sldId id="307" r:id="rId41"/>
    <p:sldId id="308" r:id="rId42"/>
    <p:sldId id="378" r:id="rId43"/>
    <p:sldId id="309" r:id="rId44"/>
    <p:sldId id="379" r:id="rId45"/>
    <p:sldId id="310" r:id="rId46"/>
    <p:sldId id="311" r:id="rId47"/>
    <p:sldId id="380" r:id="rId48"/>
    <p:sldId id="312" r:id="rId49"/>
    <p:sldId id="414" r:id="rId50"/>
    <p:sldId id="415" r:id="rId51"/>
    <p:sldId id="416" r:id="rId52"/>
    <p:sldId id="417" r:id="rId53"/>
    <p:sldId id="507" r:id="rId54"/>
    <p:sldId id="508" r:id="rId55"/>
    <p:sldId id="320" r:id="rId56"/>
    <p:sldId id="321" r:id="rId57"/>
    <p:sldId id="322" r:id="rId58"/>
    <p:sldId id="450" r:id="rId59"/>
    <p:sldId id="451" r:id="rId60"/>
    <p:sldId id="452" r:id="rId61"/>
  </p:sldIdLst>
  <p:sldSz cx="9144000" cy="5143500" type="screen16x9"/>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9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varScale="1">
        <p:scale>
          <a:sx n="83" d="100"/>
          <a:sy n="83" d="100"/>
        </p:scale>
        <p:origin x="800" y="60"/>
      </p:cViewPr>
      <p:guideLst>
        <p:guide orient="horz" pos="1620"/>
        <p:guide pos="2880"/>
      </p:guideLst>
    </p:cSldViewPr>
  </p:slideViewPr>
  <p:notesTextViewPr>
    <p:cViewPr>
      <p:scale>
        <a:sx n="1" d="1"/>
        <a:sy n="1" d="1"/>
      </p:scale>
      <p:origin x="0" y="0"/>
    </p:cViewPr>
  </p:notesTextViewPr>
  <p:notesViewPr>
    <p:cSldViewPr snapToGrid="0" snapToObjects="1">
      <p:cViewPr varScale="1">
        <p:scale>
          <a:sx n="51" d="100"/>
          <a:sy n="51" d="100"/>
        </p:scale>
        <p:origin x="2692" y="40"/>
      </p:cViewPr>
      <p:guideLst/>
    </p:cSldViewPr>
  </p:notesViewPr>
  <p:gridSpacing cx="71999" cy="71999"/>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slide" Target="slides/slide35.xml"/><Relationship Id="rId50" Type="http://schemas.openxmlformats.org/officeDocument/2006/relationships/slide" Target="slides/slide38.xml"/><Relationship Id="rId55" Type="http://schemas.openxmlformats.org/officeDocument/2006/relationships/slide" Target="slides/slide43.xml"/><Relationship Id="rId63" Type="http://schemas.openxmlformats.org/officeDocument/2006/relationships/handoutMaster" Target="handoutMasters/handoutMaster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4.xml"/><Relationship Id="rId29"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slide" Target="slides/slide46.xml"/><Relationship Id="rId66"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61" Type="http://schemas.openxmlformats.org/officeDocument/2006/relationships/slide" Target="slides/slide49.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39.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tableStyles" Target="tableStyles.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en-US" strike="noStrike" noProof="1"/>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696C064A-D61B-4B21-B757-51A9B82445B8}" type="datetimeFigureOut">
              <a:rPr lang="en-US" strike="noStrike" noProof="1" smtClean="0">
                <a:latin typeface="Arial" panose="020B0604020202020204" pitchFamily="34" charset="0"/>
                <a:ea typeface="宋体" panose="02010600030101010101" pitchFamily="2" charset="-122"/>
                <a:cs typeface="+mn-cs"/>
              </a:rPr>
              <a:t>4/2/2022</a:t>
            </a:fld>
            <a:endParaRPr lang="en-US" strike="noStrike" noProof="1"/>
          </a:p>
        </p:txBody>
      </p:sp>
      <p:sp>
        <p:nvSpPr>
          <p:cNvPr id="4" name="Footer Placeholder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en-US" strike="noStrike" noProof="1"/>
          </a:p>
        </p:txBody>
      </p:sp>
      <p:sp>
        <p:nvSpPr>
          <p:cNvPr id="5" name="Slide Number Placeholder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50305E07-67EA-4042-A3F6-853A8AD8D209}" type="slidenum">
              <a:rPr lang="en-US" strike="noStrike" noProof="1" smtClean="0">
                <a:latin typeface="Arial" panose="020B0604020202020204" pitchFamily="34" charset="0"/>
                <a:ea typeface="宋体" panose="02010600030101010101" pitchFamily="2" charset="-122"/>
                <a:cs typeface="+mn-cs"/>
              </a:rPr>
              <a:t>‹#›</a:t>
            </a:fld>
            <a:endParaRPr lang="en-US"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p:cNvSpPr>
          <p:nvPr>
            <p:ph type="hdr" sz="quarter"/>
          </p:nvPr>
        </p:nvSpPr>
        <p:spPr>
          <a:xfrm>
            <a:off x="0" y="0"/>
            <a:ext cx="2971800" cy="457200"/>
          </a:xfrm>
          <a:prstGeom prst="rect">
            <a:avLst/>
          </a:prstGeom>
          <a:noFill/>
          <a:ln w="9525">
            <a:noFill/>
            <a:miter/>
          </a:ln>
        </p:spPr>
        <p:txBody>
          <a:bodyPr/>
          <a:lstStyle/>
          <a:p>
            <a:pPr lvl="0" fontAlgn="base"/>
            <a:endParaRPr lang="zh-CN" altLang="en-US" sz="1200" strike="noStrike" noProof="1"/>
          </a:p>
        </p:txBody>
      </p:sp>
      <p:sp>
        <p:nvSpPr>
          <p:cNvPr id="17411" name="Rectangle 3"/>
          <p:cNvSpPr>
            <a:spLocks noGrp="1"/>
          </p:cNvSpPr>
          <p:nvPr>
            <p:ph type="dt" idx="1"/>
          </p:nvPr>
        </p:nvSpPr>
        <p:spPr>
          <a:xfrm>
            <a:off x="3884613" y="0"/>
            <a:ext cx="2971800" cy="457200"/>
          </a:xfrm>
          <a:prstGeom prst="rect">
            <a:avLst/>
          </a:prstGeom>
          <a:noFill/>
          <a:ln w="9525">
            <a:noFill/>
            <a:miter/>
          </a:ln>
        </p:spPr>
        <p:txBody>
          <a:bodyPr/>
          <a:lstStyle/>
          <a:p>
            <a:pPr lvl="0" algn="r" fontAlgn="base"/>
            <a:fld id="{BB962C8B-B14F-4D97-AF65-F5344CB8AC3E}" type="datetimeFigureOut">
              <a:rPr lang="zh-CN" altLang="en-US" sz="1200" strike="noStrike" noProof="1" dirty="0">
                <a:latin typeface="Arial" panose="020B0604020202020204" pitchFamily="34" charset="0"/>
                <a:ea typeface="宋体" panose="02010600030101010101" pitchFamily="2" charset="-122"/>
                <a:cs typeface="+mn-ea"/>
              </a:rPr>
              <a:t>2022/4/1</a:t>
            </a:fld>
            <a:endParaRPr lang="zh-CN" altLang="en-US" sz="1200" strike="noStrike" noProof="1">
              <a:latin typeface="Arial" panose="020B0604020202020204" pitchFamily="34" charset="0"/>
              <a:ea typeface="宋体" panose="02010600030101010101" pitchFamily="2" charset="-122"/>
              <a:cs typeface="+mn-ea"/>
            </a:endParaRPr>
          </a:p>
        </p:txBody>
      </p:sp>
      <p:sp>
        <p:nvSpPr>
          <p:cNvPr id="25604" name="Rectangle 4"/>
          <p:cNvSpPr>
            <a:spLocks noGrp="1" noRot="1" noChangeAspect="1"/>
          </p:cNvSpPr>
          <p:nvPr>
            <p:ph type="sldImg"/>
          </p:nvPr>
        </p:nvSpPr>
        <p:spPr>
          <a:xfrm>
            <a:off x="381533" y="685800"/>
            <a:ext cx="6094934" cy="3429000"/>
          </a:xfrm>
          <a:prstGeom prst="rect">
            <a:avLst/>
          </a:prstGeom>
          <a:noFill/>
          <a:ln w="9525">
            <a:noFill/>
          </a:ln>
        </p:spPr>
      </p:sp>
      <p:sp>
        <p:nvSpPr>
          <p:cNvPr id="25605" name="Rectangle 5"/>
          <p:cNvSpPr>
            <a:spLocks noGrp="1"/>
          </p:cNvSpPr>
          <p:nvPr>
            <p:ph type="body" sz="quarter"/>
          </p:nvPr>
        </p:nvSpPr>
        <p:spPr>
          <a:xfrm>
            <a:off x="685800" y="4343400"/>
            <a:ext cx="5486400" cy="4114800"/>
          </a:xfrm>
          <a:prstGeom prst="rect">
            <a:avLst/>
          </a:prstGeom>
          <a:noFill/>
          <a:ln w="9525">
            <a:noFill/>
          </a:ln>
        </p:spPr>
        <p:txBody>
          <a:bodyPr anchor="ctr"/>
          <a:lstStyle/>
          <a:p>
            <a:pPr lvl="0" indent="0"/>
            <a:r>
              <a:rPr lang="zh-CN" altLang="en-US" dirty="0"/>
              <a:t>单击此处编辑母版文本样式</a:t>
            </a:r>
          </a:p>
          <a:p>
            <a:pPr lvl="1" indent="0"/>
            <a:r>
              <a:rPr lang="zh-CN" altLang="en-US" dirty="0"/>
              <a:t>第二级</a:t>
            </a:r>
          </a:p>
          <a:p>
            <a:pPr lvl="2" indent="0"/>
            <a:r>
              <a:rPr lang="zh-CN" altLang="en-US" dirty="0"/>
              <a:t>第三级</a:t>
            </a:r>
          </a:p>
          <a:p>
            <a:pPr lvl="3" indent="0"/>
            <a:r>
              <a:rPr lang="zh-CN" altLang="en-US" dirty="0"/>
              <a:t>第四级</a:t>
            </a:r>
          </a:p>
          <a:p>
            <a:pPr lvl="4" indent="0"/>
            <a:r>
              <a:rPr lang="zh-CN" altLang="en-US" dirty="0"/>
              <a:t>第五级</a:t>
            </a:r>
          </a:p>
        </p:txBody>
      </p:sp>
      <p:sp>
        <p:nvSpPr>
          <p:cNvPr id="17414" name="Rectangle 6"/>
          <p:cNvSpPr>
            <a:spLocks noGrp="1"/>
          </p:cNvSpPr>
          <p:nvPr>
            <p:ph type="ftr" sz="quarter" idx="4"/>
          </p:nvPr>
        </p:nvSpPr>
        <p:spPr>
          <a:xfrm>
            <a:off x="0" y="8685213"/>
            <a:ext cx="2971800" cy="457200"/>
          </a:xfrm>
          <a:prstGeom prst="rect">
            <a:avLst/>
          </a:prstGeom>
          <a:noFill/>
          <a:ln w="9525">
            <a:noFill/>
            <a:miter/>
          </a:ln>
        </p:spPr>
        <p:txBody>
          <a:bodyPr anchor="b"/>
          <a:lstStyle/>
          <a:p>
            <a:pPr lvl="0" fontAlgn="base"/>
            <a:endParaRPr lang="en-US" altLang="x-none" sz="1200" strike="noStrike" noProof="1"/>
          </a:p>
        </p:txBody>
      </p:sp>
      <p:sp>
        <p:nvSpPr>
          <p:cNvPr id="17415" name="Rectangle 7"/>
          <p:cNvSpPr>
            <a:spLocks noGrp="1"/>
          </p:cNvSpPr>
          <p:nvPr>
            <p:ph type="sldNum" sz="quarter" idx="5"/>
          </p:nvPr>
        </p:nvSpPr>
        <p:spPr>
          <a:xfrm>
            <a:off x="3884613" y="8685213"/>
            <a:ext cx="2971800" cy="457200"/>
          </a:xfrm>
          <a:prstGeom prst="rect">
            <a:avLst/>
          </a:prstGeom>
          <a:noFill/>
          <a:ln w="9525">
            <a:noFill/>
            <a:miter/>
          </a:ln>
        </p:spPr>
        <p:txBody>
          <a:bodyPr anchor="b"/>
          <a:lstStyle/>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t>‹#›</a:t>
            </a:fld>
            <a:endParaRPr lang="en-US" altLang="x-none" sz="1200" strike="noStrike" noProof="1"/>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pct5">
          <a:fgClr>
            <a:srgbClr val="92D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a:xfrm>
            <a:off x="457200" y="4684738"/>
            <a:ext cx="2133600" cy="357250"/>
          </a:xfrm>
          <a:prstGeom prst="rect">
            <a:avLst/>
          </a:prstGeom>
          <a:noFill/>
          <a:ln w="9525">
            <a:noFill/>
            <a:miter/>
          </a:ln>
        </p:spPr>
        <p:txBody>
          <a:bodyPr/>
          <a:lstStyle/>
          <a:p>
            <a:pPr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a:xfrm>
            <a:off x="3124200" y="4684738"/>
            <a:ext cx="2895600" cy="357250"/>
          </a:xfrm>
          <a:prstGeom prst="rect">
            <a:avLst/>
          </a:prstGeom>
          <a:noFill/>
          <a:ln w="9525">
            <a:noFill/>
            <a:miter/>
          </a:ln>
        </p:spPr>
        <p:txBody>
          <a:bodyPr/>
          <a:lstStyle/>
          <a:p>
            <a:pPr eaLnBrk="1" fontAlgn="base" hangingPunct="1"/>
            <a:endParaRPr lang="zh-CN" altLang="en-US" strike="noStrike" noProof="1"/>
          </a:p>
        </p:txBody>
      </p:sp>
      <p:sp>
        <p:nvSpPr>
          <p:cNvPr id="6" name="Slide Number Placeholder 5"/>
          <p:cNvSpPr>
            <a:spLocks noGrp="1"/>
          </p:cNvSpPr>
          <p:nvPr>
            <p:ph type="sldNum" sz="quarter" idx="12"/>
          </p:nvPr>
        </p:nvSpPr>
        <p:spPr>
          <a:xfrm>
            <a:off x="6553200" y="4684738"/>
            <a:ext cx="2133600" cy="357250"/>
          </a:xfrm>
          <a:prstGeom prst="rect">
            <a:avLst/>
          </a:prstGeom>
          <a:noFill/>
          <a:ln w="9525">
            <a:noFill/>
            <a:miter/>
          </a:ln>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7410" name="组合 14337"/>
          <p:cNvGrpSpPr/>
          <p:nvPr/>
        </p:nvGrpSpPr>
        <p:grpSpPr>
          <a:xfrm>
            <a:off x="0" y="0"/>
            <a:ext cx="9144000" cy="5143209"/>
            <a:chOff x="0" y="0"/>
            <a:chExt cx="5760" cy="4319"/>
          </a:xfrm>
        </p:grpSpPr>
        <p:sp>
          <p:nvSpPr>
            <p:cNvPr id="17411" name="任意多边形 14338"/>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17412" name="任意多边形 14339"/>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7413" name="任意多边形 14340"/>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17414" name="任意多边形 14341"/>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7415" name="任意多边形 14342"/>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17416" name="任意多边形 14343"/>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17417" name="任意多边形 14344"/>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17418" name="任意多边形 14345"/>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7419" name="任意多边形 14346"/>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17420" name="任意多边形 14347"/>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17421" name="任意多边形 14348"/>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17422" name="任意多边形 14349"/>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17423" name="任意多边形 14350"/>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7424" name="任意多边形 14351"/>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17425" name="任意多边形 14352"/>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17426" name="任意多边形 14353"/>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17427" name="任意多边形 14354"/>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17428" name="任意多边形 14355"/>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17429" name="任意多边形 14356"/>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17430" name="任意多边形 14357"/>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17431" name="任意多边形 14358"/>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7432" name="任意多边形 14359"/>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17433" name="任意多边形 14360"/>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17434" name="任意多边形 14361"/>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17435" name="任意多边形 14362"/>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17436" name="任意多边形 14363"/>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17437" name="任意多边形 14364"/>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17438" name="任意多边形 14365"/>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17439" name="任意多边形 14366"/>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7440" name="任意多边形 14367"/>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17441" name="任意多边形 14368"/>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17442" name="任意多边形 14369"/>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17443" name="任意多边形 14370"/>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7444" name="任意多边形 14371"/>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17445" name="任意多边形 14372"/>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17446" name="任意多边形 14373"/>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17447" name="组合 14374"/>
            <p:cNvGrpSpPr/>
            <p:nvPr userDrawn="1"/>
          </p:nvGrpSpPr>
          <p:grpSpPr>
            <a:xfrm>
              <a:off x="0" y="1632"/>
              <a:ext cx="5758" cy="1858"/>
              <a:chOff x="0" y="0"/>
              <a:chExt cx="5758" cy="1858"/>
            </a:xfrm>
          </p:grpSpPr>
          <p:sp>
            <p:nvSpPr>
              <p:cNvPr id="17448" name="任意多边形 14375"/>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7449" name="任意多边形 14376"/>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14378" name="标题 14377"/>
          <p:cNvSpPr>
            <a:spLocks noGrp="1"/>
          </p:cNvSpPr>
          <p:nvPr>
            <p:ph type="ctrTitle" sz="quarter"/>
          </p:nvPr>
        </p:nvSpPr>
        <p:spPr>
          <a:xfrm>
            <a:off x="457200" y="1200360"/>
            <a:ext cx="8229600" cy="1371840"/>
          </a:xfrm>
          <a:prstGeom prst="rect">
            <a:avLst/>
          </a:prstGeom>
          <a:noFill/>
          <a:ln w="9525">
            <a:noFill/>
            <a:miter/>
          </a:ln>
        </p:spPr>
        <p:txBody>
          <a:bodyPr anchor="ctr"/>
          <a:lstStyle>
            <a:lvl1pPr lvl="0">
              <a:defRPr sz="3600" kern="1200">
                <a:effectLst/>
              </a:defRPr>
            </a:lvl1pPr>
          </a:lstStyle>
          <a:p>
            <a:pPr lvl="0" fontAlgn="base"/>
            <a:r>
              <a:rPr lang="zh-CN" altLang="en-US" strike="noStrike" noProof="1"/>
              <a:t>单击此处编辑母版标题样式</a:t>
            </a:r>
          </a:p>
        </p:txBody>
      </p:sp>
      <p:sp>
        <p:nvSpPr>
          <p:cNvPr id="14379" name="副标题 14378"/>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effectLst/>
              </a:defRPr>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p>
        </p:txBody>
      </p:sp>
      <p:sp>
        <p:nvSpPr>
          <p:cNvPr id="14380" name="日期占位符 14379"/>
          <p:cNvSpPr>
            <a:spLocks noGrp="1"/>
          </p:cNvSpPr>
          <p:nvPr>
            <p:ph type="dt" sz="quarter" idx="2"/>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14381" name="页脚占位符 14380"/>
          <p:cNvSpPr>
            <a:spLocks noGrp="1"/>
          </p:cNvSpPr>
          <p:nvPr>
            <p:ph type="ftr" sz="quarter" idx="3"/>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en-US" altLang="x-none" strike="noStrike" noProof="1"/>
          </a:p>
        </p:txBody>
      </p:sp>
      <p:sp>
        <p:nvSpPr>
          <p:cNvPr id="14382" name="灯片编号占位符 14381"/>
          <p:cNvSpPr>
            <a:spLocks noGrp="1"/>
          </p:cNvSpPr>
          <p:nvPr>
            <p:ph type="sldNum" sz="quarter" idx="4"/>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en-US" altLang="x-none" strike="noStrike" noProof="1"/>
          </a:p>
        </p:txBody>
      </p:sp>
    </p:spTree>
  </p:cSld>
  <p:clrMapOvr>
    <a:masterClrMapping/>
  </p:clrMapOvr>
  <p:hf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6" name="灯片编号占位符 5"/>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effectLst/>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effectLst/>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6" name="灯片编号占位符 5"/>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8638"/>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8638"/>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7" name="灯片编号占位符 6"/>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比较">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lvl1pPr>
              <a:defRPr>
                <a:effectLst/>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effectLst/>
              </a:defRPr>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effectLst/>
              </a:defRPr>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9" name="灯片编号占位符 8"/>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a:t>单击此处编辑母版标题样式</a:t>
            </a:r>
          </a:p>
        </p:txBody>
      </p:sp>
      <p:sp>
        <p:nvSpPr>
          <p:cNvPr id="3" name="日期占位符 2"/>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5" name="灯片编号占位符 4"/>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grpSp>
        <p:nvGrpSpPr>
          <p:cNvPr id="23554" name="组合 16385"/>
          <p:cNvGrpSpPr/>
          <p:nvPr/>
        </p:nvGrpSpPr>
        <p:grpSpPr>
          <a:xfrm>
            <a:off x="0" y="0"/>
            <a:ext cx="9140825" cy="5138446"/>
            <a:chOff x="0" y="0"/>
            <a:chExt cx="5758" cy="4315"/>
          </a:xfrm>
        </p:grpSpPr>
        <p:grpSp>
          <p:nvGrpSpPr>
            <p:cNvPr id="23555" name="组合 16386"/>
            <p:cNvGrpSpPr/>
            <p:nvPr userDrawn="1"/>
          </p:nvGrpSpPr>
          <p:grpSpPr>
            <a:xfrm>
              <a:off x="1728" y="2230"/>
              <a:ext cx="4027" cy="2085"/>
              <a:chOff x="0" y="0"/>
              <a:chExt cx="4027" cy="2085"/>
            </a:xfrm>
          </p:grpSpPr>
          <p:sp>
            <p:nvSpPr>
              <p:cNvPr id="23556" name="任意多边形 16387"/>
              <p:cNvSpPr/>
              <p:nvPr/>
            </p:nvSpPr>
            <p:spPr>
              <a:xfrm>
                <a:off x="0" y="414"/>
                <a:ext cx="2882" cy="1671"/>
              </a:xfrm>
              <a:custGeom>
                <a:avLst/>
                <a:gdLst/>
                <a:ahLst/>
                <a:cxnLst/>
                <a:rect l="0" t="0" r="0" b="0"/>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rgbClr val="002E8B"/>
                  </a:gs>
                </a:gsLst>
                <a:lin ang="0" scaled="1"/>
                <a:tileRect/>
              </a:gradFill>
              <a:ln w="9525">
                <a:noFill/>
              </a:ln>
            </p:spPr>
            <p:txBody>
              <a:bodyPr/>
              <a:lstStyle/>
              <a:p>
                <a:endParaRPr lang="en-US" sz="100"/>
              </a:p>
            </p:txBody>
          </p:sp>
          <p:sp>
            <p:nvSpPr>
              <p:cNvPr id="23557" name="任意多边形 16388"/>
              <p:cNvSpPr/>
              <p:nvPr/>
            </p:nvSpPr>
            <p:spPr>
              <a:xfrm>
                <a:off x="2442" y="441"/>
                <a:ext cx="1259" cy="811"/>
              </a:xfrm>
              <a:custGeom>
                <a:avLst/>
                <a:gdLst/>
                <a:ahLst/>
                <a:cxnLst/>
                <a:rect l="0" t="0" r="0" b="0"/>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rgbClr val="002E8B"/>
                  </a:gs>
                </a:gsLst>
                <a:lin ang="2700000" scaled="1"/>
                <a:tileRect/>
              </a:gradFill>
              <a:ln w="9525">
                <a:noFill/>
              </a:ln>
            </p:spPr>
            <p:txBody>
              <a:bodyPr/>
              <a:lstStyle/>
              <a:p>
                <a:endParaRPr lang="en-US" sz="100"/>
              </a:p>
            </p:txBody>
          </p:sp>
          <p:sp>
            <p:nvSpPr>
              <p:cNvPr id="23558" name="任意多边形 16389"/>
              <p:cNvSpPr/>
              <p:nvPr/>
            </p:nvSpPr>
            <p:spPr>
              <a:xfrm>
                <a:off x="1172" y="1116"/>
                <a:ext cx="2849" cy="969"/>
              </a:xfrm>
              <a:custGeom>
                <a:avLst/>
                <a:gdLst/>
                <a:ahLst/>
                <a:cxnLst/>
                <a:rect l="0" t="0" r="0" b="0"/>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rgbClr val="002A7D"/>
                  </a:gs>
                  <a:gs pos="100000">
                    <a:schemeClr val="bg1"/>
                  </a:gs>
                </a:gsLst>
                <a:lin ang="5400000" scaled="1"/>
                <a:tileRect/>
              </a:gradFill>
              <a:ln w="9525">
                <a:noFill/>
              </a:ln>
            </p:spPr>
            <p:txBody>
              <a:bodyPr/>
              <a:lstStyle/>
              <a:p>
                <a:endParaRPr lang="en-US" sz="100"/>
              </a:p>
            </p:txBody>
          </p:sp>
          <p:sp>
            <p:nvSpPr>
              <p:cNvPr id="23559" name="任意多边形 16390"/>
              <p:cNvSpPr/>
              <p:nvPr/>
            </p:nvSpPr>
            <p:spPr>
              <a:xfrm>
                <a:off x="1020" y="0"/>
                <a:ext cx="3007" cy="2085"/>
              </a:xfrm>
              <a:custGeom>
                <a:avLst/>
                <a:gdLst/>
                <a:ahLst/>
                <a:cxnLst/>
                <a:rect l="0" t="0" r="0" b="0"/>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ln>
            </p:spPr>
            <p:txBody>
              <a:bodyPr/>
              <a:lstStyle/>
              <a:p>
                <a:endParaRPr lang="en-US" sz="100"/>
              </a:p>
            </p:txBody>
          </p:sp>
          <p:sp>
            <p:nvSpPr>
              <p:cNvPr id="23560" name="任意多边形 16391"/>
              <p:cNvSpPr/>
              <p:nvPr/>
            </p:nvSpPr>
            <p:spPr>
              <a:xfrm>
                <a:off x="2773" y="87"/>
                <a:ext cx="1248" cy="539"/>
              </a:xfrm>
              <a:custGeom>
                <a:avLst/>
                <a:gdLst/>
                <a:ahLst/>
                <a:cxnLst/>
                <a:rect l="0" t="0" r="0" b="0"/>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rgbClr val="002D86"/>
                  </a:gs>
                  <a:gs pos="100000">
                    <a:schemeClr val="bg1"/>
                  </a:gs>
                </a:gsLst>
                <a:lin ang="2700000" scaled="1"/>
                <a:tileRect/>
              </a:gradFill>
              <a:ln w="9525">
                <a:noFill/>
              </a:ln>
            </p:spPr>
            <p:txBody>
              <a:bodyPr/>
              <a:lstStyle/>
              <a:p>
                <a:endParaRPr lang="en-US" sz="100"/>
              </a:p>
            </p:txBody>
          </p:sp>
        </p:grpSp>
        <p:sp>
          <p:nvSpPr>
            <p:cNvPr id="23561" name="任意多边形 16392"/>
            <p:cNvSpPr/>
            <p:nvPr/>
          </p:nvSpPr>
          <p:spPr>
            <a:xfrm>
              <a:off x="3322" y="1341"/>
              <a:ext cx="1825" cy="1537"/>
            </a:xfrm>
            <a:custGeom>
              <a:avLst/>
              <a:gdLst/>
              <a:ahLst/>
              <a:cxnLst/>
              <a:rect l="0" t="0" r="0" b="0"/>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rgbClr val="002B82"/>
                </a:gs>
                <a:gs pos="100000">
                  <a:schemeClr val="bg1"/>
                </a:gs>
              </a:gsLst>
              <a:lin ang="2700000" scaled="1"/>
              <a:tileRect/>
            </a:gradFill>
            <a:ln w="9525">
              <a:noFill/>
            </a:ln>
          </p:spPr>
          <p:txBody>
            <a:bodyPr/>
            <a:lstStyle/>
            <a:p>
              <a:endParaRPr lang="en-US" sz="100"/>
            </a:p>
          </p:txBody>
        </p:sp>
        <p:sp>
          <p:nvSpPr>
            <p:cNvPr id="23562" name="任意多边形 16393"/>
            <p:cNvSpPr/>
            <p:nvPr/>
          </p:nvSpPr>
          <p:spPr>
            <a:xfrm>
              <a:off x="0" y="0"/>
              <a:ext cx="5758" cy="1776"/>
            </a:xfrm>
            <a:custGeom>
              <a:avLst/>
              <a:gdLst/>
              <a:ahLst/>
              <a:cxnLst/>
              <a:rect l="0" t="0" r="0" b="0"/>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tileRect/>
            </a:gradFill>
            <a:ln w="9525">
              <a:noFill/>
            </a:ln>
          </p:spPr>
          <p:txBody>
            <a:bodyPr/>
            <a:lstStyle/>
            <a:p>
              <a:endParaRPr lang="en-US" sz="100"/>
            </a:p>
          </p:txBody>
        </p:sp>
      </p:grpSp>
      <p:sp>
        <p:nvSpPr>
          <p:cNvPr id="16395" name="标题 16394"/>
          <p:cNvSpPr>
            <a:spLocks noGrp="1"/>
          </p:cNvSpPr>
          <p:nvPr>
            <p:ph type="ctrTitle" sz="quarter"/>
          </p:nvPr>
        </p:nvSpPr>
        <p:spPr>
          <a:xfrm>
            <a:off x="685800" y="1302772"/>
            <a:ext cx="7772400" cy="1440908"/>
          </a:xfrm>
          <a:prstGeom prst="rect">
            <a:avLst/>
          </a:prstGeom>
          <a:noFill/>
          <a:ln w="9525">
            <a:noFill/>
            <a:miter/>
          </a:ln>
        </p:spPr>
        <p:txBody>
          <a:bodyPr anchor="ctr"/>
          <a:lstStyle>
            <a:lvl1pPr lvl="0">
              <a:defRPr sz="4500" kern="1200"/>
            </a:lvl1pPr>
          </a:lstStyle>
          <a:p>
            <a:pPr lvl="0" fontAlgn="base"/>
            <a:r>
              <a:rPr lang="zh-CN" altLang="en-US" strike="noStrike" noProof="1"/>
              <a:t>单击此处编辑母版标题样式</a:t>
            </a:r>
          </a:p>
        </p:txBody>
      </p:sp>
      <p:sp>
        <p:nvSpPr>
          <p:cNvPr id="16396" name="副标题 16395"/>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kern="1200"/>
            </a:lvl1pPr>
            <a:lvl2pPr marL="342900" lvl="1" indent="-342900" algn="ctr">
              <a:buNone/>
              <a:defRPr kern="1200"/>
            </a:lvl2pPr>
            <a:lvl3pPr marL="685800" lvl="2" indent="-685800" algn="ctr">
              <a:buNone/>
              <a:defRPr kern="1200"/>
            </a:lvl3pPr>
            <a:lvl4pPr marL="1028700" lvl="3" indent="-1028700" algn="ctr">
              <a:buNone/>
              <a:defRPr kern="1200"/>
            </a:lvl4pPr>
            <a:lvl5pPr marL="1371600" lvl="4" indent="-1371600" algn="ctr">
              <a:buNone/>
              <a:defRPr kern="1200"/>
            </a:lvl5pPr>
          </a:lstStyle>
          <a:p>
            <a:pPr lvl="0" fontAlgn="base"/>
            <a:r>
              <a:rPr lang="zh-CN" altLang="en-US" strike="noStrike" noProof="1"/>
              <a:t>单击此处编辑母版副标题样式</a:t>
            </a:r>
          </a:p>
        </p:txBody>
      </p:sp>
      <p:sp>
        <p:nvSpPr>
          <p:cNvPr id="16397" name="日期占位符 16396"/>
          <p:cNvSpPr>
            <a:spLocks noGrp="1"/>
          </p:cNvSpPr>
          <p:nvPr>
            <p:ph type="dt" sz="quarter" idx="2"/>
          </p:nvPr>
        </p:nvSpPr>
        <p:spPr>
          <a:xfrm>
            <a:off x="457200" y="4687120"/>
            <a:ext cx="2133600" cy="357250"/>
          </a:xfrm>
          <a:prstGeom prst="rect">
            <a:avLst/>
          </a:prstGeom>
          <a:noFill/>
          <a:ln w="9525">
            <a:noFill/>
            <a:miter/>
          </a:ln>
        </p:spPr>
        <p:txBody>
          <a:bodyPr anchor="b"/>
          <a:lstStyle/>
          <a:p>
            <a:pPr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16398" name="页脚占位符 16397"/>
          <p:cNvSpPr>
            <a:spLocks noGrp="1"/>
          </p:cNvSpPr>
          <p:nvPr>
            <p:ph type="ftr" sz="quarter" idx="3"/>
          </p:nvPr>
        </p:nvSpPr>
        <p:spPr>
          <a:xfrm>
            <a:off x="3124200" y="4689501"/>
            <a:ext cx="2895600" cy="357250"/>
          </a:xfrm>
          <a:prstGeom prst="rect">
            <a:avLst/>
          </a:prstGeom>
          <a:noFill/>
          <a:ln w="9525">
            <a:noFill/>
            <a:miter/>
          </a:ln>
        </p:spPr>
        <p:txBody>
          <a:bodyPr anchor="b"/>
          <a:lstStyle/>
          <a:p>
            <a:pPr fontAlgn="base"/>
            <a:endParaRPr lang="zh-CN" strike="noStrike" noProof="1"/>
          </a:p>
        </p:txBody>
      </p:sp>
      <p:sp>
        <p:nvSpPr>
          <p:cNvPr id="16399" name="灯片编号占位符 16398"/>
          <p:cNvSpPr>
            <a:spLocks noGrp="1"/>
          </p:cNvSpPr>
          <p:nvPr>
            <p:ph type="sldNum" sz="quarter" idx="4"/>
          </p:nvPr>
        </p:nvSpPr>
        <p:spPr>
          <a:xfrm>
            <a:off x="6553200" y="4691883"/>
            <a:ext cx="2133600" cy="357250"/>
          </a:xfrm>
          <a:prstGeom prst="rect">
            <a:avLst/>
          </a:prstGeom>
          <a:noFill/>
          <a:ln w="9525">
            <a:noFill/>
            <a:miter/>
          </a:ln>
        </p:spPr>
        <p:txBody>
          <a:bodyPr anchor="b"/>
          <a:lstStyle/>
          <a:p>
            <a:pPr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hf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Slide Number Placeholder 4"/>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6" name="Footer Placeholder 5"/>
          <p:cNvSpPr>
            <a:spLocks noGrp="1"/>
          </p:cNvSpPr>
          <p:nvPr>
            <p:ph type="ftr" sz="quarter" idx="12"/>
          </p:nvPr>
        </p:nvSpPr>
        <p:spPr/>
        <p:txBody>
          <a:bodyPr/>
          <a:lstStyle/>
          <a:p>
            <a:pPr lvl="0" fontAlgn="base"/>
            <a:endParaRPr lang="zh-CN" strike="noStrike" noProof="1"/>
          </a:p>
        </p:txBody>
      </p:sp>
    </p:spTree>
  </p:cSld>
  <p:clrMapOvr>
    <a:masterClrMapping/>
  </p:clrMapOvr>
  <p:hf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Slide Number Placeholder 4"/>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6" name="Footer Placeholder 5"/>
          <p:cNvSpPr>
            <a:spLocks noGrp="1"/>
          </p:cNvSpPr>
          <p:nvPr>
            <p:ph type="ftr" sz="quarter" idx="12"/>
          </p:nvPr>
        </p:nvSpPr>
        <p:spPr/>
        <p:txBody>
          <a:bodyPr/>
          <a:lstStyle/>
          <a:p>
            <a:pPr lvl="0" fontAlgn="base"/>
            <a:endParaRPr lang="zh-CN" strike="noStrike" noProof="1"/>
          </a:p>
        </p:txBody>
      </p:sp>
    </p:spTree>
  </p:cSld>
  <p:clrMapOvr>
    <a:masterClrMapping/>
  </p:clrMapOvr>
  <p:hf hdr="0" ftr="0" dt="0"/>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6" name="Slide Number Placeholder 5"/>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7" name="Footer Placeholder 6"/>
          <p:cNvSpPr>
            <a:spLocks noGrp="1"/>
          </p:cNvSpPr>
          <p:nvPr>
            <p:ph type="ftr" sz="quarter" idx="12"/>
          </p:nvPr>
        </p:nvSpPr>
        <p:spPr/>
        <p:txBody>
          <a:bodyPr/>
          <a:lstStyle/>
          <a:p>
            <a:pPr lvl="0" fontAlgn="base"/>
            <a:endParaRPr lang="zh-CN" strike="noStrike" noProof="1"/>
          </a:p>
        </p:txBody>
      </p:sp>
    </p:spTree>
  </p:cSld>
  <p:clrMapOvr>
    <a:masterClrMapping/>
  </p:clrMapOvr>
  <p:hf hdr="0" ftr="0" dt="0"/>
</p:sldLayout>
</file>

<file path=ppt/slideLayouts/slideLayout1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8" name="Slide Number Placeholder 7"/>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9" name="Footer Placeholder 8"/>
          <p:cNvSpPr>
            <a:spLocks noGrp="1"/>
          </p:cNvSpPr>
          <p:nvPr>
            <p:ph type="ftr" sz="quarter" idx="12"/>
          </p:nvPr>
        </p:nvSpPr>
        <p:spPr/>
        <p:txBody>
          <a:bodyPr/>
          <a:lstStyle/>
          <a:p>
            <a:pPr lvl="0" fontAlgn="base"/>
            <a:endParaRPr lang="zh-CN" strike="noStrike" noProof="1"/>
          </a:p>
        </p:txBody>
      </p:sp>
    </p:spTree>
  </p:cSld>
  <p:clrMapOvr>
    <a:masterClrMapping/>
  </p:clrMapOvr>
  <p:hf hdr="0" ftr="0" dt="0"/>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4" name="Slide Number Placeholder 3"/>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5" name="Footer Placeholder 4"/>
          <p:cNvSpPr>
            <a:spLocks noGrp="1"/>
          </p:cNvSpPr>
          <p:nvPr>
            <p:ph type="ftr" sz="quarter" idx="12"/>
          </p:nvPr>
        </p:nvSpPr>
        <p:spPr/>
        <p:txBody>
          <a:bodyPr/>
          <a:lstStyle/>
          <a:p>
            <a:pPr lvl="0" fontAlgn="base"/>
            <a:endParaRPr lang="zh-CN" strike="noStrike" noProof="1"/>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3" name="Slide Number Placeholder 2"/>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4" name="Footer Placeholder 3"/>
          <p:cNvSpPr>
            <a:spLocks noGrp="1"/>
          </p:cNvSpPr>
          <p:nvPr>
            <p:ph type="ftr" sz="quarter" idx="12"/>
          </p:nvPr>
        </p:nvSpPr>
        <p:spPr/>
        <p:txBody>
          <a:bodyPr/>
          <a:lstStyle/>
          <a:p>
            <a:pPr lvl="0" fontAlgn="base"/>
            <a:endParaRPr lang="zh-CN" strike="noStrike" noProof="1"/>
          </a:p>
        </p:txBody>
      </p:sp>
    </p:spTree>
  </p:cSld>
  <p:clrMapOvr>
    <a:masterClrMapping/>
  </p:clrMapOvr>
  <p:hf hdr="0" ftr="0" dt="0"/>
</p:sldLayout>
</file>

<file path=ppt/slideLayouts/slideLayout1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6" name="Slide Number Placeholder 5"/>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7" name="Footer Placeholder 6"/>
          <p:cNvSpPr>
            <a:spLocks noGrp="1"/>
          </p:cNvSpPr>
          <p:nvPr>
            <p:ph type="ftr" sz="quarter" idx="12"/>
          </p:nvPr>
        </p:nvSpPr>
        <p:spPr/>
        <p:txBody>
          <a:bodyPr/>
          <a:lstStyle/>
          <a:p>
            <a:pPr lvl="0" fontAlgn="base"/>
            <a:endParaRPr lang="zh-CN" strike="noStrike" noProof="1"/>
          </a:p>
        </p:txBody>
      </p:sp>
    </p:spTree>
  </p:cSld>
  <p:clrMapOvr>
    <a:masterClrMapping/>
  </p:clrMapOvr>
  <p:hf hdr="0" ftr="0" dt="0"/>
</p:sldLayout>
</file>

<file path=ppt/slideLayouts/slideLayout1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6" name="Slide Number Placeholder 5"/>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7" name="Footer Placeholder 6"/>
          <p:cNvSpPr>
            <a:spLocks noGrp="1"/>
          </p:cNvSpPr>
          <p:nvPr>
            <p:ph type="ftr" sz="quarter" idx="12"/>
          </p:nvPr>
        </p:nvSpPr>
        <p:spPr/>
        <p:txBody>
          <a:bodyPr/>
          <a:lstStyle/>
          <a:p>
            <a:pPr lvl="0" fontAlgn="base"/>
            <a:endParaRPr lang="zh-CN" strike="noStrike" noProof="1"/>
          </a:p>
        </p:txBody>
      </p:sp>
    </p:spTree>
  </p:cSld>
  <p:clrMapOvr>
    <a:masterClrMapping/>
  </p:clrMapOvr>
  <p:hf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Slide Number Placeholder 4"/>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6" name="Footer Placeholder 5"/>
          <p:cNvSpPr>
            <a:spLocks noGrp="1"/>
          </p:cNvSpPr>
          <p:nvPr>
            <p:ph type="ftr" sz="quarter" idx="12"/>
          </p:nvPr>
        </p:nvSpPr>
        <p:spPr/>
        <p:txBody>
          <a:bodyPr/>
          <a:lstStyle/>
          <a:p>
            <a:pPr lvl="0" fontAlgn="base"/>
            <a:endParaRPr lang="zh-CN" strike="noStrike" noProof="1"/>
          </a:p>
        </p:txBody>
      </p:sp>
    </p:spTree>
  </p:cSld>
  <p:clrMapOvr>
    <a:masterClrMapping/>
  </p:clrMapOvr>
  <p:hf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Slide Number Placeholder 4"/>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6" name="Footer Placeholder 5"/>
          <p:cNvSpPr>
            <a:spLocks noGrp="1"/>
          </p:cNvSpPr>
          <p:nvPr>
            <p:ph type="ftr" sz="quarter" idx="12"/>
          </p:nvPr>
        </p:nvSpPr>
        <p:spPr/>
        <p:txBody>
          <a:bodyPr/>
          <a:lstStyle/>
          <a:p>
            <a:pPr lvl="0" fontAlgn="base"/>
            <a:endParaRPr lang="zh-CN" strike="noStrike" noProof="1"/>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eaLnBrk="1" fontAlgn="base" hangingPunct="1"/>
            <a:endParaRPr lang="zh-CN" altLang="en-US" strike="noStrike" noProof="1"/>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eaLnBrk="1" fontAlgn="base" hangingPunct="1"/>
            <a:endParaRPr lang="zh-CN" altLang="en-US" strike="noStrike" noProof="1"/>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eaLnBrk="1" fontAlgn="base" hangingPunct="1"/>
            <a:endParaRPr lang="zh-CN" altLang="en-US" strike="noStrike" noProof="1"/>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noFill/>
        <a:effectLst/>
      </p:bgPr>
    </p:bg>
    <p:spTree>
      <p:nvGrpSpPr>
        <p:cNvPr id="1" name=""/>
        <p:cNvGrpSpPr/>
        <p:nvPr/>
      </p:nvGrpSpPr>
      <p:grpSpPr>
        <a:xfrm>
          <a:off x="0" y="0"/>
          <a:ext cx="0" cy="0"/>
          <a:chOff x="0" y="0"/>
          <a:chExt cx="0" cy="0"/>
        </a:xfrm>
      </p:grpSpPr>
      <p:cxnSp>
        <p:nvCxnSpPr>
          <p:cNvPr id="7" name="直接连接符 7"/>
          <p:cNvCxnSpPr/>
          <p:nvPr userDrawn="1"/>
        </p:nvCxnSpPr>
        <p:spPr>
          <a:xfrm>
            <a:off x="201613" y="742604"/>
            <a:ext cx="0" cy="33224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直接连接符 6"/>
          <p:cNvCxnSpPr/>
          <p:nvPr userDrawn="1"/>
        </p:nvCxnSpPr>
        <p:spPr>
          <a:xfrm>
            <a:off x="44450" y="1001491"/>
            <a:ext cx="828675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标题 1"/>
          <p:cNvSpPr>
            <a:spLocks noGrp="1"/>
          </p:cNvSpPr>
          <p:nvPr>
            <p:ph type="title"/>
          </p:nvPr>
        </p:nvSpPr>
        <p:spPr>
          <a:xfrm>
            <a:off x="13970" y="10956"/>
            <a:ext cx="9116695" cy="900746"/>
          </a:xfrm>
          <a:gradFill>
            <a:gsLst>
              <a:gs pos="26000">
                <a:srgbClr val="00B0F0"/>
              </a:gs>
              <a:gs pos="0">
                <a:srgbClr val="034373"/>
              </a:gs>
            </a:gsLst>
            <a:path path="rect">
              <a:fillToRect r="100000" b="100000"/>
            </a:path>
            <a:tileRect l="-100000" t="-100000"/>
          </a:gradFill>
        </p:spPr>
        <p:txBody>
          <a:bodyPr/>
          <a:lstStyle>
            <a:lvl1pPr algn="l">
              <a:defRPr>
                <a:effectLst/>
              </a:defRPr>
            </a:lvl1p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a:xfrm>
            <a:off x="457200" y="4684738"/>
            <a:ext cx="2133600" cy="357250"/>
          </a:xfrm>
          <a:prstGeom prst="rect">
            <a:avLst/>
          </a:prstGeom>
          <a:noFill/>
          <a:ln w="9525">
            <a:noFill/>
            <a:miter/>
          </a:ln>
        </p:spPr>
        <p:txBody>
          <a:bodyPr/>
          <a:lstStyle/>
          <a:p>
            <a:pPr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a:xfrm>
            <a:off x="3124200" y="4684738"/>
            <a:ext cx="2895600" cy="357250"/>
          </a:xfrm>
          <a:prstGeom prst="rect">
            <a:avLst/>
          </a:prstGeom>
          <a:noFill/>
          <a:ln w="9525">
            <a:noFill/>
            <a:miter/>
          </a:ln>
        </p:spPr>
        <p:txBody>
          <a:bodyPr/>
          <a:lstStyle/>
          <a:p>
            <a:pPr eaLnBrk="1" fontAlgn="base" hangingPunct="1"/>
            <a:endParaRPr lang="zh-CN" altLang="en-US" strike="noStrike" noProof="1"/>
          </a:p>
        </p:txBody>
      </p:sp>
      <p:sp>
        <p:nvSpPr>
          <p:cNvPr id="6" name="Slide Number Placeholder 5"/>
          <p:cNvSpPr>
            <a:spLocks noGrp="1"/>
          </p:cNvSpPr>
          <p:nvPr>
            <p:ph type="sldNum" sz="quarter" idx="12"/>
          </p:nvPr>
        </p:nvSpPr>
        <p:spPr>
          <a:xfrm>
            <a:off x="6553200" y="4684738"/>
            <a:ext cx="2133600" cy="357250"/>
          </a:xfrm>
          <a:prstGeom prst="rect">
            <a:avLst/>
          </a:prstGeom>
          <a:noFill/>
          <a:ln w="9525">
            <a:noFill/>
            <a:miter/>
          </a:ln>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eaLnBrk="1" fontAlgn="base" hangingPunct="1"/>
            <a:endParaRPr lang="zh-CN" altLang="en-US" strike="noStrike" noProof="1"/>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eaLnBrk="1" fontAlgn="base" hangingPunct="1"/>
            <a:endParaRPr lang="zh-CN" altLang="en-US" strike="noStrike" noProof="1"/>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eaLnBrk="1" fontAlgn="base" hangingPunct="1"/>
            <a:endParaRPr lang="zh-CN" altLang="en-US" strike="noStrike" noProof="1"/>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eaLnBrk="1" fontAlgn="base" hangingPunct="1"/>
            <a:endParaRPr lang="zh-CN" altLang="en-US" strike="noStrike" noProof="1"/>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eaLnBrk="1" fontAlgn="base" hangingPunct="1"/>
            <a:endParaRPr lang="zh-CN" altLang="en-US" strike="noStrike" noProof="1"/>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eaLnBrk="1" fontAlgn="base" hangingPunct="1"/>
            <a:endParaRPr lang="zh-CN" altLang="en-US" strike="noStrike" noProof="1"/>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eaLnBrk="1" fontAlgn="base" hangingPunct="1"/>
            <a:endParaRPr lang="zh-CN" altLang="en-US" strike="noStrike" noProof="1"/>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5362" name="组合 7169"/>
          <p:cNvGrpSpPr/>
          <p:nvPr/>
        </p:nvGrpSpPr>
        <p:grpSpPr>
          <a:xfrm>
            <a:off x="0" y="0"/>
            <a:ext cx="9144000" cy="5143209"/>
            <a:chOff x="0" y="0"/>
            <a:chExt cx="5760" cy="4319"/>
          </a:xfrm>
        </p:grpSpPr>
        <p:sp>
          <p:nvSpPr>
            <p:cNvPr id="15363" name="任意多边形 7170"/>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15364" name="任意多边形 7171"/>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5365" name="任意多边形 7172"/>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15366" name="任意多边形 7173"/>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5367" name="任意多边形 7174"/>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15368" name="任意多边形 7175"/>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15369" name="任意多边形 7176"/>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15370" name="任意多边形 7177"/>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5371" name="任意多边形 7178"/>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15372" name="任意多边形 7179"/>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15373" name="任意多边形 7180"/>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15374" name="任意多边形 7181"/>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15375" name="任意多边形 7182"/>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5376" name="任意多边形 7183"/>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15377" name="任意多边形 7184"/>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15378" name="任意多边形 7185"/>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15379" name="任意多边形 7186"/>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15380" name="任意多边形 7187"/>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15381" name="任意多边形 7188"/>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15382" name="任意多边形 7189"/>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15383" name="任意多边形 7190"/>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5384" name="任意多边形 7191"/>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15385" name="任意多边形 7192"/>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15386" name="任意多边形 7193"/>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15387" name="任意多边形 7194"/>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15388" name="任意多边形 7195"/>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15389" name="任意多边形 7196"/>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15390" name="任意多边形 7197"/>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15391" name="任意多边形 7198"/>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5392" name="任意多边形 7199"/>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15393" name="任意多边形 7200"/>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15394" name="任意多边形 7201"/>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15395" name="任意多边形 7202"/>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5396" name="任意多边形 7203"/>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15397" name="任意多边形 7204"/>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15398" name="任意多边形 7205"/>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15399" name="组合 7206"/>
            <p:cNvGrpSpPr/>
            <p:nvPr userDrawn="1"/>
          </p:nvGrpSpPr>
          <p:grpSpPr>
            <a:xfrm>
              <a:off x="0" y="1632"/>
              <a:ext cx="5758" cy="1858"/>
              <a:chOff x="0" y="0"/>
              <a:chExt cx="5758" cy="1858"/>
            </a:xfrm>
          </p:grpSpPr>
          <p:sp>
            <p:nvSpPr>
              <p:cNvPr id="15400" name="任意多边形 7207"/>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5401" name="任意多边形 7208"/>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7210" name="标题 7209"/>
          <p:cNvSpPr>
            <a:spLocks noGrp="1"/>
          </p:cNvSpPr>
          <p:nvPr>
            <p:ph type="ctrTitle" sz="quarter"/>
          </p:nvPr>
        </p:nvSpPr>
        <p:spPr>
          <a:xfrm>
            <a:off x="457200" y="1200360"/>
            <a:ext cx="8229600" cy="1371840"/>
          </a:xfrm>
          <a:prstGeom prst="rect">
            <a:avLst/>
          </a:prstGeom>
          <a:noFill/>
          <a:ln w="9525">
            <a:noFill/>
            <a:miter/>
          </a:ln>
        </p:spPr>
        <p:txBody>
          <a:bodyPr anchor="ctr"/>
          <a:lstStyle>
            <a:lvl1pPr lvl="0">
              <a:defRPr sz="3600" kern="1200"/>
            </a:lvl1pPr>
          </a:lstStyle>
          <a:p>
            <a:pPr lvl="0" fontAlgn="base"/>
            <a:r>
              <a:rPr lang="zh-CN" altLang="en-US" strike="noStrike" noProof="1"/>
              <a:t>单击此处编辑母版标题样式</a:t>
            </a:r>
          </a:p>
        </p:txBody>
      </p:sp>
      <p:sp>
        <p:nvSpPr>
          <p:cNvPr id="7211" name="副标题 7210"/>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p>
        </p:txBody>
      </p:sp>
      <p:sp>
        <p:nvSpPr>
          <p:cNvPr id="7212" name="日期占位符 7211"/>
          <p:cNvSpPr>
            <a:spLocks noGrp="1"/>
          </p:cNvSpPr>
          <p:nvPr>
            <p:ph type="dt" sz="quarter" idx="2"/>
          </p:nvPr>
        </p:nvSpPr>
        <p:spPr>
          <a:xfrm>
            <a:off x="457200" y="4683547"/>
            <a:ext cx="2133600" cy="342960"/>
          </a:xfrm>
          <a:prstGeom prst="rect">
            <a:avLst/>
          </a:prstGeom>
          <a:noFill/>
          <a:ln w="9525">
            <a:noFill/>
            <a:miter/>
          </a:ln>
        </p:spPr>
        <p:txBody>
          <a:bodyPr anchor="b"/>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7213" name="页脚占位符 7212"/>
          <p:cNvSpPr>
            <a:spLocks noGrp="1"/>
          </p:cNvSpPr>
          <p:nvPr>
            <p:ph type="ftr" sz="quarter" idx="3"/>
          </p:nvPr>
        </p:nvSpPr>
        <p:spPr>
          <a:xfrm>
            <a:off x="3124200" y="4687120"/>
            <a:ext cx="2895600" cy="342960"/>
          </a:xfrm>
          <a:prstGeom prst="rect">
            <a:avLst/>
          </a:prstGeom>
          <a:noFill/>
          <a:ln w="9525">
            <a:noFill/>
            <a:miter/>
          </a:ln>
        </p:spPr>
        <p:txBody>
          <a:bodyPr anchor="b"/>
          <a:lstStyle/>
          <a:p>
            <a:pPr fontAlgn="base"/>
            <a:endParaRPr lang="en-US" altLang="x-none" strike="noStrike" noProof="1"/>
          </a:p>
        </p:txBody>
      </p:sp>
      <p:sp>
        <p:nvSpPr>
          <p:cNvPr id="7214" name="灯片编号占位符 7213"/>
          <p:cNvSpPr>
            <a:spLocks noGrp="1"/>
          </p:cNvSpPr>
          <p:nvPr>
            <p:ph type="sldNum" sz="quarter" idx="4"/>
          </p:nvPr>
        </p:nvSpPr>
        <p:spPr>
          <a:xfrm>
            <a:off x="6553200" y="4683547"/>
            <a:ext cx="2133600" cy="342960"/>
          </a:xfrm>
          <a:prstGeom prst="rect">
            <a:avLst/>
          </a:prstGeom>
          <a:noFill/>
          <a:ln w="9525">
            <a:noFill/>
            <a:miter/>
          </a:ln>
        </p:spPr>
        <p:txBody>
          <a:bodyPr anchor="b"/>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en-US" altLang="x-none" strike="noStrike" noProof="1"/>
          </a:p>
        </p:txBody>
      </p:sp>
    </p:spTree>
  </p:cSld>
  <p:clrMapOvr>
    <a:masterClrMapping/>
  </p:clrMapOvr>
  <p:hf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eaLnBrk="1" fontAlgn="base" hangingPunct="1"/>
            <a:endParaRPr lang="zh-CN" altLang="en-US" strike="noStrike" noProof="1"/>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eaLnBrk="1" fontAlgn="base" hangingPunct="1"/>
            <a:endParaRPr lang="zh-CN" altLang="en-US" strike="noStrike" noProof="1"/>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6386" name="组合 11265"/>
          <p:cNvGrpSpPr/>
          <p:nvPr/>
        </p:nvGrpSpPr>
        <p:grpSpPr>
          <a:xfrm>
            <a:off x="0" y="0"/>
            <a:ext cx="9144000" cy="5143209"/>
            <a:chOff x="0" y="0"/>
            <a:chExt cx="5760" cy="4319"/>
          </a:xfrm>
        </p:grpSpPr>
        <p:sp>
          <p:nvSpPr>
            <p:cNvPr id="16387" name="任意多边形 11266"/>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16388" name="任意多边形 11267"/>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6389" name="任意多边形 11268"/>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16390" name="任意多边形 11269"/>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6391" name="任意多边形 11270"/>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16392" name="任意多边形 11271"/>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16393" name="任意多边形 11272"/>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16394" name="任意多边形 11273"/>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6395" name="任意多边形 11274"/>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16396" name="任意多边形 11275"/>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16397" name="任意多边形 11276"/>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16398" name="任意多边形 11277"/>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16399" name="任意多边形 11278"/>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6400" name="任意多边形 11279"/>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16401" name="任意多边形 11280"/>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16402" name="任意多边形 11281"/>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16403" name="任意多边形 11282"/>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16404" name="任意多边形 11283"/>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16405" name="任意多边形 11284"/>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16406" name="任意多边形 11285"/>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16407" name="任意多边形 11286"/>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6408" name="任意多边形 11287"/>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16409" name="任意多边形 11288"/>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16410" name="任意多边形 11289"/>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16411" name="任意多边形 11290"/>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16412" name="任意多边形 11291"/>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16413" name="任意多边形 11292"/>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16414" name="任意多边形 11293"/>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16415" name="任意多边形 11294"/>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6416" name="任意多边形 11295"/>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16417" name="任意多边形 11296"/>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16418" name="任意多边形 11297"/>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16419" name="任意多边形 11298"/>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6420" name="任意多边形 11299"/>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16421" name="任意多边形 11300"/>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16422" name="任意多边形 11301"/>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16423" name="组合 11302"/>
            <p:cNvGrpSpPr/>
            <p:nvPr userDrawn="1"/>
          </p:nvGrpSpPr>
          <p:grpSpPr>
            <a:xfrm>
              <a:off x="0" y="1632"/>
              <a:ext cx="5758" cy="1858"/>
              <a:chOff x="0" y="0"/>
              <a:chExt cx="5758" cy="1858"/>
            </a:xfrm>
          </p:grpSpPr>
          <p:sp>
            <p:nvSpPr>
              <p:cNvPr id="16424" name="任意多边形 11303"/>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6425" name="任意多边形 11304"/>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11306" name="标题 11305"/>
          <p:cNvSpPr>
            <a:spLocks noGrp="1"/>
          </p:cNvSpPr>
          <p:nvPr>
            <p:ph type="ctrTitle" sz="quarter"/>
          </p:nvPr>
        </p:nvSpPr>
        <p:spPr>
          <a:xfrm>
            <a:off x="457200" y="1200360"/>
            <a:ext cx="8229600" cy="1371840"/>
          </a:xfrm>
          <a:prstGeom prst="rect">
            <a:avLst/>
          </a:prstGeom>
          <a:noFill/>
          <a:ln w="9525">
            <a:noFill/>
            <a:miter/>
          </a:ln>
        </p:spPr>
        <p:txBody>
          <a:bodyPr anchor="ctr"/>
          <a:lstStyle>
            <a:lvl1pPr lvl="0">
              <a:defRPr sz="3600" kern="1200"/>
            </a:lvl1pPr>
          </a:lstStyle>
          <a:p>
            <a:pPr lvl="0" fontAlgn="base"/>
            <a:r>
              <a:rPr lang="zh-CN" altLang="en-US" strike="noStrike" noProof="1"/>
              <a:t>单击此处编辑母版标题样式</a:t>
            </a:r>
          </a:p>
        </p:txBody>
      </p:sp>
      <p:sp>
        <p:nvSpPr>
          <p:cNvPr id="11307" name="副标题 11306"/>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p>
        </p:txBody>
      </p:sp>
      <p:sp>
        <p:nvSpPr>
          <p:cNvPr id="11308" name="日期占位符 11307"/>
          <p:cNvSpPr>
            <a:spLocks noGrp="1"/>
          </p:cNvSpPr>
          <p:nvPr>
            <p:ph type="dt" sz="quarter" idx="2"/>
          </p:nvPr>
        </p:nvSpPr>
        <p:spPr>
          <a:xfrm>
            <a:off x="457200" y="4683547"/>
            <a:ext cx="2133600" cy="342960"/>
          </a:xfrm>
          <a:prstGeom prst="rect">
            <a:avLst/>
          </a:prstGeom>
          <a:noFill/>
          <a:ln w="9525">
            <a:noFill/>
            <a:miter/>
          </a:ln>
        </p:spPr>
        <p:txBody>
          <a:bodyPr anchor="b"/>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11309" name="页脚占位符 11308"/>
          <p:cNvSpPr>
            <a:spLocks noGrp="1"/>
          </p:cNvSpPr>
          <p:nvPr>
            <p:ph type="ftr" sz="quarter" idx="3"/>
          </p:nvPr>
        </p:nvSpPr>
        <p:spPr>
          <a:xfrm>
            <a:off x="3124200" y="4687120"/>
            <a:ext cx="2895600" cy="342960"/>
          </a:xfrm>
          <a:prstGeom prst="rect">
            <a:avLst/>
          </a:prstGeom>
          <a:noFill/>
          <a:ln w="9525">
            <a:noFill/>
            <a:miter/>
          </a:ln>
        </p:spPr>
        <p:txBody>
          <a:bodyPr anchor="b"/>
          <a:lstStyle/>
          <a:p>
            <a:pPr fontAlgn="base"/>
            <a:endParaRPr lang="en-US" altLang="x-none" strike="noStrike" noProof="1"/>
          </a:p>
        </p:txBody>
      </p:sp>
      <p:sp>
        <p:nvSpPr>
          <p:cNvPr id="11310" name="灯片编号占位符 11309"/>
          <p:cNvSpPr>
            <a:spLocks noGrp="1"/>
          </p:cNvSpPr>
          <p:nvPr>
            <p:ph type="sldNum" sz="quarter" idx="4"/>
          </p:nvPr>
        </p:nvSpPr>
        <p:spPr>
          <a:xfrm>
            <a:off x="6553200" y="4683547"/>
            <a:ext cx="2133600" cy="342960"/>
          </a:xfrm>
          <a:prstGeom prst="rect">
            <a:avLst/>
          </a:prstGeom>
          <a:noFill/>
          <a:ln w="9525">
            <a:noFill/>
            <a:miter/>
          </a:ln>
        </p:spPr>
        <p:txBody>
          <a:bodyPr anchor="b"/>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en-US" altLang="x-none" strike="noStrike" noProof="1"/>
          </a:p>
        </p:txBody>
      </p:sp>
    </p:spTree>
  </p:cSld>
  <p:clrMapOvr>
    <a:masterClrMapping/>
  </p:clrMapOvr>
  <p:hf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8.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theme" Target="../theme/theme10.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theme" Target="../theme/theme11.xml"/><Relationship Id="rId3" Type="http://schemas.openxmlformats.org/officeDocument/2006/relationships/slideLayout" Target="../slideLayouts/slideLayout114.xml"/><Relationship Id="rId7" Type="http://schemas.openxmlformats.org/officeDocument/2006/relationships/slideLayout" Target="../slideLayouts/slideLayout118.xml"/><Relationship Id="rId12" Type="http://schemas.openxmlformats.org/officeDocument/2006/relationships/slideLayout" Target="../slideLayouts/slideLayout123.xml"/><Relationship Id="rId2" Type="http://schemas.openxmlformats.org/officeDocument/2006/relationships/slideLayout" Target="../slideLayouts/slideLayout113.xml"/><Relationship Id="rId16" Type="http://schemas.openxmlformats.org/officeDocument/2006/relationships/image" Target="../media/image3.png"/><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5" Type="http://schemas.openxmlformats.org/officeDocument/2006/relationships/slideLayout" Target="../slideLayouts/slideLayout116.xml"/><Relationship Id="rId15" Type="http://schemas.openxmlformats.org/officeDocument/2006/relationships/image" Target="../media/image2.png"/><Relationship Id="rId10" Type="http://schemas.openxmlformats.org/officeDocument/2006/relationships/slideLayout" Target="../slideLayouts/slideLayout121.xml"/><Relationship Id="rId4" Type="http://schemas.openxmlformats.org/officeDocument/2006/relationships/slideLayout" Target="../slideLayouts/slideLayout115.xml"/><Relationship Id="rId9" Type="http://schemas.openxmlformats.org/officeDocument/2006/relationships/slideLayout" Target="../slideLayouts/slideLayout120.xml"/><Relationship Id="rId14" Type="http://schemas.openxmlformats.org/officeDocument/2006/relationships/image" Target="../media/image1.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1.xml"/><Relationship Id="rId3" Type="http://schemas.openxmlformats.org/officeDocument/2006/relationships/slideLayout" Target="../slideLayouts/slideLayout126.xml"/><Relationship Id="rId7" Type="http://schemas.openxmlformats.org/officeDocument/2006/relationships/slideLayout" Target="../slideLayouts/slideLayout130.xml"/><Relationship Id="rId12" Type="http://schemas.openxmlformats.org/officeDocument/2006/relationships/theme" Target="../theme/theme12.xml"/><Relationship Id="rId2" Type="http://schemas.openxmlformats.org/officeDocument/2006/relationships/slideLayout" Target="../slideLayouts/slideLayout125.xml"/><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5" Type="http://schemas.openxmlformats.org/officeDocument/2006/relationships/slideLayout" Target="../slideLayouts/slideLayout128.xml"/><Relationship Id="rId10" Type="http://schemas.openxmlformats.org/officeDocument/2006/relationships/slideLayout" Target="../slideLayouts/slideLayout133.xml"/><Relationship Id="rId4" Type="http://schemas.openxmlformats.org/officeDocument/2006/relationships/slideLayout" Target="../slideLayouts/slideLayout127.xml"/><Relationship Id="rId9" Type="http://schemas.openxmlformats.org/officeDocument/2006/relationships/slideLayout" Target="../slideLayouts/slideLayout13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image" Target="../media/image1.png"/><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image" Target="../media/image3.png"/><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8.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image" Target="../media/image1.png"/><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9.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5" Type="http://schemas.openxmlformats.org/officeDocument/2006/relationships/image" Target="../media/image3.png"/><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1027"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1028"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eaLnBrk="1" fontAlgn="base" hangingPunct="1"/>
            <a:endParaRPr lang="zh-CN" altLang="en-US" strike="noStrike" noProof="1"/>
          </a:p>
        </p:txBody>
      </p:sp>
      <p:sp>
        <p:nvSpPr>
          <p:cNvPr id="1030"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10243"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12292"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12293"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12294"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1266" name="组合 13313"/>
          <p:cNvGrpSpPr/>
          <p:nvPr/>
        </p:nvGrpSpPr>
        <p:grpSpPr>
          <a:xfrm>
            <a:off x="0" y="0"/>
            <a:ext cx="9144000" cy="5143209"/>
            <a:chOff x="0" y="0"/>
            <a:chExt cx="5760" cy="4319"/>
          </a:xfrm>
        </p:grpSpPr>
        <p:sp>
          <p:nvSpPr>
            <p:cNvPr id="11267" name="任意多边形 13314"/>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11268" name="任意多边形 13315"/>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1269" name="任意多边形 13316"/>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11270" name="任意多边形 13317"/>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1271" name="任意多边形 13318"/>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11272" name="任意多边形 13319"/>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11273" name="任意多边形 13320"/>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11274" name="任意多边形 13321"/>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1275" name="任意多边形 13322"/>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11276" name="任意多边形 13323"/>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11277" name="任意多边形 13324"/>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11278" name="任意多边形 13325"/>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11279" name="任意多边形 13326"/>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1280" name="任意多边形 13327"/>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11281" name="任意多边形 13328"/>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11282" name="任意多边形 13329"/>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11283" name="任意多边形 13330"/>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11284" name="任意多边形 13331"/>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11285" name="任意多边形 13332"/>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11286" name="任意多边形 13333"/>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11287" name="任意多边形 13334"/>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1288" name="任意多边形 13335"/>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11289" name="任意多边形 13336"/>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11290" name="任意多边形 13337"/>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11291" name="任意多边形 13338"/>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11292" name="任意多边形 13339"/>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11293" name="任意多边形 13340"/>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11294" name="任意多边形 13341"/>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11295" name="任意多边形 13342"/>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1296" name="任意多边形 13343"/>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11297" name="任意多边形 13344"/>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11298" name="任意多边形 13345"/>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11299" name="任意多边形 13346"/>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1300" name="任意多边形 13347"/>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11301" name="任意多边形 13348"/>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11302" name="任意多边形 13349"/>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11303" name="组合 13350"/>
            <p:cNvGrpSpPr/>
            <p:nvPr userDrawn="1"/>
          </p:nvGrpSpPr>
          <p:grpSpPr>
            <a:xfrm>
              <a:off x="0" y="1632"/>
              <a:ext cx="5758" cy="1858"/>
              <a:chOff x="0" y="0"/>
              <a:chExt cx="5758" cy="1858"/>
            </a:xfrm>
          </p:grpSpPr>
          <p:sp>
            <p:nvSpPr>
              <p:cNvPr id="11304" name="任意多边形 13351"/>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1305" name="任意多边形 13352"/>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13354" name="标题 13353"/>
          <p:cNvSpPr>
            <a:spLocks noGrp="1"/>
          </p:cNvSpPr>
          <p:nvPr>
            <p:ph type="title"/>
          </p:nvPr>
        </p:nvSpPr>
        <p:spPr>
          <a:xfrm>
            <a:off x="457200" y="208396"/>
            <a:ext cx="8229600" cy="857400"/>
          </a:xfrm>
          <a:prstGeom prst="rect">
            <a:avLst/>
          </a:prstGeom>
          <a:noFill/>
          <a:ln w="9525">
            <a:noFill/>
            <a:miter/>
          </a:ln>
        </p:spPr>
        <p:txBody>
          <a:bodyPr anchor="ctr"/>
          <a:lstStyle/>
          <a:p>
            <a:pPr lvl="0" fontAlgn="base"/>
            <a:r>
              <a:rPr lang="zh-CN" altLang="en-US" strike="noStrike" noProof="1"/>
              <a:t>单击此处编辑母版标题样式</a:t>
            </a:r>
          </a:p>
        </p:txBody>
      </p:sp>
      <p:sp>
        <p:nvSpPr>
          <p:cNvPr id="13355" name="文本占位符 13354"/>
          <p:cNvSpPr>
            <a:spLocks noGrp="1"/>
          </p:cNvSpPr>
          <p:nvPr>
            <p:ph type="body" idx="1"/>
          </p:nvPr>
        </p:nvSpPr>
        <p:spPr>
          <a:xfrm>
            <a:off x="457200" y="1200360"/>
            <a:ext cx="8229600" cy="3398638"/>
          </a:xfrm>
          <a:prstGeom prst="rect">
            <a:avLst/>
          </a:prstGeom>
          <a:noFill/>
          <a:ln w="9525">
            <a:noFill/>
            <a:miter/>
          </a:ln>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3356" name="日期占位符 13355"/>
          <p:cNvSpPr>
            <a:spLocks noGrp="1"/>
          </p:cNvSpPr>
          <p:nvPr>
            <p:ph type="dt" sz="half" idx="2"/>
          </p:nvPr>
        </p:nvSpPr>
        <p:spPr>
          <a:xfrm>
            <a:off x="457200" y="4683547"/>
            <a:ext cx="2133600" cy="342960"/>
          </a:xfrm>
          <a:prstGeom prst="rect">
            <a:avLst/>
          </a:prstGeom>
          <a:noFill/>
          <a:ln w="9525">
            <a:noFill/>
            <a:miter/>
          </a:ln>
        </p:spPr>
        <p:txBody>
          <a:bodyPr anchor="b"/>
          <a:lstStyle>
            <a:lvl1pPr>
              <a:defRPr sz="90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13357" name="页脚占位符 13356"/>
          <p:cNvSpPr>
            <a:spLocks noGrp="1"/>
          </p:cNvSpPr>
          <p:nvPr>
            <p:ph type="ftr" sz="quarter" idx="3"/>
          </p:nvPr>
        </p:nvSpPr>
        <p:spPr>
          <a:xfrm>
            <a:off x="3124200" y="4687120"/>
            <a:ext cx="2895600" cy="342960"/>
          </a:xfrm>
          <a:prstGeom prst="rect">
            <a:avLst/>
          </a:prstGeom>
          <a:noFill/>
          <a:ln w="9525">
            <a:noFill/>
            <a:miter/>
          </a:ln>
        </p:spPr>
        <p:txBody>
          <a:bodyPr anchor="b"/>
          <a:lstStyle>
            <a:lvl1pPr algn="ctr">
              <a:defRPr sz="900"/>
            </a:lvl1pPr>
          </a:lstStyle>
          <a:p>
            <a:pPr lvl="0" fontAlgn="base"/>
            <a:endParaRPr lang="zh-CN" altLang="en-US" strike="noStrike" noProof="1"/>
          </a:p>
        </p:txBody>
      </p:sp>
      <p:sp>
        <p:nvSpPr>
          <p:cNvPr id="13358" name="灯片编号占位符 13357"/>
          <p:cNvSpPr>
            <a:spLocks noGrp="1"/>
          </p:cNvSpPr>
          <p:nvPr>
            <p:ph type="sldNum" sz="quarter" idx="4"/>
          </p:nvPr>
        </p:nvSpPr>
        <p:spPr>
          <a:xfrm>
            <a:off x="6553200" y="4683547"/>
            <a:ext cx="2133600" cy="342960"/>
          </a:xfrm>
          <a:prstGeom prst="rect">
            <a:avLst/>
          </a:prstGeom>
          <a:noFill/>
          <a:ln w="9525">
            <a:noFill/>
            <a:miter/>
          </a:ln>
        </p:spPr>
        <p:txBody>
          <a:bodyPr anchor="b"/>
          <a:lstStyle>
            <a:lvl1pPr algn="r">
              <a:defRPr sz="9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effectLst>
            <a:outerShdw blurRad="38100" dist="38100" dir="2700000">
              <a:srgbClr val="C0C0C0"/>
            </a:outerShdw>
          </a:effectLst>
          <a:latin typeface="+mj-lt"/>
          <a:ea typeface="+mj-ea"/>
          <a:cs typeface="+mj-cs"/>
        </a:defRPr>
      </a:lvl1pPr>
    </p:titleStyle>
    <p:bodyStyle>
      <a:lvl1pPr marL="257175" lvl="0" indent="-257175" algn="l" defTabSz="685800" eaLnBrk="1" fontAlgn="base" latinLnBrk="0" hangingPunct="1">
        <a:spcBef>
          <a:spcPct val="15000"/>
        </a:spcBef>
        <a:spcAft>
          <a:spcPct val="0"/>
        </a:spcAft>
        <a:buClr>
          <a:schemeClr val="hlink"/>
        </a:buClr>
        <a:buSzPct val="90000"/>
        <a:buFont typeface="Wingdings" panose="05000000000000000000" pitchFamily="2" charset="2"/>
        <a:buBlip>
          <a:blip r:embed="rId14"/>
        </a:buBlip>
        <a:defRPr sz="2400" b="0" i="0" u="none" kern="1200" baseline="0">
          <a:solidFill>
            <a:schemeClr val="tx1"/>
          </a:solidFill>
          <a:effectLst>
            <a:outerShdw blurRad="38100" dist="38100" dir="2700000">
              <a:srgbClr val="C0C0C0"/>
            </a:outerShdw>
          </a:effectLst>
          <a:latin typeface="+mn-lt"/>
          <a:ea typeface="+mn-ea"/>
          <a:cs typeface="+mn-cs"/>
        </a:defRPr>
      </a:lvl1pPr>
      <a:lvl2pPr marL="557530" lvl="1" indent="-214630" algn="l" defTabSz="685800" eaLnBrk="1" fontAlgn="base" latinLnBrk="0" hangingPunct="1">
        <a:spcBef>
          <a:spcPct val="15000"/>
        </a:spcBef>
        <a:spcAft>
          <a:spcPct val="0"/>
        </a:spcAft>
        <a:buFont typeface="Wingdings" panose="05000000000000000000" pitchFamily="2" charset="2"/>
        <a:buChar char="–"/>
        <a:defRPr sz="2100" b="0" i="0" u="none" kern="1200" baseline="0">
          <a:solidFill>
            <a:schemeClr val="tx1"/>
          </a:solidFill>
          <a:effectLst>
            <a:outerShdw blurRad="38100" dist="38100" dir="2700000">
              <a:srgbClr val="C0C0C0"/>
            </a:outerShdw>
          </a:effectLst>
          <a:latin typeface="+mn-lt"/>
          <a:ea typeface="+mn-ea"/>
          <a:cs typeface="+mn-cs"/>
        </a:defRPr>
      </a:lvl2pPr>
      <a:lvl3pPr marL="857250" lvl="2" indent="-171450" algn="l" defTabSz="685800" eaLnBrk="1" fontAlgn="base" latinLnBrk="0" hangingPunct="1">
        <a:spcBef>
          <a:spcPct val="15000"/>
        </a:spcBef>
        <a:spcAft>
          <a:spcPct val="0"/>
        </a:spcAft>
        <a:buClr>
          <a:schemeClr val="accent2"/>
        </a:buClr>
        <a:buSzPct val="90000"/>
        <a:buFont typeface="Wingdings" panose="05000000000000000000" pitchFamily="2" charset="2"/>
        <a:buBlip>
          <a:blip r:embed="rId15"/>
        </a:buBlip>
        <a:defRPr sz="1800" b="0" i="0" u="none" kern="1200" baseline="0">
          <a:solidFill>
            <a:schemeClr val="tx1"/>
          </a:solidFill>
          <a:effectLst>
            <a:outerShdw blurRad="38100" dist="38100" dir="2700000">
              <a:srgbClr val="C0C0C0"/>
            </a:outerShdw>
          </a:effectLst>
          <a:latin typeface="+mn-lt"/>
          <a:ea typeface="+mn-ea"/>
          <a:cs typeface="+mn-cs"/>
        </a:defRPr>
      </a:lvl3pPr>
      <a:lvl4pPr marL="1200150" lvl="3" indent="-171450" algn="l" defTabSz="685800" eaLnBrk="1" fontAlgn="base" latinLnBrk="0" hangingPunct="1">
        <a:spcBef>
          <a:spcPct val="15000"/>
        </a:spcBef>
        <a:spcAft>
          <a:spcPct val="0"/>
        </a:spcAft>
        <a:buFont typeface="Wingdings" panose="05000000000000000000" pitchFamily="2" charset="2"/>
        <a:buChar char="–"/>
        <a:defRPr sz="1500" b="0" i="0" u="none" kern="1200" baseline="0">
          <a:solidFill>
            <a:schemeClr val="tx1"/>
          </a:solidFill>
          <a:effectLst>
            <a:outerShdw blurRad="38100" dist="38100" dir="2700000">
              <a:srgbClr val="C0C0C0"/>
            </a:outerShdw>
          </a:effectLst>
          <a:latin typeface="+mn-lt"/>
          <a:ea typeface="+mn-ea"/>
          <a:cs typeface="+mn-cs"/>
        </a:defRPr>
      </a:lvl4pPr>
      <a:lvl5pPr marL="1543050" lvl="4"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6"/>
        </a:buBlip>
        <a:defRPr sz="1500" b="0" i="0" u="none" kern="1200" baseline="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6"/>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6"/>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6"/>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6"/>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日期占位符 15361"/>
          <p:cNvSpPr>
            <a:spLocks noGrp="1"/>
          </p:cNvSpPr>
          <p:nvPr>
            <p:ph type="dt" sz="half" idx="2"/>
          </p:nvPr>
        </p:nvSpPr>
        <p:spPr>
          <a:xfrm>
            <a:off x="457200" y="4689501"/>
            <a:ext cx="2133600" cy="357250"/>
          </a:xfrm>
          <a:prstGeom prst="rect">
            <a:avLst/>
          </a:prstGeom>
          <a:noFill/>
          <a:ln w="9525">
            <a:noFill/>
            <a:miter/>
          </a:ln>
        </p:spPr>
        <p:txBody>
          <a:bodyPr anchor="b"/>
          <a:lstStyle>
            <a:lvl1pPr>
              <a:defRPr sz="900"/>
            </a:lvl1p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15363" name="灯片编号占位符 15362"/>
          <p:cNvSpPr>
            <a:spLocks noGrp="1"/>
          </p:cNvSpPr>
          <p:nvPr>
            <p:ph type="sldNum" sz="quarter" idx="4"/>
          </p:nvPr>
        </p:nvSpPr>
        <p:spPr>
          <a:xfrm>
            <a:off x="6553200" y="4687120"/>
            <a:ext cx="2133600" cy="357250"/>
          </a:xfrm>
          <a:prstGeom prst="rect">
            <a:avLst/>
          </a:prstGeom>
          <a:noFill/>
          <a:ln w="9525">
            <a:noFill/>
            <a:miter/>
          </a:ln>
        </p:spPr>
        <p:txBody>
          <a:bodyPr anchor="b"/>
          <a:lstStyle>
            <a:lvl1pPr algn="r">
              <a:defRPr sz="900"/>
            </a:lvl1p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grpSp>
        <p:nvGrpSpPr>
          <p:cNvPr id="12292" name="组合 15363"/>
          <p:cNvGrpSpPr/>
          <p:nvPr/>
        </p:nvGrpSpPr>
        <p:grpSpPr>
          <a:xfrm>
            <a:off x="0" y="0"/>
            <a:ext cx="9140825" cy="5138446"/>
            <a:chOff x="0" y="0"/>
            <a:chExt cx="5758" cy="4315"/>
          </a:xfrm>
        </p:grpSpPr>
        <p:grpSp>
          <p:nvGrpSpPr>
            <p:cNvPr id="12293" name="组合 15364"/>
            <p:cNvGrpSpPr/>
            <p:nvPr userDrawn="1"/>
          </p:nvGrpSpPr>
          <p:grpSpPr>
            <a:xfrm>
              <a:off x="1728" y="2230"/>
              <a:ext cx="4027" cy="2085"/>
              <a:chOff x="0" y="0"/>
              <a:chExt cx="4027" cy="2085"/>
            </a:xfrm>
          </p:grpSpPr>
          <p:sp>
            <p:nvSpPr>
              <p:cNvPr id="12294" name="任意多边形 15365"/>
              <p:cNvSpPr/>
              <p:nvPr/>
            </p:nvSpPr>
            <p:spPr>
              <a:xfrm>
                <a:off x="0" y="414"/>
                <a:ext cx="2882" cy="1671"/>
              </a:xfrm>
              <a:custGeom>
                <a:avLst/>
                <a:gdLst/>
                <a:ahLst/>
                <a:cxnLst/>
                <a:rect l="0" t="0" r="0" b="0"/>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rgbClr val="002E8B"/>
                  </a:gs>
                </a:gsLst>
                <a:lin ang="0" scaled="1"/>
                <a:tileRect/>
              </a:gradFill>
              <a:ln w="9525">
                <a:noFill/>
              </a:ln>
            </p:spPr>
            <p:txBody>
              <a:bodyPr/>
              <a:lstStyle/>
              <a:p>
                <a:endParaRPr lang="en-US" sz="100"/>
              </a:p>
            </p:txBody>
          </p:sp>
          <p:sp>
            <p:nvSpPr>
              <p:cNvPr id="12295" name="任意多边形 15366"/>
              <p:cNvSpPr/>
              <p:nvPr/>
            </p:nvSpPr>
            <p:spPr>
              <a:xfrm>
                <a:off x="2442" y="441"/>
                <a:ext cx="1259" cy="811"/>
              </a:xfrm>
              <a:custGeom>
                <a:avLst/>
                <a:gdLst/>
                <a:ahLst/>
                <a:cxnLst/>
                <a:rect l="0" t="0" r="0" b="0"/>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rgbClr val="002E8B"/>
                  </a:gs>
                </a:gsLst>
                <a:lin ang="2700000" scaled="1"/>
                <a:tileRect/>
              </a:gradFill>
              <a:ln w="9525">
                <a:noFill/>
              </a:ln>
            </p:spPr>
            <p:txBody>
              <a:bodyPr/>
              <a:lstStyle/>
              <a:p>
                <a:endParaRPr lang="en-US" sz="100"/>
              </a:p>
            </p:txBody>
          </p:sp>
          <p:sp>
            <p:nvSpPr>
              <p:cNvPr id="12296" name="任意多边形 15367"/>
              <p:cNvSpPr/>
              <p:nvPr/>
            </p:nvSpPr>
            <p:spPr>
              <a:xfrm>
                <a:off x="1172" y="1116"/>
                <a:ext cx="2849" cy="969"/>
              </a:xfrm>
              <a:custGeom>
                <a:avLst/>
                <a:gdLst/>
                <a:ahLst/>
                <a:cxnLst/>
                <a:rect l="0" t="0" r="0" b="0"/>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rgbClr val="002A7D"/>
                  </a:gs>
                  <a:gs pos="100000">
                    <a:schemeClr val="bg1"/>
                  </a:gs>
                </a:gsLst>
                <a:lin ang="5400000" scaled="1"/>
                <a:tileRect/>
              </a:gradFill>
              <a:ln w="9525">
                <a:noFill/>
              </a:ln>
            </p:spPr>
            <p:txBody>
              <a:bodyPr/>
              <a:lstStyle/>
              <a:p>
                <a:endParaRPr lang="en-US" sz="100"/>
              </a:p>
            </p:txBody>
          </p:sp>
          <p:sp>
            <p:nvSpPr>
              <p:cNvPr id="12297" name="任意多边形 15368"/>
              <p:cNvSpPr/>
              <p:nvPr/>
            </p:nvSpPr>
            <p:spPr>
              <a:xfrm>
                <a:off x="1020" y="0"/>
                <a:ext cx="3007" cy="2085"/>
              </a:xfrm>
              <a:custGeom>
                <a:avLst/>
                <a:gdLst/>
                <a:ahLst/>
                <a:cxnLst/>
                <a:rect l="0" t="0" r="0" b="0"/>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ln>
            </p:spPr>
            <p:txBody>
              <a:bodyPr/>
              <a:lstStyle/>
              <a:p>
                <a:endParaRPr lang="en-US" sz="100"/>
              </a:p>
            </p:txBody>
          </p:sp>
          <p:sp>
            <p:nvSpPr>
              <p:cNvPr id="12298" name="任意多边形 15369"/>
              <p:cNvSpPr/>
              <p:nvPr/>
            </p:nvSpPr>
            <p:spPr>
              <a:xfrm>
                <a:off x="2773" y="87"/>
                <a:ext cx="1248" cy="539"/>
              </a:xfrm>
              <a:custGeom>
                <a:avLst/>
                <a:gdLst/>
                <a:ahLst/>
                <a:cxnLst/>
                <a:rect l="0" t="0" r="0" b="0"/>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rgbClr val="002D86"/>
                  </a:gs>
                  <a:gs pos="100000">
                    <a:schemeClr val="bg1"/>
                  </a:gs>
                </a:gsLst>
                <a:lin ang="2700000" scaled="1"/>
                <a:tileRect/>
              </a:gradFill>
              <a:ln w="9525">
                <a:noFill/>
              </a:ln>
            </p:spPr>
            <p:txBody>
              <a:bodyPr/>
              <a:lstStyle/>
              <a:p>
                <a:endParaRPr lang="en-US" sz="100"/>
              </a:p>
            </p:txBody>
          </p:sp>
        </p:grpSp>
        <p:sp>
          <p:nvSpPr>
            <p:cNvPr id="12299" name="任意多边形 15370"/>
            <p:cNvSpPr/>
            <p:nvPr/>
          </p:nvSpPr>
          <p:spPr>
            <a:xfrm>
              <a:off x="3322" y="1341"/>
              <a:ext cx="1825" cy="1537"/>
            </a:xfrm>
            <a:custGeom>
              <a:avLst/>
              <a:gdLst/>
              <a:ahLst/>
              <a:cxnLst/>
              <a:rect l="0" t="0" r="0" b="0"/>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rgbClr val="002B82"/>
                </a:gs>
                <a:gs pos="100000">
                  <a:schemeClr val="bg1"/>
                </a:gs>
              </a:gsLst>
              <a:lin ang="2700000" scaled="1"/>
              <a:tileRect/>
            </a:gradFill>
            <a:ln w="9525">
              <a:noFill/>
            </a:ln>
          </p:spPr>
          <p:txBody>
            <a:bodyPr/>
            <a:lstStyle/>
            <a:p>
              <a:endParaRPr lang="en-US" sz="100"/>
            </a:p>
          </p:txBody>
        </p:sp>
        <p:sp>
          <p:nvSpPr>
            <p:cNvPr id="12300" name="任意多边形 15371"/>
            <p:cNvSpPr/>
            <p:nvPr/>
          </p:nvSpPr>
          <p:spPr>
            <a:xfrm>
              <a:off x="0" y="0"/>
              <a:ext cx="5758" cy="1776"/>
            </a:xfrm>
            <a:custGeom>
              <a:avLst/>
              <a:gdLst/>
              <a:ahLst/>
              <a:cxnLst/>
              <a:rect l="0" t="0" r="0" b="0"/>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tileRect/>
            </a:gradFill>
            <a:ln w="9525">
              <a:noFill/>
            </a:ln>
          </p:spPr>
          <p:txBody>
            <a:bodyPr/>
            <a:lstStyle/>
            <a:p>
              <a:endParaRPr lang="en-US" sz="100"/>
            </a:p>
          </p:txBody>
        </p:sp>
      </p:grpSp>
      <p:sp>
        <p:nvSpPr>
          <p:cNvPr id="15373" name="标题 15372"/>
          <p:cNvSpPr>
            <a:spLocks noGrp="1" noRot="1"/>
          </p:cNvSpPr>
          <p:nvPr>
            <p:ph type="title"/>
          </p:nvPr>
        </p:nvSpPr>
        <p:spPr>
          <a:xfrm>
            <a:off x="457200" y="206014"/>
            <a:ext cx="8229600" cy="857400"/>
          </a:xfrm>
          <a:prstGeom prst="rect">
            <a:avLst/>
          </a:prstGeom>
          <a:noFill/>
          <a:ln w="9525">
            <a:noFill/>
            <a:miter/>
          </a:ln>
        </p:spPr>
        <p:txBody>
          <a:bodyPr anchor="ctr"/>
          <a:lstStyle/>
          <a:p>
            <a:pPr lvl="0" fontAlgn="base"/>
            <a:r>
              <a:rPr lang="zh-CN" altLang="en-US" strike="noStrike" noProof="1"/>
              <a:t>单击此处编辑母版标题样式</a:t>
            </a:r>
          </a:p>
        </p:txBody>
      </p:sp>
      <p:sp>
        <p:nvSpPr>
          <p:cNvPr id="15374" name="页脚占位符 15373"/>
          <p:cNvSpPr>
            <a:spLocks noGrp="1"/>
          </p:cNvSpPr>
          <p:nvPr>
            <p:ph type="ftr" sz="quarter" idx="3"/>
          </p:nvPr>
        </p:nvSpPr>
        <p:spPr>
          <a:xfrm>
            <a:off x="3124200" y="4687120"/>
            <a:ext cx="2895600" cy="357250"/>
          </a:xfrm>
          <a:prstGeom prst="rect">
            <a:avLst/>
          </a:prstGeom>
          <a:noFill/>
          <a:ln w="9525">
            <a:noFill/>
            <a:miter/>
          </a:ln>
        </p:spPr>
        <p:txBody>
          <a:bodyPr anchor="b"/>
          <a:lstStyle>
            <a:lvl1pPr algn="ctr">
              <a:defRPr sz="900"/>
            </a:lvl1pPr>
          </a:lstStyle>
          <a:p>
            <a:pPr lvl="0" fontAlgn="base"/>
            <a:endParaRPr lang="zh-CN" strike="noStrike" noProof="1"/>
          </a:p>
        </p:txBody>
      </p:sp>
      <p:sp>
        <p:nvSpPr>
          <p:cNvPr id="15375" name="文本占位符 15374"/>
          <p:cNvSpPr>
            <a:spLocks noGrp="1"/>
          </p:cNvSpPr>
          <p:nvPr>
            <p:ph type="body" idx="1"/>
          </p:nvPr>
        </p:nvSpPr>
        <p:spPr>
          <a:xfrm>
            <a:off x="457200" y="1200360"/>
            <a:ext cx="8229600" cy="3395066"/>
          </a:xfrm>
          <a:prstGeom prst="rect">
            <a:avLst/>
          </a:prstGeom>
          <a:noFill/>
          <a:ln w="9525">
            <a:noFill/>
            <a:miter/>
          </a:ln>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1" i="0" u="none" kern="1200" baseline="0">
          <a:solidFill>
            <a:schemeClr val="tx2"/>
          </a:solidFill>
          <a:effectLst>
            <a:outerShdw blurRad="38100" dist="38100" dir="2700000">
              <a:srgbClr val="000000"/>
            </a:outerShdw>
          </a:effectLst>
          <a:latin typeface="+mj-lt"/>
          <a:ea typeface="+mj-ea"/>
          <a:cs typeface="+mj-cs"/>
        </a:defRPr>
      </a:lvl1pPr>
    </p:titleStyle>
    <p:bodyStyle>
      <a:lvl1pPr marL="257175" lvl="0" indent="-257175"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1pPr>
      <a:lvl2pPr marL="557530" lvl="1" indent="-214630" algn="l" defTabSz="685800" eaLnBrk="1" fontAlgn="base" latinLnBrk="0" hangingPunct="1">
        <a:spcBef>
          <a:spcPct val="15000"/>
        </a:spcBef>
        <a:spcAft>
          <a:spcPct val="0"/>
        </a:spcAft>
        <a:buClr>
          <a:schemeClr val="accent2"/>
        </a:buClr>
        <a:buSzPct val="70000"/>
        <a:buFont typeface="Wingdings" panose="05000000000000000000" pitchFamily="2" charset="2"/>
        <a:buChar char="n"/>
        <a:defRPr sz="2100" b="0" i="0" u="none" kern="1200" baseline="0">
          <a:solidFill>
            <a:schemeClr val="tx1"/>
          </a:solidFill>
          <a:effectLst>
            <a:outerShdw blurRad="38100" dist="38100" dir="2700000">
              <a:srgbClr val="000000"/>
            </a:outerShdw>
          </a:effectLst>
          <a:latin typeface="+mn-lt"/>
          <a:ea typeface="+mn-ea"/>
          <a:cs typeface="+mn-cs"/>
        </a:defRPr>
      </a:lvl2pPr>
      <a:lvl3pPr marL="857250" lvl="2" indent="-171450" algn="l" defTabSz="685800" eaLnBrk="1" fontAlgn="base" latinLnBrk="0" hangingPunct="1">
        <a:spcBef>
          <a:spcPct val="15000"/>
        </a:spcBef>
        <a:spcAft>
          <a:spcPct val="0"/>
        </a:spcAft>
        <a:buClr>
          <a:schemeClr val="tx2"/>
        </a:buClr>
        <a:buSzPct val="70000"/>
        <a:buFont typeface="Wingdings" panose="05000000000000000000" pitchFamily="2" charset="2"/>
        <a:buChar char="n"/>
        <a:defRPr sz="1800" b="0" i="0" u="none" kern="1200" baseline="0">
          <a:solidFill>
            <a:schemeClr val="tx1"/>
          </a:solidFill>
          <a:effectLst>
            <a:outerShdw blurRad="38100" dist="38100" dir="2700000">
              <a:srgbClr val="000000"/>
            </a:outerShdw>
          </a:effectLst>
          <a:latin typeface="+mn-lt"/>
          <a:ea typeface="+mn-ea"/>
          <a:cs typeface="+mn-cs"/>
        </a:defRPr>
      </a:lvl3pPr>
      <a:lvl4pPr marL="1200150" lvl="3" indent="-171450" algn="l" defTabSz="685800" eaLnBrk="1" fontAlgn="base" latinLnBrk="0" hangingPunct="1">
        <a:spcBef>
          <a:spcPct val="15000"/>
        </a:spcBef>
        <a:spcAft>
          <a:spcPct val="0"/>
        </a:spcAft>
        <a:buClr>
          <a:schemeClr val="accent2"/>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4pPr>
      <a:lvl5pPr marL="1543050" lvl="4"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5pPr>
      <a:lvl6pPr marL="1886585" lvl="5"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2051"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2052"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2053"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eaLnBrk="1" fontAlgn="base" hangingPunct="1"/>
            <a:endParaRPr lang="zh-CN" altLang="en-US" strike="noStrike" noProof="1"/>
          </a:p>
        </p:txBody>
      </p:sp>
      <p:sp>
        <p:nvSpPr>
          <p:cNvPr id="2054"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marL="0" lvl="0" indent="0" algn="ctr" defTabSz="685800" eaLnBrk="1" fontAlgn="base" latinLnBrk="0" hangingPunct="1">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3075"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3076"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3077"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eaLnBrk="1" fontAlgn="base" hangingPunct="1"/>
            <a:endParaRPr lang="zh-CN" altLang="en-US" strike="noStrike" noProof="1"/>
          </a:p>
        </p:txBody>
      </p:sp>
      <p:sp>
        <p:nvSpPr>
          <p:cNvPr id="3078"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marL="0" lvl="0" indent="0" algn="ctr" defTabSz="685800" eaLnBrk="1" fontAlgn="base" latinLnBrk="0" hangingPunct="1">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4099"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4100"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4101"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eaLnBrk="1" fontAlgn="base" hangingPunct="1"/>
            <a:endParaRPr lang="zh-CN" altLang="en-US" strike="noStrike" noProof="1"/>
          </a:p>
        </p:txBody>
      </p:sp>
      <p:sp>
        <p:nvSpPr>
          <p:cNvPr id="4102"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dt="0"/>
  <p:txStyles>
    <p:titleStyle>
      <a:lvl1pPr marL="0" lvl="0" indent="0" algn="ctr" defTabSz="685800" eaLnBrk="1" fontAlgn="base" latinLnBrk="0" hangingPunct="1">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5123"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5124"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5125"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5126"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6146" name="组合 6145"/>
          <p:cNvGrpSpPr/>
          <p:nvPr/>
        </p:nvGrpSpPr>
        <p:grpSpPr>
          <a:xfrm>
            <a:off x="0" y="0"/>
            <a:ext cx="9144000" cy="5143209"/>
            <a:chOff x="0" y="0"/>
            <a:chExt cx="5760" cy="4319"/>
          </a:xfrm>
        </p:grpSpPr>
        <p:sp>
          <p:nvSpPr>
            <p:cNvPr id="6147" name="任意多边形 6146"/>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6148" name="任意多边形 6147"/>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6149" name="任意多边形 6148"/>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6150" name="任意多边形 6149"/>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6151" name="任意多边形 6150"/>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6152" name="任意多边形 6151"/>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6153" name="任意多边形 6152"/>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6154" name="任意多边形 6153"/>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6155" name="任意多边形 6154"/>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6156" name="任意多边形 6155"/>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6157" name="任意多边形 6156"/>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6158" name="任意多边形 6157"/>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6159" name="任意多边形 6158"/>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6160" name="任意多边形 6159"/>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6161" name="任意多边形 6160"/>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6162" name="任意多边形 6161"/>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6163" name="任意多边形 6162"/>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6164" name="任意多边形 6163"/>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6165" name="任意多边形 6164"/>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6166" name="任意多边形 6165"/>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6167" name="任意多边形 6166"/>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6168" name="任意多边形 6167"/>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6169" name="任意多边形 6168"/>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6170" name="任意多边形 6169"/>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6171" name="任意多边形 6170"/>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6172" name="任意多边形 6171"/>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6173" name="任意多边形 6172"/>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6174" name="任意多边形 6173"/>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6175" name="任意多边形 6174"/>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6176" name="任意多边形 6175"/>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6177" name="任意多边形 6176"/>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6178" name="任意多边形 6177"/>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6179" name="任意多边形 6178"/>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6180" name="任意多边形 6179"/>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6181" name="任意多边形 6180"/>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6182" name="任意多边形 6181"/>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6183" name="组合 6182"/>
            <p:cNvGrpSpPr/>
            <p:nvPr userDrawn="1"/>
          </p:nvGrpSpPr>
          <p:grpSpPr>
            <a:xfrm>
              <a:off x="0" y="1632"/>
              <a:ext cx="5758" cy="1858"/>
              <a:chOff x="0" y="0"/>
              <a:chExt cx="5758" cy="1858"/>
            </a:xfrm>
          </p:grpSpPr>
          <p:sp>
            <p:nvSpPr>
              <p:cNvPr id="6184" name="任意多边形 6183"/>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6185" name="任意多边形 6184"/>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6186" name="标题 6185"/>
          <p:cNvSpPr>
            <a:spLocks noGrp="1"/>
          </p:cNvSpPr>
          <p:nvPr>
            <p:ph type="title"/>
          </p:nvPr>
        </p:nvSpPr>
        <p:spPr>
          <a:xfrm>
            <a:off x="457200" y="208396"/>
            <a:ext cx="8229600" cy="857400"/>
          </a:xfrm>
          <a:prstGeom prst="rect">
            <a:avLst/>
          </a:prstGeom>
          <a:noFill/>
          <a:ln w="9525">
            <a:noFill/>
            <a:miter/>
          </a:ln>
        </p:spPr>
        <p:txBody>
          <a:bodyPr anchor="ctr"/>
          <a:lstStyle/>
          <a:p>
            <a:pPr lvl="0" fontAlgn="base"/>
            <a:r>
              <a:rPr lang="zh-CN" altLang="en-US" strike="noStrike" noProof="1"/>
              <a:t>单击此处编辑母版标题样式</a:t>
            </a:r>
          </a:p>
        </p:txBody>
      </p:sp>
      <p:sp>
        <p:nvSpPr>
          <p:cNvPr id="6187" name="文本占位符 6186"/>
          <p:cNvSpPr>
            <a:spLocks noGrp="1"/>
          </p:cNvSpPr>
          <p:nvPr>
            <p:ph type="body" idx="1"/>
          </p:nvPr>
        </p:nvSpPr>
        <p:spPr>
          <a:xfrm>
            <a:off x="457200" y="1200360"/>
            <a:ext cx="8229600" cy="3398638"/>
          </a:xfrm>
          <a:prstGeom prst="rect">
            <a:avLst/>
          </a:prstGeom>
          <a:noFill/>
          <a:ln w="9525">
            <a:noFill/>
            <a:miter/>
          </a:ln>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6188" name="日期占位符 6187"/>
          <p:cNvSpPr>
            <a:spLocks noGrp="1"/>
          </p:cNvSpPr>
          <p:nvPr>
            <p:ph type="dt" sz="half" idx="2"/>
          </p:nvPr>
        </p:nvSpPr>
        <p:spPr>
          <a:xfrm>
            <a:off x="457200" y="4683547"/>
            <a:ext cx="2133600" cy="342960"/>
          </a:xfrm>
          <a:prstGeom prst="rect">
            <a:avLst/>
          </a:prstGeom>
          <a:noFill/>
          <a:ln w="9525">
            <a:noFill/>
            <a:miter/>
          </a:ln>
        </p:spPr>
        <p:txBody>
          <a:bodyPr anchor="b"/>
          <a:lstStyle>
            <a:lvl1pPr>
              <a:defRPr sz="90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6189" name="页脚占位符 6188"/>
          <p:cNvSpPr>
            <a:spLocks noGrp="1"/>
          </p:cNvSpPr>
          <p:nvPr>
            <p:ph type="ftr" sz="quarter" idx="3"/>
          </p:nvPr>
        </p:nvSpPr>
        <p:spPr>
          <a:xfrm>
            <a:off x="3124200" y="4687120"/>
            <a:ext cx="2895600" cy="342960"/>
          </a:xfrm>
          <a:prstGeom prst="rect">
            <a:avLst/>
          </a:prstGeom>
          <a:noFill/>
          <a:ln w="9525">
            <a:noFill/>
            <a:miter/>
          </a:ln>
        </p:spPr>
        <p:txBody>
          <a:bodyPr anchor="b"/>
          <a:lstStyle>
            <a:lvl1pPr algn="ctr">
              <a:defRPr sz="900"/>
            </a:lvl1pPr>
          </a:lstStyle>
          <a:p>
            <a:pPr lvl="0" fontAlgn="base"/>
            <a:endParaRPr lang="zh-CN" altLang="en-US" strike="noStrike" noProof="1"/>
          </a:p>
        </p:txBody>
      </p:sp>
      <p:sp>
        <p:nvSpPr>
          <p:cNvPr id="6190" name="灯片编号占位符 6189"/>
          <p:cNvSpPr>
            <a:spLocks noGrp="1"/>
          </p:cNvSpPr>
          <p:nvPr>
            <p:ph type="sldNum" sz="quarter" idx="4"/>
          </p:nvPr>
        </p:nvSpPr>
        <p:spPr>
          <a:xfrm>
            <a:off x="6553200" y="4683547"/>
            <a:ext cx="2133600" cy="342960"/>
          </a:xfrm>
          <a:prstGeom prst="rect">
            <a:avLst/>
          </a:prstGeom>
          <a:noFill/>
          <a:ln w="9525">
            <a:noFill/>
            <a:miter/>
          </a:ln>
        </p:spPr>
        <p:txBody>
          <a:bodyPr anchor="b"/>
          <a:lstStyle>
            <a:lvl1pPr algn="r">
              <a:defRPr sz="9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effectLst>
            <a:outerShdw blurRad="38100" dist="38100" dir="2700000">
              <a:srgbClr val="C0C0C0"/>
            </a:outerShdw>
          </a:effectLst>
          <a:latin typeface="+mj-lt"/>
          <a:ea typeface="+mj-ea"/>
          <a:cs typeface="+mj-cs"/>
        </a:defRPr>
      </a:lvl1pPr>
    </p:titleStyle>
    <p:bodyStyle>
      <a:lvl1pPr marL="257175" lvl="0" indent="-257175" algn="l" defTabSz="685800" eaLnBrk="1" fontAlgn="base" latinLnBrk="0" hangingPunct="1">
        <a:spcBef>
          <a:spcPct val="15000"/>
        </a:spcBef>
        <a:spcAft>
          <a:spcPct val="0"/>
        </a:spcAft>
        <a:buClr>
          <a:schemeClr val="hlink"/>
        </a:buClr>
        <a:buSzPct val="90000"/>
        <a:buFont typeface="Wingdings" panose="05000000000000000000" pitchFamily="2" charset="2"/>
        <a:buBlip>
          <a:blip r:embed="rId13"/>
        </a:buBlip>
        <a:defRPr sz="2400" b="0" i="0" u="none" kern="1200" baseline="0">
          <a:solidFill>
            <a:schemeClr val="tx1"/>
          </a:solidFill>
          <a:effectLst>
            <a:outerShdw blurRad="38100" dist="38100" dir="2700000">
              <a:srgbClr val="C0C0C0"/>
            </a:outerShdw>
          </a:effectLst>
          <a:latin typeface="+mn-lt"/>
          <a:ea typeface="+mn-ea"/>
          <a:cs typeface="+mn-cs"/>
        </a:defRPr>
      </a:lvl1pPr>
      <a:lvl2pPr marL="557530" lvl="1" indent="-214630" algn="l" defTabSz="685800" eaLnBrk="1" fontAlgn="base" latinLnBrk="0" hangingPunct="1">
        <a:spcBef>
          <a:spcPct val="15000"/>
        </a:spcBef>
        <a:spcAft>
          <a:spcPct val="0"/>
        </a:spcAft>
        <a:buFont typeface="Wingdings" panose="05000000000000000000" pitchFamily="2" charset="2"/>
        <a:buChar char="–"/>
        <a:defRPr sz="2100" b="0" i="0" u="none" kern="1200" baseline="0">
          <a:solidFill>
            <a:schemeClr val="tx1"/>
          </a:solidFill>
          <a:effectLst>
            <a:outerShdw blurRad="38100" dist="38100" dir="2700000">
              <a:srgbClr val="C0C0C0"/>
            </a:outerShdw>
          </a:effectLst>
          <a:latin typeface="+mn-lt"/>
          <a:ea typeface="+mn-ea"/>
          <a:cs typeface="+mn-cs"/>
        </a:defRPr>
      </a:lvl2pPr>
      <a:lvl3pPr marL="857250" lvl="2" indent="-171450" algn="l" defTabSz="685800" eaLnBrk="1" fontAlgn="base" latinLnBrk="0" hangingPunct="1">
        <a:spcBef>
          <a:spcPct val="15000"/>
        </a:spcBef>
        <a:spcAft>
          <a:spcPct val="0"/>
        </a:spcAft>
        <a:buClr>
          <a:schemeClr val="accent2"/>
        </a:buClr>
        <a:buSzPct val="90000"/>
        <a:buFont typeface="Wingdings" panose="05000000000000000000" pitchFamily="2" charset="2"/>
        <a:buBlip>
          <a:blip r:embed="rId14"/>
        </a:buBlip>
        <a:defRPr sz="1800" b="0" i="0" u="none" kern="1200" baseline="0">
          <a:solidFill>
            <a:schemeClr val="tx1"/>
          </a:solidFill>
          <a:effectLst>
            <a:outerShdw blurRad="38100" dist="38100" dir="2700000">
              <a:srgbClr val="C0C0C0"/>
            </a:outerShdw>
          </a:effectLst>
          <a:latin typeface="+mn-lt"/>
          <a:ea typeface="+mn-ea"/>
          <a:cs typeface="+mn-cs"/>
        </a:defRPr>
      </a:lvl3pPr>
      <a:lvl4pPr marL="1200150" lvl="3" indent="-171450" algn="l" defTabSz="685800" eaLnBrk="1" fontAlgn="base" latinLnBrk="0" hangingPunct="1">
        <a:spcBef>
          <a:spcPct val="15000"/>
        </a:spcBef>
        <a:spcAft>
          <a:spcPct val="0"/>
        </a:spcAft>
        <a:buFont typeface="Wingdings" panose="05000000000000000000" pitchFamily="2" charset="2"/>
        <a:buChar char="–"/>
        <a:defRPr sz="1500" b="0" i="0" u="none" kern="1200" baseline="0">
          <a:solidFill>
            <a:schemeClr val="tx1"/>
          </a:solidFill>
          <a:effectLst>
            <a:outerShdw blurRad="38100" dist="38100" dir="2700000">
              <a:srgbClr val="C0C0C0"/>
            </a:outerShdw>
          </a:effectLst>
          <a:latin typeface="+mn-lt"/>
          <a:ea typeface="+mn-ea"/>
          <a:cs typeface="+mn-cs"/>
        </a:defRPr>
      </a:lvl4pPr>
      <a:lvl5pPr marL="1543050" lvl="4"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7171"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8196"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8197"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8198"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8195"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9220"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9221"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9222"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9218" name="组合 10241"/>
          <p:cNvGrpSpPr/>
          <p:nvPr/>
        </p:nvGrpSpPr>
        <p:grpSpPr>
          <a:xfrm>
            <a:off x="0" y="0"/>
            <a:ext cx="9144000" cy="5143209"/>
            <a:chOff x="0" y="0"/>
            <a:chExt cx="5760" cy="4319"/>
          </a:xfrm>
        </p:grpSpPr>
        <p:sp>
          <p:nvSpPr>
            <p:cNvPr id="9219" name="任意多边形 10242"/>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9220" name="任意多边形 10243"/>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9221" name="任意多边形 10244"/>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9222" name="任意多边形 10245"/>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9223" name="任意多边形 10246"/>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9224" name="任意多边形 10247"/>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9225" name="任意多边形 10248"/>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9226" name="任意多边形 10249"/>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9227" name="任意多边形 10250"/>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9228" name="任意多边形 10251"/>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9229" name="任意多边形 10252"/>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9230" name="任意多边形 10253"/>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9231" name="任意多边形 10254"/>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9232" name="任意多边形 10255"/>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9233" name="任意多边形 10256"/>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9234" name="任意多边形 10257"/>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9235" name="任意多边形 10258"/>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9236" name="任意多边形 10259"/>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9237" name="任意多边形 10260"/>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9238" name="任意多边形 10261"/>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9239" name="任意多边形 10262"/>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9240" name="任意多边形 10263"/>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9241" name="任意多边形 10264"/>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9242" name="任意多边形 10265"/>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9243" name="任意多边形 10266"/>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9244" name="任意多边形 10267"/>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9245" name="任意多边形 10268"/>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9246" name="任意多边形 10269"/>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9247" name="任意多边形 10270"/>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9248" name="任意多边形 10271"/>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9249" name="任意多边形 10272"/>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9250" name="任意多边形 10273"/>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9251" name="任意多边形 10274"/>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9252" name="任意多边形 10275"/>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9253" name="任意多边形 10276"/>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9254" name="任意多边形 10277"/>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9255" name="组合 10278"/>
            <p:cNvGrpSpPr/>
            <p:nvPr userDrawn="1"/>
          </p:nvGrpSpPr>
          <p:grpSpPr>
            <a:xfrm>
              <a:off x="0" y="1632"/>
              <a:ext cx="5758" cy="1858"/>
              <a:chOff x="0" y="0"/>
              <a:chExt cx="5758" cy="1858"/>
            </a:xfrm>
          </p:grpSpPr>
          <p:sp>
            <p:nvSpPr>
              <p:cNvPr id="9256" name="任意多边形 10279"/>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9257" name="任意多边形 10280"/>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10282" name="标题 10281"/>
          <p:cNvSpPr>
            <a:spLocks noGrp="1"/>
          </p:cNvSpPr>
          <p:nvPr>
            <p:ph type="title"/>
          </p:nvPr>
        </p:nvSpPr>
        <p:spPr>
          <a:xfrm>
            <a:off x="457200" y="208396"/>
            <a:ext cx="8229600" cy="857400"/>
          </a:xfrm>
          <a:prstGeom prst="rect">
            <a:avLst/>
          </a:prstGeom>
          <a:noFill/>
          <a:ln w="9525">
            <a:noFill/>
            <a:miter/>
          </a:ln>
        </p:spPr>
        <p:txBody>
          <a:bodyPr anchor="ctr"/>
          <a:lstStyle/>
          <a:p>
            <a:pPr lvl="0" fontAlgn="base"/>
            <a:r>
              <a:rPr lang="zh-CN" altLang="en-US" strike="noStrike" noProof="1"/>
              <a:t>单击此处编辑母版标题样式</a:t>
            </a:r>
          </a:p>
        </p:txBody>
      </p:sp>
      <p:sp>
        <p:nvSpPr>
          <p:cNvPr id="10283" name="文本占位符 10282"/>
          <p:cNvSpPr>
            <a:spLocks noGrp="1"/>
          </p:cNvSpPr>
          <p:nvPr>
            <p:ph type="body" idx="1"/>
          </p:nvPr>
        </p:nvSpPr>
        <p:spPr>
          <a:xfrm>
            <a:off x="457200" y="1200360"/>
            <a:ext cx="8229600" cy="3398638"/>
          </a:xfrm>
          <a:prstGeom prst="rect">
            <a:avLst/>
          </a:prstGeom>
          <a:noFill/>
          <a:ln w="9525">
            <a:noFill/>
            <a:miter/>
          </a:ln>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284" name="日期占位符 10283"/>
          <p:cNvSpPr>
            <a:spLocks noGrp="1"/>
          </p:cNvSpPr>
          <p:nvPr>
            <p:ph type="dt" sz="half" idx="2"/>
          </p:nvPr>
        </p:nvSpPr>
        <p:spPr>
          <a:xfrm>
            <a:off x="457200" y="4683547"/>
            <a:ext cx="2133600" cy="342960"/>
          </a:xfrm>
          <a:prstGeom prst="rect">
            <a:avLst/>
          </a:prstGeom>
          <a:noFill/>
          <a:ln w="9525">
            <a:noFill/>
            <a:miter/>
          </a:ln>
        </p:spPr>
        <p:txBody>
          <a:bodyPr anchor="b"/>
          <a:lstStyle>
            <a:lvl1pPr>
              <a:defRPr sz="90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2022/4/1</a:t>
            </a:fld>
            <a:endParaRPr lang="zh-CN" altLang="en-US" strike="noStrike" noProof="1">
              <a:latin typeface="Arial" panose="020B0604020202020204" pitchFamily="34" charset="0"/>
              <a:ea typeface="宋体" panose="02010600030101010101" pitchFamily="2" charset="-122"/>
              <a:cs typeface="+mn-ea"/>
            </a:endParaRPr>
          </a:p>
        </p:txBody>
      </p:sp>
      <p:sp>
        <p:nvSpPr>
          <p:cNvPr id="10285" name="页脚占位符 10284"/>
          <p:cNvSpPr>
            <a:spLocks noGrp="1"/>
          </p:cNvSpPr>
          <p:nvPr>
            <p:ph type="ftr" sz="quarter" idx="3"/>
          </p:nvPr>
        </p:nvSpPr>
        <p:spPr>
          <a:xfrm>
            <a:off x="3124200" y="4687120"/>
            <a:ext cx="2895600" cy="342960"/>
          </a:xfrm>
          <a:prstGeom prst="rect">
            <a:avLst/>
          </a:prstGeom>
          <a:noFill/>
          <a:ln w="9525">
            <a:noFill/>
            <a:miter/>
          </a:ln>
        </p:spPr>
        <p:txBody>
          <a:bodyPr anchor="b"/>
          <a:lstStyle>
            <a:lvl1pPr algn="ctr">
              <a:defRPr sz="900"/>
            </a:lvl1pPr>
          </a:lstStyle>
          <a:p>
            <a:pPr lvl="0" fontAlgn="base"/>
            <a:endParaRPr lang="zh-CN" altLang="en-US" strike="noStrike" noProof="1"/>
          </a:p>
        </p:txBody>
      </p:sp>
      <p:sp>
        <p:nvSpPr>
          <p:cNvPr id="10286" name="灯片编号占位符 10285"/>
          <p:cNvSpPr>
            <a:spLocks noGrp="1"/>
          </p:cNvSpPr>
          <p:nvPr>
            <p:ph type="sldNum" sz="quarter" idx="4"/>
          </p:nvPr>
        </p:nvSpPr>
        <p:spPr>
          <a:xfrm>
            <a:off x="6553200" y="4683547"/>
            <a:ext cx="2133600" cy="342960"/>
          </a:xfrm>
          <a:prstGeom prst="rect">
            <a:avLst/>
          </a:prstGeom>
          <a:noFill/>
          <a:ln w="9525">
            <a:noFill/>
            <a:miter/>
          </a:ln>
        </p:spPr>
        <p:txBody>
          <a:bodyPr anchor="b"/>
          <a:lstStyle>
            <a:lvl1pPr algn="r">
              <a:defRPr sz="9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effectLst>
            <a:outerShdw blurRad="38100" dist="38100" dir="2700000">
              <a:srgbClr val="C0C0C0"/>
            </a:outerShdw>
          </a:effectLst>
          <a:latin typeface="+mj-lt"/>
          <a:ea typeface="+mj-ea"/>
          <a:cs typeface="+mj-cs"/>
        </a:defRPr>
      </a:lvl1pPr>
    </p:titleStyle>
    <p:bodyStyle>
      <a:lvl1pPr marL="257175" lvl="0" indent="-257175" algn="l" defTabSz="685800" eaLnBrk="1" fontAlgn="base" latinLnBrk="0" hangingPunct="1">
        <a:spcBef>
          <a:spcPct val="15000"/>
        </a:spcBef>
        <a:spcAft>
          <a:spcPct val="0"/>
        </a:spcAft>
        <a:buClr>
          <a:schemeClr val="hlink"/>
        </a:buClr>
        <a:buSzPct val="90000"/>
        <a:buFont typeface="Wingdings" panose="05000000000000000000" pitchFamily="2" charset="2"/>
        <a:buBlip>
          <a:blip r:embed="rId13"/>
        </a:buBlip>
        <a:defRPr sz="2400" b="0" i="0" u="none" kern="1200" baseline="0">
          <a:solidFill>
            <a:schemeClr val="tx1"/>
          </a:solidFill>
          <a:effectLst>
            <a:outerShdw blurRad="38100" dist="38100" dir="2700000">
              <a:srgbClr val="C0C0C0"/>
            </a:outerShdw>
          </a:effectLst>
          <a:latin typeface="+mn-lt"/>
          <a:ea typeface="+mn-ea"/>
          <a:cs typeface="+mn-cs"/>
        </a:defRPr>
      </a:lvl1pPr>
      <a:lvl2pPr marL="557530" lvl="1" indent="-214630" algn="l" defTabSz="685800" eaLnBrk="1" fontAlgn="base" latinLnBrk="0" hangingPunct="1">
        <a:spcBef>
          <a:spcPct val="15000"/>
        </a:spcBef>
        <a:spcAft>
          <a:spcPct val="0"/>
        </a:spcAft>
        <a:buFont typeface="Wingdings" panose="05000000000000000000" pitchFamily="2" charset="2"/>
        <a:buChar char="–"/>
        <a:defRPr sz="2100" b="0" i="0" u="none" kern="1200" baseline="0">
          <a:solidFill>
            <a:schemeClr val="tx1"/>
          </a:solidFill>
          <a:effectLst>
            <a:outerShdw blurRad="38100" dist="38100" dir="2700000">
              <a:srgbClr val="C0C0C0"/>
            </a:outerShdw>
          </a:effectLst>
          <a:latin typeface="+mn-lt"/>
          <a:ea typeface="+mn-ea"/>
          <a:cs typeface="+mn-cs"/>
        </a:defRPr>
      </a:lvl2pPr>
      <a:lvl3pPr marL="857250" lvl="2" indent="-171450" algn="l" defTabSz="685800" eaLnBrk="1" fontAlgn="base" latinLnBrk="0" hangingPunct="1">
        <a:spcBef>
          <a:spcPct val="15000"/>
        </a:spcBef>
        <a:spcAft>
          <a:spcPct val="0"/>
        </a:spcAft>
        <a:buClr>
          <a:schemeClr val="accent2"/>
        </a:buClr>
        <a:buSzPct val="90000"/>
        <a:buFont typeface="Wingdings" panose="05000000000000000000" pitchFamily="2" charset="2"/>
        <a:buBlip>
          <a:blip r:embed="rId14"/>
        </a:buBlip>
        <a:defRPr sz="1800" b="0" i="0" u="none" kern="1200" baseline="0">
          <a:solidFill>
            <a:schemeClr val="tx1"/>
          </a:solidFill>
          <a:effectLst>
            <a:outerShdw blurRad="38100" dist="38100" dir="2700000">
              <a:srgbClr val="C0C0C0"/>
            </a:outerShdw>
          </a:effectLst>
          <a:latin typeface="+mn-lt"/>
          <a:ea typeface="+mn-ea"/>
          <a:cs typeface="+mn-cs"/>
        </a:defRPr>
      </a:lvl3pPr>
      <a:lvl4pPr marL="1200150" lvl="3" indent="-171450" algn="l" defTabSz="685800" eaLnBrk="1" fontAlgn="base" latinLnBrk="0" hangingPunct="1">
        <a:spcBef>
          <a:spcPct val="15000"/>
        </a:spcBef>
        <a:spcAft>
          <a:spcPct val="0"/>
        </a:spcAft>
        <a:buFont typeface="Wingdings" panose="05000000000000000000" pitchFamily="2" charset="2"/>
        <a:buChar char="–"/>
        <a:defRPr sz="1500" b="0" i="0" u="none" kern="1200" baseline="0">
          <a:solidFill>
            <a:schemeClr val="tx1"/>
          </a:solidFill>
          <a:effectLst>
            <a:outerShdw blurRad="38100" dist="38100" dir="2700000">
              <a:srgbClr val="C0C0C0"/>
            </a:outerShdw>
          </a:effectLst>
          <a:latin typeface="+mn-lt"/>
          <a:ea typeface="+mn-ea"/>
          <a:cs typeface="+mn-cs"/>
        </a:defRPr>
      </a:lvl4pPr>
      <a:lvl5pPr marL="1543050" lvl="4"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code/AccessMembersOfBaseclass.py"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8433"/>
          <p:cNvSpPr>
            <a:spLocks noGrp="1"/>
          </p:cNvSpPr>
          <p:nvPr>
            <p:ph type="ctrTitle"/>
          </p:nvPr>
        </p:nvSpPr>
        <p:spPr>
          <a:xfrm>
            <a:off x="1999800" y="1714800"/>
            <a:ext cx="5144400" cy="1791013"/>
          </a:xfrm>
        </p:spPr>
        <p:txBody>
          <a:bodyPr anchor="ctr"/>
          <a:lstStyle/>
          <a:p>
            <a:pPr defTabSz="914400">
              <a:buNone/>
            </a:pPr>
            <a:r>
              <a:rPr lang="zh-CN" altLang="en-US" kern="1200" baseline="0" dirty="0">
                <a:latin typeface="+mj-lt"/>
                <a:ea typeface="+mj-ea"/>
                <a:cs typeface="+mj-cs"/>
              </a:rPr>
              <a:t>第6章 面向对象程序设计</a:t>
            </a:r>
            <a:endParaRPr lang="zh-CN" altLang="en-US" sz="2400" kern="1200" baseline="0" dirty="0">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26625"/>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6.1.3  </a:t>
            </a:r>
            <a:r>
              <a:rPr lang="zh-CN" altLang="en-US" strike="noStrike" kern="1200" baseline="0" noProof="1">
                <a:effectLst>
                  <a:outerShdw blurRad="38100" dist="38100" dir="2700000">
                    <a:srgbClr val="C0C0C0"/>
                  </a:outerShdw>
                </a:effectLst>
                <a:latin typeface="+mj-lt"/>
                <a:ea typeface="+mj-ea"/>
                <a:cs typeface="+mj-cs"/>
              </a:rPr>
              <a:t>类成员与实例成员</a:t>
            </a:r>
          </a:p>
        </p:txBody>
      </p:sp>
      <p:sp>
        <p:nvSpPr>
          <p:cNvPr id="34818" name="文本占位符 26626"/>
          <p:cNvSpPr>
            <a:spLocks noGrp="1"/>
          </p:cNvSpPr>
          <p:nvPr>
            <p:ph idx="1"/>
          </p:nvPr>
        </p:nvSpPr>
        <p:spPr/>
        <p:txBody>
          <a:bodyPr anchor="t"/>
          <a:lstStyle/>
          <a:p>
            <a:pPr defTabSz="914400">
              <a:lnSpc>
                <a:spcPct val="150000"/>
              </a:lnSpc>
              <a:spcBef>
                <a:spcPct val="0"/>
              </a:spcBef>
              <a:buSzPct val="90000"/>
              <a:buFont typeface="Wingdings" panose="05000000000000000000" charset="0"/>
              <a:buChar char="§"/>
            </a:pPr>
            <a:r>
              <a:rPr lang="zh-CN" altLang="en-US" sz="1800"/>
              <a:t>属于实例的数据成员一般是指在构造函数</a:t>
            </a:r>
            <a:r>
              <a:rPr lang="en-US" altLang="zh-CN" sz="1800"/>
              <a:t>__init__()</a:t>
            </a:r>
            <a:r>
              <a:rPr lang="zh-CN" altLang="en-US" sz="1800"/>
              <a:t>中定义的，定义和使用时必须以</a:t>
            </a:r>
            <a:r>
              <a:rPr lang="en-US" altLang="zh-CN" sz="1800"/>
              <a:t>self</a:t>
            </a:r>
            <a:r>
              <a:rPr lang="zh-CN" altLang="en-US" sz="1800"/>
              <a:t>作为前缀；属于类的数据成员是在类中所有方法之外定义的。</a:t>
            </a:r>
          </a:p>
          <a:p>
            <a:pPr defTabSz="914400">
              <a:lnSpc>
                <a:spcPct val="150000"/>
              </a:lnSpc>
              <a:spcBef>
                <a:spcPct val="0"/>
              </a:spcBef>
              <a:buSzPct val="90000"/>
              <a:buFont typeface="Wingdings" panose="05000000000000000000" charset="0"/>
              <a:buChar char="§"/>
            </a:pPr>
            <a:r>
              <a:rPr lang="zh-CN" altLang="en-US" sz="1800"/>
              <a:t>在主程序中（或类的外部），</a:t>
            </a:r>
            <a:r>
              <a:rPr lang="zh-CN" altLang="en-US" sz="1800">
                <a:solidFill>
                  <a:srgbClr val="FF0000"/>
                </a:solidFill>
              </a:rPr>
              <a:t>实例属性属于实例</a:t>
            </a:r>
            <a:r>
              <a:rPr lang="en-US" altLang="zh-CN" sz="1800">
                <a:solidFill>
                  <a:srgbClr val="FF0000"/>
                </a:solidFill>
              </a:rPr>
              <a:t>(</a:t>
            </a:r>
            <a:r>
              <a:rPr lang="zh-CN" altLang="en-US" sz="1800">
                <a:solidFill>
                  <a:srgbClr val="FF0000"/>
                </a:solidFill>
              </a:rPr>
              <a:t>对象</a:t>
            </a:r>
            <a:r>
              <a:rPr lang="en-US" altLang="zh-CN" sz="1800">
                <a:solidFill>
                  <a:srgbClr val="FF0000"/>
                </a:solidFill>
              </a:rPr>
              <a:t>)</a:t>
            </a:r>
            <a:r>
              <a:rPr lang="zh-CN" altLang="en-US" sz="1800">
                <a:solidFill>
                  <a:srgbClr val="FF0000"/>
                </a:solidFill>
              </a:rPr>
              <a:t>，只能通过对象名访问</a:t>
            </a:r>
            <a:r>
              <a:rPr lang="zh-CN" altLang="en-US" sz="1800"/>
              <a:t>；而</a:t>
            </a:r>
            <a:r>
              <a:rPr lang="zh-CN" altLang="en-US" sz="1800">
                <a:solidFill>
                  <a:srgbClr val="FF0000"/>
                </a:solidFill>
              </a:rPr>
              <a:t>类属性属于类，可以通过类名或对象名都可以访问</a:t>
            </a:r>
            <a:r>
              <a:rPr lang="zh-CN" altLang="en-US" sz="1800"/>
              <a:t>。</a:t>
            </a:r>
          </a:p>
          <a:p>
            <a:pPr defTabSz="914400">
              <a:lnSpc>
                <a:spcPct val="150000"/>
              </a:lnSpc>
              <a:spcBef>
                <a:spcPct val="0"/>
              </a:spcBef>
              <a:buSzPct val="90000"/>
              <a:buFont typeface="Wingdings" panose="05000000000000000000" charset="0"/>
              <a:buChar char="§"/>
            </a:pPr>
            <a:r>
              <a:rPr lang="zh-CN" altLang="en-US" sz="1800"/>
              <a:t>在实例方法中可以调用该实例的其他方法，也可以访问类属性以及实例属性。</a:t>
            </a:r>
          </a:p>
        </p:txBody>
      </p:sp>
      <p:sp>
        <p:nvSpPr>
          <p:cNvPr id="34819"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10</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27649"/>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6.1.3  </a:t>
            </a:r>
            <a:r>
              <a:rPr lang="zh-CN" altLang="en-US" strike="noStrike" kern="1200" baseline="0" noProof="1">
                <a:effectLst>
                  <a:outerShdw blurRad="38100" dist="38100" dir="2700000">
                    <a:srgbClr val="C0C0C0"/>
                  </a:outerShdw>
                </a:effectLst>
                <a:latin typeface="+mj-lt"/>
                <a:ea typeface="+mj-ea"/>
                <a:cs typeface="+mj-cs"/>
              </a:rPr>
              <a:t>类成员与实例成员</a:t>
            </a:r>
          </a:p>
        </p:txBody>
      </p:sp>
      <p:sp>
        <p:nvSpPr>
          <p:cNvPr id="32770" name="文本占位符 27650"/>
          <p:cNvSpPr>
            <a:spLocks noGrp="1"/>
          </p:cNvSpPr>
          <p:nvPr>
            <p:ph idx="1"/>
          </p:nvPr>
        </p:nvSpPr>
        <p:spPr/>
        <p:txBody>
          <a:bodyPr anchor="t"/>
          <a:lstStyle/>
          <a:p>
            <a:pPr fontAlgn="base">
              <a:lnSpc>
                <a:spcPct val="130000"/>
              </a:lnSpc>
              <a:spcBef>
                <a:spcPts val="1200"/>
              </a:spcBef>
              <a:spcAft>
                <a:spcPts val="600"/>
              </a:spcAft>
              <a:buFont typeface="Wingdings" panose="05000000000000000000" charset="0"/>
              <a:buChar char="§"/>
            </a:pPr>
            <a:r>
              <a:rPr lang="zh-CN" altLang="en-US" sz="1800" strike="noStrike" noProof="1"/>
              <a:t>在Python中，</a:t>
            </a:r>
            <a:r>
              <a:rPr lang="zh-CN" altLang="en-US" sz="1800" strike="noStrike" noProof="1">
                <a:solidFill>
                  <a:srgbClr val="FF0000"/>
                </a:solidFill>
              </a:rPr>
              <a:t>可以动态地为自定义类和对象增加或删除成员</a:t>
            </a:r>
            <a:r>
              <a:rPr lang="zh-CN" altLang="en-US" sz="1800" strike="noStrike" noProof="1"/>
              <a:t>，这一点是和很多面向对象程序设计语言不同的，也是Python动态类型特点的一种重要体现。</a:t>
            </a:r>
          </a:p>
          <a:p>
            <a:pPr marL="1905" indent="-1905" fontAlgn="base">
              <a:lnSpc>
                <a:spcPct val="80000"/>
              </a:lnSpc>
            </a:pPr>
            <a:endParaRPr lang="en-US" altLang="zh-CN" sz="1200" strike="noStrike" noProof="1"/>
          </a:p>
        </p:txBody>
      </p:sp>
      <p:sp>
        <p:nvSpPr>
          <p:cNvPr id="3584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11</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sym typeface="宋体" panose="02010600030101010101" pitchFamily="2" charset="-122"/>
              </a:rPr>
              <a:t>6.1.3  </a:t>
            </a:r>
            <a:r>
              <a:rPr lang="zh-CN" altLang="en-US" strike="noStrike" kern="1200" baseline="0" noProof="1">
                <a:effectLst>
                  <a:outerShdw blurRad="38100" dist="38100" dir="2700000">
                    <a:srgbClr val="C0C0C0"/>
                  </a:outerShdw>
                </a:effectLst>
                <a:latin typeface="+mj-lt"/>
                <a:ea typeface="+mj-ea"/>
                <a:cs typeface="+mj-cs"/>
                <a:sym typeface="宋体" panose="02010600030101010101" pitchFamily="2" charset="-122"/>
              </a:rPr>
              <a:t>类成员与实例成员</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3" name="内容占位符 2"/>
          <p:cNvSpPr>
            <a:spLocks noGrp="1"/>
          </p:cNvSpPr>
          <p:nvPr>
            <p:ph idx="1"/>
          </p:nvPr>
        </p:nvSpPr>
        <p:spPr/>
        <p:txBody>
          <a:bodyPr/>
          <a:lstStyle/>
          <a:p>
            <a:pPr marL="1905" indent="-344805" fontAlgn="base">
              <a:lnSpc>
                <a:spcPct val="100000"/>
              </a:lnSpc>
              <a:spcBef>
                <a:spcPts val="0"/>
              </a:spcBef>
              <a:buNone/>
            </a:pPr>
            <a:r>
              <a:rPr lang="en-US" altLang="zh-CN" sz="1600" strike="noStrike" noProof="1">
                <a:effectLst/>
                <a:latin typeface="Consolas" panose="020B0609020204030204" charset="0"/>
                <a:sym typeface="+mn-ea"/>
              </a:rPr>
              <a:t>class Car:</a:t>
            </a:r>
            <a:endParaRPr lang="en-US" altLang="zh-CN" sz="1600" strike="noStrike" noProof="1">
              <a:effectLst/>
              <a:latin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sym typeface="+mn-ea"/>
              </a:rPr>
              <a:t>    price = 100000                     #</a:t>
            </a:r>
            <a:r>
              <a:rPr lang="zh-CN" altLang="en-US" sz="1600" strike="noStrike" noProof="1">
                <a:effectLst/>
                <a:latin typeface="Consolas" panose="020B0609020204030204" charset="0"/>
                <a:sym typeface="+mn-ea"/>
              </a:rPr>
              <a:t>定义类属性</a:t>
            </a:r>
            <a:endParaRPr lang="zh-CN" altLang="en-US" sz="1600" strike="noStrike" noProof="1">
              <a:effectLst/>
              <a:latin typeface="Consolas" panose="020B0609020204030204" charset="0"/>
            </a:endParaRPr>
          </a:p>
          <a:p>
            <a:pPr marL="1905" indent="-344805" fontAlgn="base">
              <a:lnSpc>
                <a:spcPct val="100000"/>
              </a:lnSpc>
              <a:spcBef>
                <a:spcPts val="0"/>
              </a:spcBef>
              <a:buNone/>
            </a:pPr>
            <a:r>
              <a:rPr lang="zh-CN" altLang="en-US" sz="1600" strike="noStrike" noProof="1">
                <a:effectLst/>
                <a:latin typeface="Consolas" panose="020B0609020204030204" charset="0"/>
                <a:sym typeface="+mn-ea"/>
              </a:rPr>
              <a:t>    </a:t>
            </a:r>
            <a:r>
              <a:rPr lang="en-US" altLang="zh-CN" sz="1600" strike="noStrike" noProof="1">
                <a:effectLst/>
                <a:latin typeface="Consolas" panose="020B0609020204030204" charset="0"/>
                <a:sym typeface="+mn-ea"/>
              </a:rPr>
              <a:t>def __init__(self, c):</a:t>
            </a:r>
            <a:endParaRPr lang="en-US" altLang="zh-CN" sz="1600" strike="noStrike" noProof="1">
              <a:effectLst/>
              <a:latin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sym typeface="+mn-ea"/>
              </a:rPr>
              <a:t>        self.color = c                 #</a:t>
            </a:r>
            <a:r>
              <a:rPr lang="zh-CN" altLang="en-US" sz="1600" strike="noStrike" noProof="1">
                <a:effectLst/>
                <a:latin typeface="Consolas" panose="020B0609020204030204" charset="0"/>
                <a:sym typeface="+mn-ea"/>
              </a:rPr>
              <a:t>定义实例属性</a:t>
            </a:r>
            <a:endParaRPr lang="zh-CN" altLang="en-US" sz="1600" strike="noStrike" noProof="1">
              <a:effectLst/>
              <a:latin typeface="Consolas" panose="020B0609020204030204" charset="0"/>
            </a:endParaRPr>
          </a:p>
          <a:p>
            <a:pPr marL="1905" indent="-344805" fontAlgn="base">
              <a:lnSpc>
                <a:spcPct val="100000"/>
              </a:lnSpc>
              <a:spcBef>
                <a:spcPts val="0"/>
              </a:spcBef>
              <a:buNone/>
            </a:pPr>
            <a:endParaRPr lang="zh-CN" altLang="en-US" sz="1600" strike="noStrike" noProof="1">
              <a:effectLst/>
              <a:latin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sym typeface="+mn-ea"/>
              </a:rPr>
              <a:t>car1 = Car("Red")                      #</a:t>
            </a:r>
            <a:r>
              <a:rPr lang="zh-CN" altLang="en-US" sz="1600" strike="noStrike" noProof="1">
                <a:effectLst/>
                <a:latin typeface="Consolas" panose="020B0609020204030204" charset="0"/>
                <a:sym typeface="+mn-ea"/>
              </a:rPr>
              <a:t>实例化对象</a:t>
            </a:r>
          </a:p>
          <a:p>
            <a:pPr marL="1905" indent="-344805" fontAlgn="base">
              <a:lnSpc>
                <a:spcPct val="100000"/>
              </a:lnSpc>
              <a:spcBef>
                <a:spcPts val="0"/>
              </a:spcBef>
              <a:buNone/>
            </a:pPr>
            <a:r>
              <a:rPr lang="en-US" altLang="zh-CN" sz="1600" strike="noStrike" noProof="1">
                <a:effectLst/>
                <a:latin typeface="Consolas" panose="020B0609020204030204" charset="0"/>
                <a:sym typeface="+mn-ea"/>
              </a:rPr>
              <a:t>car2 = Car("Blue")</a:t>
            </a:r>
            <a:endParaRPr lang="en-US" altLang="zh-CN" sz="1600" strike="noStrike" noProof="1">
              <a:effectLst/>
              <a:latin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sym typeface="+mn-ea"/>
              </a:rPr>
              <a:t>print(car1.color, Car.price)           #</a:t>
            </a:r>
            <a:r>
              <a:rPr lang="zh-CN" altLang="en-US" sz="1600" strike="noStrike" noProof="1">
                <a:effectLst/>
                <a:latin typeface="Consolas" panose="020B0609020204030204" charset="0"/>
                <a:sym typeface="+mn-ea"/>
              </a:rPr>
              <a:t>查看实例属性和类属性的值</a:t>
            </a:r>
          </a:p>
          <a:p>
            <a:pPr marL="1905" indent="-344805" fontAlgn="base">
              <a:lnSpc>
                <a:spcPct val="100000"/>
              </a:lnSpc>
              <a:spcBef>
                <a:spcPts val="0"/>
              </a:spcBef>
              <a:buNone/>
            </a:pPr>
            <a:r>
              <a:rPr lang="en-US" altLang="zh-CN" sz="1600" strike="noStrike" noProof="1">
                <a:effectLst/>
                <a:latin typeface="Consolas" panose="020B0609020204030204" charset="0"/>
                <a:sym typeface="+mn-ea"/>
              </a:rPr>
              <a:t>Car.price = 110000                     #</a:t>
            </a:r>
            <a:r>
              <a:rPr lang="zh-CN" altLang="en-US" sz="1600" strike="noStrike" noProof="1">
                <a:effectLst/>
                <a:latin typeface="Consolas" panose="020B0609020204030204" charset="0"/>
                <a:sym typeface="+mn-ea"/>
              </a:rPr>
              <a:t>修改类属性</a:t>
            </a:r>
            <a:endParaRPr lang="zh-CN" altLang="en-US" sz="1600" strike="noStrike" noProof="1">
              <a:effectLst/>
              <a:latin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sym typeface="+mn-ea"/>
              </a:rPr>
              <a:t>Car.name = 'QQ'                        #</a:t>
            </a:r>
            <a:r>
              <a:rPr lang="zh-CN" altLang="en-US" sz="1600" strike="noStrike" noProof="1">
                <a:effectLst/>
                <a:latin typeface="Consolas" panose="020B0609020204030204" charset="0"/>
                <a:sym typeface="+mn-ea"/>
              </a:rPr>
              <a:t>动态增加类属性</a:t>
            </a:r>
            <a:endParaRPr lang="zh-CN" altLang="en-US" sz="1600" strike="noStrike" noProof="1">
              <a:effectLst/>
              <a:latin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sym typeface="+mn-ea"/>
              </a:rPr>
              <a:t>car1.color = "Yellow"                  #</a:t>
            </a:r>
            <a:r>
              <a:rPr lang="zh-CN" altLang="en-US" sz="1600" strike="noStrike" noProof="1">
                <a:effectLst/>
                <a:latin typeface="Consolas" panose="020B0609020204030204" charset="0"/>
                <a:sym typeface="+mn-ea"/>
              </a:rPr>
              <a:t>修改实例属性</a:t>
            </a:r>
            <a:endParaRPr lang="zh-CN" altLang="en-US" sz="1600" strike="noStrike" noProof="1">
              <a:effectLst/>
              <a:latin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sym typeface="+mn-ea"/>
              </a:rPr>
              <a:t>print(car2.color, Car.price, Car.name)</a:t>
            </a:r>
            <a:endParaRPr lang="en-US" altLang="zh-CN" sz="1600" strike="noStrike" noProof="1">
              <a:effectLst/>
              <a:latin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sym typeface="+mn-ea"/>
              </a:rPr>
              <a:t>print(car1.color, Car.price, Car.name)</a:t>
            </a:r>
            <a:endParaRPr lang="zh-CN" altLang="en-US" sz="1600" strike="noStrike" noProof="1">
              <a:effectLst/>
              <a:latin typeface="Consolas" panose="020B0609020204030204" charset="0"/>
            </a:endParaRPr>
          </a:p>
        </p:txBody>
      </p:sp>
      <p:sp>
        <p:nvSpPr>
          <p:cNvPr id="36867"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12</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70" y="10956"/>
            <a:ext cx="9116695" cy="900746"/>
          </a:xfrm>
        </p:spPr>
        <p:txBody>
          <a:bodyPr/>
          <a:lstStyle/>
          <a:p>
            <a:pPr fontAlgn="base"/>
            <a:r>
              <a:rPr lang="en-US" altLang="zh-CN" strike="noStrike" noProof="1">
                <a:effectLst>
                  <a:outerShdw blurRad="38100" dist="38100" dir="2700000">
                    <a:srgbClr val="C0C0C0"/>
                  </a:outerShdw>
                </a:effectLst>
                <a:sym typeface="宋体" panose="02010600030101010101" pitchFamily="2" charset="-122"/>
              </a:rPr>
              <a:t>6.1.3  </a:t>
            </a:r>
            <a:r>
              <a:rPr lang="zh-CN" altLang="en-US" strike="noStrike" noProof="1">
                <a:effectLst>
                  <a:outerShdw blurRad="38100" dist="38100" dir="2700000">
                    <a:srgbClr val="C0C0C0"/>
                  </a:outerShdw>
                </a:effectLst>
                <a:sym typeface="宋体" panose="02010600030101010101" pitchFamily="2" charset="-122"/>
              </a:rPr>
              <a:t>类成员与实例成员</a:t>
            </a:r>
            <a:endParaRPr lang="zh-CN" altLang="en-US" strike="noStrike" noProof="1"/>
          </a:p>
        </p:txBody>
      </p:sp>
      <p:sp>
        <p:nvSpPr>
          <p:cNvPr id="37890" name="内容占位符 2"/>
          <p:cNvSpPr>
            <a:spLocks noGrp="1"/>
          </p:cNvSpPr>
          <p:nvPr>
            <p:ph idx="1"/>
          </p:nvPr>
        </p:nvSpPr>
        <p:spPr>
          <a:xfrm>
            <a:off x="407670" y="1200150"/>
            <a:ext cx="8279130" cy="3398520"/>
          </a:xfrm>
        </p:spPr>
        <p:txBody>
          <a:bodyPr anchor="t"/>
          <a:lstStyle/>
          <a:p>
            <a:pPr marL="1905" indent="-344805"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sym typeface="宋体" panose="02010600030101010101" pitchFamily="2" charset="-122"/>
              </a:rPr>
              <a:t>import types</a:t>
            </a:r>
          </a:p>
          <a:p>
            <a:pPr marL="1905" indent="-344805" defTabSz="914400">
              <a:lnSpc>
                <a:spcPct val="100000"/>
              </a:lnSpc>
              <a:spcBef>
                <a:spcPct val="0"/>
              </a:spcBef>
              <a:buSzPct val="90000"/>
              <a:buFont typeface="Wingdings" panose="05000000000000000000" pitchFamily="2" charset="2"/>
              <a:buNone/>
            </a:pPr>
            <a:endParaRPr lang="en-US" altLang="zh-CN" sz="1600" dirty="0">
              <a:latin typeface="Consolas" panose="020B0609020204030204" charset="0"/>
              <a:sym typeface="宋体" panose="02010600030101010101" pitchFamily="2" charset="-122"/>
            </a:endParaRPr>
          </a:p>
          <a:p>
            <a:pPr marL="1905" indent="-344805"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sym typeface="宋体" panose="02010600030101010101" pitchFamily="2" charset="-122"/>
              </a:rPr>
              <a:t>def </a:t>
            </a:r>
            <a:r>
              <a:rPr lang="en-US" altLang="zh-CN" sz="1600" dirty="0" err="1">
                <a:latin typeface="Consolas" panose="020B0609020204030204" charset="0"/>
                <a:sym typeface="宋体" panose="02010600030101010101" pitchFamily="2" charset="-122"/>
              </a:rPr>
              <a:t>setSpeed</a:t>
            </a:r>
            <a:r>
              <a:rPr lang="en-US" altLang="zh-CN" sz="1600" dirty="0">
                <a:latin typeface="Consolas" panose="020B0609020204030204" charset="0"/>
                <a:sym typeface="宋体" panose="02010600030101010101" pitchFamily="2" charset="-122"/>
              </a:rPr>
              <a:t>(self, s): </a:t>
            </a:r>
            <a:endParaRPr lang="en-US" altLang="zh-CN" sz="1600" dirty="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sym typeface="宋体" panose="02010600030101010101" pitchFamily="2" charset="-122"/>
              </a:rPr>
              <a:t>    </a:t>
            </a:r>
            <a:r>
              <a:rPr lang="en-US" altLang="zh-CN" sz="1600" dirty="0" err="1">
                <a:latin typeface="Consolas" panose="020B0609020204030204" charset="0"/>
                <a:sym typeface="宋体" panose="02010600030101010101" pitchFamily="2" charset="-122"/>
              </a:rPr>
              <a:t>self.speed</a:t>
            </a:r>
            <a:r>
              <a:rPr lang="en-US" altLang="zh-CN" sz="1600" dirty="0">
                <a:latin typeface="Consolas" panose="020B0609020204030204" charset="0"/>
                <a:sym typeface="宋体" panose="02010600030101010101" pitchFamily="2" charset="-122"/>
              </a:rPr>
              <a:t> = s</a:t>
            </a:r>
            <a:endParaRPr lang="en-US" altLang="zh-CN" sz="1600" dirty="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endParaRPr lang="en-US" altLang="zh-CN" sz="1600" dirty="0">
              <a:latin typeface="Consolas" panose="020B0609020204030204" charset="0"/>
              <a:sym typeface="宋体" panose="02010600030101010101" pitchFamily="2" charset="-122"/>
            </a:endParaRPr>
          </a:p>
          <a:p>
            <a:pPr marL="1905" indent="-344805"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sym typeface="宋体" panose="02010600030101010101" pitchFamily="2" charset="-122"/>
              </a:rPr>
              <a:t>car1.setSpeed = </a:t>
            </a:r>
            <a:r>
              <a:rPr lang="en-US" altLang="zh-CN" sz="1600" dirty="0" err="1">
                <a:latin typeface="Consolas" panose="020B0609020204030204" charset="0"/>
                <a:sym typeface="宋体" panose="02010600030101010101" pitchFamily="2" charset="-122"/>
              </a:rPr>
              <a:t>types.MethodType</a:t>
            </a:r>
            <a:r>
              <a:rPr lang="en-US" altLang="zh-CN" sz="1600" dirty="0">
                <a:latin typeface="Consolas" panose="020B0609020204030204" charset="0"/>
                <a:sym typeface="宋体" panose="02010600030101010101" pitchFamily="2" charset="-122"/>
              </a:rPr>
              <a:t>(</a:t>
            </a:r>
            <a:r>
              <a:rPr lang="en-US" altLang="zh-CN" sz="1600" dirty="0" err="1">
                <a:latin typeface="Consolas" panose="020B0609020204030204" charset="0"/>
                <a:sym typeface="宋体" panose="02010600030101010101" pitchFamily="2" charset="-122"/>
              </a:rPr>
              <a:t>setSpeed</a:t>
            </a:r>
            <a:r>
              <a:rPr lang="en-US" altLang="zh-CN" sz="1600" dirty="0">
                <a:latin typeface="Consolas" panose="020B0609020204030204" charset="0"/>
                <a:sym typeface="宋体" panose="02010600030101010101" pitchFamily="2" charset="-122"/>
              </a:rPr>
              <a:t>, car1) #动态增加成员方法</a:t>
            </a:r>
            <a:endParaRPr lang="en-US" altLang="zh-CN" sz="1600" dirty="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sym typeface="宋体" panose="02010600030101010101" pitchFamily="2" charset="-122"/>
              </a:rPr>
              <a:t>car1.setSpeed(50)                                #调用成员方法</a:t>
            </a:r>
            <a:endParaRPr lang="en-US" altLang="zh-CN" sz="1600" dirty="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sym typeface="宋体" panose="02010600030101010101" pitchFamily="2" charset="-122"/>
              </a:rPr>
              <a:t>print(car1.speed)</a:t>
            </a:r>
            <a:endParaRPr lang="zh-CN" altLang="en-US" sz="1600" dirty="0">
              <a:latin typeface="Consolas" panose="020B0609020204030204" charset="0"/>
            </a:endParaRPr>
          </a:p>
        </p:txBody>
      </p:sp>
      <p:sp>
        <p:nvSpPr>
          <p:cNvPr id="37891" name="Slide Number Placeholder 2"/>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13</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Content Placeholder 2"/>
          <p:cNvSpPr>
            <a:spLocks noGrp="1"/>
          </p:cNvSpPr>
          <p:nvPr>
            <p:ph idx="1"/>
          </p:nvPr>
        </p:nvSpPr>
        <p:spPr/>
        <p:txBody>
          <a:bodyPr anchor="t"/>
          <a:lstStyle/>
          <a:p>
            <a:pPr marL="0" indent="0">
              <a:spcBef>
                <a:spcPts val="0"/>
              </a:spcBef>
              <a:buNone/>
            </a:pPr>
            <a:r>
              <a:rPr lang="en-US" altLang="en-US" sz="1600" dirty="0">
                <a:latin typeface="Consolas" panose="020B0609020204030204" charset="0"/>
              </a:rPr>
              <a:t>&gt;&gt;&gt; import types</a:t>
            </a:r>
          </a:p>
          <a:p>
            <a:pPr marL="0" indent="0">
              <a:spcBef>
                <a:spcPts val="0"/>
              </a:spcBef>
              <a:buNone/>
            </a:pPr>
            <a:r>
              <a:rPr lang="en-US" altLang="en-US" sz="1600" dirty="0">
                <a:latin typeface="Consolas" panose="020B0609020204030204" charset="0"/>
              </a:rPr>
              <a:t>&gt;&gt;&gt; class Person(object):</a:t>
            </a:r>
          </a:p>
          <a:p>
            <a:pPr marL="0" indent="0">
              <a:spcBef>
                <a:spcPts val="0"/>
              </a:spcBef>
              <a:buNone/>
            </a:pPr>
            <a:r>
              <a:rPr lang="en-US" altLang="en-US" sz="1600" dirty="0">
                <a:latin typeface="Consolas" panose="020B0609020204030204" charset="0"/>
              </a:rPr>
              <a:t>    def __</a:t>
            </a:r>
            <a:r>
              <a:rPr lang="en-US" altLang="en-US" sz="1600" dirty="0" err="1">
                <a:latin typeface="Consolas" panose="020B0609020204030204" charset="0"/>
              </a:rPr>
              <a:t>init</a:t>
            </a:r>
            <a:r>
              <a:rPr lang="en-US" altLang="en-US" sz="1600" dirty="0">
                <a:latin typeface="Consolas" panose="020B0609020204030204" charset="0"/>
              </a:rPr>
              <a:t>__(self, name):</a:t>
            </a:r>
          </a:p>
          <a:p>
            <a:pPr marL="0" indent="0">
              <a:spcBef>
                <a:spcPts val="0"/>
              </a:spcBef>
              <a:buNone/>
            </a:pPr>
            <a:r>
              <a:rPr lang="en-US" altLang="en-US" sz="1600" dirty="0">
                <a:latin typeface="Consolas" panose="020B0609020204030204" charset="0"/>
              </a:rPr>
              <a:t>        assert </a:t>
            </a:r>
            <a:r>
              <a:rPr lang="en-US" altLang="en-US" sz="1600" dirty="0" err="1">
                <a:latin typeface="Consolas" panose="020B0609020204030204" charset="0"/>
              </a:rPr>
              <a:t>isinstance</a:t>
            </a:r>
            <a:r>
              <a:rPr lang="en-US" altLang="en-US" sz="1600" dirty="0">
                <a:latin typeface="Consolas" panose="020B0609020204030204" charset="0"/>
              </a:rPr>
              <a:t>(name, str), 'name must be string'</a:t>
            </a:r>
          </a:p>
          <a:p>
            <a:pPr marL="0" indent="0">
              <a:spcBef>
                <a:spcPts val="0"/>
              </a:spcBef>
              <a:buNone/>
            </a:pPr>
            <a:r>
              <a:rPr lang="en-US" altLang="en-US" sz="1600" dirty="0">
                <a:latin typeface="Consolas" panose="020B0609020204030204" charset="0"/>
              </a:rPr>
              <a:t>        self.name = name</a:t>
            </a:r>
          </a:p>
          <a:p>
            <a:pPr marL="0" indent="0">
              <a:spcBef>
                <a:spcPts val="0"/>
              </a:spcBef>
              <a:buNone/>
            </a:pPr>
            <a:endParaRPr lang="en-US" altLang="en-US" sz="1600" dirty="0">
              <a:latin typeface="Consolas" panose="020B0609020204030204" charset="0"/>
            </a:endParaRPr>
          </a:p>
          <a:p>
            <a:pPr marL="0" indent="0">
              <a:spcBef>
                <a:spcPts val="0"/>
              </a:spcBef>
              <a:buNone/>
            </a:pPr>
            <a:r>
              <a:rPr lang="en-US" altLang="en-US" sz="1600" dirty="0">
                <a:latin typeface="Consolas" panose="020B0609020204030204" charset="0"/>
              </a:rPr>
              <a:t>&gt;&gt;&gt; def sing(self):</a:t>
            </a:r>
          </a:p>
          <a:p>
            <a:pPr marL="0" indent="0">
              <a:spcBef>
                <a:spcPts val="0"/>
              </a:spcBef>
              <a:buNone/>
            </a:pPr>
            <a:r>
              <a:rPr lang="en-US" altLang="en-US" sz="1600" dirty="0">
                <a:latin typeface="Consolas" panose="020B0609020204030204" charset="0"/>
              </a:rPr>
              <a:t>    print(self.name+' can sing.')</a:t>
            </a:r>
          </a:p>
          <a:p>
            <a:pPr marL="0" indent="0">
              <a:spcBef>
                <a:spcPts val="0"/>
              </a:spcBef>
              <a:buNone/>
            </a:pPr>
            <a:endParaRPr lang="en-US" altLang="en-US" sz="1600" dirty="0">
              <a:latin typeface="Consolas" panose="020B0609020204030204" charset="0"/>
            </a:endParaRPr>
          </a:p>
          <a:p>
            <a:pPr marL="0" indent="0">
              <a:spcBef>
                <a:spcPts val="0"/>
              </a:spcBef>
              <a:buNone/>
            </a:pPr>
            <a:r>
              <a:rPr lang="en-US" altLang="en-US" sz="1600" dirty="0">
                <a:latin typeface="Consolas" panose="020B0609020204030204" charset="0"/>
              </a:rPr>
              <a:t>&gt;&gt;&gt; def walk(self):</a:t>
            </a:r>
          </a:p>
          <a:p>
            <a:pPr marL="0" indent="0">
              <a:spcBef>
                <a:spcPts val="0"/>
              </a:spcBef>
              <a:buNone/>
            </a:pPr>
            <a:r>
              <a:rPr lang="en-US" altLang="en-US" sz="1600" dirty="0">
                <a:latin typeface="Consolas" panose="020B0609020204030204" charset="0"/>
              </a:rPr>
              <a:t>    print(self.name+' can walk.')</a:t>
            </a:r>
          </a:p>
          <a:p>
            <a:pPr marL="0" indent="0">
              <a:spcBef>
                <a:spcPts val="0"/>
              </a:spcBef>
              <a:buNone/>
            </a:pPr>
            <a:r>
              <a:rPr lang="en-US" altLang="en-US" sz="1600" dirty="0">
                <a:latin typeface="Consolas" panose="020B0609020204030204" charset="0"/>
              </a:rPr>
              <a:t>	</a:t>
            </a:r>
          </a:p>
          <a:p>
            <a:pPr marL="0" indent="0">
              <a:spcBef>
                <a:spcPts val="0"/>
              </a:spcBef>
              <a:buNone/>
            </a:pPr>
            <a:r>
              <a:rPr lang="en-US" altLang="en-US" sz="1600" dirty="0">
                <a:latin typeface="Consolas" panose="020B0609020204030204" charset="0"/>
              </a:rPr>
              <a:t>&gt;&gt;&gt; def eat(self):</a:t>
            </a:r>
          </a:p>
          <a:p>
            <a:pPr marL="0" indent="0">
              <a:spcBef>
                <a:spcPts val="0"/>
              </a:spcBef>
              <a:buNone/>
            </a:pPr>
            <a:r>
              <a:rPr lang="en-US" altLang="en-US" sz="1600" dirty="0">
                <a:latin typeface="Consolas" panose="020B0609020204030204" charset="0"/>
              </a:rPr>
              <a:t>    print(self.name+' can eat.')</a:t>
            </a:r>
          </a:p>
        </p:txBody>
      </p:sp>
      <p:sp>
        <p:nvSpPr>
          <p:cNvPr id="4" name="标题 1"/>
          <p:cNvSpPr>
            <a:spLocks noGrp="1"/>
          </p:cNvSpPr>
          <p:nvPr>
            <p:ph type="title"/>
          </p:nvPr>
        </p:nvSpPr>
        <p:spPr>
          <a:xfrm>
            <a:off x="13970" y="10956"/>
            <a:ext cx="9116695" cy="900746"/>
          </a:xfrm>
        </p:spPr>
        <p:txBody>
          <a:bodyPr/>
          <a:lstStyle/>
          <a:p>
            <a:pPr fontAlgn="base"/>
            <a:r>
              <a:rPr lang="en-US" altLang="zh-CN" strike="noStrike" noProof="1">
                <a:effectLst>
                  <a:outerShdw blurRad="38100" dist="38100" dir="2700000">
                    <a:srgbClr val="C0C0C0"/>
                  </a:outerShdw>
                </a:effectLst>
                <a:sym typeface="宋体" panose="02010600030101010101" pitchFamily="2" charset="-122"/>
              </a:rPr>
              <a:t>6.1.3  </a:t>
            </a:r>
            <a:r>
              <a:rPr lang="zh-CN" altLang="en-US" strike="noStrike" noProof="1">
                <a:effectLst>
                  <a:outerShdw blurRad="38100" dist="38100" dir="2700000">
                    <a:srgbClr val="C0C0C0"/>
                  </a:outerShdw>
                </a:effectLst>
                <a:sym typeface="宋体" panose="02010600030101010101" pitchFamily="2" charset="-122"/>
              </a:rPr>
              <a:t>类成员与实例成员</a:t>
            </a:r>
            <a:endParaRPr lang="zh-CN" altLang="en-US" strike="noStrike" noProof="1"/>
          </a:p>
        </p:txBody>
      </p:sp>
      <p:sp>
        <p:nvSpPr>
          <p:cNvPr id="39939"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14</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Content Placeholder 2"/>
          <p:cNvSpPr>
            <a:spLocks noGrp="1"/>
          </p:cNvSpPr>
          <p:nvPr>
            <p:ph idx="1"/>
          </p:nvPr>
        </p:nvSpPr>
        <p:spPr/>
        <p:txBody>
          <a:bodyPr anchor="t"/>
          <a:lstStyle/>
          <a:p>
            <a:pPr marL="0" indent="0">
              <a:spcBef>
                <a:spcPts val="0"/>
              </a:spcBef>
              <a:buNone/>
            </a:pPr>
            <a:r>
              <a:rPr lang="en-US" altLang="en-US" sz="1600">
                <a:latin typeface="Consolas" panose="020B0609020204030204" charset="0"/>
              </a:rPr>
              <a:t>&gt;&gt;&gt; zhang = Person('zhang')</a:t>
            </a:r>
          </a:p>
          <a:p>
            <a:pPr marL="0" indent="0">
              <a:spcBef>
                <a:spcPts val="0"/>
              </a:spcBef>
              <a:buNone/>
            </a:pPr>
            <a:r>
              <a:rPr lang="en-US" altLang="en-US" sz="1600">
                <a:latin typeface="Consolas" panose="020B0609020204030204" charset="0"/>
              </a:rPr>
              <a:t>&gt;&gt;&gt; zhang.sing()                               #用户不具有该行为</a:t>
            </a:r>
          </a:p>
          <a:p>
            <a:pPr marL="0" indent="0">
              <a:spcBef>
                <a:spcPts val="0"/>
              </a:spcBef>
              <a:buNone/>
            </a:pPr>
            <a:r>
              <a:rPr lang="en-US" altLang="en-US" sz="1600">
                <a:solidFill>
                  <a:srgbClr val="FF0000"/>
                </a:solidFill>
                <a:latin typeface="Consolas" panose="020B0609020204030204" charset="0"/>
              </a:rPr>
              <a:t>AttributeError: 'Person' object has no attribute 'sing'</a:t>
            </a:r>
          </a:p>
          <a:p>
            <a:pPr marL="0" indent="0">
              <a:spcBef>
                <a:spcPts val="0"/>
              </a:spcBef>
              <a:buNone/>
            </a:pPr>
            <a:r>
              <a:rPr lang="en-US" altLang="en-US" sz="1600">
                <a:latin typeface="Consolas" panose="020B0609020204030204" charset="0"/>
              </a:rPr>
              <a:t>&gt;&gt;&gt; zhang.sing = types.MethodType(sing, zhang) #动态增加一个新行为</a:t>
            </a:r>
          </a:p>
          <a:p>
            <a:pPr marL="0" indent="0">
              <a:spcBef>
                <a:spcPts val="0"/>
              </a:spcBef>
              <a:buNone/>
            </a:pPr>
            <a:r>
              <a:rPr lang="en-US" altLang="en-US" sz="1600">
                <a:latin typeface="Consolas" panose="020B0609020204030204" charset="0"/>
              </a:rPr>
              <a:t>&gt;&gt;&gt; zhang.sing()</a:t>
            </a:r>
          </a:p>
          <a:p>
            <a:pPr marL="0" indent="0">
              <a:spcBef>
                <a:spcPts val="0"/>
              </a:spcBef>
              <a:buNone/>
            </a:pPr>
            <a:r>
              <a:rPr lang="en-US" altLang="en-US" sz="1600">
                <a:solidFill>
                  <a:srgbClr val="00B0F0"/>
                </a:solidFill>
                <a:latin typeface="Consolas" panose="020B0609020204030204" charset="0"/>
              </a:rPr>
              <a:t>zhang can sing.</a:t>
            </a:r>
          </a:p>
          <a:p>
            <a:pPr marL="0" indent="0">
              <a:spcBef>
                <a:spcPts val="0"/>
              </a:spcBef>
              <a:buNone/>
            </a:pPr>
            <a:r>
              <a:rPr lang="en-US" altLang="en-US" sz="1600">
                <a:latin typeface="Consolas" panose="020B0609020204030204" charset="0"/>
              </a:rPr>
              <a:t>&gt;&gt;&gt; zhang.walk()</a:t>
            </a:r>
          </a:p>
          <a:p>
            <a:pPr marL="0" indent="0">
              <a:spcBef>
                <a:spcPts val="0"/>
              </a:spcBef>
              <a:buNone/>
            </a:pPr>
            <a:r>
              <a:rPr lang="en-US" altLang="en-US" sz="1600">
                <a:solidFill>
                  <a:srgbClr val="FF0000"/>
                </a:solidFill>
                <a:latin typeface="Consolas" panose="020B0609020204030204" charset="0"/>
              </a:rPr>
              <a:t>AttributeError: 'Person' object has no attribute 'walk'</a:t>
            </a:r>
          </a:p>
          <a:p>
            <a:pPr marL="0" indent="0">
              <a:spcBef>
                <a:spcPts val="0"/>
              </a:spcBef>
              <a:buNone/>
            </a:pPr>
            <a:r>
              <a:rPr lang="en-US" altLang="en-US" sz="1600">
                <a:latin typeface="Consolas" panose="020B0609020204030204" charset="0"/>
              </a:rPr>
              <a:t>&gt;&gt;&gt; zhang.walk = types.MethodType(walk, zhang)</a:t>
            </a:r>
          </a:p>
          <a:p>
            <a:pPr marL="0" indent="0">
              <a:spcBef>
                <a:spcPts val="0"/>
              </a:spcBef>
              <a:buNone/>
            </a:pPr>
            <a:r>
              <a:rPr lang="en-US" altLang="en-US" sz="1600">
                <a:latin typeface="Consolas" panose="020B0609020204030204" charset="0"/>
              </a:rPr>
              <a:t>&gt;&gt;&gt; zhang.walk()</a:t>
            </a:r>
          </a:p>
          <a:p>
            <a:pPr marL="0" indent="0">
              <a:spcBef>
                <a:spcPts val="0"/>
              </a:spcBef>
              <a:buNone/>
            </a:pPr>
            <a:r>
              <a:rPr lang="en-US" altLang="en-US" sz="1600">
                <a:solidFill>
                  <a:srgbClr val="00B0F0"/>
                </a:solidFill>
                <a:latin typeface="Consolas" panose="020B0609020204030204" charset="0"/>
              </a:rPr>
              <a:t>zhang can walk.</a:t>
            </a:r>
          </a:p>
          <a:p>
            <a:pPr marL="0" indent="0">
              <a:spcBef>
                <a:spcPts val="0"/>
              </a:spcBef>
              <a:buNone/>
            </a:pPr>
            <a:r>
              <a:rPr lang="en-US" altLang="en-US" sz="1600">
                <a:latin typeface="Consolas" panose="020B0609020204030204" charset="0"/>
              </a:rPr>
              <a:t>&gt;&gt;&gt; del zhang.walk                             #删除用户行为</a:t>
            </a:r>
          </a:p>
          <a:p>
            <a:pPr marL="0" indent="0">
              <a:spcBef>
                <a:spcPts val="0"/>
              </a:spcBef>
              <a:buNone/>
            </a:pPr>
            <a:r>
              <a:rPr lang="en-US" altLang="en-US" sz="1600">
                <a:latin typeface="Consolas" panose="020B0609020204030204" charset="0"/>
              </a:rPr>
              <a:t>&gt;&gt;&gt; zhang.walk()</a:t>
            </a:r>
          </a:p>
          <a:p>
            <a:pPr marL="0" indent="0">
              <a:spcBef>
                <a:spcPts val="0"/>
              </a:spcBef>
              <a:buNone/>
            </a:pPr>
            <a:r>
              <a:rPr lang="en-US" altLang="en-US" sz="1600">
                <a:solidFill>
                  <a:srgbClr val="FF0000"/>
                </a:solidFill>
                <a:latin typeface="Consolas" panose="020B0609020204030204" charset="0"/>
              </a:rPr>
              <a:t>AttributeError: 'Person' object has no attribute 'walk'</a:t>
            </a:r>
          </a:p>
        </p:txBody>
      </p:sp>
      <p:sp>
        <p:nvSpPr>
          <p:cNvPr id="4" name="标题 1"/>
          <p:cNvSpPr>
            <a:spLocks noGrp="1"/>
          </p:cNvSpPr>
          <p:nvPr>
            <p:ph type="title"/>
          </p:nvPr>
        </p:nvSpPr>
        <p:spPr>
          <a:xfrm>
            <a:off x="13970" y="10956"/>
            <a:ext cx="9116695" cy="900746"/>
          </a:xfrm>
        </p:spPr>
        <p:txBody>
          <a:bodyPr/>
          <a:lstStyle/>
          <a:p>
            <a:pPr fontAlgn="base"/>
            <a:r>
              <a:rPr lang="en-US" altLang="zh-CN" strike="noStrike" noProof="1">
                <a:effectLst>
                  <a:outerShdw blurRad="38100" dist="38100" dir="2700000">
                    <a:srgbClr val="C0C0C0"/>
                  </a:outerShdw>
                </a:effectLst>
                <a:sym typeface="宋体" panose="02010600030101010101" pitchFamily="2" charset="-122"/>
              </a:rPr>
              <a:t>6.1.3  </a:t>
            </a:r>
            <a:r>
              <a:rPr lang="zh-CN" altLang="en-US" strike="noStrike" noProof="1">
                <a:effectLst>
                  <a:outerShdw blurRad="38100" dist="38100" dir="2700000">
                    <a:srgbClr val="C0C0C0"/>
                  </a:outerShdw>
                </a:effectLst>
                <a:sym typeface="宋体" panose="02010600030101010101" pitchFamily="2" charset="-122"/>
              </a:rPr>
              <a:t>类成员与实例成员</a:t>
            </a:r>
            <a:endParaRPr lang="zh-CN" altLang="en-US" strike="noStrike" noProof="1"/>
          </a:p>
        </p:txBody>
      </p:sp>
      <p:sp>
        <p:nvSpPr>
          <p:cNvPr id="4096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15</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sym typeface="宋体" panose="02010600030101010101" pitchFamily="2" charset="-122"/>
              </a:rPr>
              <a:t>6.1.3  </a:t>
            </a:r>
            <a:r>
              <a:rPr lang="zh-CN" altLang="en-US" strike="noStrike" kern="1200" baseline="0" noProof="1">
                <a:effectLst>
                  <a:outerShdw blurRad="38100" dist="38100" dir="2700000">
                    <a:srgbClr val="C0C0C0"/>
                  </a:outerShdw>
                </a:effectLst>
                <a:latin typeface="+mj-lt"/>
                <a:ea typeface="+mj-ea"/>
                <a:cs typeface="+mj-cs"/>
                <a:sym typeface="宋体" panose="02010600030101010101" pitchFamily="2" charset="-122"/>
              </a:rPr>
              <a:t>类成员与实例成员</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3" name="内容占位符 2"/>
          <p:cNvSpPr>
            <a:spLocks noGrp="1"/>
          </p:cNvSpPr>
          <p:nvPr>
            <p:ph idx="1"/>
          </p:nvPr>
        </p:nvSpPr>
        <p:spPr>
          <a:xfrm>
            <a:off x="306070" y="1065530"/>
            <a:ext cx="8339455" cy="3398520"/>
          </a:xfrm>
        </p:spPr>
        <p:txBody>
          <a:bodyPr/>
          <a:lstStyle/>
          <a:p>
            <a:pPr fontAlgn="base">
              <a:lnSpc>
                <a:spcPct val="130000"/>
              </a:lnSpc>
              <a:spcBef>
                <a:spcPts val="0"/>
              </a:spcBef>
              <a:buFont typeface="Wingdings" panose="05000000000000000000" charset="0"/>
              <a:buChar char="n"/>
            </a:pPr>
            <a:r>
              <a:rPr lang="zh-CN" altLang="en-US" sz="1800" strike="noStrike" noProof="1">
                <a:effectLst/>
              </a:rPr>
              <a:t>在Python中，</a:t>
            </a:r>
            <a:r>
              <a:rPr lang="zh-CN" altLang="en-US" sz="1800" strike="noStrike" noProof="1">
                <a:solidFill>
                  <a:srgbClr val="FF0000"/>
                </a:solidFill>
                <a:effectLst/>
              </a:rPr>
              <a:t>函数和方法是有区别的</a:t>
            </a:r>
            <a:r>
              <a:rPr lang="zh-CN" altLang="en-US" sz="1800" strike="noStrike" noProof="1">
                <a:effectLst/>
              </a:rPr>
              <a:t>。方法一般指与特定实例绑定的函数，通过对象调用方法时，对象本身将被作为第一个参数隐式传递过去，普通函数并不具备这个特点。</a:t>
            </a:r>
          </a:p>
          <a:p>
            <a:pPr marL="0" indent="0" fontAlgn="base">
              <a:buNone/>
            </a:pPr>
            <a:endParaRPr lang="zh-CN" altLang="en-US" sz="1350" strike="noStrike" noProof="1">
              <a:effectLst/>
              <a:latin typeface="Consolas" panose="020B0609020204030204" charset="0"/>
            </a:endParaRPr>
          </a:p>
        </p:txBody>
      </p:sp>
      <p:sp>
        <p:nvSpPr>
          <p:cNvPr id="41987"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16</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70" y="10956"/>
            <a:ext cx="9116695" cy="900746"/>
          </a:xfrm>
        </p:spPr>
        <p:txBody>
          <a:bodyPr/>
          <a:lstStyle/>
          <a:p>
            <a:pPr fontAlgn="base"/>
            <a:r>
              <a:rPr lang="en-US" altLang="zh-CN" strike="noStrike" noProof="1">
                <a:effectLst>
                  <a:outerShdw blurRad="38100" dist="38100" dir="2700000">
                    <a:srgbClr val="C0C0C0"/>
                  </a:outerShdw>
                </a:effectLst>
                <a:sym typeface="宋体" panose="02010600030101010101" pitchFamily="2" charset="-122"/>
              </a:rPr>
              <a:t>6.1.3  </a:t>
            </a:r>
            <a:r>
              <a:rPr lang="zh-CN" altLang="en-US" strike="noStrike" noProof="1">
                <a:effectLst>
                  <a:outerShdw blurRad="38100" dist="38100" dir="2700000">
                    <a:srgbClr val="C0C0C0"/>
                  </a:outerShdw>
                </a:effectLst>
                <a:sym typeface="宋体" panose="02010600030101010101" pitchFamily="2" charset="-122"/>
              </a:rPr>
              <a:t>类成员与实例成员</a:t>
            </a:r>
            <a:endParaRPr lang="zh-CN" altLang="en-US" strike="noStrike" noProof="1"/>
          </a:p>
        </p:txBody>
      </p:sp>
      <p:sp>
        <p:nvSpPr>
          <p:cNvPr id="43010" name="内容占位符 2"/>
          <p:cNvSpPr>
            <a:spLocks noGrp="1"/>
          </p:cNvSpPr>
          <p:nvPr>
            <p:ph idx="1"/>
          </p:nvPr>
        </p:nvSpPr>
        <p:spPr/>
        <p:txBody>
          <a:bodyPr anchor="t"/>
          <a:lstStyle/>
          <a:p>
            <a:pPr marL="0" indent="0">
              <a:spcBef>
                <a:spcPts val="0"/>
              </a:spcBef>
              <a:buNone/>
            </a:pPr>
            <a:r>
              <a:rPr lang="zh-CN" altLang="en-US" sz="1600">
                <a:effectLst/>
                <a:latin typeface="Consolas" panose="020B0609020204030204" charset="0"/>
                <a:sym typeface="+mn-ea"/>
              </a:rPr>
              <a:t>&gt;&gt;&gt; class Demo:</a:t>
            </a:r>
            <a:endParaRPr lang="zh-CN" altLang="en-US" sz="1600" strike="noStrike" noProof="1">
              <a:effectLst/>
              <a:latin typeface="Consolas" panose="020B0609020204030204" charset="0"/>
            </a:endParaRPr>
          </a:p>
          <a:p>
            <a:pPr marL="0" indent="0">
              <a:spcBef>
                <a:spcPts val="0"/>
              </a:spcBef>
              <a:buNone/>
            </a:pPr>
            <a:r>
              <a:rPr lang="en-US" altLang="en-US" sz="1600">
                <a:latin typeface="Consolas" panose="020B0609020204030204" charset="0"/>
                <a:sym typeface="+mn-ea"/>
              </a:rPr>
              <a:t>    </a:t>
            </a:r>
            <a:r>
              <a:rPr lang="zh-CN" altLang="en-US" sz="1600">
                <a:effectLst/>
                <a:latin typeface="Consolas" panose="020B0609020204030204" charset="0"/>
                <a:sym typeface="+mn-ea"/>
              </a:rPr>
              <a:t>pass</a:t>
            </a:r>
            <a:endParaRPr lang="zh-CN" altLang="en-US" sz="1600" strike="noStrike" noProof="1">
              <a:effectLst/>
              <a:latin typeface="Consolas" panose="020B0609020204030204" charset="0"/>
            </a:endParaRPr>
          </a:p>
          <a:p>
            <a:pPr marL="0" indent="0">
              <a:spcBef>
                <a:spcPts val="0"/>
              </a:spcBef>
              <a:buNone/>
            </a:pPr>
            <a:endParaRPr lang="zh-CN" altLang="en-US" sz="1600" strike="noStrike" noProof="1">
              <a:effectLst/>
              <a:latin typeface="Consolas" panose="020B0609020204030204" charset="0"/>
            </a:endParaRPr>
          </a:p>
          <a:p>
            <a:pPr marL="0" indent="0">
              <a:spcBef>
                <a:spcPts val="0"/>
              </a:spcBef>
              <a:buNone/>
            </a:pPr>
            <a:r>
              <a:rPr lang="zh-CN" altLang="en-US" sz="1600">
                <a:effectLst/>
                <a:latin typeface="Consolas" panose="020B0609020204030204" charset="0"/>
                <a:sym typeface="+mn-ea"/>
              </a:rPr>
              <a:t>&gt;&gt;&gt; t = Demo()</a:t>
            </a:r>
            <a:endParaRPr lang="zh-CN" altLang="en-US" sz="1600" strike="noStrike" noProof="1">
              <a:effectLst/>
              <a:latin typeface="Consolas" panose="020B0609020204030204" charset="0"/>
            </a:endParaRPr>
          </a:p>
          <a:p>
            <a:pPr marL="0" indent="0">
              <a:spcBef>
                <a:spcPts val="0"/>
              </a:spcBef>
              <a:buNone/>
            </a:pPr>
            <a:r>
              <a:rPr lang="zh-CN" altLang="en-US" sz="1600">
                <a:effectLst/>
                <a:latin typeface="Consolas" panose="020B0609020204030204" charset="0"/>
                <a:sym typeface="+mn-ea"/>
              </a:rPr>
              <a:t>&gt;&gt;&gt; def test(self, v):</a:t>
            </a:r>
            <a:endParaRPr lang="zh-CN" altLang="en-US" sz="1600" strike="noStrike" noProof="1">
              <a:effectLst/>
              <a:latin typeface="Consolas" panose="020B0609020204030204" charset="0"/>
            </a:endParaRPr>
          </a:p>
          <a:p>
            <a:pPr marL="0" indent="0">
              <a:spcBef>
                <a:spcPts val="0"/>
              </a:spcBef>
              <a:buNone/>
            </a:pPr>
            <a:r>
              <a:rPr lang="en-US" altLang="en-US" sz="1600">
                <a:latin typeface="Consolas" panose="020B0609020204030204" charset="0"/>
                <a:sym typeface="+mn-ea"/>
              </a:rPr>
              <a:t>    </a:t>
            </a:r>
            <a:r>
              <a:rPr lang="zh-CN" altLang="en-US" sz="1600">
                <a:effectLst/>
                <a:latin typeface="Consolas" panose="020B0609020204030204" charset="0"/>
                <a:sym typeface="+mn-ea"/>
              </a:rPr>
              <a:t>self.value = v	</a:t>
            </a:r>
            <a:endParaRPr lang="zh-CN" altLang="en-US" sz="1600" strike="noStrike" noProof="1">
              <a:effectLst/>
              <a:latin typeface="Consolas" panose="020B0609020204030204" charset="0"/>
            </a:endParaRPr>
          </a:p>
          <a:p>
            <a:pPr marL="0" indent="0">
              <a:spcBef>
                <a:spcPts val="0"/>
              </a:spcBef>
              <a:buNone/>
            </a:pPr>
            <a:endParaRPr lang="zh-CN" altLang="en-US" sz="1600" strike="noStrike" noProof="1">
              <a:effectLst/>
              <a:latin typeface="Consolas" panose="020B0609020204030204" charset="0"/>
            </a:endParaRPr>
          </a:p>
          <a:p>
            <a:pPr marL="0" indent="0">
              <a:spcBef>
                <a:spcPts val="0"/>
              </a:spcBef>
              <a:buNone/>
            </a:pPr>
            <a:r>
              <a:rPr lang="zh-CN" altLang="en-US" sz="1600">
                <a:effectLst/>
                <a:latin typeface="Consolas" panose="020B0609020204030204" charset="0"/>
                <a:sym typeface="+mn-ea"/>
              </a:rPr>
              <a:t>&gt;&gt;&gt; t.test = test</a:t>
            </a:r>
            <a:endParaRPr lang="zh-CN" altLang="en-US" sz="1600" strike="noStrike" noProof="1">
              <a:effectLst/>
              <a:latin typeface="Consolas" panose="020B0609020204030204" charset="0"/>
            </a:endParaRPr>
          </a:p>
          <a:p>
            <a:pPr marL="0" indent="0">
              <a:spcBef>
                <a:spcPts val="0"/>
              </a:spcBef>
              <a:buNone/>
            </a:pPr>
            <a:r>
              <a:rPr lang="zh-CN" altLang="en-US" sz="1600">
                <a:effectLst/>
                <a:latin typeface="Consolas" panose="020B0609020204030204" charset="0"/>
                <a:sym typeface="+mn-ea"/>
              </a:rPr>
              <a:t>&gt;&gt;&gt; t.test                      </a:t>
            </a:r>
            <a:r>
              <a:rPr lang="en-US" altLang="zh-CN" sz="1600">
                <a:effectLst/>
                <a:latin typeface="Consolas" panose="020B0609020204030204" charset="0"/>
                <a:sym typeface="+mn-ea"/>
              </a:rPr>
              <a:t>#</a:t>
            </a:r>
            <a:r>
              <a:rPr lang="zh-CN" altLang="en-US" sz="1600">
                <a:effectLst/>
                <a:latin typeface="Consolas" panose="020B0609020204030204" charset="0"/>
                <a:sym typeface="+mn-ea"/>
              </a:rPr>
              <a:t>普通函数</a:t>
            </a:r>
            <a:endParaRPr lang="zh-CN" altLang="en-US" sz="1600" strike="noStrike" noProof="1">
              <a:effectLst/>
              <a:latin typeface="Consolas" panose="020B0609020204030204" charset="0"/>
            </a:endParaRPr>
          </a:p>
          <a:p>
            <a:pPr marL="0" indent="0">
              <a:spcBef>
                <a:spcPts val="0"/>
              </a:spcBef>
              <a:buNone/>
            </a:pPr>
            <a:r>
              <a:rPr lang="zh-CN" altLang="en-US" sz="1600">
                <a:solidFill>
                  <a:srgbClr val="00B0F0"/>
                </a:solidFill>
                <a:effectLst/>
                <a:latin typeface="Consolas" panose="020B0609020204030204" charset="0"/>
                <a:sym typeface="+mn-ea"/>
              </a:rPr>
              <a:t>&lt;function test at 0x00000000034B7EA0&gt;</a:t>
            </a:r>
            <a:endParaRPr lang="zh-CN" altLang="en-US" sz="1600" strike="noStrike" noProof="1">
              <a:solidFill>
                <a:srgbClr val="00B0F0"/>
              </a:solidFill>
              <a:effectLst/>
              <a:latin typeface="Consolas" panose="020B0609020204030204" charset="0"/>
            </a:endParaRPr>
          </a:p>
          <a:p>
            <a:pPr marL="0" indent="0">
              <a:spcBef>
                <a:spcPts val="0"/>
              </a:spcBef>
              <a:buNone/>
            </a:pPr>
            <a:r>
              <a:rPr lang="zh-CN" altLang="en-US" sz="1600">
                <a:effectLst/>
                <a:latin typeface="Consolas" panose="020B0609020204030204" charset="0"/>
                <a:sym typeface="+mn-ea"/>
              </a:rPr>
              <a:t>&gt;&gt;&gt; t.test(t, 3)                </a:t>
            </a:r>
            <a:r>
              <a:rPr lang="en-US" altLang="zh-CN" sz="1600">
                <a:effectLst/>
                <a:latin typeface="Consolas" panose="020B0609020204030204" charset="0"/>
                <a:sym typeface="+mn-ea"/>
              </a:rPr>
              <a:t>#</a:t>
            </a:r>
            <a:r>
              <a:rPr lang="zh-CN" altLang="en-US" sz="1600">
                <a:effectLst/>
                <a:latin typeface="Consolas" panose="020B0609020204030204" charset="0"/>
                <a:sym typeface="+mn-ea"/>
              </a:rPr>
              <a:t>必须为</a:t>
            </a:r>
            <a:r>
              <a:rPr lang="en-US" altLang="zh-CN" sz="1600">
                <a:effectLst/>
                <a:latin typeface="Consolas" panose="020B0609020204030204" charset="0"/>
                <a:sym typeface="+mn-ea"/>
              </a:rPr>
              <a:t>self</a:t>
            </a:r>
            <a:r>
              <a:rPr lang="zh-CN" altLang="en-US" sz="1600">
                <a:effectLst/>
                <a:latin typeface="Consolas" panose="020B0609020204030204" charset="0"/>
                <a:sym typeface="+mn-ea"/>
              </a:rPr>
              <a:t>参数传值</a:t>
            </a:r>
            <a:endParaRPr lang="zh-CN" altLang="en-US" sz="1600" strike="noStrike" noProof="1">
              <a:effectLst/>
              <a:latin typeface="Consolas" panose="020B0609020204030204" charset="0"/>
            </a:endParaRPr>
          </a:p>
          <a:p>
            <a:pPr marL="0" indent="0" defTabSz="914400">
              <a:spcBef>
                <a:spcPts val="0"/>
              </a:spcBef>
              <a:buSzPct val="90000"/>
              <a:buFont typeface="Wingdings" panose="05000000000000000000" pitchFamily="2" charset="2"/>
              <a:buNone/>
            </a:pPr>
            <a:r>
              <a:rPr lang="zh-CN" altLang="en-US" sz="1600">
                <a:latin typeface="Consolas" panose="020B0609020204030204" charset="0"/>
              </a:rPr>
              <a:t>&gt;&gt;&gt; t.test = types.MethodType(test, t)</a:t>
            </a:r>
          </a:p>
          <a:p>
            <a:pPr marL="0" indent="0" defTabSz="914400">
              <a:spcBef>
                <a:spcPts val="0"/>
              </a:spcBef>
              <a:buSzPct val="90000"/>
              <a:buFont typeface="Wingdings" panose="05000000000000000000" pitchFamily="2" charset="2"/>
              <a:buNone/>
            </a:pPr>
            <a:r>
              <a:rPr lang="zh-CN" altLang="en-US" sz="1600">
                <a:latin typeface="Consolas" panose="020B0609020204030204" charset="0"/>
              </a:rPr>
              <a:t>&gt;&gt;&gt; t.test                      </a:t>
            </a:r>
            <a:r>
              <a:rPr lang="en-US" altLang="zh-CN" sz="1600">
                <a:latin typeface="Consolas" panose="020B0609020204030204" charset="0"/>
              </a:rPr>
              <a:t>#</a:t>
            </a:r>
            <a:r>
              <a:rPr lang="zh-CN" altLang="en-US" sz="1600">
                <a:latin typeface="Consolas" panose="020B0609020204030204" charset="0"/>
              </a:rPr>
              <a:t>绑定的方法</a:t>
            </a:r>
          </a:p>
          <a:p>
            <a:pPr marL="0" indent="0" defTabSz="914400">
              <a:spcBef>
                <a:spcPts val="0"/>
              </a:spcBef>
              <a:buSzPct val="90000"/>
              <a:buFont typeface="Wingdings" panose="05000000000000000000" pitchFamily="2" charset="2"/>
              <a:buNone/>
            </a:pPr>
            <a:r>
              <a:rPr lang="zh-CN" altLang="en-US" sz="1600">
                <a:solidFill>
                  <a:srgbClr val="00B0F0"/>
                </a:solidFill>
                <a:latin typeface="Times New Roman" panose="02020603050405020304" pitchFamily="2" charset="0"/>
              </a:rPr>
              <a:t>&lt;bound method test of &lt;__main__.Demo object at 0x000000000074F9E8&gt;&gt;</a:t>
            </a:r>
          </a:p>
          <a:p>
            <a:pPr marL="0" indent="0" defTabSz="914400">
              <a:spcBef>
                <a:spcPts val="0"/>
              </a:spcBef>
              <a:buSzPct val="90000"/>
              <a:buFont typeface="Wingdings" panose="05000000000000000000" pitchFamily="2" charset="2"/>
              <a:buNone/>
            </a:pPr>
            <a:r>
              <a:rPr lang="zh-CN" altLang="en-US" sz="1600">
                <a:latin typeface="Consolas" panose="020B0609020204030204" charset="0"/>
              </a:rPr>
              <a:t>&gt;&gt;&gt; t.test(5)                   </a:t>
            </a:r>
            <a:r>
              <a:rPr lang="en-US" altLang="zh-CN" sz="1600">
                <a:latin typeface="Consolas" panose="020B0609020204030204" charset="0"/>
              </a:rPr>
              <a:t>#</a:t>
            </a:r>
            <a:r>
              <a:rPr lang="zh-CN" altLang="en-US" sz="1600">
                <a:latin typeface="Consolas" panose="020B0609020204030204" charset="0"/>
              </a:rPr>
              <a:t>不需要为</a:t>
            </a:r>
            <a:r>
              <a:rPr lang="en-US" altLang="zh-CN" sz="1600">
                <a:latin typeface="Consolas" panose="020B0609020204030204" charset="0"/>
              </a:rPr>
              <a:t>self</a:t>
            </a:r>
            <a:r>
              <a:rPr lang="zh-CN" altLang="en-US" sz="1600">
                <a:latin typeface="Consolas" panose="020B0609020204030204" charset="0"/>
              </a:rPr>
              <a:t>参数传值</a:t>
            </a:r>
            <a:endParaRPr lang="zh-CN" altLang="en-US" sz="1600"/>
          </a:p>
        </p:txBody>
      </p:sp>
      <p:sp>
        <p:nvSpPr>
          <p:cNvPr id="43011" name="Slide Number Placeholder 2"/>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17</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28673"/>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6.1.4  </a:t>
            </a:r>
            <a:r>
              <a:rPr lang="zh-CN" altLang="en-US" strike="noStrike" kern="1200" baseline="0" noProof="1">
                <a:effectLst>
                  <a:outerShdw blurRad="38100" dist="38100" dir="2700000">
                    <a:srgbClr val="C0C0C0"/>
                  </a:outerShdw>
                </a:effectLst>
                <a:latin typeface="+mj-lt"/>
                <a:ea typeface="+mj-ea"/>
                <a:cs typeface="+mj-cs"/>
              </a:rPr>
              <a:t>私有成员与公有成员</a:t>
            </a:r>
          </a:p>
        </p:txBody>
      </p:sp>
      <p:sp>
        <p:nvSpPr>
          <p:cNvPr id="37890" name="文本占位符 28674"/>
          <p:cNvSpPr>
            <a:spLocks noGrp="1"/>
          </p:cNvSpPr>
          <p:nvPr>
            <p:ph idx="1"/>
          </p:nvPr>
        </p:nvSpPr>
        <p:spPr/>
        <p:txBody>
          <a:bodyPr anchor="t"/>
          <a:lstStyle/>
          <a:p>
            <a:pPr defTabSz="914400" fontAlgn="base">
              <a:lnSpc>
                <a:spcPct val="110000"/>
              </a:lnSpc>
              <a:spcBef>
                <a:spcPts val="600"/>
              </a:spcBef>
              <a:spcAft>
                <a:spcPts val="600"/>
              </a:spcAft>
              <a:buSzPct val="90000"/>
              <a:buFont typeface="Wingdings" panose="05000000000000000000" charset="0"/>
              <a:buChar char="§"/>
            </a:pPr>
            <a:r>
              <a:rPr lang="en-US" altLang="zh-CN" sz="1800" strike="noStrike" kern="1200" baseline="0" noProof="1">
                <a:latin typeface="+mn-lt"/>
                <a:ea typeface="+mn-ea"/>
                <a:cs typeface="+mn-cs"/>
              </a:rPr>
              <a:t>Python</a:t>
            </a:r>
            <a:r>
              <a:rPr lang="zh-CN" altLang="en-US" sz="1800" strike="noStrike" kern="1200" baseline="0" noProof="1">
                <a:latin typeface="+mn-lt"/>
                <a:ea typeface="+mn-ea"/>
                <a:cs typeface="+mn-cs"/>
              </a:rPr>
              <a:t>并</a:t>
            </a:r>
            <a:r>
              <a:rPr lang="zh-CN" altLang="en-US" sz="1800" strike="noStrike" kern="1200" baseline="0" noProof="1">
                <a:solidFill>
                  <a:srgbClr val="FF0000"/>
                </a:solidFill>
                <a:latin typeface="+mn-lt"/>
                <a:ea typeface="+mn-ea"/>
                <a:cs typeface="+mn-cs"/>
              </a:rPr>
              <a:t>没有对私有成员提供严格的访问保护机制</a:t>
            </a:r>
            <a:r>
              <a:rPr lang="zh-CN" altLang="en-US" sz="1800" strike="noStrike" kern="1200" baseline="0" noProof="1">
                <a:latin typeface="+mn-lt"/>
                <a:ea typeface="+mn-ea"/>
                <a:cs typeface="+mn-cs"/>
              </a:rPr>
              <a:t>。</a:t>
            </a:r>
          </a:p>
          <a:p>
            <a:pPr marL="675005" indent="-342265" defTabSz="914400" fontAlgn="base">
              <a:lnSpc>
                <a:spcPct val="150000"/>
              </a:lnSpc>
              <a:spcBef>
                <a:spcPts val="1200"/>
              </a:spcBef>
              <a:spcAft>
                <a:spcPts val="600"/>
              </a:spcAft>
              <a:buSzPct val="90000"/>
              <a:buFont typeface="Wingdings" panose="05000000000000000000" charset="0"/>
              <a:buChar char="ü"/>
            </a:pPr>
            <a:r>
              <a:rPr lang="zh-CN" altLang="en-US" sz="1600" strike="noStrike" kern="1200" baseline="0" noProof="1">
                <a:latin typeface="+mn-lt"/>
                <a:ea typeface="+mn-ea"/>
                <a:cs typeface="+mn-cs"/>
              </a:rPr>
              <a:t>在定义类的成员时，如果成员名以</a:t>
            </a:r>
            <a:r>
              <a:rPr lang="zh-CN" altLang="en-US" sz="1600" strike="noStrike" kern="1200" baseline="0" noProof="1">
                <a:solidFill>
                  <a:srgbClr val="FF0000"/>
                </a:solidFill>
                <a:latin typeface="+mn-lt"/>
                <a:ea typeface="+mn-ea"/>
                <a:cs typeface="+mn-cs"/>
              </a:rPr>
              <a:t>两个下划线</a:t>
            </a:r>
            <a:r>
              <a:rPr lang="zh-CN" altLang="en-US" sz="1600" strike="noStrike" kern="1200" baseline="0" noProof="1">
                <a:latin typeface="+mn-lt"/>
                <a:ea typeface="+mn-ea"/>
                <a:cs typeface="+mn-cs"/>
              </a:rPr>
              <a:t>“</a:t>
            </a:r>
            <a:r>
              <a:rPr lang="en-US" altLang="zh-CN" sz="1600" strike="noStrike" kern="1200" baseline="0" noProof="1">
                <a:latin typeface="+mn-lt"/>
                <a:ea typeface="+mn-ea"/>
                <a:cs typeface="+mn-cs"/>
              </a:rPr>
              <a:t>__”</a:t>
            </a:r>
            <a:r>
              <a:rPr lang="zh-CN" altLang="en-US" sz="1600" strike="noStrike" kern="1200" baseline="0" noProof="1">
                <a:latin typeface="+mn-lt"/>
                <a:ea typeface="+mn-ea"/>
                <a:cs typeface="+mn-cs"/>
              </a:rPr>
              <a:t>或更多下划线开头而不以两个或更多下划线结束则表示是私有成员。</a:t>
            </a:r>
          </a:p>
          <a:p>
            <a:pPr marL="675005" indent="-342265" defTabSz="914400" fontAlgn="base">
              <a:lnSpc>
                <a:spcPct val="150000"/>
              </a:lnSpc>
              <a:spcBef>
                <a:spcPts val="1200"/>
              </a:spcBef>
              <a:spcAft>
                <a:spcPts val="600"/>
              </a:spcAft>
              <a:buSzPct val="90000"/>
              <a:buFont typeface="Wingdings" panose="05000000000000000000" charset="0"/>
              <a:buChar char="ü"/>
            </a:pPr>
            <a:r>
              <a:rPr lang="zh-CN" altLang="en-US" sz="1600" strike="noStrike" kern="1200" baseline="0" noProof="1">
                <a:solidFill>
                  <a:srgbClr val="FF0000"/>
                </a:solidFill>
                <a:latin typeface="+mn-lt"/>
                <a:ea typeface="+mn-ea"/>
                <a:cs typeface="+mn-cs"/>
              </a:rPr>
              <a:t>私有成员在类的外部不能</a:t>
            </a:r>
            <a:r>
              <a:rPr lang="zh-CN" altLang="en-US" sz="1600" u="sng" strike="noStrike" kern="1200" baseline="0" noProof="1">
                <a:solidFill>
                  <a:srgbClr val="FF0000"/>
                </a:solidFill>
                <a:latin typeface="+mn-lt"/>
                <a:ea typeface="+mn-ea"/>
                <a:cs typeface="+mn-cs"/>
              </a:rPr>
              <a:t>直接</a:t>
            </a:r>
            <a:r>
              <a:rPr lang="zh-CN" altLang="en-US" sz="1600" strike="noStrike" kern="1200" baseline="0" noProof="1">
                <a:solidFill>
                  <a:srgbClr val="FF0000"/>
                </a:solidFill>
                <a:latin typeface="+mn-lt"/>
                <a:ea typeface="+mn-ea"/>
                <a:cs typeface="+mn-cs"/>
              </a:rPr>
              <a:t>访问</a:t>
            </a:r>
            <a:r>
              <a:rPr lang="zh-CN" altLang="en-US" sz="1600" strike="noStrike" kern="1200" baseline="0" noProof="1">
                <a:latin typeface="+mn-lt"/>
                <a:ea typeface="+mn-ea"/>
                <a:cs typeface="+mn-cs"/>
              </a:rPr>
              <a:t>，需要通过调用对象的公开成员方法来访问，也可以通过</a:t>
            </a:r>
            <a:r>
              <a:rPr lang="en-US" altLang="zh-CN" sz="1600" strike="noStrike" kern="1200" baseline="0" noProof="1">
                <a:latin typeface="+mn-lt"/>
                <a:ea typeface="+mn-ea"/>
                <a:cs typeface="+mn-cs"/>
              </a:rPr>
              <a:t>Python</a:t>
            </a:r>
            <a:r>
              <a:rPr lang="zh-CN" altLang="en-US" sz="1600" strike="noStrike" kern="1200" baseline="0" noProof="1">
                <a:latin typeface="+mn-lt"/>
                <a:ea typeface="+mn-ea"/>
                <a:cs typeface="+mn-cs"/>
              </a:rPr>
              <a:t>支持的</a:t>
            </a:r>
            <a:r>
              <a:rPr lang="zh-CN" altLang="en-US" sz="1600" strike="noStrike" kern="1200" baseline="0" noProof="1">
                <a:solidFill>
                  <a:srgbClr val="FF0000"/>
                </a:solidFill>
                <a:latin typeface="+mn-lt"/>
                <a:ea typeface="+mn-ea"/>
                <a:cs typeface="+mn-cs"/>
              </a:rPr>
              <a:t>特殊方式</a:t>
            </a:r>
            <a:r>
              <a:rPr lang="zh-CN" altLang="en-US" sz="1600" strike="noStrike" kern="1200" baseline="0" noProof="1">
                <a:latin typeface="+mn-lt"/>
                <a:ea typeface="+mn-ea"/>
                <a:cs typeface="+mn-cs"/>
              </a:rPr>
              <a:t>来访问。</a:t>
            </a:r>
            <a:endParaRPr lang="zh-CN" altLang="en-US" sz="1350" strike="noStrike" kern="1200" baseline="0" noProof="1">
              <a:latin typeface="+mn-lt"/>
              <a:ea typeface="+mn-ea"/>
              <a:cs typeface="+mn-cs"/>
            </a:endParaRPr>
          </a:p>
          <a:p>
            <a:pPr defTabSz="914400" fontAlgn="base">
              <a:lnSpc>
                <a:spcPct val="110000"/>
              </a:lnSpc>
              <a:spcBef>
                <a:spcPts val="600"/>
              </a:spcBef>
              <a:spcAft>
                <a:spcPts val="600"/>
              </a:spcAft>
              <a:buSzPct val="90000"/>
              <a:buFont typeface="Wingdings" panose="05000000000000000000" charset="0"/>
              <a:buChar char="§"/>
            </a:pPr>
            <a:r>
              <a:rPr lang="zh-CN" altLang="en-US" sz="1800" strike="noStrike" kern="1200" baseline="0" noProof="1">
                <a:latin typeface="+mn-lt"/>
                <a:ea typeface="+mn-ea"/>
                <a:cs typeface="+mn-cs"/>
              </a:rPr>
              <a:t>公开成员既可以在类的内部进行访问，也可以在外部程序中使用。</a:t>
            </a:r>
          </a:p>
        </p:txBody>
      </p:sp>
      <p:sp>
        <p:nvSpPr>
          <p:cNvPr id="4403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18</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29697"/>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6.1.4  </a:t>
            </a:r>
            <a:r>
              <a:rPr lang="zh-CN" altLang="en-US" strike="noStrike" kern="1200" baseline="0" noProof="1">
                <a:effectLst>
                  <a:outerShdw blurRad="38100" dist="38100" dir="2700000">
                    <a:srgbClr val="C0C0C0"/>
                  </a:outerShdw>
                </a:effectLst>
                <a:latin typeface="+mj-lt"/>
                <a:ea typeface="+mj-ea"/>
                <a:cs typeface="+mj-cs"/>
              </a:rPr>
              <a:t>私有成员与公有成员</a:t>
            </a:r>
          </a:p>
        </p:txBody>
      </p:sp>
      <p:sp>
        <p:nvSpPr>
          <p:cNvPr id="45058" name="文本占位符 29698"/>
          <p:cNvSpPr>
            <a:spLocks noGrp="1"/>
          </p:cNvSpPr>
          <p:nvPr>
            <p:ph idx="1"/>
          </p:nvPr>
        </p:nvSpPr>
        <p:spPr/>
        <p:txBody>
          <a:bodyPr anchor="t"/>
          <a:lstStyle/>
          <a:p>
            <a:pPr marL="1905" indent="-344805" defTabSz="914400">
              <a:lnSpc>
                <a:spcPct val="100000"/>
              </a:lnSpc>
              <a:spcBef>
                <a:spcPct val="0"/>
              </a:spcBef>
              <a:buSzPct val="90000"/>
              <a:buFont typeface="Wingdings" panose="05000000000000000000" pitchFamily="2" charset="2"/>
              <a:buNone/>
            </a:pPr>
            <a:r>
              <a:rPr lang="en-US" altLang="zh-CN" sz="1400" dirty="0">
                <a:latin typeface="Consolas" panose="020B0609020204030204" charset="0"/>
              </a:rPr>
              <a:t>&gt;&gt;&gt; class A:</a:t>
            </a:r>
          </a:p>
          <a:p>
            <a:pPr marL="1905" indent="-344805" defTabSz="914400">
              <a:lnSpc>
                <a:spcPct val="100000"/>
              </a:lnSpc>
              <a:spcBef>
                <a:spcPct val="0"/>
              </a:spcBef>
              <a:buSzPct val="90000"/>
              <a:buFont typeface="Wingdings" panose="05000000000000000000" pitchFamily="2" charset="2"/>
              <a:buNone/>
            </a:pPr>
            <a:r>
              <a:rPr lang="en-US" altLang="zh-CN" sz="1400" dirty="0">
                <a:latin typeface="Consolas" panose="020B0609020204030204" charset="0"/>
              </a:rPr>
              <a:t>    def __</a:t>
            </a:r>
            <a:r>
              <a:rPr lang="en-US" altLang="zh-CN" sz="1400" dirty="0" err="1">
                <a:latin typeface="Consolas" panose="020B0609020204030204" charset="0"/>
              </a:rPr>
              <a:t>init</a:t>
            </a:r>
            <a:r>
              <a:rPr lang="en-US" altLang="zh-CN" sz="1400" dirty="0">
                <a:latin typeface="Consolas" panose="020B0609020204030204" charset="0"/>
              </a:rPr>
              <a:t>__(self, value1=0, value2=0):</a:t>
            </a:r>
          </a:p>
          <a:p>
            <a:pPr marL="1905" indent="-344805" defTabSz="914400">
              <a:lnSpc>
                <a:spcPct val="100000"/>
              </a:lnSpc>
              <a:spcBef>
                <a:spcPct val="0"/>
              </a:spcBef>
              <a:buSzPct val="90000"/>
              <a:buFont typeface="Wingdings" panose="05000000000000000000" pitchFamily="2" charset="2"/>
              <a:buNone/>
            </a:pPr>
            <a:r>
              <a:rPr lang="en-US" altLang="zh-CN" sz="1400" dirty="0">
                <a:latin typeface="Consolas" panose="020B0609020204030204" charset="0"/>
                <a:sym typeface="+mn-ea"/>
              </a:rPr>
              <a:t>        </a:t>
            </a:r>
            <a:r>
              <a:rPr lang="en-US" altLang="zh-CN" sz="1400" dirty="0">
                <a:latin typeface="Consolas" panose="020B0609020204030204" charset="0"/>
              </a:rPr>
              <a:t>self.value1 = value1</a:t>
            </a:r>
          </a:p>
          <a:p>
            <a:pPr marL="1905" indent="-344805" defTabSz="914400">
              <a:lnSpc>
                <a:spcPct val="100000"/>
              </a:lnSpc>
              <a:spcBef>
                <a:spcPct val="0"/>
              </a:spcBef>
              <a:buSzPct val="90000"/>
              <a:buFont typeface="Wingdings" panose="05000000000000000000" pitchFamily="2" charset="2"/>
              <a:buNone/>
            </a:pPr>
            <a:r>
              <a:rPr lang="en-US" altLang="zh-CN" sz="1400" dirty="0">
                <a:latin typeface="Consolas" panose="020B0609020204030204" charset="0"/>
                <a:sym typeface="+mn-ea"/>
              </a:rPr>
              <a:t>        </a:t>
            </a:r>
            <a:r>
              <a:rPr lang="en-US" altLang="zh-CN" sz="1400" dirty="0">
                <a:latin typeface="Consolas" panose="020B0609020204030204" charset="0"/>
              </a:rPr>
              <a:t>self.__value2 = value2</a:t>
            </a:r>
          </a:p>
          <a:p>
            <a:pPr marL="1905" indent="-344805" defTabSz="914400">
              <a:lnSpc>
                <a:spcPct val="100000"/>
              </a:lnSpc>
              <a:spcBef>
                <a:spcPct val="0"/>
              </a:spcBef>
              <a:buSzPct val="90000"/>
              <a:buFont typeface="Wingdings" panose="05000000000000000000" pitchFamily="2" charset="2"/>
              <a:buNone/>
            </a:pPr>
            <a:r>
              <a:rPr lang="en-US" altLang="zh-CN" sz="1400" dirty="0">
                <a:latin typeface="Consolas" panose="020B0609020204030204" charset="0"/>
                <a:sym typeface="+mn-ea"/>
              </a:rPr>
              <a:t>    </a:t>
            </a:r>
            <a:r>
              <a:rPr lang="en-US" altLang="zh-CN" sz="1400" dirty="0">
                <a:latin typeface="Consolas" panose="020B0609020204030204" charset="0"/>
              </a:rPr>
              <a:t>def </a:t>
            </a:r>
            <a:r>
              <a:rPr lang="en-US" altLang="zh-CN" sz="1400" dirty="0" err="1">
                <a:latin typeface="Consolas" panose="020B0609020204030204" charset="0"/>
              </a:rPr>
              <a:t>setValue</a:t>
            </a:r>
            <a:r>
              <a:rPr lang="en-US" altLang="zh-CN" sz="1400" dirty="0">
                <a:latin typeface="Consolas" panose="020B0609020204030204" charset="0"/>
              </a:rPr>
              <a:t>(self, value1, value2):</a:t>
            </a:r>
          </a:p>
          <a:p>
            <a:pPr marL="1905" indent="-344805" defTabSz="914400">
              <a:lnSpc>
                <a:spcPct val="100000"/>
              </a:lnSpc>
              <a:spcBef>
                <a:spcPct val="0"/>
              </a:spcBef>
              <a:buSzPct val="90000"/>
              <a:buFont typeface="Wingdings" panose="05000000000000000000" pitchFamily="2" charset="2"/>
              <a:buNone/>
            </a:pPr>
            <a:r>
              <a:rPr lang="en-US" altLang="zh-CN" sz="1400" dirty="0">
                <a:latin typeface="Consolas" panose="020B0609020204030204" charset="0"/>
              </a:rPr>
              <a:t>	</a:t>
            </a:r>
            <a:r>
              <a:rPr lang="en-US" altLang="zh-CN" sz="1400" dirty="0">
                <a:latin typeface="Consolas" panose="020B0609020204030204" charset="0"/>
                <a:sym typeface="+mn-ea"/>
              </a:rPr>
              <a:t>        </a:t>
            </a:r>
            <a:r>
              <a:rPr lang="en-US" altLang="zh-CN" sz="1400" dirty="0">
                <a:latin typeface="Consolas" panose="020B0609020204030204" charset="0"/>
              </a:rPr>
              <a:t>self.value1 = value1</a:t>
            </a:r>
          </a:p>
          <a:p>
            <a:pPr marL="1905" indent="-344805" defTabSz="914400">
              <a:lnSpc>
                <a:spcPct val="100000"/>
              </a:lnSpc>
              <a:spcBef>
                <a:spcPct val="0"/>
              </a:spcBef>
              <a:buSzPct val="90000"/>
              <a:buFont typeface="Wingdings" panose="05000000000000000000" pitchFamily="2" charset="2"/>
              <a:buNone/>
            </a:pPr>
            <a:r>
              <a:rPr lang="en-US" altLang="zh-CN" sz="1400" dirty="0">
                <a:latin typeface="Consolas" panose="020B0609020204030204" charset="0"/>
              </a:rPr>
              <a:t>	</a:t>
            </a:r>
            <a:r>
              <a:rPr lang="en-US" altLang="zh-CN" sz="1400" dirty="0">
                <a:latin typeface="Consolas" panose="020B0609020204030204" charset="0"/>
                <a:sym typeface="+mn-ea"/>
              </a:rPr>
              <a:t>        </a:t>
            </a:r>
            <a:r>
              <a:rPr lang="en-US" altLang="zh-CN" sz="1400" dirty="0">
                <a:latin typeface="Consolas" panose="020B0609020204030204" charset="0"/>
              </a:rPr>
              <a:t>self.__value2 = value2</a:t>
            </a:r>
          </a:p>
          <a:p>
            <a:pPr marL="1905" indent="-344805" defTabSz="914400">
              <a:lnSpc>
                <a:spcPct val="100000"/>
              </a:lnSpc>
              <a:spcBef>
                <a:spcPct val="0"/>
              </a:spcBef>
              <a:buSzPct val="90000"/>
              <a:buFont typeface="Wingdings" panose="05000000000000000000" pitchFamily="2" charset="2"/>
              <a:buNone/>
            </a:pPr>
            <a:r>
              <a:rPr lang="en-US" altLang="zh-CN" sz="1400" dirty="0">
                <a:latin typeface="Consolas" panose="020B0609020204030204" charset="0"/>
                <a:sym typeface="+mn-ea"/>
              </a:rPr>
              <a:t>    </a:t>
            </a:r>
            <a:r>
              <a:rPr lang="en-US" altLang="zh-CN" sz="1400" dirty="0">
                <a:latin typeface="Consolas" panose="020B0609020204030204" charset="0"/>
              </a:rPr>
              <a:t>def show(self):</a:t>
            </a:r>
          </a:p>
          <a:p>
            <a:pPr marL="1905" indent="-344805" defTabSz="914400">
              <a:lnSpc>
                <a:spcPct val="100000"/>
              </a:lnSpc>
              <a:spcBef>
                <a:spcPct val="0"/>
              </a:spcBef>
              <a:buSzPct val="90000"/>
              <a:buFont typeface="Wingdings" panose="05000000000000000000" pitchFamily="2" charset="2"/>
              <a:buNone/>
            </a:pPr>
            <a:r>
              <a:rPr lang="en-US" altLang="zh-CN" sz="1400" dirty="0">
                <a:latin typeface="Consolas" panose="020B0609020204030204" charset="0"/>
              </a:rPr>
              <a:t>	</a:t>
            </a:r>
            <a:r>
              <a:rPr lang="en-US" altLang="zh-CN" sz="1400" dirty="0">
                <a:latin typeface="Consolas" panose="020B0609020204030204" charset="0"/>
                <a:sym typeface="+mn-ea"/>
              </a:rPr>
              <a:t>        </a:t>
            </a:r>
            <a:r>
              <a:rPr lang="en-US" altLang="zh-CN" sz="1400" dirty="0">
                <a:latin typeface="Consolas" panose="020B0609020204030204" charset="0"/>
              </a:rPr>
              <a:t>print(self.value1)</a:t>
            </a:r>
          </a:p>
          <a:p>
            <a:pPr marL="1905" indent="-344805" defTabSz="914400">
              <a:lnSpc>
                <a:spcPct val="100000"/>
              </a:lnSpc>
              <a:spcBef>
                <a:spcPct val="0"/>
              </a:spcBef>
              <a:buSzPct val="90000"/>
              <a:buFont typeface="Wingdings" panose="05000000000000000000" pitchFamily="2" charset="2"/>
              <a:buNone/>
            </a:pPr>
            <a:r>
              <a:rPr lang="en-US" altLang="zh-CN" sz="1400" dirty="0">
                <a:latin typeface="Consolas" panose="020B0609020204030204" charset="0"/>
              </a:rPr>
              <a:t>	</a:t>
            </a:r>
            <a:r>
              <a:rPr lang="en-US" altLang="zh-CN" sz="1400" dirty="0">
                <a:latin typeface="Consolas" panose="020B0609020204030204" charset="0"/>
                <a:sym typeface="+mn-ea"/>
              </a:rPr>
              <a:t>        </a:t>
            </a:r>
            <a:r>
              <a:rPr lang="en-US" altLang="zh-CN" sz="1400" dirty="0">
                <a:latin typeface="Consolas" panose="020B0609020204030204" charset="0"/>
              </a:rPr>
              <a:t>print(self.__value2)</a:t>
            </a:r>
          </a:p>
          <a:p>
            <a:pPr marL="1905" indent="-344805" defTabSz="914400">
              <a:lnSpc>
                <a:spcPct val="100000"/>
              </a:lnSpc>
              <a:spcBef>
                <a:spcPct val="0"/>
              </a:spcBef>
              <a:buSzPct val="90000"/>
              <a:buFont typeface="Wingdings" panose="05000000000000000000" pitchFamily="2" charset="2"/>
              <a:buNone/>
            </a:pPr>
            <a:endParaRPr lang="en-US" altLang="zh-CN" sz="1400" dirty="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400" dirty="0">
                <a:latin typeface="Consolas" panose="020B0609020204030204" charset="0"/>
              </a:rPr>
              <a:t>&gt;&gt;&gt; a = A()</a:t>
            </a:r>
          </a:p>
          <a:p>
            <a:pPr marL="1905" indent="-344805" defTabSz="914400">
              <a:lnSpc>
                <a:spcPct val="100000"/>
              </a:lnSpc>
              <a:spcBef>
                <a:spcPct val="0"/>
              </a:spcBef>
              <a:buSzPct val="90000"/>
              <a:buFont typeface="Wingdings" panose="05000000000000000000" pitchFamily="2" charset="2"/>
              <a:buNone/>
            </a:pPr>
            <a:r>
              <a:rPr lang="en-US" altLang="zh-CN" sz="1400" dirty="0">
                <a:latin typeface="Consolas" panose="020B0609020204030204" charset="0"/>
              </a:rPr>
              <a:t>&gt;&gt;&gt; a.value1</a:t>
            </a:r>
          </a:p>
          <a:p>
            <a:pPr marL="1905" indent="-344805" defTabSz="914400">
              <a:lnSpc>
                <a:spcPct val="100000"/>
              </a:lnSpc>
              <a:spcBef>
                <a:spcPct val="0"/>
              </a:spcBef>
              <a:buSzPct val="90000"/>
              <a:buFont typeface="Wingdings" panose="05000000000000000000" pitchFamily="2" charset="2"/>
              <a:buNone/>
            </a:pPr>
            <a:r>
              <a:rPr lang="en-US" altLang="zh-CN" sz="1400" dirty="0">
                <a:solidFill>
                  <a:srgbClr val="00B0F0"/>
                </a:solidFill>
                <a:latin typeface="Consolas" panose="020B0609020204030204" charset="0"/>
              </a:rPr>
              <a:t>0</a:t>
            </a:r>
          </a:p>
          <a:p>
            <a:pPr marL="1905" indent="-344805" defTabSz="914400">
              <a:lnSpc>
                <a:spcPct val="100000"/>
              </a:lnSpc>
              <a:spcBef>
                <a:spcPct val="0"/>
              </a:spcBef>
              <a:buSzPct val="90000"/>
              <a:buFont typeface="Wingdings" panose="05000000000000000000" pitchFamily="2" charset="2"/>
              <a:buNone/>
            </a:pPr>
            <a:r>
              <a:rPr lang="en-US" altLang="zh-CN" sz="1400" dirty="0">
                <a:latin typeface="Consolas" panose="020B0609020204030204" charset="0"/>
              </a:rPr>
              <a:t>&gt;&gt;&gt; a._A__value2             #</a:t>
            </a:r>
            <a:r>
              <a:rPr lang="zh-CN" altLang="en-US" sz="1400" dirty="0">
                <a:latin typeface="Consolas" panose="020B0609020204030204" charset="0"/>
              </a:rPr>
              <a:t>在外部访问对象的私有数据成员</a:t>
            </a:r>
          </a:p>
          <a:p>
            <a:pPr marL="1905" indent="-344805" defTabSz="914400">
              <a:lnSpc>
                <a:spcPct val="100000"/>
              </a:lnSpc>
              <a:spcBef>
                <a:spcPct val="0"/>
              </a:spcBef>
              <a:buSzPct val="90000"/>
              <a:buFont typeface="Wingdings" panose="05000000000000000000" pitchFamily="2" charset="2"/>
              <a:buNone/>
            </a:pPr>
            <a:r>
              <a:rPr lang="en-US" altLang="zh-CN" sz="1400" dirty="0">
                <a:solidFill>
                  <a:srgbClr val="00B0F0"/>
                </a:solidFill>
                <a:latin typeface="Consolas" panose="020B0609020204030204" charset="0"/>
              </a:rPr>
              <a:t>0</a:t>
            </a:r>
          </a:p>
        </p:txBody>
      </p:sp>
      <p:sp>
        <p:nvSpPr>
          <p:cNvPr id="45059"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19</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文本占位符 19458"/>
          <p:cNvSpPr>
            <a:spLocks noGrp="1"/>
          </p:cNvSpPr>
          <p:nvPr>
            <p:ph idx="1"/>
          </p:nvPr>
        </p:nvSpPr>
        <p:spPr/>
        <p:txBody>
          <a:bodyPr anchor="t"/>
          <a:lstStyle/>
          <a:p>
            <a:pPr defTabSz="914400">
              <a:lnSpc>
                <a:spcPct val="130000"/>
              </a:lnSpc>
              <a:spcBef>
                <a:spcPts val="600"/>
              </a:spcBef>
              <a:buSzPct val="90000"/>
              <a:buFont typeface="Wingdings" panose="05000000000000000000" charset="0"/>
              <a:buChar char="§"/>
            </a:pPr>
            <a:r>
              <a:rPr lang="zh-CN" altLang="en-US" sz="1600" dirty="0"/>
              <a:t>面向对象程序设计（Object Oriented Programming，OOP）主要针对大型软件设计而提出，使得软件设计更加灵活，能够很好地支持</a:t>
            </a:r>
            <a:r>
              <a:rPr lang="zh-CN" altLang="en-US" sz="1600" dirty="0">
                <a:solidFill>
                  <a:srgbClr val="FF0000"/>
                </a:solidFill>
              </a:rPr>
              <a:t>代码复用和设计复用</a:t>
            </a:r>
            <a:r>
              <a:rPr lang="zh-CN" altLang="en-US" sz="1600" dirty="0"/>
              <a:t>，并且使得代码具有更好的</a:t>
            </a:r>
            <a:r>
              <a:rPr lang="zh-CN" altLang="en-US" sz="1600" dirty="0">
                <a:solidFill>
                  <a:srgbClr val="FF0000"/>
                </a:solidFill>
              </a:rPr>
              <a:t>可读性和可扩展性</a:t>
            </a:r>
            <a:r>
              <a:rPr lang="zh-CN" altLang="en-US" sz="1600" dirty="0"/>
              <a:t>。</a:t>
            </a:r>
          </a:p>
          <a:p>
            <a:pPr defTabSz="914400">
              <a:lnSpc>
                <a:spcPct val="130000"/>
              </a:lnSpc>
              <a:spcBef>
                <a:spcPts val="600"/>
              </a:spcBef>
              <a:buSzPct val="90000"/>
              <a:buFont typeface="Wingdings" panose="05000000000000000000" charset="0"/>
              <a:buChar char="§"/>
            </a:pPr>
            <a:r>
              <a:rPr lang="zh-CN" altLang="en-US" sz="1600" dirty="0"/>
              <a:t>面向对象程序设计的一条基本原则是</a:t>
            </a:r>
            <a:r>
              <a:rPr lang="zh-CN" altLang="en-US" sz="1600" dirty="0">
                <a:solidFill>
                  <a:srgbClr val="FF0000"/>
                </a:solidFill>
              </a:rPr>
              <a:t>计算机程序由多个能够起到子程序作用的单元或对象组合而成</a:t>
            </a:r>
            <a:r>
              <a:rPr lang="zh-CN" altLang="en-US" sz="1600" dirty="0"/>
              <a:t>，大大地降低了软件开发的难度。</a:t>
            </a:r>
          </a:p>
          <a:p>
            <a:pPr defTabSz="914400">
              <a:lnSpc>
                <a:spcPct val="130000"/>
              </a:lnSpc>
              <a:spcBef>
                <a:spcPts val="600"/>
              </a:spcBef>
              <a:buSzPct val="90000"/>
              <a:buFont typeface="Wingdings" panose="05000000000000000000" charset="0"/>
              <a:buChar char="§"/>
            </a:pPr>
            <a:r>
              <a:rPr lang="zh-CN" altLang="en-US" sz="1600" dirty="0"/>
              <a:t>面向对象程序设计的一个关键性观念是将数据以及对数据的操作封装在一起，组成一个相互依存、不可分割的整体，即</a:t>
            </a:r>
            <a:r>
              <a:rPr lang="zh-CN" altLang="en-US" sz="1600" dirty="0">
                <a:solidFill>
                  <a:srgbClr val="FF0000"/>
                </a:solidFill>
              </a:rPr>
              <a:t>对象</a:t>
            </a:r>
            <a:r>
              <a:rPr lang="zh-CN" altLang="en-US" sz="1600" dirty="0"/>
              <a:t>。对于相同类型的对象进行分类、抽象后，得出共同的特征而形成了</a:t>
            </a:r>
            <a:r>
              <a:rPr lang="zh-CN" altLang="en-US" sz="1600" dirty="0">
                <a:solidFill>
                  <a:srgbClr val="FF0000"/>
                </a:solidFill>
              </a:rPr>
              <a:t>类</a:t>
            </a:r>
            <a:r>
              <a:rPr lang="zh-CN" altLang="en-US" sz="1600" dirty="0"/>
              <a:t>，面向对象程序设计的关键就是如何</a:t>
            </a:r>
            <a:r>
              <a:rPr lang="zh-CN" altLang="en-US" sz="1600" dirty="0">
                <a:solidFill>
                  <a:srgbClr val="FF0000"/>
                </a:solidFill>
              </a:rPr>
              <a:t>合理地定义和组织这些类以及类之间的关系</a:t>
            </a:r>
            <a:r>
              <a:rPr lang="zh-CN" altLang="en-US" sz="1600" dirty="0"/>
              <a:t>。</a:t>
            </a:r>
          </a:p>
        </p:txBody>
      </p:sp>
      <p:sp>
        <p:nvSpPr>
          <p:cNvPr id="27651"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2</a:t>
            </a:fld>
            <a:endParaRPr lang="zh-CN" altLang="en-US" sz="1050" dirty="0">
              <a:latin typeface="Arial" panose="020B0604020202020204" pitchFamily="34" charset="0"/>
              <a:ea typeface="宋体" panose="02010600030101010101" pitchFamily="2" charset="-122"/>
            </a:endParaRPr>
          </a:p>
        </p:txBody>
      </p:sp>
      <p:sp>
        <p:nvSpPr>
          <p:cNvPr id="2" name="Title 1"/>
          <p:cNvSpPr>
            <a:spLocks noGrp="1"/>
          </p:cNvSpPr>
          <p:nvPr>
            <p:ph type="title"/>
          </p:nvPr>
        </p:nvSpPr>
        <p:spPr/>
        <p:txBody>
          <a:bodyPr/>
          <a:lstStyle/>
          <a:p>
            <a:r>
              <a:rPr lang="zh-CN">
                <a:sym typeface="+mn-ea"/>
              </a:rPr>
              <a:t>面向对象程序设计</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30721"/>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6.1.4  </a:t>
            </a:r>
            <a:r>
              <a:rPr lang="zh-CN" altLang="en-US" strike="noStrike" kern="1200" baseline="0" noProof="1">
                <a:effectLst>
                  <a:outerShdw blurRad="38100" dist="38100" dir="2700000">
                    <a:srgbClr val="C0C0C0"/>
                  </a:outerShdw>
                </a:effectLst>
                <a:latin typeface="+mj-lt"/>
                <a:ea typeface="+mj-ea"/>
                <a:cs typeface="+mj-cs"/>
              </a:rPr>
              <a:t>私有成员与公有成员</a:t>
            </a:r>
          </a:p>
        </p:txBody>
      </p:sp>
      <p:sp>
        <p:nvSpPr>
          <p:cNvPr id="46082" name="文本占位符 30722"/>
          <p:cNvSpPr>
            <a:spLocks noGrp="1"/>
          </p:cNvSpPr>
          <p:nvPr>
            <p:ph idx="1"/>
          </p:nvPr>
        </p:nvSpPr>
        <p:spPr/>
        <p:txBody>
          <a:bodyPr anchor="t"/>
          <a:lstStyle/>
          <a:p>
            <a:pPr defTabSz="914400">
              <a:lnSpc>
                <a:spcPct val="150000"/>
              </a:lnSpc>
              <a:spcBef>
                <a:spcPts val="0"/>
              </a:spcBef>
              <a:spcAft>
                <a:spcPts val="0"/>
              </a:spcAft>
              <a:buSzPct val="90000"/>
              <a:buFont typeface="Wingdings" panose="05000000000000000000" charset="0"/>
              <a:buChar char="§"/>
            </a:pPr>
            <a:r>
              <a:rPr lang="zh-CN" altLang="en-US" sz="1800" dirty="0"/>
              <a:t>在IDLE、</a:t>
            </a:r>
            <a:r>
              <a:rPr lang="en-US" altLang="zh-CN" sz="1800" dirty="0"/>
              <a:t>Spyder</a:t>
            </a:r>
            <a:r>
              <a:rPr lang="zh-CN" altLang="en-US" sz="1800" dirty="0"/>
              <a:t>、</a:t>
            </a:r>
            <a:r>
              <a:rPr lang="en-US" altLang="zh-CN" sz="1800" dirty="0"/>
              <a:t>PyCharm</a:t>
            </a:r>
            <a:r>
              <a:rPr lang="zh-CN" altLang="en-US" sz="1800" dirty="0"/>
              <a:t>等</a:t>
            </a:r>
            <a:r>
              <a:rPr lang="en-US" altLang="zh-CN" sz="1800" dirty="0"/>
              <a:t>Python</a:t>
            </a:r>
            <a:r>
              <a:rPr lang="zh-CN" altLang="en-US" sz="1800" dirty="0"/>
              <a:t>开发环境中，在对象或类名后面加上一个圆点“.”，稍等一秒钟则会自动列出其所有公开成员，模块也具有同样的用法。</a:t>
            </a:r>
          </a:p>
          <a:p>
            <a:pPr defTabSz="914400">
              <a:lnSpc>
                <a:spcPct val="150000"/>
              </a:lnSpc>
              <a:spcBef>
                <a:spcPts val="0"/>
              </a:spcBef>
              <a:spcAft>
                <a:spcPts val="0"/>
              </a:spcAft>
              <a:buSzPct val="90000"/>
              <a:buFont typeface="Wingdings" panose="05000000000000000000" charset="0"/>
              <a:buChar char="§"/>
            </a:pPr>
            <a:r>
              <a:rPr lang="zh-CN" altLang="en-US" sz="1800" dirty="0"/>
              <a:t>如果在圆点“.”后面再加一个下划线，则会列出该对象、类或模块的所有成员，包括私有成员。</a:t>
            </a:r>
          </a:p>
        </p:txBody>
      </p:sp>
      <p:sp>
        <p:nvSpPr>
          <p:cNvPr id="4608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20</a:t>
            </a:fld>
            <a:endParaRPr lang="zh-CN" altLang="en-US" sz="1050" dirty="0">
              <a:latin typeface="Arial" panose="020B0604020202020204" pitchFamily="34" charset="0"/>
              <a:ea typeface="宋体" panose="02010600030101010101" pitchFamily="2" charset="-122"/>
            </a:endParaRPr>
          </a:p>
        </p:txBody>
      </p:sp>
      <p:graphicFrame>
        <p:nvGraphicFramePr>
          <p:cNvPr id="2" name="Object 1"/>
          <p:cNvGraphicFramePr/>
          <p:nvPr/>
        </p:nvGraphicFramePr>
        <p:xfrm>
          <a:off x="2845435" y="2909570"/>
          <a:ext cx="2320925" cy="1776095"/>
        </p:xfrm>
        <a:graphic>
          <a:graphicData uri="http://schemas.openxmlformats.org/presentationml/2006/ole">
            <mc:AlternateContent xmlns:mc="http://schemas.openxmlformats.org/markup-compatibility/2006">
              <mc:Choice xmlns:v="urn:schemas-microsoft-com:vml" Requires="v">
                <p:oleObj spid="_x0000_s1061" r:id="rId3" imgW="3048000" imgH="2324100" progId="Paint.Picture">
                  <p:embed/>
                </p:oleObj>
              </mc:Choice>
              <mc:Fallback>
                <p:oleObj r:id="rId3" imgW="3048000" imgH="2324100" progId="Paint.Picture">
                  <p:embed/>
                  <p:pic>
                    <p:nvPicPr>
                      <p:cNvPr id="0" name="Picture 2"/>
                      <p:cNvPicPr/>
                      <p:nvPr/>
                    </p:nvPicPr>
                    <p:blipFill>
                      <a:blip r:embed="rId4"/>
                      <a:stretch>
                        <a:fillRect/>
                      </a:stretch>
                    </p:blipFill>
                    <p:spPr>
                      <a:xfrm>
                        <a:off x="2845435" y="2909570"/>
                        <a:ext cx="2320925" cy="1776095"/>
                      </a:xfrm>
                      <a:prstGeom prst="rect">
                        <a:avLst/>
                      </a:prstGeom>
                      <a:ln>
                        <a:solidFill>
                          <a:schemeClr val="accent1"/>
                        </a:solidFill>
                      </a:ln>
                    </p:spPr>
                  </p:pic>
                </p:oleObj>
              </mc:Fallback>
            </mc:AlternateContent>
          </a:graphicData>
        </a:graphic>
      </p:graphicFrame>
      <p:graphicFrame>
        <p:nvGraphicFramePr>
          <p:cNvPr id="6" name="Object 5"/>
          <p:cNvGraphicFramePr/>
          <p:nvPr/>
        </p:nvGraphicFramePr>
        <p:xfrm>
          <a:off x="5375275" y="2909570"/>
          <a:ext cx="2016125" cy="1776095"/>
        </p:xfrm>
        <a:graphic>
          <a:graphicData uri="http://schemas.openxmlformats.org/presentationml/2006/ole">
            <mc:AlternateContent xmlns:mc="http://schemas.openxmlformats.org/markup-compatibility/2006">
              <mc:Choice xmlns:v="urn:schemas-microsoft-com:vml" Requires="v">
                <p:oleObj spid="_x0000_s1062" r:id="rId5" imgW="3038475" imgH="2238375" progId="Paint.Picture">
                  <p:embed/>
                </p:oleObj>
              </mc:Choice>
              <mc:Fallback>
                <p:oleObj r:id="rId5" imgW="3038475" imgH="2238375" progId="Paint.Picture">
                  <p:embed/>
                  <p:pic>
                    <p:nvPicPr>
                      <p:cNvPr id="0" name="Picture 6"/>
                      <p:cNvPicPr/>
                      <p:nvPr/>
                    </p:nvPicPr>
                    <p:blipFill>
                      <a:blip r:embed="rId6"/>
                      <a:stretch>
                        <a:fillRect/>
                      </a:stretch>
                    </p:blipFill>
                    <p:spPr>
                      <a:xfrm>
                        <a:off x="5375275" y="2909570"/>
                        <a:ext cx="2016125" cy="1776095"/>
                      </a:xfrm>
                      <a:prstGeom prst="rect">
                        <a:avLst/>
                      </a:prstGeom>
                      <a:ln>
                        <a:solidFill>
                          <a:schemeClr val="accent1"/>
                        </a:solidFill>
                      </a:ln>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31745"/>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6.1.4  </a:t>
            </a:r>
            <a:r>
              <a:rPr lang="zh-CN" altLang="en-US" strike="noStrike" kern="1200" baseline="0" noProof="1">
                <a:effectLst>
                  <a:outerShdw blurRad="38100" dist="38100" dir="2700000">
                    <a:srgbClr val="C0C0C0"/>
                  </a:outerShdw>
                </a:effectLst>
                <a:latin typeface="+mj-lt"/>
                <a:ea typeface="+mj-ea"/>
                <a:cs typeface="+mj-cs"/>
              </a:rPr>
              <a:t>私有成员与公有成员</a:t>
            </a:r>
          </a:p>
        </p:txBody>
      </p:sp>
      <p:sp>
        <p:nvSpPr>
          <p:cNvPr id="46082" name="文本占位符 31746"/>
          <p:cNvSpPr>
            <a:spLocks noGrp="1"/>
          </p:cNvSpPr>
          <p:nvPr>
            <p:ph idx="1"/>
          </p:nvPr>
        </p:nvSpPr>
        <p:spPr/>
        <p:txBody>
          <a:bodyPr anchor="t"/>
          <a:lstStyle/>
          <a:p>
            <a:pPr marL="25400" indent="499745" defTabSz="914400" fontAlgn="base">
              <a:lnSpc>
                <a:spcPct val="150000"/>
              </a:lnSpc>
              <a:spcBef>
                <a:spcPts val="0"/>
              </a:spcBef>
              <a:spcAft>
                <a:spcPts val="0"/>
              </a:spcAft>
              <a:buSzPct val="90000"/>
              <a:buFont typeface="Wingdings" panose="05000000000000000000" charset="0"/>
              <a:buChar char="n"/>
            </a:pPr>
            <a:r>
              <a:rPr lang="zh-CN" altLang="en-US" sz="1800" strike="noStrike" noProof="1"/>
              <a:t>在</a:t>
            </a:r>
            <a:r>
              <a:rPr lang="en-US" altLang="zh-CN" sz="1800" strike="noStrike" noProof="1"/>
              <a:t>Python</a:t>
            </a:r>
            <a:r>
              <a:rPr lang="zh-CN" altLang="en-US" sz="1800" strike="noStrike" noProof="1"/>
              <a:t>中，以下划线开头的变量名和方法名有特殊的含义，尤其是在类的定义中。</a:t>
            </a:r>
          </a:p>
          <a:p>
            <a:pPr marL="678180" indent="-342265" defTabSz="914400" fontAlgn="base">
              <a:lnSpc>
                <a:spcPct val="150000"/>
              </a:lnSpc>
              <a:spcBef>
                <a:spcPts val="0"/>
              </a:spcBef>
              <a:spcAft>
                <a:spcPts val="0"/>
              </a:spcAft>
              <a:buSzPct val="90000"/>
              <a:buFont typeface="Wingdings" panose="05000000000000000000" charset="0"/>
              <a:buChar char=""/>
            </a:pPr>
            <a:r>
              <a:rPr lang="en-US" altLang="zh-CN" sz="1350" strike="noStrike" noProof="1">
                <a:solidFill>
                  <a:srgbClr val="FF0000"/>
                </a:solidFill>
              </a:rPr>
              <a:t>_x</a:t>
            </a:r>
            <a:r>
              <a:rPr lang="en-US" altLang="zh-CN" sz="1500" strike="noStrike" noProof="1">
                <a:solidFill>
                  <a:srgbClr val="FF0000"/>
                </a:solidFill>
              </a:rPr>
              <a:t>xx</a:t>
            </a:r>
            <a:r>
              <a:rPr lang="zh-CN" altLang="en-US" sz="1500" strike="noStrike" noProof="1"/>
              <a:t>：受保护成员，不能用</a:t>
            </a:r>
            <a:r>
              <a:rPr lang="en-US" altLang="zh-CN" sz="1500" strike="noStrike" noProof="1"/>
              <a:t>'from module import *'</a:t>
            </a:r>
            <a:r>
              <a:rPr lang="zh-CN" altLang="en-US" sz="1500" strike="noStrike" noProof="1"/>
              <a:t>导入；</a:t>
            </a:r>
          </a:p>
          <a:p>
            <a:pPr marL="678180" indent="-342265" defTabSz="914400" fontAlgn="base">
              <a:lnSpc>
                <a:spcPct val="150000"/>
              </a:lnSpc>
              <a:spcBef>
                <a:spcPts val="0"/>
              </a:spcBef>
              <a:spcAft>
                <a:spcPts val="0"/>
              </a:spcAft>
              <a:buSzPct val="90000"/>
              <a:buFont typeface="Wingdings" panose="05000000000000000000" charset="0"/>
              <a:buChar char=""/>
            </a:pPr>
            <a:r>
              <a:rPr lang="en-US" altLang="zh-CN" sz="1500" strike="noStrike" noProof="1">
                <a:solidFill>
                  <a:srgbClr val="FF0000"/>
                </a:solidFill>
              </a:rPr>
              <a:t>__xxx__</a:t>
            </a:r>
            <a:r>
              <a:rPr lang="zh-CN" altLang="en-US" sz="1500" strike="noStrike" noProof="1"/>
              <a:t>：系统定义的特殊成员；</a:t>
            </a:r>
          </a:p>
          <a:p>
            <a:pPr marL="678180" indent="-342265" defTabSz="914400" fontAlgn="base">
              <a:lnSpc>
                <a:spcPct val="150000"/>
              </a:lnSpc>
              <a:spcBef>
                <a:spcPts val="0"/>
              </a:spcBef>
              <a:spcAft>
                <a:spcPts val="0"/>
              </a:spcAft>
              <a:buSzPct val="90000"/>
              <a:buFont typeface="Wingdings" panose="05000000000000000000" charset="0"/>
              <a:buChar char=""/>
            </a:pPr>
            <a:r>
              <a:rPr lang="en-US" altLang="zh-CN" sz="1500" strike="noStrike" noProof="1">
                <a:solidFill>
                  <a:srgbClr val="FF0000"/>
                </a:solidFill>
              </a:rPr>
              <a:t>__xxx</a:t>
            </a:r>
            <a:r>
              <a:rPr lang="zh-CN" altLang="en-US" sz="1500" strike="noStrike" noProof="1"/>
              <a:t>：私有成员，只有类对象自己能访问，子类对象不能直接访问到这个成员，但在对象外部可以通过“对象名</a:t>
            </a:r>
            <a:r>
              <a:rPr lang="en-US" altLang="zh-CN" sz="1500" strike="noStrike" noProof="1"/>
              <a:t>._</a:t>
            </a:r>
            <a:r>
              <a:rPr lang="zh-CN" altLang="en-US" sz="1500" strike="noStrike" noProof="1"/>
              <a:t>类名</a:t>
            </a:r>
            <a:r>
              <a:rPr lang="en-US" altLang="zh-CN" sz="1500" strike="noStrike" noProof="1"/>
              <a:t>__xxx”</a:t>
            </a:r>
            <a:r>
              <a:rPr lang="zh-CN" altLang="en-US" sz="1500" strike="noStrike" noProof="1"/>
              <a:t>这样的特殊方式来访问。</a:t>
            </a:r>
          </a:p>
          <a:p>
            <a:pPr marL="25400" indent="472440" defTabSz="914400" fontAlgn="base">
              <a:lnSpc>
                <a:spcPct val="150000"/>
              </a:lnSpc>
              <a:spcBef>
                <a:spcPts val="0"/>
              </a:spcBef>
              <a:spcAft>
                <a:spcPts val="0"/>
              </a:spcAft>
              <a:buSzPct val="90000"/>
              <a:buFont typeface="Wingdings" panose="05000000000000000000" charset="0"/>
              <a:buChar char="v"/>
            </a:pPr>
            <a:r>
              <a:rPr lang="zh-CN" altLang="en-US" sz="1800" strike="noStrike" noProof="1"/>
              <a:t>注意：</a:t>
            </a:r>
            <a:r>
              <a:rPr lang="en-US" altLang="zh-CN" sz="1800" strike="noStrike" noProof="1">
                <a:solidFill>
                  <a:srgbClr val="FF0000"/>
                </a:solidFill>
              </a:rPr>
              <a:t>Python</a:t>
            </a:r>
            <a:r>
              <a:rPr lang="zh-CN" altLang="en-US" sz="1800" strike="noStrike" noProof="1">
                <a:solidFill>
                  <a:srgbClr val="FF0000"/>
                </a:solidFill>
              </a:rPr>
              <a:t>中不存在严格意义上的私有成员</a:t>
            </a:r>
            <a:r>
              <a:rPr lang="zh-CN" altLang="en-US" sz="1800" strike="noStrike" noProof="1"/>
              <a:t>。</a:t>
            </a:r>
          </a:p>
        </p:txBody>
      </p:sp>
      <p:sp>
        <p:nvSpPr>
          <p:cNvPr id="47107"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21</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DA879F-988F-4270-9C54-AD89994CC5D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399FA50-5AF8-4949-96BB-A8E4FEF663DE}"/>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8583BA3A-FF86-4209-AFF0-F54487A4403C}"/>
              </a:ext>
            </a:extLst>
          </p:cNvPr>
          <p:cNvSpPr>
            <a:spLocks noGrp="1"/>
          </p:cNvSpPr>
          <p:nvPr>
            <p:ph type="sldNum" sz="quarter" idx="12"/>
          </p:nvPr>
        </p:nvSpPr>
        <p:spPr/>
        <p:txBody>
          <a:bodyPr/>
          <a:lstStyle/>
          <a:p>
            <a:pPr lvl="0"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22</a:t>
            </a:fld>
            <a:endParaRPr lang="zh-CN" altLang="en-US" strike="noStrike" noProof="1"/>
          </a:p>
        </p:txBody>
      </p:sp>
      <p:pic>
        <p:nvPicPr>
          <p:cNvPr id="5" name="图片 4">
            <a:extLst>
              <a:ext uri="{FF2B5EF4-FFF2-40B4-BE49-F238E27FC236}">
                <a16:creationId xmlns:a16="http://schemas.microsoft.com/office/drawing/2014/main" id="{FBE76AD6-4040-4BCD-87B3-06E3C893A956}"/>
              </a:ext>
            </a:extLst>
          </p:cNvPr>
          <p:cNvPicPr>
            <a:picLocks noChangeAspect="1"/>
          </p:cNvPicPr>
          <p:nvPr/>
        </p:nvPicPr>
        <p:blipFill>
          <a:blip r:embed="rId2"/>
          <a:stretch>
            <a:fillRect/>
          </a:stretch>
        </p:blipFill>
        <p:spPr>
          <a:xfrm>
            <a:off x="1882588" y="1185430"/>
            <a:ext cx="5169994" cy="3409996"/>
          </a:xfrm>
          <a:prstGeom prst="rect">
            <a:avLst/>
          </a:prstGeom>
        </p:spPr>
      </p:pic>
    </p:spTree>
    <p:extLst>
      <p:ext uri="{BB962C8B-B14F-4D97-AF65-F5344CB8AC3E}">
        <p14:creationId xmlns:p14="http://schemas.microsoft.com/office/powerpoint/2010/main" val="98538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34817"/>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6.2  </a:t>
            </a:r>
            <a:r>
              <a:rPr lang="zh-CN" altLang="en-US" strike="noStrike" kern="1200" baseline="0" noProof="1">
                <a:effectLst>
                  <a:outerShdw blurRad="38100" dist="38100" dir="2700000">
                    <a:srgbClr val="C0C0C0"/>
                  </a:outerShdw>
                </a:effectLst>
                <a:latin typeface="+mj-lt"/>
                <a:ea typeface="+mj-ea"/>
                <a:cs typeface="+mj-cs"/>
              </a:rPr>
              <a:t>方法</a:t>
            </a:r>
          </a:p>
        </p:txBody>
      </p:sp>
      <p:sp>
        <p:nvSpPr>
          <p:cNvPr id="51202" name="文本占位符 34818"/>
          <p:cNvSpPr>
            <a:spLocks noGrp="1"/>
          </p:cNvSpPr>
          <p:nvPr>
            <p:ph idx="1"/>
          </p:nvPr>
        </p:nvSpPr>
        <p:spPr/>
        <p:txBody>
          <a:bodyPr anchor="t"/>
          <a:lstStyle/>
          <a:p>
            <a:pPr defTabSz="914400">
              <a:lnSpc>
                <a:spcPct val="120000"/>
              </a:lnSpc>
              <a:spcBef>
                <a:spcPct val="0"/>
              </a:spcBef>
              <a:buSzPct val="90000"/>
              <a:buFont typeface="Wingdings" panose="05000000000000000000" charset="0"/>
              <a:buChar char="§"/>
            </a:pPr>
            <a:r>
              <a:rPr lang="zh-CN" altLang="en-US" sz="1800" dirty="0"/>
              <a:t>在类中定义的方法可以粗略分为四大类：</a:t>
            </a:r>
            <a:r>
              <a:rPr lang="zh-CN" altLang="en-US" sz="1800" dirty="0">
                <a:solidFill>
                  <a:srgbClr val="FF0000"/>
                </a:solidFill>
              </a:rPr>
              <a:t>公有方法</a:t>
            </a:r>
            <a:r>
              <a:rPr lang="zh-CN" altLang="en-US" sz="1800" dirty="0"/>
              <a:t>、</a:t>
            </a:r>
            <a:r>
              <a:rPr lang="zh-CN" altLang="en-US" sz="1800" dirty="0">
                <a:solidFill>
                  <a:srgbClr val="FF0000"/>
                </a:solidFill>
              </a:rPr>
              <a:t>私有方法</a:t>
            </a:r>
            <a:r>
              <a:rPr lang="zh-CN" altLang="en-US" sz="1800" dirty="0"/>
              <a:t>、</a:t>
            </a:r>
            <a:r>
              <a:rPr lang="zh-CN" altLang="en-US" sz="1800" dirty="0">
                <a:solidFill>
                  <a:srgbClr val="FF0000"/>
                </a:solidFill>
              </a:rPr>
              <a:t>静态方法</a:t>
            </a:r>
            <a:r>
              <a:rPr lang="zh-CN" altLang="en-US" sz="1800" dirty="0"/>
              <a:t>和</a:t>
            </a:r>
            <a:r>
              <a:rPr lang="zh-CN" altLang="en-US" sz="1800" dirty="0">
                <a:solidFill>
                  <a:srgbClr val="FF0000"/>
                </a:solidFill>
              </a:rPr>
              <a:t>类方法</a:t>
            </a:r>
            <a:r>
              <a:rPr lang="zh-CN" altLang="en-US" sz="1800" dirty="0"/>
              <a:t>。</a:t>
            </a:r>
          </a:p>
          <a:p>
            <a:pPr defTabSz="914400">
              <a:lnSpc>
                <a:spcPct val="150000"/>
              </a:lnSpc>
              <a:spcBef>
                <a:spcPts val="600"/>
              </a:spcBef>
              <a:spcAft>
                <a:spcPts val="600"/>
              </a:spcAft>
              <a:buSzPct val="90000"/>
              <a:buFont typeface="Wingdings" panose="05000000000000000000" charset="0"/>
              <a:buChar char="ü"/>
            </a:pPr>
            <a:r>
              <a:rPr lang="zh-CN" altLang="en-US" sz="1600" dirty="0"/>
              <a:t>私有方法的名字以两个下划线“</a:t>
            </a:r>
            <a:r>
              <a:rPr lang="en-US" altLang="zh-CN" sz="1600" dirty="0"/>
              <a:t>__”</a:t>
            </a:r>
            <a:r>
              <a:rPr lang="zh-CN" altLang="en-US" sz="1600" dirty="0"/>
              <a:t>开始，每个对象都有自己的公有方法和私有方法，在这两类方法中</a:t>
            </a:r>
            <a:r>
              <a:rPr lang="zh-CN" altLang="en-US" sz="1600" dirty="0">
                <a:solidFill>
                  <a:srgbClr val="FF0000"/>
                </a:solidFill>
              </a:rPr>
              <a:t>可以访问属于类和对象的成员</a:t>
            </a:r>
            <a:r>
              <a:rPr lang="zh-CN" altLang="en-US" sz="1600" dirty="0"/>
              <a:t>；</a:t>
            </a:r>
          </a:p>
          <a:p>
            <a:pPr defTabSz="914400">
              <a:lnSpc>
                <a:spcPct val="150000"/>
              </a:lnSpc>
              <a:spcBef>
                <a:spcPts val="600"/>
              </a:spcBef>
              <a:spcAft>
                <a:spcPts val="600"/>
              </a:spcAft>
              <a:buSzPct val="90000"/>
              <a:buFont typeface="Wingdings" panose="05000000000000000000" charset="0"/>
              <a:buChar char="ü"/>
            </a:pPr>
            <a:r>
              <a:rPr lang="zh-CN" altLang="en-US" sz="1600" dirty="0"/>
              <a:t>公有方法通过对象名直接调用，</a:t>
            </a:r>
            <a:r>
              <a:rPr lang="zh-CN" altLang="en-US" sz="1600" dirty="0">
                <a:solidFill>
                  <a:srgbClr val="FF0000"/>
                </a:solidFill>
              </a:rPr>
              <a:t>私有方法不能通过对象名直接调用</a:t>
            </a:r>
            <a:r>
              <a:rPr lang="zh-CN" altLang="en-US" sz="1600" dirty="0"/>
              <a:t>，只能在属于对象的方法中通过</a:t>
            </a:r>
            <a:r>
              <a:rPr lang="en-US" altLang="zh-CN" sz="1600" dirty="0"/>
              <a:t>self</a:t>
            </a:r>
            <a:r>
              <a:rPr lang="zh-CN" altLang="en-US" sz="1600" dirty="0"/>
              <a:t>调用或在外部通过</a:t>
            </a:r>
            <a:r>
              <a:rPr lang="en-US" altLang="zh-CN" sz="1600" dirty="0"/>
              <a:t>Python</a:t>
            </a:r>
            <a:r>
              <a:rPr lang="zh-CN" altLang="en-US" sz="1600" dirty="0"/>
              <a:t>支持的特殊方式来调用。</a:t>
            </a:r>
          </a:p>
          <a:p>
            <a:pPr defTabSz="914400">
              <a:lnSpc>
                <a:spcPct val="150000"/>
              </a:lnSpc>
              <a:spcBef>
                <a:spcPts val="600"/>
              </a:spcBef>
              <a:spcAft>
                <a:spcPts val="600"/>
              </a:spcAft>
              <a:buSzPct val="90000"/>
              <a:buFont typeface="Wingdings" panose="05000000000000000000" charset="0"/>
              <a:buChar char="ü"/>
            </a:pPr>
            <a:r>
              <a:rPr lang="zh-CN" altLang="en-US" sz="1600" dirty="0"/>
              <a:t>如果通过类名来调用属于对象的公有方法，需要显式为该方法的</a:t>
            </a:r>
            <a:r>
              <a:rPr lang="en-US" altLang="zh-CN" sz="1600" dirty="0"/>
              <a:t>self</a:t>
            </a:r>
            <a:r>
              <a:rPr lang="zh-CN" altLang="en-US" sz="1600" dirty="0"/>
              <a:t>参数传递一个对象名，用来明确指定访问哪个对象的数据成员。</a:t>
            </a:r>
          </a:p>
        </p:txBody>
      </p:sp>
      <p:sp>
        <p:nvSpPr>
          <p:cNvPr id="5120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23</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70" y="10956"/>
            <a:ext cx="9116695" cy="900746"/>
          </a:xfrm>
        </p:spPr>
        <p:txBody>
          <a:bodyPr/>
          <a:lstStyle/>
          <a:p>
            <a:pPr fontAlgn="base"/>
            <a:r>
              <a:rPr lang="en-US" altLang="zh-CN" strike="noStrike" noProof="1">
                <a:effectLst>
                  <a:outerShdw blurRad="38100" dist="38100" dir="2700000">
                    <a:srgbClr val="C0C0C0"/>
                  </a:outerShdw>
                </a:effectLst>
                <a:sym typeface="+mn-ea"/>
              </a:rPr>
              <a:t>6.2  </a:t>
            </a:r>
            <a:r>
              <a:rPr lang="zh-CN" altLang="en-US" strike="noStrike" noProof="1">
                <a:effectLst>
                  <a:outerShdw blurRad="38100" dist="38100" dir="2700000">
                    <a:srgbClr val="C0C0C0"/>
                  </a:outerShdw>
                </a:effectLst>
                <a:sym typeface="+mn-ea"/>
              </a:rPr>
              <a:t>方法</a:t>
            </a:r>
            <a:endParaRPr lang="zh-CN" altLang="en-US" strike="noStrike" noProof="1"/>
          </a:p>
        </p:txBody>
      </p:sp>
      <p:sp>
        <p:nvSpPr>
          <p:cNvPr id="52226" name="内容占位符 2"/>
          <p:cNvSpPr>
            <a:spLocks noGrp="1"/>
          </p:cNvSpPr>
          <p:nvPr>
            <p:ph idx="1"/>
          </p:nvPr>
        </p:nvSpPr>
        <p:spPr/>
        <p:txBody>
          <a:bodyPr anchor="t"/>
          <a:lstStyle/>
          <a:p>
            <a:pPr marL="285750" indent="-285750" defTabSz="914400">
              <a:lnSpc>
                <a:spcPct val="150000"/>
              </a:lnSpc>
              <a:spcBef>
                <a:spcPts val="600"/>
              </a:spcBef>
              <a:spcAft>
                <a:spcPts val="600"/>
              </a:spcAft>
              <a:buSzPct val="90000"/>
              <a:buFont typeface="Wingdings" panose="05000000000000000000" charset="0"/>
              <a:buChar char="ü"/>
            </a:pPr>
            <a:r>
              <a:rPr lang="zh-CN" altLang="en-US" sz="1600"/>
              <a:t>静态方法和类方法都</a:t>
            </a:r>
            <a:r>
              <a:rPr lang="zh-CN" altLang="en-US" sz="1600">
                <a:solidFill>
                  <a:srgbClr val="FF0000"/>
                </a:solidFill>
              </a:rPr>
              <a:t>可以</a:t>
            </a:r>
            <a:r>
              <a:rPr lang="zh-CN" altLang="en-US" sz="1600"/>
              <a:t>通过类名和对象名调用，但</a:t>
            </a:r>
            <a:r>
              <a:rPr lang="zh-CN" altLang="en-US" sz="1600">
                <a:solidFill>
                  <a:srgbClr val="FF0000"/>
                </a:solidFill>
              </a:rPr>
              <a:t>不能</a:t>
            </a:r>
            <a:r>
              <a:rPr lang="zh-CN" altLang="en-US" sz="1600"/>
              <a:t>直接访问属于对象的成员，只能访问属于类的成员。</a:t>
            </a:r>
          </a:p>
          <a:p>
            <a:pPr marL="285750" indent="-285750" defTabSz="914400">
              <a:lnSpc>
                <a:spcPct val="150000"/>
              </a:lnSpc>
              <a:spcBef>
                <a:spcPts val="600"/>
              </a:spcBef>
              <a:spcAft>
                <a:spcPts val="600"/>
              </a:spcAft>
              <a:buSzPct val="90000"/>
              <a:buFont typeface="Wingdings" panose="05000000000000000000" charset="0"/>
              <a:buChar char="ü"/>
            </a:pPr>
            <a:r>
              <a:rPr lang="zh-CN" altLang="en-US" sz="1600"/>
              <a:t>静态方法可以没有参数。</a:t>
            </a:r>
          </a:p>
          <a:p>
            <a:pPr marL="285750" indent="-285750" defTabSz="914400">
              <a:lnSpc>
                <a:spcPct val="150000"/>
              </a:lnSpc>
              <a:spcBef>
                <a:spcPts val="600"/>
              </a:spcBef>
              <a:spcAft>
                <a:spcPts val="600"/>
              </a:spcAft>
              <a:buSzPct val="90000"/>
              <a:buFont typeface="Wingdings" panose="05000000000000000000" charset="0"/>
              <a:buChar char="ü"/>
            </a:pPr>
            <a:r>
              <a:rPr lang="zh-CN" altLang="en-US" sz="1600">
                <a:solidFill>
                  <a:srgbClr val="FF0000"/>
                </a:solidFill>
              </a:rPr>
              <a:t>一般将</a:t>
            </a:r>
            <a:r>
              <a:rPr lang="en-US" altLang="zh-CN" sz="1600">
                <a:solidFill>
                  <a:srgbClr val="FF0000"/>
                </a:solidFill>
              </a:rPr>
              <a:t>cls</a:t>
            </a:r>
            <a:r>
              <a:rPr lang="zh-CN" altLang="en-US" sz="1600">
                <a:solidFill>
                  <a:srgbClr val="FF0000"/>
                </a:solidFill>
              </a:rPr>
              <a:t>作为类方法的第一个参数名称</a:t>
            </a:r>
            <a:r>
              <a:rPr lang="zh-CN" altLang="en-US" sz="1600"/>
              <a:t>，但也可以使用其他的名字作为参数，并且在调用类方法时不需要为该参数传递值。</a:t>
            </a:r>
          </a:p>
        </p:txBody>
      </p:sp>
      <p:sp>
        <p:nvSpPr>
          <p:cNvPr id="52227" name="Slide Number Placeholder 2"/>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24</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Content Placeholder 2"/>
          <p:cNvSpPr>
            <a:spLocks noGrp="1"/>
          </p:cNvSpPr>
          <p:nvPr>
            <p:ph idx="1"/>
          </p:nvPr>
        </p:nvSpPr>
        <p:spPr>
          <a:xfrm>
            <a:off x="324485" y="1082675"/>
            <a:ext cx="7334250" cy="3395345"/>
          </a:xfrm>
        </p:spPr>
        <p:txBody>
          <a:bodyPr anchor="t"/>
          <a:lstStyle/>
          <a:p>
            <a:pPr marL="0" indent="0">
              <a:spcBef>
                <a:spcPts val="0"/>
              </a:spcBef>
              <a:buNone/>
            </a:pPr>
            <a:r>
              <a:rPr lang="en-US" altLang="en-US" sz="1400">
                <a:latin typeface="Consolas" panose="020B0609020204030204" charset="0"/>
                <a:cs typeface="Consolas" panose="020B0609020204030204" charset="0"/>
              </a:rPr>
              <a:t>&gt;&gt;&gt; class Root:</a:t>
            </a:r>
          </a:p>
          <a:p>
            <a:pPr marL="0" indent="0">
              <a:spcBef>
                <a:spcPts val="0"/>
              </a:spcBef>
              <a:buNone/>
            </a:pPr>
            <a:r>
              <a:rPr lang="en-US" altLang="en-US" sz="1400">
                <a:latin typeface="Consolas" panose="020B0609020204030204" charset="0"/>
                <a:cs typeface="Consolas" panose="020B0609020204030204" charset="0"/>
              </a:rPr>
              <a:t>    __total = 0</a:t>
            </a:r>
          </a:p>
          <a:p>
            <a:pPr marL="0" indent="0">
              <a:spcBef>
                <a:spcPts val="0"/>
              </a:spcBef>
              <a:buNone/>
            </a:pPr>
            <a:r>
              <a:rPr lang="en-US" altLang="en-US" sz="1400">
                <a:latin typeface="Consolas" panose="020B0609020204030204" charset="0"/>
                <a:cs typeface="Consolas" panose="020B0609020204030204" charset="0"/>
              </a:rPr>
              <a:t>    def __init__(self, v):    #构造</a:t>
            </a:r>
            <a:r>
              <a:rPr lang="zh-CN" altLang="en-US" sz="1400">
                <a:latin typeface="Consolas" panose="020B0609020204030204" charset="0"/>
                <a:cs typeface="Consolas" panose="020B0609020204030204" charset="0"/>
              </a:rPr>
              <a:t>方法</a:t>
            </a:r>
          </a:p>
          <a:p>
            <a:pPr marL="0" indent="0">
              <a:spcBef>
                <a:spcPts val="0"/>
              </a:spcBef>
              <a:buNone/>
            </a:pPr>
            <a:r>
              <a:rPr lang="en-US" altLang="en-US" sz="1400">
                <a:latin typeface="Consolas" panose="020B0609020204030204" charset="0"/>
                <a:cs typeface="Consolas" panose="020B0609020204030204" charset="0"/>
              </a:rPr>
              <a:t>        self.__value = v</a:t>
            </a:r>
          </a:p>
          <a:p>
            <a:pPr marL="0" indent="0">
              <a:spcBef>
                <a:spcPts val="0"/>
              </a:spcBef>
              <a:buNone/>
            </a:pPr>
            <a:r>
              <a:rPr lang="en-US" altLang="en-US" sz="1400">
                <a:latin typeface="Consolas" panose="020B0609020204030204" charset="0"/>
                <a:cs typeface="Consolas" panose="020B0609020204030204" charset="0"/>
              </a:rPr>
              <a:t>        Root.__total += 1</a:t>
            </a:r>
          </a:p>
          <a:p>
            <a:pPr marL="0" indent="0">
              <a:spcBef>
                <a:spcPts val="0"/>
              </a:spcBef>
              <a:buNone/>
            </a:pPr>
            <a:endParaRPr lang="en-US" altLang="en-US" sz="1400">
              <a:latin typeface="Consolas" panose="020B0609020204030204" charset="0"/>
              <a:cs typeface="Consolas" panose="020B0609020204030204" charset="0"/>
            </a:endParaRPr>
          </a:p>
          <a:p>
            <a:pPr marL="0" indent="0">
              <a:spcBef>
                <a:spcPts val="0"/>
              </a:spcBef>
              <a:buNone/>
            </a:pPr>
            <a:r>
              <a:rPr lang="en-US" altLang="en-US" sz="1400">
                <a:latin typeface="Consolas" panose="020B0609020204030204" charset="0"/>
                <a:cs typeface="Consolas" panose="020B0609020204030204" charset="0"/>
              </a:rPr>
              <a:t>    def show(self):           #普通实例方法</a:t>
            </a:r>
          </a:p>
          <a:p>
            <a:pPr marL="0" indent="0">
              <a:spcBef>
                <a:spcPts val="0"/>
              </a:spcBef>
              <a:buNone/>
            </a:pPr>
            <a:r>
              <a:rPr lang="en-US" altLang="en-US" sz="1400">
                <a:latin typeface="Consolas" panose="020B0609020204030204" charset="0"/>
                <a:cs typeface="Consolas" panose="020B0609020204030204" charset="0"/>
              </a:rPr>
              <a:t>        print('self.__value:', self.__value)</a:t>
            </a:r>
          </a:p>
          <a:p>
            <a:pPr marL="0" indent="0">
              <a:spcBef>
                <a:spcPts val="0"/>
              </a:spcBef>
              <a:buNone/>
            </a:pPr>
            <a:r>
              <a:rPr lang="en-US" altLang="en-US" sz="1400">
                <a:latin typeface="Consolas" panose="020B0609020204030204" charset="0"/>
                <a:cs typeface="Consolas" panose="020B0609020204030204" charset="0"/>
              </a:rPr>
              <a:t>        print('Root.__total:', Root.__total)</a:t>
            </a:r>
          </a:p>
          <a:p>
            <a:pPr marL="0" indent="0">
              <a:spcBef>
                <a:spcPts val="0"/>
              </a:spcBef>
              <a:buNone/>
            </a:pPr>
            <a:endParaRPr lang="en-US" altLang="en-US" sz="1400">
              <a:latin typeface="Consolas" panose="020B0609020204030204" charset="0"/>
              <a:cs typeface="Consolas" panose="020B0609020204030204" charset="0"/>
            </a:endParaRPr>
          </a:p>
          <a:p>
            <a:pPr marL="0" indent="0">
              <a:spcBef>
                <a:spcPts val="0"/>
              </a:spcBef>
              <a:buNone/>
            </a:pPr>
            <a:r>
              <a:rPr lang="en-US" altLang="en-US" sz="1400">
                <a:latin typeface="Consolas" panose="020B0609020204030204" charset="0"/>
                <a:cs typeface="Consolas" panose="020B0609020204030204" charset="0"/>
              </a:rPr>
              <a:t>    @classmethod              #修饰器，声明类方法</a:t>
            </a:r>
          </a:p>
          <a:p>
            <a:pPr marL="0" indent="0">
              <a:spcBef>
                <a:spcPts val="0"/>
              </a:spcBef>
              <a:buNone/>
            </a:pPr>
            <a:r>
              <a:rPr lang="en-US" altLang="en-US" sz="1400">
                <a:latin typeface="Consolas" panose="020B0609020204030204" charset="0"/>
                <a:cs typeface="Consolas" panose="020B0609020204030204" charset="0"/>
              </a:rPr>
              <a:t>    def classShowTotal(cls):  #类方法</a:t>
            </a:r>
          </a:p>
          <a:p>
            <a:pPr marL="0" indent="0">
              <a:spcBef>
                <a:spcPts val="0"/>
              </a:spcBef>
              <a:buNone/>
            </a:pPr>
            <a:r>
              <a:rPr lang="en-US" altLang="en-US" sz="1400">
                <a:latin typeface="Consolas" panose="020B0609020204030204" charset="0"/>
                <a:cs typeface="Consolas" panose="020B0609020204030204" charset="0"/>
              </a:rPr>
              <a:t>        print(cls.__total)</a:t>
            </a:r>
          </a:p>
          <a:p>
            <a:pPr marL="0" indent="0">
              <a:spcBef>
                <a:spcPts val="0"/>
              </a:spcBef>
              <a:buNone/>
            </a:pPr>
            <a:endParaRPr lang="en-US" altLang="en-US" sz="1400">
              <a:latin typeface="Consolas" panose="020B0609020204030204" charset="0"/>
              <a:cs typeface="Consolas" panose="020B0609020204030204" charset="0"/>
            </a:endParaRPr>
          </a:p>
          <a:p>
            <a:pPr marL="0" indent="0">
              <a:spcBef>
                <a:spcPts val="0"/>
              </a:spcBef>
              <a:buNone/>
            </a:pPr>
            <a:r>
              <a:rPr lang="en-US" altLang="en-US" sz="1400">
                <a:latin typeface="Consolas" panose="020B0609020204030204" charset="0"/>
                <a:cs typeface="Consolas" panose="020B0609020204030204" charset="0"/>
              </a:rPr>
              <a:t>    @staticmethod             #修饰器，声明静态方法</a:t>
            </a:r>
          </a:p>
          <a:p>
            <a:pPr marL="0" indent="0">
              <a:spcBef>
                <a:spcPts val="0"/>
              </a:spcBef>
              <a:buNone/>
            </a:pPr>
            <a:r>
              <a:rPr lang="en-US" altLang="en-US" sz="1400">
                <a:latin typeface="Consolas" panose="020B0609020204030204" charset="0"/>
                <a:cs typeface="Consolas" panose="020B0609020204030204" charset="0"/>
              </a:rPr>
              <a:t>    def staticShowTotal():    #静态方法</a:t>
            </a:r>
          </a:p>
          <a:p>
            <a:pPr marL="0" indent="0">
              <a:spcBef>
                <a:spcPts val="0"/>
              </a:spcBef>
              <a:buNone/>
            </a:pPr>
            <a:r>
              <a:rPr lang="en-US" altLang="en-US" sz="1400">
                <a:latin typeface="Consolas" panose="020B0609020204030204" charset="0"/>
                <a:cs typeface="Consolas" panose="020B0609020204030204" charset="0"/>
              </a:rPr>
              <a:t>        print(Root.__total)</a:t>
            </a:r>
          </a:p>
        </p:txBody>
      </p:sp>
      <p:sp>
        <p:nvSpPr>
          <p:cNvPr id="43009" name="标题 35841"/>
          <p:cNvSpPr>
            <a:spLocks noGrp="1"/>
          </p:cNvSpPr>
          <p:nvPr>
            <p:ph type="title"/>
          </p:nvPr>
        </p:nvSpPr>
        <p:spPr>
          <a:xfrm>
            <a:off x="13970" y="10956"/>
            <a:ext cx="9116695" cy="900746"/>
          </a:xfrm>
        </p:spPr>
        <p:txBody>
          <a:bodyPr anchor="ctr"/>
          <a:lstStyle/>
          <a:p>
            <a:pPr defTabSz="914400" fontAlgn="base">
              <a:buNone/>
            </a:pPr>
            <a:r>
              <a:rPr lang="zh-CN" altLang="en-US" strike="noStrike" kern="1200" baseline="0" noProof="1">
                <a:effectLst>
                  <a:outerShdw blurRad="38100" dist="38100" dir="2700000">
                    <a:srgbClr val="C0C0C0"/>
                  </a:outerShdw>
                </a:effectLst>
                <a:latin typeface="+mj-lt"/>
                <a:ea typeface="+mj-ea"/>
                <a:cs typeface="+mj-cs"/>
              </a:rPr>
              <a:t>6.2  方法</a:t>
            </a:r>
          </a:p>
        </p:txBody>
      </p:sp>
      <p:sp>
        <p:nvSpPr>
          <p:cNvPr id="53251"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25</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36865"/>
          <p:cNvSpPr>
            <a:spLocks noGrp="1"/>
          </p:cNvSpPr>
          <p:nvPr>
            <p:ph type="title"/>
          </p:nvPr>
        </p:nvSpPr>
        <p:spPr>
          <a:xfrm>
            <a:off x="13970" y="10956"/>
            <a:ext cx="9116695" cy="900746"/>
          </a:xfrm>
        </p:spPr>
        <p:txBody>
          <a:bodyPr anchor="ctr"/>
          <a:lstStyle/>
          <a:p>
            <a:pPr defTabSz="914400" fontAlgn="base">
              <a:buNone/>
            </a:pPr>
            <a:r>
              <a:rPr lang="zh-CN" altLang="en-US" strike="noStrike" kern="1200" baseline="0" noProof="1">
                <a:effectLst>
                  <a:outerShdw blurRad="38100" dist="38100" dir="2700000">
                    <a:srgbClr val="C0C0C0"/>
                  </a:outerShdw>
                </a:effectLst>
                <a:latin typeface="+mj-lt"/>
                <a:ea typeface="+mj-ea"/>
                <a:cs typeface="+mj-cs"/>
              </a:rPr>
              <a:t>6.2  方法</a:t>
            </a:r>
          </a:p>
        </p:txBody>
      </p:sp>
      <p:sp>
        <p:nvSpPr>
          <p:cNvPr id="54274" name="文本占位符 36866"/>
          <p:cNvSpPr>
            <a:spLocks noGrp="1"/>
          </p:cNvSpPr>
          <p:nvPr>
            <p:ph idx="1"/>
          </p:nvPr>
        </p:nvSpPr>
        <p:spPr>
          <a:xfrm>
            <a:off x="388620" y="1256030"/>
            <a:ext cx="7270115" cy="3395345"/>
          </a:xfrm>
        </p:spPr>
        <p:txBody>
          <a:bodyPr anchor="t"/>
          <a:lstStyle/>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r = Root(3)</a:t>
            </a: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r.classShowTotal()              #</a:t>
            </a:r>
            <a:r>
              <a:rPr lang="zh-CN" altLang="en-US" sz="1600">
                <a:latin typeface="Consolas" panose="020B0609020204030204" charset="0"/>
              </a:rPr>
              <a:t>通过对象来调用类方法</a:t>
            </a: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1</a:t>
            </a: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r.staticShowTotal()             #</a:t>
            </a:r>
            <a:r>
              <a:rPr lang="zh-CN" altLang="en-US" sz="1600">
                <a:latin typeface="Consolas" panose="020B0609020204030204" charset="0"/>
              </a:rPr>
              <a:t>通过对象来调用静态方法</a:t>
            </a: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1</a:t>
            </a: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r.show()</a:t>
            </a: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self.__value: 3</a:t>
            </a: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Root.__total: 1</a:t>
            </a: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rr = Root(5)</a:t>
            </a: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Root.classShowTotal()           #</a:t>
            </a:r>
            <a:r>
              <a:rPr lang="zh-CN" altLang="en-US" sz="1600">
                <a:latin typeface="Consolas" panose="020B0609020204030204" charset="0"/>
              </a:rPr>
              <a:t>通过类名调用类方法</a:t>
            </a: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2</a:t>
            </a: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Root.staticShowTotal()          #</a:t>
            </a:r>
            <a:r>
              <a:rPr lang="zh-CN" altLang="en-US" sz="1600">
                <a:latin typeface="Consolas" panose="020B0609020204030204" charset="0"/>
              </a:rPr>
              <a:t>通过类名调用静态方法</a:t>
            </a: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2</a:t>
            </a:r>
          </a:p>
        </p:txBody>
      </p:sp>
      <p:sp>
        <p:nvSpPr>
          <p:cNvPr id="5427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26</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37889"/>
          <p:cNvSpPr>
            <a:spLocks noGrp="1"/>
          </p:cNvSpPr>
          <p:nvPr>
            <p:ph type="title"/>
          </p:nvPr>
        </p:nvSpPr>
        <p:spPr>
          <a:xfrm>
            <a:off x="13970" y="10956"/>
            <a:ext cx="9116695" cy="900746"/>
          </a:xfrm>
        </p:spPr>
        <p:txBody>
          <a:bodyPr anchor="ctr"/>
          <a:lstStyle/>
          <a:p>
            <a:pPr defTabSz="914400" fontAlgn="base">
              <a:buNone/>
            </a:pPr>
            <a:r>
              <a:rPr lang="zh-CN" altLang="en-US" strike="noStrike" kern="1200" baseline="0" noProof="1">
                <a:effectLst>
                  <a:outerShdw blurRad="38100" dist="38100" dir="2700000">
                    <a:srgbClr val="C0C0C0"/>
                  </a:outerShdw>
                </a:effectLst>
                <a:latin typeface="+mj-lt"/>
                <a:ea typeface="+mj-ea"/>
                <a:cs typeface="+mj-cs"/>
              </a:rPr>
              <a:t>6.2  方法</a:t>
            </a:r>
          </a:p>
        </p:txBody>
      </p:sp>
      <p:sp>
        <p:nvSpPr>
          <p:cNvPr id="55298" name="文本占位符 37890"/>
          <p:cNvSpPr>
            <a:spLocks noGrp="1"/>
          </p:cNvSpPr>
          <p:nvPr>
            <p:ph idx="1"/>
          </p:nvPr>
        </p:nvSpPr>
        <p:spPr>
          <a:xfrm>
            <a:off x="471805" y="1263650"/>
            <a:ext cx="8214360" cy="3398520"/>
          </a:xfrm>
        </p:spPr>
        <p:txBody>
          <a:bodyPr anchor="t"/>
          <a:lstStyle/>
          <a:p>
            <a:pPr marL="1905" indent="-344805" defTabSz="914400">
              <a:lnSpc>
                <a:spcPct val="100000"/>
              </a:lnSpc>
              <a:spcBef>
                <a:spcPts val="600"/>
              </a:spcBef>
              <a:buSzPct val="90000"/>
              <a:buFont typeface="Wingdings" panose="05000000000000000000" pitchFamily="2" charset="2"/>
              <a:buNone/>
            </a:pPr>
            <a:r>
              <a:rPr lang="en-US" altLang="zh-CN" sz="1600">
                <a:latin typeface="Consolas" panose="020B0609020204030204" charset="0"/>
              </a:rPr>
              <a:t>&gt;&gt;&gt; Root.show()    #</a:t>
            </a:r>
            <a:r>
              <a:rPr lang="zh-CN" altLang="en-US" sz="1600">
                <a:latin typeface="Consolas" panose="020B0609020204030204" charset="0"/>
              </a:rPr>
              <a:t>试图通过类名直接调用实例方法，失败</a:t>
            </a:r>
          </a:p>
          <a:p>
            <a:pPr marL="1905" indent="-344805" defTabSz="914400">
              <a:lnSpc>
                <a:spcPct val="100000"/>
              </a:lnSpc>
              <a:spcBef>
                <a:spcPts val="600"/>
              </a:spcBef>
              <a:buSzPct val="90000"/>
              <a:buFont typeface="Wingdings" panose="05000000000000000000" pitchFamily="2" charset="2"/>
              <a:buNone/>
            </a:pPr>
            <a:r>
              <a:rPr lang="en-US" altLang="zh-CN" sz="1600">
                <a:solidFill>
                  <a:srgbClr val="FF0000"/>
                </a:solidFill>
                <a:latin typeface="Consolas" panose="020B0609020204030204" charset="0"/>
              </a:rPr>
              <a:t>TypeError: unbound method show() must be called with Root instance as first argument (got nothing instead)</a:t>
            </a:r>
          </a:p>
          <a:p>
            <a:pPr marL="1905" indent="-344805" defTabSz="914400">
              <a:lnSpc>
                <a:spcPct val="100000"/>
              </a:lnSpc>
              <a:spcBef>
                <a:spcPts val="600"/>
              </a:spcBef>
              <a:buSzPct val="90000"/>
              <a:buFont typeface="Wingdings" panose="05000000000000000000" pitchFamily="2" charset="2"/>
              <a:buNone/>
            </a:pPr>
            <a:r>
              <a:rPr lang="en-US" altLang="zh-CN" sz="1600">
                <a:latin typeface="Consolas" panose="020B0609020204030204" charset="0"/>
              </a:rPr>
              <a:t>&gt;&gt;&gt; Root.show(r)   #</a:t>
            </a:r>
            <a:r>
              <a:rPr lang="zh-CN" altLang="en-US" sz="1600">
                <a:latin typeface="Consolas" panose="020B0609020204030204" charset="0"/>
              </a:rPr>
              <a:t>但是可以通过这种方法来调用方法并访问实例成员</a:t>
            </a:r>
          </a:p>
          <a:p>
            <a:pPr marL="1905" indent="-344805" defTabSz="914400">
              <a:lnSpc>
                <a:spcPct val="100000"/>
              </a:lnSpc>
              <a:spcBef>
                <a:spcPts val="600"/>
              </a:spcBef>
              <a:buSzPct val="90000"/>
              <a:buFont typeface="Wingdings" panose="05000000000000000000" pitchFamily="2" charset="2"/>
              <a:buNone/>
            </a:pPr>
            <a:r>
              <a:rPr lang="en-US" altLang="zh-CN" sz="1600">
                <a:solidFill>
                  <a:srgbClr val="00B0F0"/>
                </a:solidFill>
                <a:latin typeface="Consolas" panose="020B0609020204030204" charset="0"/>
              </a:rPr>
              <a:t>self.__value: 3</a:t>
            </a:r>
          </a:p>
          <a:p>
            <a:pPr marL="1905" indent="-344805" defTabSz="914400">
              <a:lnSpc>
                <a:spcPct val="100000"/>
              </a:lnSpc>
              <a:spcBef>
                <a:spcPts val="600"/>
              </a:spcBef>
              <a:buSzPct val="90000"/>
              <a:buFont typeface="Wingdings" panose="05000000000000000000" pitchFamily="2" charset="2"/>
              <a:buNone/>
            </a:pPr>
            <a:r>
              <a:rPr lang="en-US" altLang="zh-CN" sz="1600">
                <a:solidFill>
                  <a:srgbClr val="00B0F0"/>
                </a:solidFill>
                <a:latin typeface="Consolas" panose="020B0609020204030204" charset="0"/>
              </a:rPr>
              <a:t>Root.__total: 2</a:t>
            </a:r>
          </a:p>
          <a:p>
            <a:pPr marL="1905" indent="-344805" defTabSz="914400">
              <a:lnSpc>
                <a:spcPct val="100000"/>
              </a:lnSpc>
              <a:spcBef>
                <a:spcPts val="600"/>
              </a:spcBef>
              <a:buSzPct val="90000"/>
              <a:buFont typeface="Wingdings" panose="05000000000000000000" pitchFamily="2" charset="2"/>
              <a:buNone/>
            </a:pPr>
            <a:r>
              <a:rPr lang="en-US" altLang="zh-CN" sz="1600">
                <a:latin typeface="Consolas" panose="020B0609020204030204" charset="0"/>
              </a:rPr>
              <a:t>&gt;&gt;&gt; Root.show(rr)  #</a:t>
            </a:r>
            <a:r>
              <a:rPr lang="zh-CN" altLang="en-US" sz="1600">
                <a:latin typeface="Consolas" panose="020B0609020204030204" charset="0"/>
              </a:rPr>
              <a:t>通过类名调用实例方法时为</a:t>
            </a:r>
            <a:r>
              <a:rPr lang="en-US" altLang="zh-CN" sz="1600">
                <a:latin typeface="Consolas" panose="020B0609020204030204" charset="0"/>
              </a:rPr>
              <a:t>self</a:t>
            </a:r>
            <a:r>
              <a:rPr lang="zh-CN" altLang="en-US" sz="1600">
                <a:latin typeface="Consolas" panose="020B0609020204030204" charset="0"/>
              </a:rPr>
              <a:t>参数显式传递对象名</a:t>
            </a:r>
          </a:p>
          <a:p>
            <a:pPr marL="1905" indent="-344805" defTabSz="914400">
              <a:lnSpc>
                <a:spcPct val="100000"/>
              </a:lnSpc>
              <a:spcBef>
                <a:spcPts val="600"/>
              </a:spcBef>
              <a:buSzPct val="90000"/>
              <a:buFont typeface="Wingdings" panose="05000000000000000000" pitchFamily="2" charset="2"/>
              <a:buNone/>
            </a:pPr>
            <a:r>
              <a:rPr lang="en-US" altLang="zh-CN" sz="1600">
                <a:solidFill>
                  <a:srgbClr val="00B0F0"/>
                </a:solidFill>
                <a:latin typeface="Consolas" panose="020B0609020204030204" charset="0"/>
              </a:rPr>
              <a:t>self.__value: 5</a:t>
            </a:r>
          </a:p>
          <a:p>
            <a:pPr marL="1905" indent="-344805" defTabSz="914400">
              <a:lnSpc>
                <a:spcPct val="100000"/>
              </a:lnSpc>
              <a:spcBef>
                <a:spcPts val="600"/>
              </a:spcBef>
              <a:buSzPct val="90000"/>
              <a:buFont typeface="Wingdings" panose="05000000000000000000" pitchFamily="2" charset="2"/>
              <a:buNone/>
            </a:pPr>
            <a:r>
              <a:rPr lang="en-US" altLang="zh-CN" sz="1600">
                <a:solidFill>
                  <a:srgbClr val="00B0F0"/>
                </a:solidFill>
                <a:latin typeface="Consolas" panose="020B0609020204030204" charset="0"/>
              </a:rPr>
              <a:t>Root.__total: 2</a:t>
            </a:r>
          </a:p>
        </p:txBody>
      </p:sp>
      <p:sp>
        <p:nvSpPr>
          <p:cNvPr id="55299"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27</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36865"/>
          <p:cNvSpPr>
            <a:spLocks noGrp="1"/>
          </p:cNvSpPr>
          <p:nvPr>
            <p:ph type="title"/>
          </p:nvPr>
        </p:nvSpPr>
        <p:spPr>
          <a:xfrm>
            <a:off x="13970" y="10956"/>
            <a:ext cx="9116695" cy="900746"/>
          </a:xfrm>
        </p:spPr>
        <p:txBody>
          <a:bodyPr anchor="ctr"/>
          <a:lstStyle/>
          <a:p>
            <a:pPr defTabSz="914400" fontAlgn="base">
              <a:buNone/>
            </a:pPr>
            <a:r>
              <a:rPr lang="zh-CN" altLang="en-US" strike="noStrike" kern="1200" baseline="0" noProof="1">
                <a:effectLst>
                  <a:outerShdw blurRad="38100" dist="38100" dir="2700000">
                    <a:srgbClr val="C0C0C0"/>
                  </a:outerShdw>
                </a:effectLst>
                <a:latin typeface="+mj-lt"/>
                <a:ea typeface="+mj-ea"/>
                <a:cs typeface="+mj-cs"/>
              </a:rPr>
              <a:t>6.2  方法</a:t>
            </a:r>
          </a:p>
        </p:txBody>
      </p:sp>
      <p:sp>
        <p:nvSpPr>
          <p:cNvPr id="5427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28</a:t>
            </a:fld>
            <a:endParaRPr lang="zh-CN" altLang="en-US" sz="1050" dirty="0">
              <a:latin typeface="Arial" panose="020B0604020202020204" pitchFamily="34" charset="0"/>
              <a:ea typeface="宋体" panose="02010600030101010101" pitchFamily="2" charset="-122"/>
            </a:endParaRPr>
          </a:p>
        </p:txBody>
      </p:sp>
      <p:pic>
        <p:nvPicPr>
          <p:cNvPr id="7" name="图片 6">
            <a:extLst>
              <a:ext uri="{FF2B5EF4-FFF2-40B4-BE49-F238E27FC236}">
                <a16:creationId xmlns:a16="http://schemas.microsoft.com/office/drawing/2014/main" id="{F3991080-1217-48CE-A4A0-A9CADCE352C5}"/>
              </a:ext>
            </a:extLst>
          </p:cNvPr>
          <p:cNvPicPr>
            <a:picLocks noChangeAspect="1"/>
          </p:cNvPicPr>
          <p:nvPr/>
        </p:nvPicPr>
        <p:blipFill>
          <a:blip r:embed="rId2"/>
          <a:stretch>
            <a:fillRect/>
          </a:stretch>
        </p:blipFill>
        <p:spPr>
          <a:xfrm>
            <a:off x="672597" y="1126685"/>
            <a:ext cx="3202794" cy="3558053"/>
          </a:xfrm>
          <a:prstGeom prst="rect">
            <a:avLst/>
          </a:prstGeom>
        </p:spPr>
      </p:pic>
      <p:pic>
        <p:nvPicPr>
          <p:cNvPr id="9" name="图片 8">
            <a:extLst>
              <a:ext uri="{FF2B5EF4-FFF2-40B4-BE49-F238E27FC236}">
                <a16:creationId xmlns:a16="http://schemas.microsoft.com/office/drawing/2014/main" id="{E95FE644-C9CB-4649-9210-43010995B107}"/>
              </a:ext>
            </a:extLst>
          </p:cNvPr>
          <p:cNvPicPr>
            <a:picLocks noChangeAspect="1"/>
          </p:cNvPicPr>
          <p:nvPr/>
        </p:nvPicPr>
        <p:blipFill>
          <a:blip r:embed="rId3"/>
          <a:stretch>
            <a:fillRect/>
          </a:stretch>
        </p:blipFill>
        <p:spPr>
          <a:xfrm>
            <a:off x="2590801" y="3085231"/>
            <a:ext cx="6095999" cy="1774744"/>
          </a:xfrm>
          <a:prstGeom prst="rect">
            <a:avLst/>
          </a:prstGeom>
        </p:spPr>
      </p:pic>
    </p:spTree>
    <p:extLst>
      <p:ext uri="{BB962C8B-B14F-4D97-AF65-F5344CB8AC3E}">
        <p14:creationId xmlns:p14="http://schemas.microsoft.com/office/powerpoint/2010/main" val="17167139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43009"/>
          <p:cNvSpPr>
            <a:spLocks noGrp="1"/>
          </p:cNvSpPr>
          <p:nvPr>
            <p:ph type="title"/>
          </p:nvPr>
        </p:nvSpPr>
        <p:spPr>
          <a:xfrm>
            <a:off x="13970" y="10956"/>
            <a:ext cx="9116695" cy="900746"/>
          </a:xfrm>
        </p:spPr>
        <p:txBody>
          <a:bodyPr anchor="ctr"/>
          <a:lstStyle/>
          <a:p>
            <a:pPr defTabSz="914400" fontAlgn="base">
              <a:buNone/>
            </a:pPr>
            <a:r>
              <a:rPr lang="en-US" altLang="zh-CN">
                <a:sym typeface="+mn-ea"/>
              </a:rPr>
              <a:t>6.3  </a:t>
            </a:r>
            <a:r>
              <a:rPr lang="zh-CN" altLang="en-US">
                <a:sym typeface="+mn-ea"/>
              </a:rPr>
              <a:t>属性</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61442" name="文本占位符 43010"/>
          <p:cNvSpPr>
            <a:spLocks noGrp="1"/>
          </p:cNvSpPr>
          <p:nvPr>
            <p:ph idx="1"/>
          </p:nvPr>
        </p:nvSpPr>
        <p:spPr/>
        <p:txBody>
          <a:bodyPr anchor="t"/>
          <a:lstStyle/>
          <a:p>
            <a:pPr defTabSz="914400">
              <a:lnSpc>
                <a:spcPct val="150000"/>
              </a:lnSpc>
              <a:spcBef>
                <a:spcPct val="0"/>
              </a:spcBef>
              <a:buSzPct val="90000"/>
              <a:buFont typeface="Wingdings" panose="05000000000000000000" charset="0"/>
              <a:buChar char=""/>
            </a:pPr>
            <a:r>
              <a:rPr lang="zh-CN" altLang="en-US" sz="1800"/>
              <a:t>在</a:t>
            </a:r>
            <a:r>
              <a:rPr lang="en-US" altLang="zh-CN" sz="1800"/>
              <a:t>Python 3.x</a:t>
            </a:r>
            <a:r>
              <a:rPr lang="zh-CN" altLang="en-US" sz="1800"/>
              <a:t>中，属性得到了较为完整的实现，支持更加全面的保护机制。</a:t>
            </a:r>
          </a:p>
        </p:txBody>
      </p:sp>
      <p:sp>
        <p:nvSpPr>
          <p:cNvPr id="6144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29</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20481"/>
          <p:cNvSpPr>
            <a:spLocks noGrp="1"/>
          </p:cNvSpPr>
          <p:nvPr>
            <p:ph type="title"/>
          </p:nvPr>
        </p:nvSpPr>
        <p:spPr>
          <a:xfrm>
            <a:off x="13970" y="10956"/>
            <a:ext cx="9116695" cy="900746"/>
          </a:xfrm>
        </p:spPr>
        <p:txBody>
          <a:bodyPr anchor="ctr"/>
          <a:lstStyle/>
          <a:p>
            <a:pPr defTabSz="914400" fontAlgn="base">
              <a:buNone/>
            </a:pPr>
            <a:r>
              <a:rPr lang="zh-CN" strike="noStrike" noProof="1">
                <a:sym typeface="+mn-ea"/>
              </a:rPr>
              <a:t>面向对象程序设计</a:t>
            </a:r>
            <a:endParaRPr strike="noStrike" kern="1200" baseline="0" noProof="1">
              <a:effectLst>
                <a:outerShdw blurRad="38100" dist="38100" dir="2700000">
                  <a:srgbClr val="C0C0C0"/>
                </a:outerShdw>
              </a:effectLst>
              <a:latin typeface="+mj-lt"/>
              <a:ea typeface="+mj-ea"/>
              <a:cs typeface="+mj-cs"/>
            </a:endParaRPr>
          </a:p>
        </p:txBody>
      </p:sp>
      <p:sp>
        <p:nvSpPr>
          <p:cNvPr id="28674" name="文本占位符 20482"/>
          <p:cNvSpPr>
            <a:spLocks noGrp="1"/>
          </p:cNvSpPr>
          <p:nvPr>
            <p:ph idx="1"/>
          </p:nvPr>
        </p:nvSpPr>
        <p:spPr/>
        <p:txBody>
          <a:bodyPr anchor="t"/>
          <a:lstStyle/>
          <a:p>
            <a:pPr defTabSz="914400">
              <a:lnSpc>
                <a:spcPct val="150000"/>
              </a:lnSpc>
              <a:spcBef>
                <a:spcPts val="1200"/>
              </a:spcBef>
              <a:spcAft>
                <a:spcPts val="1200"/>
              </a:spcAft>
              <a:buSzPct val="90000"/>
              <a:buFont typeface="Wingdings" panose="05000000000000000000" charset="0"/>
              <a:buChar char="§"/>
            </a:pPr>
            <a:r>
              <a:rPr lang="en-US" altLang="zh-CN" sz="1600">
                <a:sym typeface="Arial" panose="020B0604020202020204" pitchFamily="34" charset="0"/>
              </a:rPr>
              <a:t>Python</a:t>
            </a:r>
            <a:r>
              <a:rPr lang="zh-CN" altLang="en-US" sz="1600">
                <a:sym typeface="Arial" panose="020B0604020202020204" pitchFamily="34" charset="0"/>
              </a:rPr>
              <a:t>完全采用了面向对象程序设计的思想，是真正面向对象的高级动态编程语言，完全支持面向对象的基本功能，如</a:t>
            </a:r>
            <a:r>
              <a:rPr lang="zh-CN" altLang="en-US" sz="1600">
                <a:solidFill>
                  <a:srgbClr val="FF0000"/>
                </a:solidFill>
                <a:sym typeface="Arial" panose="020B0604020202020204" pitchFamily="34" charset="0"/>
              </a:rPr>
              <a:t>封装</a:t>
            </a:r>
            <a:r>
              <a:rPr lang="zh-CN" altLang="en-US" sz="1600">
                <a:sym typeface="Arial" panose="020B0604020202020204" pitchFamily="34" charset="0"/>
              </a:rPr>
              <a:t>、</a:t>
            </a:r>
            <a:r>
              <a:rPr lang="zh-CN" altLang="en-US" sz="1600">
                <a:solidFill>
                  <a:srgbClr val="FF0000"/>
                </a:solidFill>
                <a:sym typeface="Arial" panose="020B0604020202020204" pitchFamily="34" charset="0"/>
              </a:rPr>
              <a:t>继承</a:t>
            </a:r>
            <a:r>
              <a:rPr lang="zh-CN" altLang="en-US" sz="1600">
                <a:sym typeface="Arial" panose="020B0604020202020204" pitchFamily="34" charset="0"/>
              </a:rPr>
              <a:t>、</a:t>
            </a:r>
            <a:r>
              <a:rPr lang="zh-CN" altLang="en-US" sz="1600">
                <a:solidFill>
                  <a:srgbClr val="FF0000"/>
                </a:solidFill>
                <a:sym typeface="Arial" panose="020B0604020202020204" pitchFamily="34" charset="0"/>
              </a:rPr>
              <a:t>多态</a:t>
            </a:r>
            <a:r>
              <a:rPr lang="zh-CN" altLang="en-US" sz="1600">
                <a:sym typeface="Arial" panose="020B0604020202020204" pitchFamily="34" charset="0"/>
              </a:rPr>
              <a:t>以及</a:t>
            </a:r>
            <a:r>
              <a:rPr lang="zh-CN" altLang="en-US" sz="1600">
                <a:solidFill>
                  <a:srgbClr val="FF0000"/>
                </a:solidFill>
                <a:sym typeface="Arial" panose="020B0604020202020204" pitchFamily="34" charset="0"/>
              </a:rPr>
              <a:t>对基类方法的覆盖或重写</a:t>
            </a:r>
            <a:r>
              <a:rPr lang="zh-CN" altLang="en-US" sz="1600">
                <a:sym typeface="Arial" panose="020B0604020202020204" pitchFamily="34" charset="0"/>
              </a:rPr>
              <a:t>。</a:t>
            </a:r>
          </a:p>
          <a:p>
            <a:pPr defTabSz="914400">
              <a:lnSpc>
                <a:spcPct val="150000"/>
              </a:lnSpc>
              <a:spcBef>
                <a:spcPts val="1200"/>
              </a:spcBef>
              <a:spcAft>
                <a:spcPts val="1200"/>
              </a:spcAft>
              <a:buSzPct val="90000"/>
              <a:buFont typeface="Wingdings" panose="05000000000000000000" charset="0"/>
              <a:buChar char="§"/>
            </a:pPr>
            <a:r>
              <a:rPr lang="en-US" altLang="zh-CN" sz="1600">
                <a:sym typeface="Arial" panose="020B0604020202020204" pitchFamily="34" charset="0"/>
              </a:rPr>
              <a:t>Python</a:t>
            </a:r>
            <a:r>
              <a:rPr lang="zh-CN" altLang="en-US" sz="1600">
                <a:sym typeface="Arial" panose="020B0604020202020204" pitchFamily="34" charset="0"/>
              </a:rPr>
              <a:t>中对象的概念很广泛，</a:t>
            </a:r>
            <a:r>
              <a:rPr lang="en-US" altLang="zh-CN" sz="1600">
                <a:solidFill>
                  <a:srgbClr val="FF0000"/>
                </a:solidFill>
                <a:sym typeface="Arial" panose="020B0604020202020204" pitchFamily="34" charset="0"/>
              </a:rPr>
              <a:t>Python</a:t>
            </a:r>
            <a:r>
              <a:rPr lang="zh-CN" altLang="en-US" sz="1600">
                <a:solidFill>
                  <a:srgbClr val="FF0000"/>
                </a:solidFill>
                <a:sym typeface="Arial" panose="020B0604020202020204" pitchFamily="34" charset="0"/>
              </a:rPr>
              <a:t>中的一切内容都可以称为对象</a:t>
            </a:r>
            <a:r>
              <a:rPr lang="zh-CN" altLang="en-US" sz="1600">
                <a:sym typeface="Arial" panose="020B0604020202020204" pitchFamily="34" charset="0"/>
              </a:rPr>
              <a:t>，除了数字、字符串、列表、元组、字典、集合、</a:t>
            </a:r>
            <a:r>
              <a:rPr lang="en-US" altLang="zh-CN" sz="1600">
                <a:sym typeface="Arial" panose="020B0604020202020204" pitchFamily="34" charset="0"/>
              </a:rPr>
              <a:t>range</a:t>
            </a:r>
            <a:r>
              <a:rPr lang="zh-CN" altLang="en-US" sz="1600">
                <a:sym typeface="Arial" panose="020B0604020202020204" pitchFamily="34" charset="0"/>
              </a:rPr>
              <a:t>对象、</a:t>
            </a:r>
            <a:r>
              <a:rPr lang="en-US" altLang="zh-CN" sz="1600">
                <a:sym typeface="Arial" panose="020B0604020202020204" pitchFamily="34" charset="0"/>
              </a:rPr>
              <a:t>zip</a:t>
            </a:r>
            <a:r>
              <a:rPr lang="zh-CN" altLang="en-US" sz="1600">
                <a:sym typeface="Arial" panose="020B0604020202020204" pitchFamily="34" charset="0"/>
              </a:rPr>
              <a:t>对象等等，函数也是对象，类也是对象。</a:t>
            </a:r>
          </a:p>
          <a:p>
            <a:pPr defTabSz="914400">
              <a:lnSpc>
                <a:spcPct val="150000"/>
              </a:lnSpc>
              <a:spcBef>
                <a:spcPts val="1200"/>
              </a:spcBef>
              <a:spcAft>
                <a:spcPts val="1200"/>
              </a:spcAft>
              <a:buSzPct val="90000"/>
              <a:buFont typeface="Wingdings" panose="05000000000000000000" charset="0"/>
              <a:buChar char="§"/>
            </a:pPr>
            <a:r>
              <a:rPr lang="zh-CN" altLang="en-US" sz="1600">
                <a:sym typeface="Arial" panose="020B0604020202020204" pitchFamily="34" charset="0"/>
              </a:rPr>
              <a:t>创建类时用变量形式表示的对象属性称为</a:t>
            </a:r>
            <a:r>
              <a:rPr lang="zh-CN" altLang="en-US" sz="1600">
                <a:solidFill>
                  <a:srgbClr val="FF0000"/>
                </a:solidFill>
                <a:sym typeface="Arial" panose="020B0604020202020204" pitchFamily="34" charset="0"/>
              </a:rPr>
              <a:t>数据成员</a:t>
            </a:r>
            <a:r>
              <a:rPr lang="zh-CN" altLang="en-US" sz="1600">
                <a:sym typeface="Arial" panose="020B0604020202020204" pitchFamily="34" charset="0"/>
              </a:rPr>
              <a:t>，用函数形式表示的对象行为称为</a:t>
            </a:r>
            <a:r>
              <a:rPr lang="zh-CN" altLang="en-US" sz="1600">
                <a:solidFill>
                  <a:srgbClr val="FF0000"/>
                </a:solidFill>
                <a:sym typeface="Arial" panose="020B0604020202020204" pitchFamily="34" charset="0"/>
              </a:rPr>
              <a:t>成员方法</a:t>
            </a:r>
            <a:r>
              <a:rPr lang="zh-CN" altLang="en-US" sz="1600">
                <a:sym typeface="Arial" panose="020B0604020202020204" pitchFamily="34" charset="0"/>
              </a:rPr>
              <a:t>，成员属性和成员方法统</a:t>
            </a:r>
            <a:r>
              <a:rPr lang="zh-CN" altLang="en-US" sz="1600">
                <a:solidFill>
                  <a:srgbClr val="FF0000"/>
                </a:solidFill>
                <a:sym typeface="Arial" panose="020B0604020202020204" pitchFamily="34" charset="0"/>
              </a:rPr>
              <a:t>称为类的成员</a:t>
            </a:r>
            <a:r>
              <a:rPr lang="zh-CN" altLang="en-US" sz="1600">
                <a:sym typeface="Arial" panose="020B0604020202020204" pitchFamily="34" charset="0"/>
              </a:rPr>
              <a:t>。</a:t>
            </a:r>
          </a:p>
        </p:txBody>
      </p:sp>
      <p:sp>
        <p:nvSpPr>
          <p:cNvPr id="2867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3</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44033"/>
          <p:cNvSpPr>
            <a:spLocks noGrp="1"/>
          </p:cNvSpPr>
          <p:nvPr>
            <p:ph type="title"/>
          </p:nvPr>
        </p:nvSpPr>
        <p:spPr>
          <a:xfrm>
            <a:off x="13970" y="10956"/>
            <a:ext cx="9116695" cy="900746"/>
          </a:xfrm>
        </p:spPr>
        <p:txBody>
          <a:bodyPr anchor="ctr"/>
          <a:lstStyle/>
          <a:p>
            <a:pPr defTabSz="914400" fontAlgn="base">
              <a:buNone/>
            </a:pPr>
            <a:r>
              <a:rPr lang="en-US" altLang="zh-CN">
                <a:sym typeface="+mn-ea"/>
              </a:rPr>
              <a:t>6.3  </a:t>
            </a:r>
            <a:r>
              <a:rPr lang="zh-CN" altLang="en-US">
                <a:sym typeface="+mn-ea"/>
              </a:rPr>
              <a:t>属性</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62466" name="文本占位符 44034"/>
          <p:cNvSpPr>
            <a:spLocks noGrp="1"/>
          </p:cNvSpPr>
          <p:nvPr>
            <p:ph idx="1"/>
          </p:nvPr>
        </p:nvSpPr>
        <p:spPr/>
        <p:txBody>
          <a:bodyPr anchor="t"/>
          <a:lstStyle/>
          <a:p>
            <a:pPr marL="1905" indent="-344805" defTabSz="914400">
              <a:lnSpc>
                <a:spcPct val="80000"/>
              </a:lnSpc>
              <a:buSzPct val="90000"/>
              <a:buFont typeface="Wingdings" panose="05000000000000000000" charset="0"/>
              <a:buChar char="n"/>
            </a:pPr>
            <a:r>
              <a:rPr lang="zh-CN" altLang="en-US" sz="1800" dirty="0"/>
              <a:t>只读属性</a:t>
            </a:r>
          </a:p>
          <a:p>
            <a:pPr marL="1905" indent="-344805" defTabSz="914400">
              <a:lnSpc>
                <a:spcPct val="80000"/>
              </a:lnSpc>
              <a:buSzPct val="90000"/>
              <a:buFont typeface="Wingdings" panose="05000000000000000000" pitchFamily="2" charset="2"/>
              <a:buNone/>
            </a:pPr>
            <a:endParaRPr lang="en-US" altLang="zh-CN" sz="1350" dirty="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dirty="0">
                <a:latin typeface="Consolas" panose="020B0609020204030204" charset="0"/>
              </a:rPr>
              <a:t>&gt;&gt;&gt; class Test:</a:t>
            </a:r>
          </a:p>
          <a:p>
            <a:pPr marL="1905" indent="-344805" defTabSz="914400">
              <a:lnSpc>
                <a:spcPct val="80000"/>
              </a:lnSpc>
              <a:buSzPct val="90000"/>
              <a:buFont typeface="Wingdings" panose="05000000000000000000" pitchFamily="2" charset="2"/>
              <a:buNone/>
            </a:pPr>
            <a:r>
              <a:rPr lang="en-US" altLang="zh-CN" sz="1600" dirty="0">
                <a:latin typeface="Consolas" panose="020B0609020204030204" charset="0"/>
              </a:rPr>
              <a:t>	    def __</a:t>
            </a:r>
            <a:r>
              <a:rPr lang="en-US" altLang="zh-CN" sz="1600" dirty="0" err="1">
                <a:latin typeface="Consolas" panose="020B0609020204030204" charset="0"/>
              </a:rPr>
              <a:t>init</a:t>
            </a:r>
            <a:r>
              <a:rPr lang="en-US" altLang="zh-CN" sz="1600" dirty="0">
                <a:latin typeface="Consolas" panose="020B0609020204030204" charset="0"/>
              </a:rPr>
              <a:t>__(self, value):</a:t>
            </a:r>
          </a:p>
          <a:p>
            <a:pPr marL="1905" indent="-344805" defTabSz="914400">
              <a:lnSpc>
                <a:spcPct val="80000"/>
              </a:lnSpc>
              <a:buSzPct val="90000"/>
              <a:buFont typeface="Wingdings" panose="05000000000000000000" pitchFamily="2" charset="2"/>
              <a:buNone/>
            </a:pPr>
            <a:r>
              <a:rPr lang="en-US" altLang="zh-CN" sz="1600" dirty="0">
                <a:latin typeface="Consolas" panose="020B0609020204030204" charset="0"/>
              </a:rPr>
              <a:t>		</a:t>
            </a:r>
            <a:r>
              <a:rPr lang="en-US" altLang="zh-CN" sz="1600" dirty="0" err="1">
                <a:latin typeface="Consolas" panose="020B0609020204030204" charset="0"/>
              </a:rPr>
              <a:t>self.__value</a:t>
            </a:r>
            <a:r>
              <a:rPr lang="en-US" altLang="zh-CN" sz="1600" dirty="0">
                <a:latin typeface="Consolas" panose="020B0609020204030204" charset="0"/>
              </a:rPr>
              <a:t> = value</a:t>
            </a:r>
          </a:p>
          <a:p>
            <a:pPr marL="1905" indent="-344805" defTabSz="914400">
              <a:lnSpc>
                <a:spcPct val="80000"/>
              </a:lnSpc>
              <a:buSzPct val="90000"/>
              <a:buFont typeface="Wingdings" panose="05000000000000000000" pitchFamily="2" charset="2"/>
              <a:buNone/>
            </a:pPr>
            <a:endParaRPr lang="en-US" altLang="zh-CN" sz="1600" dirty="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dirty="0">
                <a:latin typeface="Consolas" panose="020B0609020204030204" charset="0"/>
              </a:rPr>
              <a:t>	    @property</a:t>
            </a:r>
          </a:p>
          <a:p>
            <a:pPr marL="1905" indent="-344805" defTabSz="914400">
              <a:lnSpc>
                <a:spcPct val="80000"/>
              </a:lnSpc>
              <a:buSzPct val="90000"/>
              <a:buFont typeface="Wingdings" panose="05000000000000000000" pitchFamily="2" charset="2"/>
              <a:buNone/>
            </a:pPr>
            <a:r>
              <a:rPr lang="en-US" altLang="zh-CN" sz="1600" dirty="0">
                <a:latin typeface="Consolas" panose="020B0609020204030204" charset="0"/>
              </a:rPr>
              <a:t>	    def value(self):               #</a:t>
            </a:r>
            <a:r>
              <a:rPr lang="zh-CN" altLang="en-US" sz="1600" dirty="0">
                <a:latin typeface="Consolas" panose="020B0609020204030204" charset="0"/>
              </a:rPr>
              <a:t>只读，无法修改和删除</a:t>
            </a:r>
          </a:p>
          <a:p>
            <a:pPr marL="1905" indent="-344805" defTabSz="914400">
              <a:lnSpc>
                <a:spcPct val="80000"/>
              </a:lnSpc>
              <a:buSzPct val="90000"/>
              <a:buFont typeface="Wingdings" panose="05000000000000000000" pitchFamily="2" charset="2"/>
              <a:buNone/>
            </a:pPr>
            <a:r>
              <a:rPr lang="zh-CN" altLang="en-US" sz="1600" dirty="0">
                <a:latin typeface="Consolas" panose="020B0609020204030204" charset="0"/>
              </a:rPr>
              <a:t>		</a:t>
            </a:r>
            <a:r>
              <a:rPr lang="en-US" altLang="zh-CN" sz="1600" dirty="0">
                <a:latin typeface="Consolas" panose="020B0609020204030204" charset="0"/>
              </a:rPr>
              <a:t>return </a:t>
            </a:r>
            <a:r>
              <a:rPr lang="en-US" altLang="zh-CN" sz="1600" dirty="0" err="1">
                <a:latin typeface="Consolas" panose="020B0609020204030204" charset="0"/>
              </a:rPr>
              <a:t>self.__value</a:t>
            </a:r>
            <a:endParaRPr lang="en-US" altLang="zh-CN" sz="1600" dirty="0">
              <a:latin typeface="Consolas" panose="020B0609020204030204" charset="0"/>
            </a:endParaRPr>
          </a:p>
        </p:txBody>
      </p:sp>
      <p:sp>
        <p:nvSpPr>
          <p:cNvPr id="62467"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30</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70" y="10956"/>
            <a:ext cx="9116695" cy="900746"/>
          </a:xfrm>
        </p:spPr>
        <p:txBody>
          <a:bodyPr/>
          <a:lstStyle/>
          <a:p>
            <a:pPr fontAlgn="base"/>
            <a:r>
              <a:rPr lang="en-US" altLang="zh-CN">
                <a:sym typeface="+mn-ea"/>
              </a:rPr>
              <a:t>6.3  </a:t>
            </a:r>
            <a:r>
              <a:rPr lang="zh-CN" altLang="en-US">
                <a:sym typeface="+mn-ea"/>
              </a:rPr>
              <a:t>属性</a:t>
            </a:r>
            <a:endParaRPr lang="zh-CN" altLang="en-US" strike="noStrike" noProof="1"/>
          </a:p>
        </p:txBody>
      </p:sp>
      <p:sp>
        <p:nvSpPr>
          <p:cNvPr id="63490" name="内容占位符 2"/>
          <p:cNvSpPr>
            <a:spLocks noGrp="1"/>
          </p:cNvSpPr>
          <p:nvPr>
            <p:ph idx="1"/>
          </p:nvPr>
        </p:nvSpPr>
        <p:spPr/>
        <p:txBody>
          <a:bodyPr anchor="t"/>
          <a:lstStyle/>
          <a:p>
            <a:pPr marL="1905" indent="-344805" defTabSz="914400">
              <a:lnSpc>
                <a:spcPct val="80000"/>
              </a:lnSpc>
              <a:buSzPct val="90000"/>
              <a:buFont typeface="Wingdings" panose="05000000000000000000" pitchFamily="2" charset="2"/>
              <a:buNone/>
            </a:pPr>
            <a:r>
              <a:rPr lang="en-US" altLang="zh-CN" sz="1600" dirty="0">
                <a:latin typeface="Consolas" panose="020B0609020204030204" charset="0"/>
              </a:rPr>
              <a:t>&gt;&gt;&gt; t = Test(3)</a:t>
            </a:r>
          </a:p>
          <a:p>
            <a:pPr marL="1905" indent="-344805" defTabSz="914400">
              <a:lnSpc>
                <a:spcPct val="80000"/>
              </a:lnSpc>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t.value</a:t>
            </a:r>
            <a:endParaRPr lang="en-US" altLang="zh-CN" sz="1600" dirty="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3</a:t>
            </a:r>
          </a:p>
          <a:p>
            <a:pPr marL="1905" indent="-344805" defTabSz="914400">
              <a:lnSpc>
                <a:spcPct val="80000"/>
              </a:lnSpc>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t.value</a:t>
            </a:r>
            <a:r>
              <a:rPr lang="en-US" altLang="zh-CN" sz="1600" dirty="0">
                <a:latin typeface="Consolas" panose="020B0609020204030204" charset="0"/>
              </a:rPr>
              <a:t> = 5                        #</a:t>
            </a:r>
            <a:r>
              <a:rPr lang="zh-CN" altLang="en-US" sz="1600" dirty="0">
                <a:latin typeface="Consolas" panose="020B0609020204030204" charset="0"/>
              </a:rPr>
              <a:t>只读属性不允许修改值</a:t>
            </a:r>
          </a:p>
          <a:p>
            <a:pPr marL="1905" indent="-344805" defTabSz="914400">
              <a:lnSpc>
                <a:spcPct val="80000"/>
              </a:lnSpc>
              <a:buSzPct val="90000"/>
              <a:buFont typeface="Wingdings" panose="05000000000000000000" pitchFamily="2" charset="2"/>
              <a:buNone/>
            </a:pPr>
            <a:r>
              <a:rPr lang="en-US" altLang="zh-CN" sz="1600" dirty="0" err="1">
                <a:solidFill>
                  <a:srgbClr val="FF0000"/>
                </a:solidFill>
                <a:latin typeface="Consolas" panose="020B0609020204030204" charset="0"/>
              </a:rPr>
              <a:t>AttributeError</a:t>
            </a:r>
            <a:r>
              <a:rPr lang="en-US" altLang="zh-CN" sz="1600" dirty="0">
                <a:solidFill>
                  <a:srgbClr val="FF0000"/>
                </a:solidFill>
                <a:latin typeface="Consolas" panose="020B0609020204030204" charset="0"/>
              </a:rPr>
              <a:t>: can't set attribute</a:t>
            </a:r>
          </a:p>
          <a:p>
            <a:pPr marL="1905" indent="-344805" defTabSz="914400">
              <a:lnSpc>
                <a:spcPct val="80000"/>
              </a:lnSpc>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t.v</a:t>
            </a:r>
            <a:r>
              <a:rPr lang="en-US" altLang="zh-CN" sz="1600" dirty="0">
                <a:latin typeface="Consolas" panose="020B0609020204030204" charset="0"/>
              </a:rPr>
              <a:t>=5                              #</a:t>
            </a:r>
            <a:r>
              <a:rPr lang="zh-CN" altLang="en-US" sz="1600" dirty="0">
                <a:latin typeface="Consolas" panose="020B0609020204030204" charset="0"/>
              </a:rPr>
              <a:t>动态增加新成员</a:t>
            </a:r>
          </a:p>
          <a:p>
            <a:pPr marL="1905" indent="-344805" defTabSz="914400">
              <a:lnSpc>
                <a:spcPct val="80000"/>
              </a:lnSpc>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t.v</a:t>
            </a:r>
            <a:endParaRPr lang="en-US" altLang="zh-CN" sz="1600" dirty="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5</a:t>
            </a:r>
          </a:p>
          <a:p>
            <a:pPr marL="1905" indent="-344805" defTabSz="914400">
              <a:lnSpc>
                <a:spcPct val="80000"/>
              </a:lnSpc>
              <a:buSzPct val="90000"/>
              <a:buFont typeface="Wingdings" panose="05000000000000000000" pitchFamily="2" charset="2"/>
              <a:buNone/>
            </a:pPr>
            <a:r>
              <a:rPr lang="en-US" altLang="zh-CN" sz="1600" dirty="0">
                <a:latin typeface="Consolas" panose="020B0609020204030204" charset="0"/>
              </a:rPr>
              <a:t>&gt;&gt;&gt; del </a:t>
            </a:r>
            <a:r>
              <a:rPr lang="en-US" altLang="zh-CN" sz="1600" dirty="0" err="1">
                <a:latin typeface="Consolas" panose="020B0609020204030204" charset="0"/>
              </a:rPr>
              <a:t>t.v</a:t>
            </a:r>
            <a:r>
              <a:rPr lang="en-US" altLang="zh-CN" sz="1600" dirty="0">
                <a:latin typeface="Consolas" panose="020B0609020204030204" charset="0"/>
              </a:rPr>
              <a:t>                            #</a:t>
            </a:r>
            <a:r>
              <a:rPr lang="zh-CN" altLang="en-US" sz="1600" dirty="0">
                <a:latin typeface="Consolas" panose="020B0609020204030204" charset="0"/>
              </a:rPr>
              <a:t>动态删除成员</a:t>
            </a:r>
          </a:p>
          <a:p>
            <a:pPr marL="1905" indent="-344805" defTabSz="914400">
              <a:lnSpc>
                <a:spcPct val="80000"/>
              </a:lnSpc>
              <a:buSzPct val="90000"/>
              <a:buFont typeface="Wingdings" panose="05000000000000000000" pitchFamily="2" charset="2"/>
              <a:buNone/>
            </a:pPr>
            <a:r>
              <a:rPr lang="en-US" altLang="zh-CN" sz="1600" dirty="0">
                <a:latin typeface="Consolas" panose="020B0609020204030204" charset="0"/>
              </a:rPr>
              <a:t>&gt;&gt;&gt; del </a:t>
            </a:r>
            <a:r>
              <a:rPr lang="en-US" altLang="zh-CN" sz="1600" dirty="0" err="1">
                <a:latin typeface="Consolas" panose="020B0609020204030204" charset="0"/>
              </a:rPr>
              <a:t>t.value</a:t>
            </a:r>
            <a:r>
              <a:rPr lang="en-US" altLang="zh-CN" sz="1600" dirty="0">
                <a:latin typeface="Consolas" panose="020B0609020204030204" charset="0"/>
              </a:rPr>
              <a:t>                        #</a:t>
            </a:r>
            <a:r>
              <a:rPr lang="zh-CN" altLang="en-US" sz="1600" dirty="0">
                <a:latin typeface="Consolas" panose="020B0609020204030204" charset="0"/>
              </a:rPr>
              <a:t>试图删除对象属性，失败</a:t>
            </a:r>
          </a:p>
          <a:p>
            <a:pPr marL="1905" indent="-344805" defTabSz="914400">
              <a:lnSpc>
                <a:spcPct val="80000"/>
              </a:lnSpc>
              <a:buSzPct val="90000"/>
              <a:buFont typeface="Wingdings" panose="05000000000000000000" pitchFamily="2" charset="2"/>
              <a:buNone/>
            </a:pPr>
            <a:r>
              <a:rPr lang="en-US" altLang="zh-CN" sz="1600" dirty="0" err="1">
                <a:solidFill>
                  <a:srgbClr val="FF0000"/>
                </a:solidFill>
                <a:latin typeface="Consolas" panose="020B0609020204030204" charset="0"/>
              </a:rPr>
              <a:t>AttributeError</a:t>
            </a:r>
            <a:r>
              <a:rPr lang="en-US" altLang="zh-CN" sz="1600" dirty="0">
                <a:solidFill>
                  <a:srgbClr val="FF0000"/>
                </a:solidFill>
                <a:latin typeface="Consolas" panose="020B0609020204030204" charset="0"/>
              </a:rPr>
              <a:t>: can't delete attribute</a:t>
            </a:r>
          </a:p>
          <a:p>
            <a:pPr marL="1905" indent="-344805" defTabSz="914400">
              <a:lnSpc>
                <a:spcPct val="80000"/>
              </a:lnSpc>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t.value</a:t>
            </a:r>
            <a:endParaRPr lang="en-US" altLang="zh-CN" sz="1600" dirty="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3</a:t>
            </a:r>
          </a:p>
        </p:txBody>
      </p:sp>
      <p:sp>
        <p:nvSpPr>
          <p:cNvPr id="63491" name="Slide Number Placeholder 2"/>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31</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45057"/>
          <p:cNvSpPr>
            <a:spLocks noGrp="1"/>
          </p:cNvSpPr>
          <p:nvPr>
            <p:ph type="title"/>
          </p:nvPr>
        </p:nvSpPr>
        <p:spPr>
          <a:xfrm>
            <a:off x="13970" y="10956"/>
            <a:ext cx="9116695" cy="900746"/>
          </a:xfrm>
        </p:spPr>
        <p:txBody>
          <a:bodyPr anchor="ctr"/>
          <a:lstStyle/>
          <a:p>
            <a:pPr defTabSz="914400" fontAlgn="base">
              <a:buNone/>
            </a:pPr>
            <a:r>
              <a:rPr lang="en-US" altLang="zh-CN">
                <a:sym typeface="+mn-ea"/>
              </a:rPr>
              <a:t>6.3  </a:t>
            </a:r>
            <a:r>
              <a:rPr lang="zh-CN" altLang="en-US">
                <a:sym typeface="+mn-ea"/>
              </a:rPr>
              <a:t>属性</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45059" name="文本占位符 45058"/>
          <p:cNvSpPr>
            <a:spLocks noGrp="1"/>
          </p:cNvSpPr>
          <p:nvPr>
            <p:ph idx="1"/>
          </p:nvPr>
        </p:nvSpPr>
        <p:spPr/>
        <p:txBody>
          <a:bodyPr/>
          <a:lstStyle/>
          <a:p>
            <a:pPr marL="400685" indent="-400685" fontAlgn="base">
              <a:lnSpc>
                <a:spcPct val="80000"/>
              </a:lnSpc>
              <a:buFont typeface="Wingdings" panose="05000000000000000000" charset="0"/>
              <a:buChar char=""/>
            </a:pPr>
            <a:r>
              <a:rPr lang="zh-CN" altLang="en-US" sz="1800" strike="noStrike" noProof="1">
                <a:effectLst/>
              </a:rPr>
              <a:t>可读、可写属性</a:t>
            </a:r>
          </a:p>
          <a:p>
            <a:pPr marL="1905" indent="-344805" fontAlgn="base">
              <a:lnSpc>
                <a:spcPct val="80000"/>
              </a:lnSpc>
              <a:buNone/>
            </a:pPr>
            <a:r>
              <a:rPr lang="en-US" altLang="zh-CN" sz="1600" strike="noStrike" noProof="1">
                <a:effectLst/>
                <a:latin typeface="Consolas" panose="020B0609020204030204" charset="0"/>
                <a:cs typeface="Consolas" panose="020B0609020204030204" charset="0"/>
              </a:rPr>
              <a:t>&gt;&gt;&gt; class Test:</a:t>
            </a:r>
          </a:p>
          <a:p>
            <a:pPr marL="1905" indent="-344805">
              <a:lnSpc>
                <a:spcPct val="100000"/>
              </a:lnSpc>
              <a:spcBef>
                <a:spcPts val="0"/>
              </a:spcBef>
              <a:buNone/>
            </a:pPr>
            <a:r>
              <a:rPr lang="en-US" altLang="zh-CN" sz="1600" strike="noStrike" noProof="1">
                <a:effectLst/>
                <a:latin typeface="Consolas" panose="020B0609020204030204" charset="0"/>
                <a:cs typeface="Consolas" panose="020B0609020204030204" charset="0"/>
              </a:rPr>
              <a:t>	    def __init__(self, val):</a:t>
            </a:r>
          </a:p>
          <a:p>
            <a:pPr marL="1905" indent="-344805">
              <a:lnSpc>
                <a:spcPct val="100000"/>
              </a:lnSpc>
              <a:spcBef>
                <a:spcPts val="0"/>
              </a:spcBef>
              <a:buNone/>
            </a:pPr>
            <a:r>
              <a:rPr lang="en-US" altLang="zh-CN" sz="1600" dirty="0">
                <a:effectLst/>
                <a:latin typeface="Consolas" panose="020B0609020204030204" charset="0"/>
                <a:cs typeface="Consolas" panose="020B0609020204030204" charset="0"/>
                <a:sym typeface="+mn-ea"/>
              </a:rPr>
              <a:t>	        </a:t>
            </a:r>
            <a:r>
              <a:rPr lang="en-US" altLang="zh-CN" sz="1600" strike="noStrike" noProof="1">
                <a:effectLst/>
                <a:latin typeface="Consolas" panose="020B0609020204030204" charset="0"/>
                <a:cs typeface="Consolas" panose="020B0609020204030204" charset="0"/>
              </a:rPr>
              <a:t>self.__value = val	</a:t>
            </a:r>
          </a:p>
          <a:p>
            <a:pPr marL="1905" indent="-344805">
              <a:lnSpc>
                <a:spcPct val="100000"/>
              </a:lnSpc>
              <a:spcBef>
                <a:spcPts val="0"/>
              </a:spcBef>
              <a:buNone/>
            </a:pPr>
            <a:endParaRPr lang="en-US" altLang="zh-CN" sz="1600" strike="noStrike" noProof="1">
              <a:effectLst/>
              <a:latin typeface="Consolas" panose="020B0609020204030204" charset="0"/>
              <a:cs typeface="Consolas" panose="020B0609020204030204" charset="0"/>
            </a:endParaRPr>
          </a:p>
          <a:p>
            <a:pPr marL="1905" indent="-344805">
              <a:lnSpc>
                <a:spcPct val="100000"/>
              </a:lnSpc>
              <a:spcBef>
                <a:spcPts val="0"/>
              </a:spcBef>
              <a:buNone/>
            </a:pPr>
            <a:r>
              <a:rPr lang="en-US" altLang="zh-CN" sz="1600" strike="noStrike" noProof="1">
                <a:effectLst/>
                <a:latin typeface="Consolas" panose="020B0609020204030204" charset="0"/>
                <a:cs typeface="Consolas" panose="020B0609020204030204" charset="0"/>
              </a:rPr>
              <a:t>	    def __get(self):</a:t>
            </a:r>
          </a:p>
          <a:p>
            <a:pPr marL="1905" indent="-344805">
              <a:lnSpc>
                <a:spcPct val="100000"/>
              </a:lnSpc>
              <a:spcBef>
                <a:spcPts val="0"/>
              </a:spcBef>
              <a:buNone/>
            </a:pPr>
            <a:r>
              <a:rPr lang="en-US" altLang="zh-CN" sz="1600" strike="noStrike" noProof="1">
                <a:effectLst/>
                <a:latin typeface="Consolas" panose="020B0609020204030204" charset="0"/>
                <a:cs typeface="Consolas" panose="020B0609020204030204" charset="0"/>
              </a:rPr>
              <a:t>        return self.__value</a:t>
            </a:r>
          </a:p>
          <a:p>
            <a:pPr marL="1905" indent="-344805">
              <a:lnSpc>
                <a:spcPct val="100000"/>
              </a:lnSpc>
              <a:spcBef>
                <a:spcPts val="0"/>
              </a:spcBef>
              <a:buNone/>
            </a:pPr>
            <a:endParaRPr lang="en-US" altLang="zh-CN" sz="1600" strike="noStrike" noProof="1">
              <a:effectLst/>
              <a:latin typeface="Consolas" panose="020B0609020204030204" charset="0"/>
              <a:cs typeface="Consolas" panose="020B0609020204030204" charset="0"/>
            </a:endParaRPr>
          </a:p>
          <a:p>
            <a:pPr marL="1905" indent="-344805">
              <a:lnSpc>
                <a:spcPct val="100000"/>
              </a:lnSpc>
              <a:spcBef>
                <a:spcPts val="0"/>
              </a:spcBef>
              <a:buNone/>
            </a:pPr>
            <a:r>
              <a:rPr lang="en-US" altLang="zh-CN" sz="1600" strike="noStrike" noProof="1">
                <a:effectLst/>
                <a:latin typeface="Consolas" panose="020B0609020204030204" charset="0"/>
                <a:cs typeface="Consolas" panose="020B0609020204030204" charset="0"/>
              </a:rPr>
              <a:t>	    def __set(self, v):</a:t>
            </a:r>
          </a:p>
          <a:p>
            <a:pPr marL="1905" indent="-344805">
              <a:lnSpc>
                <a:spcPct val="100000"/>
              </a:lnSpc>
              <a:spcBef>
                <a:spcPts val="0"/>
              </a:spcBef>
              <a:buNone/>
            </a:pPr>
            <a:r>
              <a:rPr lang="en-US" altLang="zh-CN" sz="1600" strike="noStrike" noProof="1">
                <a:effectLst/>
                <a:latin typeface="Consolas" panose="020B0609020204030204" charset="0"/>
                <a:cs typeface="Consolas" panose="020B0609020204030204" charset="0"/>
              </a:rPr>
              <a:t>        self.__value = v</a:t>
            </a:r>
          </a:p>
          <a:p>
            <a:pPr marL="1905" indent="-344805">
              <a:lnSpc>
                <a:spcPct val="100000"/>
              </a:lnSpc>
              <a:spcBef>
                <a:spcPts val="0"/>
              </a:spcBef>
              <a:buNone/>
            </a:pPr>
            <a:endParaRPr lang="en-US" altLang="zh-CN" sz="1600" strike="noStrike" noProof="1">
              <a:effectLst/>
              <a:latin typeface="Consolas" panose="020B0609020204030204" charset="0"/>
              <a:cs typeface="Consolas" panose="020B0609020204030204" charset="0"/>
            </a:endParaRPr>
          </a:p>
          <a:p>
            <a:pPr marL="1905" indent="-344805">
              <a:lnSpc>
                <a:spcPct val="100000"/>
              </a:lnSpc>
              <a:spcBef>
                <a:spcPts val="0"/>
              </a:spcBef>
              <a:buNone/>
            </a:pPr>
            <a:r>
              <a:rPr lang="en-US" altLang="zh-CN" sz="1600" strike="noStrike" noProof="1">
                <a:effectLst/>
                <a:latin typeface="Consolas" panose="020B0609020204030204" charset="0"/>
                <a:cs typeface="Consolas" panose="020B0609020204030204" charset="0"/>
              </a:rPr>
              <a:t>	    value = property(__get, __set)</a:t>
            </a:r>
          </a:p>
          <a:p>
            <a:pPr marL="1905" indent="-344805">
              <a:lnSpc>
                <a:spcPct val="100000"/>
              </a:lnSpc>
              <a:spcBef>
                <a:spcPts val="0"/>
              </a:spcBef>
              <a:buNone/>
            </a:pPr>
            <a:endParaRPr lang="en-US" altLang="zh-CN" sz="1600" strike="noStrike" noProof="1">
              <a:effectLst/>
              <a:latin typeface="Consolas" panose="020B0609020204030204" charset="0"/>
              <a:cs typeface="Consolas" panose="020B0609020204030204" charset="0"/>
            </a:endParaRPr>
          </a:p>
          <a:p>
            <a:pPr marL="1905" indent="-344805">
              <a:lnSpc>
                <a:spcPct val="100000"/>
              </a:lnSpc>
              <a:spcBef>
                <a:spcPts val="0"/>
              </a:spcBef>
              <a:buNone/>
            </a:pPr>
            <a:r>
              <a:rPr lang="en-US" altLang="zh-CN" sz="1600" strike="noStrike" noProof="1">
                <a:effectLst/>
                <a:latin typeface="Consolas" panose="020B0609020204030204" charset="0"/>
                <a:cs typeface="Consolas" panose="020B0609020204030204" charset="0"/>
              </a:rPr>
              <a:t>	    def show(self):</a:t>
            </a:r>
          </a:p>
          <a:p>
            <a:pPr marL="1905" indent="-344805">
              <a:lnSpc>
                <a:spcPct val="100000"/>
              </a:lnSpc>
              <a:spcBef>
                <a:spcPts val="0"/>
              </a:spcBef>
              <a:buNone/>
            </a:pPr>
            <a:r>
              <a:rPr lang="en-US" altLang="zh-CN" sz="1600" strike="noStrike" noProof="1">
                <a:effectLst/>
                <a:latin typeface="Consolas" panose="020B0609020204030204" charset="0"/>
                <a:cs typeface="Consolas" panose="020B0609020204030204" charset="0"/>
              </a:rPr>
              <a:t>        print(self.__value)</a:t>
            </a:r>
          </a:p>
        </p:txBody>
      </p:sp>
      <p:sp>
        <p:nvSpPr>
          <p:cNvPr id="6451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32</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70" y="10956"/>
            <a:ext cx="9116695" cy="900746"/>
          </a:xfrm>
        </p:spPr>
        <p:txBody>
          <a:bodyPr/>
          <a:lstStyle/>
          <a:p>
            <a:pPr fontAlgn="base"/>
            <a:r>
              <a:rPr lang="en-US" altLang="zh-CN">
                <a:sym typeface="+mn-ea"/>
              </a:rPr>
              <a:t>6.3  </a:t>
            </a:r>
            <a:r>
              <a:rPr lang="zh-CN" altLang="en-US">
                <a:sym typeface="+mn-ea"/>
              </a:rPr>
              <a:t>属性</a:t>
            </a:r>
            <a:endParaRPr lang="zh-CN" altLang="en-US" strike="noStrike" noProof="1"/>
          </a:p>
        </p:txBody>
      </p:sp>
      <p:sp>
        <p:nvSpPr>
          <p:cNvPr id="65538" name="内容占位符 2"/>
          <p:cNvSpPr>
            <a:spLocks noGrp="1"/>
          </p:cNvSpPr>
          <p:nvPr>
            <p:ph idx="1"/>
          </p:nvPr>
        </p:nvSpPr>
        <p:spPr/>
        <p:txBody>
          <a:bodyPr anchor="t"/>
          <a:lstStyle/>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t = Test(3)</a:t>
            </a: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t.value      #</a:t>
            </a:r>
            <a:r>
              <a:rPr lang="zh-CN" altLang="en-US" sz="1600">
                <a:latin typeface="Consolas" panose="020B0609020204030204" charset="0"/>
              </a:rPr>
              <a:t>允许读取属性值</a:t>
            </a: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3</a:t>
            </a: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t.value = 5  #</a:t>
            </a:r>
            <a:r>
              <a:rPr lang="zh-CN" altLang="en-US" sz="1600">
                <a:latin typeface="Consolas" panose="020B0609020204030204" charset="0"/>
              </a:rPr>
              <a:t>允许修改属性值</a:t>
            </a: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t.value</a:t>
            </a: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5</a:t>
            </a: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t.show()     #</a:t>
            </a:r>
            <a:r>
              <a:rPr lang="zh-CN" altLang="en-US" sz="1600">
                <a:latin typeface="Consolas" panose="020B0609020204030204" charset="0"/>
              </a:rPr>
              <a:t>属性对应的私有变量也得到了相应的修改</a:t>
            </a: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5</a:t>
            </a: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del t.value  #</a:t>
            </a:r>
            <a:r>
              <a:rPr lang="zh-CN" altLang="en-US" sz="1600">
                <a:latin typeface="Consolas" panose="020B0609020204030204" charset="0"/>
              </a:rPr>
              <a:t>试图删除属性，失败</a:t>
            </a:r>
          </a:p>
          <a:p>
            <a:pPr marL="1905" indent="-344805" defTabSz="914400">
              <a:lnSpc>
                <a:spcPct val="80000"/>
              </a:lnSpc>
              <a:buSzPct val="90000"/>
              <a:buFont typeface="Wingdings" panose="05000000000000000000" pitchFamily="2" charset="2"/>
              <a:buNone/>
            </a:pPr>
            <a:r>
              <a:rPr lang="en-US" altLang="zh-CN" sz="1600">
                <a:solidFill>
                  <a:srgbClr val="FF0000"/>
                </a:solidFill>
                <a:latin typeface="Consolas" panose="020B0609020204030204" charset="0"/>
              </a:rPr>
              <a:t>AttributeError: can't delete attribute</a:t>
            </a:r>
          </a:p>
        </p:txBody>
      </p:sp>
      <p:sp>
        <p:nvSpPr>
          <p:cNvPr id="65539" name="Slide Number Placeholder 2"/>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33</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46081"/>
          <p:cNvSpPr>
            <a:spLocks noGrp="1"/>
          </p:cNvSpPr>
          <p:nvPr>
            <p:ph type="title"/>
          </p:nvPr>
        </p:nvSpPr>
        <p:spPr>
          <a:xfrm>
            <a:off x="13970" y="10956"/>
            <a:ext cx="9116695" cy="900746"/>
          </a:xfrm>
        </p:spPr>
        <p:txBody>
          <a:bodyPr anchor="ctr"/>
          <a:lstStyle/>
          <a:p>
            <a:pPr defTabSz="914400" fontAlgn="base">
              <a:buNone/>
            </a:pPr>
            <a:r>
              <a:rPr lang="en-US" altLang="zh-CN">
                <a:sym typeface="+mn-ea"/>
              </a:rPr>
              <a:t>6.3  </a:t>
            </a:r>
            <a:r>
              <a:rPr lang="zh-CN" altLang="en-US">
                <a:sym typeface="+mn-ea"/>
              </a:rPr>
              <a:t>属性</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46083" name="文本占位符 46082"/>
          <p:cNvSpPr>
            <a:spLocks noGrp="1"/>
          </p:cNvSpPr>
          <p:nvPr>
            <p:ph idx="1"/>
          </p:nvPr>
        </p:nvSpPr>
        <p:spPr/>
        <p:txBody>
          <a:bodyPr/>
          <a:lstStyle/>
          <a:p>
            <a:pPr marL="483870" indent="-483870" fontAlgn="base">
              <a:lnSpc>
                <a:spcPct val="80000"/>
              </a:lnSpc>
              <a:buFont typeface="Wingdings" panose="05000000000000000000" charset="0"/>
              <a:buChar char=""/>
            </a:pPr>
            <a:r>
              <a:rPr lang="zh-CN" altLang="en-US" sz="1800" strike="noStrike" noProof="1">
                <a:effectLst/>
              </a:rPr>
              <a:t>可读、可修改、可删除的属性。</a:t>
            </a:r>
          </a:p>
          <a:p>
            <a:pPr marL="1905" indent="-344805" fontAlgn="base">
              <a:lnSpc>
                <a:spcPct val="80000"/>
              </a:lnSpc>
              <a:buNone/>
            </a:pPr>
            <a:r>
              <a:rPr lang="en-US" altLang="zh-CN" sz="1400" strike="noStrike" noProof="1">
                <a:effectLst/>
                <a:latin typeface="Consolas" panose="020B0609020204030204" charset="0"/>
              </a:rPr>
              <a:t>&gt;&gt;&gt; class Test:</a:t>
            </a:r>
          </a:p>
          <a:p>
            <a:pPr marL="1905" indent="-344805">
              <a:lnSpc>
                <a:spcPct val="100000"/>
              </a:lnSpc>
              <a:spcBef>
                <a:spcPts val="0"/>
              </a:spcBef>
              <a:buNone/>
            </a:pPr>
            <a:r>
              <a:rPr lang="en-US" altLang="zh-CN" sz="1400" strike="noStrike" noProof="1">
                <a:effectLst/>
                <a:latin typeface="Consolas" panose="020B0609020204030204" charset="0"/>
              </a:rPr>
              <a:t>	    def __init__(self, val):</a:t>
            </a:r>
          </a:p>
          <a:p>
            <a:pPr marL="1905" indent="-344805">
              <a:lnSpc>
                <a:spcPct val="100000"/>
              </a:lnSpc>
              <a:spcBef>
                <a:spcPts val="0"/>
              </a:spcBef>
              <a:buNone/>
            </a:pPr>
            <a:r>
              <a:rPr lang="en-US" altLang="zh-CN" sz="1400" strike="noStrike" noProof="1">
                <a:effectLst/>
                <a:latin typeface="Consolas" panose="020B0609020204030204" charset="0"/>
              </a:rPr>
              <a:t>	        self.__value = val</a:t>
            </a:r>
          </a:p>
          <a:p>
            <a:pPr marL="1905" indent="-344805">
              <a:lnSpc>
                <a:spcPct val="100000"/>
              </a:lnSpc>
              <a:spcBef>
                <a:spcPts val="0"/>
              </a:spcBef>
              <a:buNone/>
            </a:pPr>
            <a:endParaRPr lang="en-US" altLang="zh-CN" sz="1400" strike="noStrike" noProof="1">
              <a:effectLst/>
              <a:latin typeface="Consolas" panose="020B0609020204030204" charset="0"/>
            </a:endParaRPr>
          </a:p>
          <a:p>
            <a:pPr marL="1905" indent="-344805">
              <a:lnSpc>
                <a:spcPct val="100000"/>
              </a:lnSpc>
              <a:spcBef>
                <a:spcPts val="0"/>
              </a:spcBef>
              <a:buNone/>
            </a:pPr>
            <a:r>
              <a:rPr lang="en-US" altLang="zh-CN" sz="1400" strike="noStrike" noProof="1">
                <a:effectLst/>
                <a:latin typeface="Consolas" panose="020B0609020204030204" charset="0"/>
              </a:rPr>
              <a:t>	    def __get(self):</a:t>
            </a:r>
          </a:p>
          <a:p>
            <a:pPr marL="1905" indent="-344805">
              <a:lnSpc>
                <a:spcPct val="100000"/>
              </a:lnSpc>
              <a:spcBef>
                <a:spcPts val="0"/>
              </a:spcBef>
              <a:buNone/>
            </a:pPr>
            <a:r>
              <a:rPr lang="en-US" altLang="zh-CN" sz="1400" strike="noStrike" noProof="1">
                <a:effectLst/>
                <a:latin typeface="Consolas" panose="020B0609020204030204" charset="0"/>
              </a:rPr>
              <a:t>        return self.__value</a:t>
            </a:r>
          </a:p>
          <a:p>
            <a:pPr marL="1905" indent="-344805">
              <a:lnSpc>
                <a:spcPct val="100000"/>
              </a:lnSpc>
              <a:spcBef>
                <a:spcPts val="0"/>
              </a:spcBef>
              <a:buNone/>
            </a:pPr>
            <a:endParaRPr lang="en-US" altLang="zh-CN" sz="1400" strike="noStrike" noProof="1">
              <a:effectLst/>
              <a:latin typeface="Consolas" panose="020B0609020204030204" charset="0"/>
            </a:endParaRPr>
          </a:p>
          <a:p>
            <a:pPr marL="1905" indent="-344805">
              <a:lnSpc>
                <a:spcPct val="100000"/>
              </a:lnSpc>
              <a:spcBef>
                <a:spcPts val="0"/>
              </a:spcBef>
              <a:buNone/>
            </a:pPr>
            <a:r>
              <a:rPr lang="en-US" altLang="zh-CN" sz="1400" strike="noStrike" noProof="1">
                <a:effectLst/>
                <a:latin typeface="Consolas" panose="020B0609020204030204" charset="0"/>
              </a:rPr>
              <a:t>	    def __set(self, v):</a:t>
            </a:r>
          </a:p>
          <a:p>
            <a:pPr marL="1905" indent="-344805">
              <a:lnSpc>
                <a:spcPct val="100000"/>
              </a:lnSpc>
              <a:spcBef>
                <a:spcPts val="0"/>
              </a:spcBef>
              <a:buNone/>
            </a:pPr>
            <a:r>
              <a:rPr lang="en-US" altLang="zh-CN" sz="1400" dirty="0">
                <a:effectLst/>
                <a:latin typeface="Consolas" panose="020B0609020204030204" charset="0"/>
                <a:sym typeface="+mn-ea"/>
              </a:rPr>
              <a:t>        </a:t>
            </a:r>
            <a:r>
              <a:rPr lang="en-US" altLang="zh-CN" sz="1400" strike="noStrike" noProof="1">
                <a:effectLst/>
                <a:latin typeface="Consolas" panose="020B0609020204030204" charset="0"/>
              </a:rPr>
              <a:t>self.__value = v</a:t>
            </a:r>
          </a:p>
          <a:p>
            <a:pPr marL="1905" indent="-344805">
              <a:lnSpc>
                <a:spcPct val="100000"/>
              </a:lnSpc>
              <a:spcBef>
                <a:spcPts val="0"/>
              </a:spcBef>
              <a:buNone/>
            </a:pPr>
            <a:endParaRPr lang="en-US" altLang="zh-CN" sz="1400" strike="noStrike" noProof="1">
              <a:effectLst/>
              <a:latin typeface="Consolas" panose="020B0609020204030204" charset="0"/>
            </a:endParaRPr>
          </a:p>
          <a:p>
            <a:pPr marL="1905" indent="-344805">
              <a:lnSpc>
                <a:spcPct val="100000"/>
              </a:lnSpc>
              <a:spcBef>
                <a:spcPts val="0"/>
              </a:spcBef>
              <a:buNone/>
            </a:pPr>
            <a:r>
              <a:rPr lang="en-US" altLang="zh-CN" sz="1400" strike="noStrike" noProof="1">
                <a:effectLst/>
                <a:latin typeface="Consolas" panose="020B0609020204030204" charset="0"/>
              </a:rPr>
              <a:t>	    def __del(self):</a:t>
            </a:r>
          </a:p>
          <a:p>
            <a:pPr marL="1905" indent="-344805">
              <a:lnSpc>
                <a:spcPct val="100000"/>
              </a:lnSpc>
              <a:spcBef>
                <a:spcPts val="0"/>
              </a:spcBef>
              <a:buNone/>
            </a:pPr>
            <a:r>
              <a:rPr lang="en-US" altLang="zh-CN" sz="1400" strike="noStrike" noProof="1">
                <a:effectLst/>
                <a:latin typeface="Consolas" panose="020B0609020204030204" charset="0"/>
              </a:rPr>
              <a:t>	</a:t>
            </a:r>
            <a:r>
              <a:rPr lang="en-US" altLang="zh-CN" sz="1400" dirty="0">
                <a:effectLst/>
                <a:latin typeface="Consolas" panose="020B0609020204030204" charset="0"/>
                <a:sym typeface="+mn-ea"/>
              </a:rPr>
              <a:t>        </a:t>
            </a:r>
            <a:r>
              <a:rPr lang="en-US" altLang="zh-CN" sz="1400" strike="noStrike" noProof="1">
                <a:effectLst/>
                <a:latin typeface="Consolas" panose="020B0609020204030204" charset="0"/>
              </a:rPr>
              <a:t>del self.__value</a:t>
            </a:r>
          </a:p>
          <a:p>
            <a:pPr marL="1905" indent="-344805">
              <a:lnSpc>
                <a:spcPct val="100000"/>
              </a:lnSpc>
              <a:spcBef>
                <a:spcPts val="0"/>
              </a:spcBef>
              <a:buNone/>
            </a:pPr>
            <a:endParaRPr lang="en-US" altLang="zh-CN" sz="1400" strike="noStrike" noProof="1">
              <a:effectLst/>
              <a:latin typeface="Consolas" panose="020B0609020204030204" charset="0"/>
            </a:endParaRPr>
          </a:p>
          <a:p>
            <a:pPr marL="1905" indent="-344805">
              <a:lnSpc>
                <a:spcPct val="100000"/>
              </a:lnSpc>
              <a:spcBef>
                <a:spcPts val="0"/>
              </a:spcBef>
              <a:buNone/>
            </a:pPr>
            <a:r>
              <a:rPr lang="en-US" altLang="zh-CN" sz="1400" strike="noStrike" noProof="1">
                <a:effectLst/>
                <a:latin typeface="Consolas" panose="020B0609020204030204" charset="0"/>
              </a:rPr>
              <a:t>	    value = property(__get, __set, __del)</a:t>
            </a:r>
          </a:p>
          <a:p>
            <a:pPr marL="1905" indent="-344805">
              <a:lnSpc>
                <a:spcPct val="100000"/>
              </a:lnSpc>
              <a:spcBef>
                <a:spcPts val="0"/>
              </a:spcBef>
              <a:buNone/>
            </a:pPr>
            <a:r>
              <a:rPr lang="en-US" altLang="zh-CN" sz="1400" strike="noStrike" noProof="1">
                <a:effectLst/>
                <a:latin typeface="Consolas" panose="020B0609020204030204" charset="0"/>
              </a:rPr>
              <a:t>	    def show(self):</a:t>
            </a:r>
          </a:p>
          <a:p>
            <a:pPr marL="1905" indent="-344805">
              <a:lnSpc>
                <a:spcPct val="100000"/>
              </a:lnSpc>
              <a:spcBef>
                <a:spcPts val="0"/>
              </a:spcBef>
              <a:buNone/>
            </a:pPr>
            <a:r>
              <a:rPr lang="en-US" altLang="zh-CN" sz="1400" strike="noStrike" noProof="1">
                <a:effectLst/>
                <a:latin typeface="Consolas" panose="020B0609020204030204" charset="0"/>
              </a:rPr>
              <a:t>	</a:t>
            </a:r>
            <a:r>
              <a:rPr lang="en-US" altLang="zh-CN" sz="1400" dirty="0">
                <a:effectLst/>
                <a:latin typeface="Consolas" panose="020B0609020204030204" charset="0"/>
                <a:sym typeface="+mn-ea"/>
              </a:rPr>
              <a:t>        </a:t>
            </a:r>
            <a:r>
              <a:rPr lang="en-US" altLang="zh-CN" sz="1400" strike="noStrike" noProof="1">
                <a:effectLst/>
                <a:latin typeface="Consolas" panose="020B0609020204030204" charset="0"/>
              </a:rPr>
              <a:t>print(self.__value)</a:t>
            </a:r>
          </a:p>
        </p:txBody>
      </p:sp>
      <p:sp>
        <p:nvSpPr>
          <p:cNvPr id="6656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34</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47105"/>
          <p:cNvSpPr>
            <a:spLocks noGrp="1"/>
          </p:cNvSpPr>
          <p:nvPr>
            <p:ph type="title"/>
          </p:nvPr>
        </p:nvSpPr>
        <p:spPr>
          <a:xfrm>
            <a:off x="13970" y="10956"/>
            <a:ext cx="9116695" cy="900746"/>
          </a:xfrm>
        </p:spPr>
        <p:txBody>
          <a:bodyPr anchor="ctr"/>
          <a:lstStyle/>
          <a:p>
            <a:pPr defTabSz="914400" fontAlgn="base">
              <a:buNone/>
            </a:pPr>
            <a:r>
              <a:rPr lang="en-US" altLang="zh-CN">
                <a:sym typeface="+mn-ea"/>
              </a:rPr>
              <a:t>6.3  </a:t>
            </a:r>
            <a:r>
              <a:rPr lang="zh-CN" altLang="en-US">
                <a:sym typeface="+mn-ea"/>
              </a:rPr>
              <a:t>属性</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67586" name="文本占位符 47106"/>
          <p:cNvSpPr>
            <a:spLocks noGrp="1"/>
          </p:cNvSpPr>
          <p:nvPr>
            <p:ph idx="1"/>
          </p:nvPr>
        </p:nvSpPr>
        <p:spPr/>
        <p:txBody>
          <a:bodyPr anchor="t"/>
          <a:lstStyle/>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t = Test(3)</a:t>
            </a: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t.show()</a:t>
            </a:r>
          </a:p>
          <a:p>
            <a:pPr marL="1905" indent="-344805"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3</a:t>
            </a: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t.value</a:t>
            </a:r>
          </a:p>
          <a:p>
            <a:pPr marL="1905" indent="-344805"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3</a:t>
            </a: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t.value = 5</a:t>
            </a: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t.show()</a:t>
            </a:r>
          </a:p>
          <a:p>
            <a:pPr marL="1905" indent="-344805"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5</a:t>
            </a: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t.value</a:t>
            </a:r>
          </a:p>
          <a:p>
            <a:pPr marL="1905" indent="-344805"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5</a:t>
            </a:r>
          </a:p>
        </p:txBody>
      </p:sp>
      <p:sp>
        <p:nvSpPr>
          <p:cNvPr id="67587"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35</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70" y="10956"/>
            <a:ext cx="9116695" cy="900746"/>
          </a:xfrm>
        </p:spPr>
        <p:txBody>
          <a:bodyPr/>
          <a:lstStyle/>
          <a:p>
            <a:pPr fontAlgn="base"/>
            <a:r>
              <a:rPr lang="en-US" altLang="zh-CN">
                <a:sym typeface="+mn-ea"/>
              </a:rPr>
              <a:t>6.3  </a:t>
            </a:r>
            <a:r>
              <a:rPr lang="zh-CN" altLang="en-US">
                <a:sym typeface="+mn-ea"/>
              </a:rPr>
              <a:t>属性</a:t>
            </a:r>
            <a:endParaRPr lang="zh-CN" altLang="en-US" strike="noStrike" noProof="1"/>
          </a:p>
        </p:txBody>
      </p:sp>
      <p:sp>
        <p:nvSpPr>
          <p:cNvPr id="68610" name="内容占位符 2"/>
          <p:cNvSpPr>
            <a:spLocks noGrp="1"/>
          </p:cNvSpPr>
          <p:nvPr>
            <p:ph idx="1"/>
          </p:nvPr>
        </p:nvSpPr>
        <p:spPr/>
        <p:txBody>
          <a:bodyPr anchor="t"/>
          <a:lstStyle/>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del t.value            #</a:t>
            </a:r>
            <a:r>
              <a:rPr lang="zh-CN" altLang="en-US" sz="1600">
                <a:latin typeface="Consolas" panose="020B0609020204030204" charset="0"/>
              </a:rPr>
              <a:t>删除属性</a:t>
            </a: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t.value                #</a:t>
            </a:r>
            <a:r>
              <a:rPr lang="zh-CN" altLang="en-US" sz="1600">
                <a:latin typeface="Consolas" panose="020B0609020204030204" charset="0"/>
              </a:rPr>
              <a:t>对应的私有数据成员已删除</a:t>
            </a:r>
          </a:p>
          <a:p>
            <a:pPr marL="1905" indent="-344805" defTabSz="914400">
              <a:lnSpc>
                <a:spcPct val="100000"/>
              </a:lnSpc>
              <a:spcBef>
                <a:spcPct val="0"/>
              </a:spcBef>
              <a:buSzPct val="90000"/>
              <a:buFont typeface="Wingdings" panose="05000000000000000000" pitchFamily="2" charset="2"/>
              <a:buNone/>
            </a:pPr>
            <a:r>
              <a:rPr lang="en-US" altLang="zh-CN" sz="1600">
                <a:solidFill>
                  <a:srgbClr val="FF0000"/>
                </a:solidFill>
                <a:latin typeface="Consolas" panose="020B0609020204030204" charset="0"/>
              </a:rPr>
              <a:t>AttributeError: 'Test' object has no attribute '_Test__value'</a:t>
            </a: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t.show()</a:t>
            </a:r>
            <a:endParaRPr lang="zh-CN" altLang="en-US" sz="16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600">
                <a:solidFill>
                  <a:srgbClr val="FF0000"/>
                </a:solidFill>
                <a:latin typeface="Consolas" panose="020B0609020204030204" charset="0"/>
              </a:rPr>
              <a:t>AttributeError: 'Test' object has no attribute '_Test__value'</a:t>
            </a: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t.value = 1            #</a:t>
            </a:r>
            <a:r>
              <a:rPr lang="zh-CN" altLang="en-US" sz="1600">
                <a:latin typeface="Consolas" panose="020B0609020204030204" charset="0"/>
              </a:rPr>
              <a:t>为对象动态增加属性和对应的私有数据成员</a:t>
            </a: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t.show()</a:t>
            </a:r>
          </a:p>
          <a:p>
            <a:pPr marL="1905" indent="-344805"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1</a:t>
            </a: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t.value</a:t>
            </a:r>
          </a:p>
          <a:p>
            <a:pPr marL="1905" indent="-344805"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1</a:t>
            </a:r>
          </a:p>
        </p:txBody>
      </p:sp>
      <p:sp>
        <p:nvSpPr>
          <p:cNvPr id="68611" name="Slide Number Placeholder 2"/>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36</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48129"/>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6.4.1  </a:t>
            </a:r>
            <a:r>
              <a:rPr lang="zh-CN" altLang="en-US" strike="noStrike" kern="1200" baseline="0" noProof="1">
                <a:effectLst>
                  <a:outerShdw blurRad="38100" dist="38100" dir="2700000">
                    <a:srgbClr val="C0C0C0"/>
                  </a:outerShdw>
                </a:effectLst>
                <a:latin typeface="+mj-lt"/>
                <a:ea typeface="+mj-ea"/>
                <a:cs typeface="+mj-cs"/>
              </a:rPr>
              <a:t>常用特殊方法</a:t>
            </a:r>
          </a:p>
        </p:txBody>
      </p:sp>
      <p:sp>
        <p:nvSpPr>
          <p:cNvPr id="69634" name="文本占位符 48130"/>
          <p:cNvSpPr>
            <a:spLocks noGrp="1"/>
          </p:cNvSpPr>
          <p:nvPr>
            <p:ph idx="1"/>
          </p:nvPr>
        </p:nvSpPr>
        <p:spPr/>
        <p:txBody>
          <a:bodyPr anchor="t"/>
          <a:lstStyle/>
          <a:p>
            <a:pPr defTabSz="914400">
              <a:buSzPct val="90000"/>
              <a:buFont typeface="Wingdings" panose="05000000000000000000" charset="0"/>
              <a:buChar char="§"/>
            </a:pPr>
            <a:r>
              <a:rPr lang="en-US" altLang="zh-CN" sz="1800" dirty="0"/>
              <a:t>Python</a:t>
            </a:r>
            <a:r>
              <a:rPr lang="zh-CN" altLang="en-US" sz="1800" dirty="0"/>
              <a:t>类有大量的特殊方法，其中比较常见的是构造函数和析构函数，除此之外，</a:t>
            </a:r>
            <a:r>
              <a:rPr lang="en-US" altLang="zh-CN" sz="1800" dirty="0"/>
              <a:t>Python</a:t>
            </a:r>
            <a:r>
              <a:rPr lang="zh-CN" altLang="en-US" sz="1800" dirty="0"/>
              <a:t>还支持大量的特殊方法，</a:t>
            </a:r>
            <a:r>
              <a:rPr lang="zh-CN" altLang="en-US" sz="1800" dirty="0">
                <a:solidFill>
                  <a:srgbClr val="FF0000"/>
                </a:solidFill>
              </a:rPr>
              <a:t>运算符重载就是通过重写特殊方法实现的</a:t>
            </a:r>
            <a:r>
              <a:rPr lang="zh-CN" altLang="en-US" sz="1800" dirty="0"/>
              <a:t>。</a:t>
            </a:r>
          </a:p>
          <a:p>
            <a:pPr defTabSz="914400">
              <a:lnSpc>
                <a:spcPct val="130000"/>
              </a:lnSpc>
              <a:spcBef>
                <a:spcPts val="1800"/>
              </a:spcBef>
              <a:spcAft>
                <a:spcPts val="600"/>
              </a:spcAft>
              <a:buSzPct val="90000"/>
              <a:buFont typeface="Wingdings" panose="05000000000000000000" charset="0"/>
              <a:buChar char="ü"/>
            </a:pPr>
            <a:r>
              <a:rPr lang="en-US" altLang="zh-CN" sz="1350" dirty="0"/>
              <a:t>Python</a:t>
            </a:r>
            <a:r>
              <a:rPr lang="zh-CN" altLang="en-US" sz="1350" dirty="0"/>
              <a:t>中类的构造函数是</a:t>
            </a:r>
            <a:r>
              <a:rPr lang="en-US" altLang="zh-CN" sz="1350" dirty="0"/>
              <a:t>__</a:t>
            </a:r>
            <a:r>
              <a:rPr lang="en-US" altLang="zh-CN" sz="1350" dirty="0" err="1"/>
              <a:t>init</a:t>
            </a:r>
            <a:r>
              <a:rPr lang="en-US" altLang="zh-CN" sz="1350" dirty="0"/>
              <a:t>__()</a:t>
            </a:r>
            <a:r>
              <a:rPr lang="zh-CN" altLang="en-US" sz="1350" dirty="0"/>
              <a:t>，一般用来为数据成员设置初值或进行其他必要的初始化工作，在创建</a:t>
            </a:r>
            <a:r>
              <a:rPr lang="zh-CN" altLang="en-US" sz="1350" dirty="0">
                <a:solidFill>
                  <a:srgbClr val="FF0000"/>
                </a:solidFill>
              </a:rPr>
              <a:t>对象</a:t>
            </a:r>
            <a:r>
              <a:rPr lang="zh-CN" altLang="en-US" sz="1350" dirty="0"/>
              <a:t>时被自动调用和执行。如果用户没有设计构造函数，</a:t>
            </a:r>
            <a:r>
              <a:rPr lang="en-US" altLang="zh-CN" sz="1350" dirty="0"/>
              <a:t>Python</a:t>
            </a:r>
            <a:r>
              <a:rPr lang="zh-CN" altLang="en-US" sz="1350" dirty="0"/>
              <a:t>将提供一个默认的构造函数用来进行必要的初始化工作。</a:t>
            </a:r>
          </a:p>
          <a:p>
            <a:pPr defTabSz="914400">
              <a:lnSpc>
                <a:spcPct val="130000"/>
              </a:lnSpc>
              <a:spcBef>
                <a:spcPts val="1800"/>
              </a:spcBef>
              <a:spcAft>
                <a:spcPts val="600"/>
              </a:spcAft>
              <a:buSzPct val="90000"/>
              <a:buFont typeface="Wingdings" panose="05000000000000000000" charset="0"/>
              <a:buChar char="ü"/>
            </a:pPr>
            <a:r>
              <a:rPr lang="en-US" altLang="zh-CN" sz="1350" dirty="0"/>
              <a:t>Python</a:t>
            </a:r>
            <a:r>
              <a:rPr lang="zh-CN" altLang="en-US" sz="1350" dirty="0"/>
              <a:t>中类的析构函数是</a:t>
            </a:r>
            <a:r>
              <a:rPr lang="en-US" altLang="zh-CN" sz="1350" dirty="0"/>
              <a:t>__del__()</a:t>
            </a:r>
            <a:r>
              <a:rPr lang="zh-CN" altLang="en-US" sz="1350" dirty="0"/>
              <a:t>，一般用来释放对象占用的资源，在</a:t>
            </a:r>
            <a:r>
              <a:rPr lang="en-US" altLang="zh-CN" sz="1350" dirty="0"/>
              <a:t>Python</a:t>
            </a:r>
            <a:r>
              <a:rPr lang="zh-CN" altLang="en-US" sz="1350" dirty="0"/>
              <a:t>删除对象和收回对象空间时被自动调用和执行。如果用户没有编写析构函数，</a:t>
            </a:r>
            <a:r>
              <a:rPr lang="en-US" altLang="zh-CN" sz="1350" dirty="0"/>
              <a:t>Python</a:t>
            </a:r>
            <a:r>
              <a:rPr lang="zh-CN" altLang="en-US" sz="1350" dirty="0"/>
              <a:t>将提供一个默认的析构函数进行必要的清理工作。</a:t>
            </a:r>
          </a:p>
        </p:txBody>
      </p:sp>
      <p:sp>
        <p:nvSpPr>
          <p:cNvPr id="6963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37</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nvPr>
        </p:nvGraphicFramePr>
        <p:xfrm>
          <a:off x="647700" y="1240790"/>
          <a:ext cx="7538085" cy="3268980"/>
        </p:xfrm>
        <a:graphic>
          <a:graphicData uri="http://schemas.openxmlformats.org/drawingml/2006/table">
            <a:tbl>
              <a:tblPr firstRow="1" bandRow="1">
                <a:tableStyleId>{5940675A-B579-460E-94D1-54222C63F5DA}</a:tableStyleId>
              </a:tblPr>
              <a:tblGrid>
                <a:gridCol w="3475355">
                  <a:extLst>
                    <a:ext uri="{9D8B030D-6E8A-4147-A177-3AD203B41FA5}">
                      <a16:colId xmlns:a16="http://schemas.microsoft.com/office/drawing/2014/main" val="20000"/>
                    </a:ext>
                  </a:extLst>
                </a:gridCol>
                <a:gridCol w="4062730">
                  <a:extLst>
                    <a:ext uri="{9D8B030D-6E8A-4147-A177-3AD203B41FA5}">
                      <a16:colId xmlns:a16="http://schemas.microsoft.com/office/drawing/2014/main" val="20001"/>
                    </a:ext>
                  </a:extLst>
                </a:gridCol>
              </a:tblGrid>
              <a:tr h="194310">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方法</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功能说明</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__new__()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类的静态方法，用于确定是否要创建对象</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__init__()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构造方法，创建对象时自动调用</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__del__()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析构方法，释放对象时自动调用</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__add__()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__sub__()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__mul__()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__truediv__()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__floordiv__()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__mod__()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__pow__()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54864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__eq__()</a:t>
                      </a:r>
                      <a:r>
                        <a:rPr lang="zh-CN" altLang="en-US" sz="1200" b="0" u="none">
                          <a:latin typeface="宋体" panose="02010600030101010101" pitchFamily="2" charset="-122"/>
                          <a:ea typeface="宋体" panose="02010600030101010101" pitchFamily="2" charset="-122"/>
                          <a:cs typeface="宋体" panose="02010600030101010101" pitchFamily="2" charset="-122"/>
                        </a:rPr>
                        <a:t>、 </a:t>
                      </a:r>
                      <a:r>
                        <a:rPr lang="en-US" altLang="zh-CN" sz="1200" b="0" u="none">
                          <a:latin typeface="宋体" panose="02010600030101010101" pitchFamily="2" charset="-122"/>
                          <a:ea typeface="宋体" panose="02010600030101010101" pitchFamily="2" charset="-122"/>
                          <a:cs typeface="宋体" panose="02010600030101010101" pitchFamily="2" charset="-122"/>
                        </a:rPr>
                        <a:t>__ne__()</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__lt__()</a:t>
                      </a:r>
                      <a:r>
                        <a:rPr lang="zh-CN" altLang="en-US" sz="1200" b="0" u="none">
                          <a:latin typeface="宋体" panose="02010600030101010101" pitchFamily="2" charset="-122"/>
                          <a:ea typeface="宋体" panose="02010600030101010101" pitchFamily="2" charset="-122"/>
                          <a:cs typeface="宋体" panose="02010600030101010101" pitchFamily="2" charset="-122"/>
                        </a:rPr>
                        <a:t>、 </a:t>
                      </a:r>
                      <a:r>
                        <a:rPr lang="en-US" altLang="zh-CN" sz="1200" b="0" u="none">
                          <a:latin typeface="宋体" panose="02010600030101010101" pitchFamily="2" charset="-122"/>
                          <a:ea typeface="宋体" panose="02010600030101010101" pitchFamily="2" charset="-122"/>
                          <a:cs typeface="宋体" panose="02010600030101010101" pitchFamily="2" charset="-122"/>
                        </a:rPr>
                        <a:t>__le__()</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__gt__()</a:t>
                      </a:r>
                      <a:r>
                        <a:rPr lang="zh-CN" altLang="en-US" sz="1200" b="0" u="none">
                          <a:latin typeface="宋体" panose="02010600030101010101" pitchFamily="2" charset="-122"/>
                          <a:ea typeface="宋体" panose="02010600030101010101" pitchFamily="2" charset="-122"/>
                          <a:cs typeface="宋体" panose="02010600030101010101" pitchFamily="2" charset="-122"/>
                        </a:rPr>
                        <a:t>、 </a:t>
                      </a:r>
                      <a:r>
                        <a:rPr lang="en-US" altLang="zh-CN" sz="1200" b="0" u="none">
                          <a:latin typeface="宋体" panose="02010600030101010101" pitchFamily="2" charset="-122"/>
                          <a:ea typeface="宋体" panose="02010600030101010101" pitchFamily="2" charset="-122"/>
                          <a:cs typeface="宋体" panose="02010600030101010101" pitchFamily="2" charset="-122"/>
                        </a:rPr>
                        <a:t>__ge__()</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t>
                      </a:r>
                      <a:r>
                        <a:rPr lang="zh-CN" altLang="en-US" sz="1200" b="0" u="none">
                          <a:latin typeface="宋体" panose="02010600030101010101" pitchFamily="2" charset="-122"/>
                          <a:ea typeface="宋体" panose="02010600030101010101" pitchFamily="2" charset="-122"/>
                          <a:cs typeface="宋体" panose="02010600030101010101" pitchFamily="2" charset="-122"/>
                        </a:rPr>
                        <a:t>、 </a:t>
                      </a:r>
                      <a:r>
                        <a:rPr lang="en-US" altLang="zh-CN" sz="1200" b="0" u="none">
                          <a:latin typeface="宋体" panose="02010600030101010101" pitchFamily="2" charset="-122"/>
                          <a:ea typeface="宋体" panose="02010600030101010101" pitchFamily="2" charset="-122"/>
                          <a:cs typeface="宋体" panose="02010600030101010101" pitchFamily="2" charset="-122"/>
                        </a:rPr>
                        <a:t>!=</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&lt;</a:t>
                      </a:r>
                      <a:r>
                        <a:rPr lang="zh-CN" altLang="en-US" sz="1200" b="0" u="none">
                          <a:latin typeface="宋体" panose="02010600030101010101" pitchFamily="2" charset="-122"/>
                          <a:ea typeface="宋体" panose="02010600030101010101" pitchFamily="2" charset="-122"/>
                          <a:cs typeface="宋体" panose="02010600030101010101" pitchFamily="2" charset="-122"/>
                        </a:rPr>
                        <a:t>、 </a:t>
                      </a:r>
                      <a:r>
                        <a:rPr lang="en-US" altLang="zh-CN" sz="1200" b="0" u="none">
                          <a:latin typeface="宋体" panose="02010600030101010101" pitchFamily="2" charset="-122"/>
                          <a:ea typeface="宋体" panose="02010600030101010101" pitchFamily="2" charset="-122"/>
                          <a:cs typeface="宋体" panose="02010600030101010101" pitchFamily="2" charset="-122"/>
                        </a:rPr>
                        <a:t>&lt;=</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&gt;</a:t>
                      </a:r>
                      <a:r>
                        <a:rPr lang="zh-CN" altLang="en-US" sz="1200" b="0" u="none">
                          <a:latin typeface="宋体" panose="02010600030101010101" pitchFamily="2" charset="-122"/>
                          <a:ea typeface="宋体" panose="02010600030101010101" pitchFamily="2" charset="-122"/>
                          <a:cs typeface="宋体" panose="02010600030101010101" pitchFamily="2" charset="-122"/>
                        </a:rPr>
                        <a:t>、 </a:t>
                      </a:r>
                      <a:r>
                        <a:rPr lang="en-US" altLang="zh-CN" sz="1200" b="0" u="none">
                          <a:latin typeface="宋体" panose="02010600030101010101" pitchFamily="2" charset="-122"/>
                          <a:ea typeface="宋体" panose="02010600030101010101" pitchFamily="2" charset="-122"/>
                          <a:cs typeface="宋体" panose="02010600030101010101" pitchFamily="2" charset="-122"/>
                        </a:rPr>
                        <a:t>&gt;=</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__lshift__()</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__rshift__()</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&lt;&lt;</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&gt;&gt;</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8862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__and__()</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__or__()</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__invert__()</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__xor__()</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&amp;</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
        <p:nvSpPr>
          <p:cNvPr id="56321" name="标题 48129"/>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6.4.1  </a:t>
            </a:r>
            <a:r>
              <a:rPr lang="zh-CN" altLang="en-US" strike="noStrike" kern="1200" baseline="0" noProof="1">
                <a:effectLst>
                  <a:outerShdw blurRad="38100" dist="38100" dir="2700000">
                    <a:srgbClr val="C0C0C0"/>
                  </a:outerShdw>
                </a:effectLst>
                <a:latin typeface="+mj-lt"/>
                <a:ea typeface="+mj-ea"/>
                <a:cs typeface="+mj-cs"/>
              </a:rPr>
              <a:t>常用特殊方法</a:t>
            </a:r>
          </a:p>
        </p:txBody>
      </p:sp>
      <p:sp>
        <p:nvSpPr>
          <p:cNvPr id="7070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38</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3390" y="1255395"/>
          <a:ext cx="7773035" cy="3101340"/>
        </p:xfrm>
        <a:graphic>
          <a:graphicData uri="http://schemas.openxmlformats.org/drawingml/2006/table">
            <a:tbl>
              <a:tblPr firstRow="1" bandRow="1">
                <a:tableStyleId>{5940675A-B579-460E-94D1-54222C63F5DA}</a:tableStyleId>
              </a:tblPr>
              <a:tblGrid>
                <a:gridCol w="1932305">
                  <a:extLst>
                    <a:ext uri="{9D8B030D-6E8A-4147-A177-3AD203B41FA5}">
                      <a16:colId xmlns:a16="http://schemas.microsoft.com/office/drawing/2014/main" val="20000"/>
                    </a:ext>
                  </a:extLst>
                </a:gridCol>
                <a:gridCol w="5840730">
                  <a:extLst>
                    <a:ext uri="{9D8B030D-6E8A-4147-A177-3AD203B41FA5}">
                      <a16:colId xmlns:a16="http://schemas.microsoft.com/office/drawing/2014/main" val="20001"/>
                    </a:ext>
                  </a:extLst>
                </a:gridCol>
              </a:tblGrid>
              <a:tr h="194310">
                <a:tc>
                  <a:txBody>
                    <a:bodyPr/>
                    <a:lstStyle/>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方法</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功能说明</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__iadd__()</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__isub__()</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a:t>
                      </a:r>
                      <a:r>
                        <a:rPr lang="zh-CN" altLang="en-US" sz="1200" b="0" u="none">
                          <a:latin typeface="宋体" panose="02010600030101010101" pitchFamily="2" charset="-122"/>
                          <a:ea typeface="宋体" panose="02010600030101010101" pitchFamily="2" charset="-122"/>
                          <a:cs typeface="宋体" panose="02010600030101010101" pitchFamily="2" charset="-122"/>
                        </a:rPr>
                        <a:t>，很多其他运算符也有与之对应的复合赋值运算符</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__pos__()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一元运算符</a:t>
                      </a:r>
                      <a:r>
                        <a:rPr lang="en-US" altLang="zh-CN" sz="1200" b="0" u="none">
                          <a:latin typeface="宋体" panose="02010600030101010101" pitchFamily="2" charset="-122"/>
                          <a:ea typeface="宋体" panose="02010600030101010101" pitchFamily="2" charset="-122"/>
                          <a:cs typeface="宋体" panose="02010600030101010101" pitchFamily="2" charset="-122"/>
                        </a:rPr>
                        <a:t>+</a:t>
                      </a:r>
                      <a:r>
                        <a:rPr lang="zh-CN" altLang="en-US" sz="1200" b="0" u="none">
                          <a:latin typeface="宋体" panose="02010600030101010101" pitchFamily="2" charset="-122"/>
                          <a:ea typeface="宋体" panose="02010600030101010101" pitchFamily="2" charset="-122"/>
                          <a:cs typeface="宋体" panose="02010600030101010101" pitchFamily="2" charset="-122"/>
                        </a:rPr>
                        <a:t>，正号</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__neg__()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一元运算符</a:t>
                      </a:r>
                      <a:r>
                        <a:rPr lang="en-US" altLang="zh-CN" sz="1200" b="0" u="none">
                          <a:latin typeface="宋体" panose="02010600030101010101" pitchFamily="2" charset="-122"/>
                          <a:ea typeface="宋体" panose="02010600030101010101" pitchFamily="2" charset="-122"/>
                          <a:cs typeface="宋体" panose="02010600030101010101" pitchFamily="2" charset="-122"/>
                        </a:rPr>
                        <a:t>-</a:t>
                      </a:r>
                      <a:r>
                        <a:rPr lang="zh-CN" altLang="en-US" sz="1200" b="0" u="none">
                          <a:latin typeface="宋体" panose="02010600030101010101" pitchFamily="2" charset="-122"/>
                          <a:ea typeface="宋体" panose="02010600030101010101" pitchFamily="2" charset="-122"/>
                          <a:cs typeface="宋体" panose="02010600030101010101" pitchFamily="2" charset="-122"/>
                        </a:rPr>
                        <a:t>，负号</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__contains__ ()</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与成员测试运算符</a:t>
                      </a:r>
                      <a:r>
                        <a:rPr lang="en-US" altLang="zh-CN" sz="1200" b="0" u="none">
                          <a:latin typeface="宋体" panose="02010600030101010101" pitchFamily="2" charset="-122"/>
                          <a:ea typeface="宋体" panose="02010600030101010101" pitchFamily="2" charset="-122"/>
                          <a:cs typeface="宋体" panose="02010600030101010101" pitchFamily="2" charset="-122"/>
                        </a:rPr>
                        <a:t>in</a:t>
                      </a:r>
                      <a:r>
                        <a:rPr lang="zh-CN" altLang="en-US" sz="1200" b="0" u="none">
                          <a:latin typeface="宋体" panose="02010600030101010101" pitchFamily="2" charset="-122"/>
                          <a:ea typeface="宋体" panose="02010600030101010101" pitchFamily="2" charset="-122"/>
                          <a:cs typeface="宋体" panose="02010600030101010101" pitchFamily="2" charset="-122"/>
                        </a:rPr>
                        <a:t>对应</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__radd__()</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__rsub__</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反射加法、反射减法，一般与普通加法和减法具有相同的功能，但操作数的位置或顺序相反，很多其他运算符也有与之对应的反射运算符</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__abs__()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abs()</a:t>
                      </a:r>
                      <a:r>
                        <a:rPr lang="zh-CN" altLang="en-US" sz="1200" b="0" u="none">
                          <a:latin typeface="宋体" panose="02010600030101010101" pitchFamily="2" charset="-122"/>
                          <a:ea typeface="宋体" panose="02010600030101010101" pitchFamily="2" charset="-122"/>
                          <a:cs typeface="宋体" panose="02010600030101010101" pitchFamily="2" charset="-122"/>
                        </a:rPr>
                        <a:t>对应</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__bool__()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bool()</a:t>
                      </a:r>
                      <a:r>
                        <a:rPr lang="zh-CN" altLang="en-US" sz="1200" b="0" u="none">
                          <a:latin typeface="宋体" panose="02010600030101010101" pitchFamily="2" charset="-122"/>
                          <a:ea typeface="宋体" panose="02010600030101010101" pitchFamily="2" charset="-122"/>
                          <a:cs typeface="宋体" panose="02010600030101010101" pitchFamily="2" charset="-122"/>
                        </a:rPr>
                        <a:t>对应，要求该方法必须返回</a:t>
                      </a:r>
                      <a:r>
                        <a:rPr lang="en-US" altLang="zh-CN" sz="1200" b="0" u="none">
                          <a:latin typeface="宋体" panose="02010600030101010101" pitchFamily="2" charset="-122"/>
                          <a:ea typeface="宋体" panose="02010600030101010101" pitchFamily="2" charset="-122"/>
                          <a:cs typeface="宋体" panose="02010600030101010101" pitchFamily="2" charset="-122"/>
                        </a:rPr>
                        <a:t>True</a:t>
                      </a:r>
                      <a:r>
                        <a:rPr lang="zh-CN" altLang="en-US" sz="1200" b="0" u="none">
                          <a:latin typeface="宋体" panose="02010600030101010101" pitchFamily="2" charset="-122"/>
                          <a:ea typeface="宋体" panose="02010600030101010101" pitchFamily="2" charset="-122"/>
                          <a:cs typeface="宋体" panose="02010600030101010101" pitchFamily="2" charset="-122"/>
                        </a:rPr>
                        <a:t>或</a:t>
                      </a:r>
                      <a:r>
                        <a:rPr lang="en-US" altLang="zh-CN" sz="1200" b="0" u="none">
                          <a:latin typeface="宋体" panose="02010600030101010101" pitchFamily="2" charset="-122"/>
                          <a:ea typeface="宋体" panose="02010600030101010101" pitchFamily="2" charset="-122"/>
                          <a:cs typeface="宋体" panose="02010600030101010101" pitchFamily="2" charset="-122"/>
                        </a:rPr>
                        <a:t>False</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__bytes__()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bytes()</a:t>
                      </a:r>
                      <a:r>
                        <a:rPr lang="zh-CN" altLang="en-US" sz="1200" b="0" u="none">
                          <a:latin typeface="宋体" panose="02010600030101010101" pitchFamily="2" charset="-122"/>
                          <a:ea typeface="宋体" panose="02010600030101010101" pitchFamily="2" charset="-122"/>
                          <a:cs typeface="宋体" panose="02010600030101010101" pitchFamily="2" charset="-122"/>
                        </a:rPr>
                        <a:t>对应</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__complex__()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complex()</a:t>
                      </a:r>
                      <a:r>
                        <a:rPr lang="zh-CN" altLang="en-US" sz="1200" b="0" u="none">
                          <a:latin typeface="宋体" panose="02010600030101010101" pitchFamily="2" charset="-122"/>
                          <a:ea typeface="宋体" panose="02010600030101010101" pitchFamily="2" charset="-122"/>
                          <a:cs typeface="宋体" panose="02010600030101010101" pitchFamily="2" charset="-122"/>
                        </a:rPr>
                        <a:t>对应，要求该方法必须返回复数</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__dir__()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dir()</a:t>
                      </a:r>
                      <a:r>
                        <a:rPr lang="zh-CN" altLang="en-US" sz="1200" b="0" u="none">
                          <a:latin typeface="宋体" panose="02010600030101010101" pitchFamily="2" charset="-122"/>
                          <a:ea typeface="宋体" panose="02010600030101010101" pitchFamily="2" charset="-122"/>
                          <a:cs typeface="宋体" panose="02010600030101010101" pitchFamily="2" charset="-122"/>
                        </a:rPr>
                        <a:t>对应</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__divmod__()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divmod()</a:t>
                      </a:r>
                      <a:r>
                        <a:rPr lang="zh-CN" altLang="en-US" sz="1200" b="0" u="none">
                          <a:latin typeface="宋体" panose="02010600030101010101" pitchFamily="2" charset="-122"/>
                          <a:ea typeface="宋体" panose="02010600030101010101" pitchFamily="2" charset="-122"/>
                          <a:cs typeface="宋体" panose="02010600030101010101" pitchFamily="2" charset="-122"/>
                        </a:rPr>
                        <a:t>对应</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__float__()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float()</a:t>
                      </a:r>
                      <a:r>
                        <a:rPr lang="zh-CN" altLang="en-US" sz="1200" b="0" u="none">
                          <a:latin typeface="宋体" panose="02010600030101010101" pitchFamily="2" charset="-122"/>
                          <a:ea typeface="宋体" panose="02010600030101010101" pitchFamily="2" charset="-122"/>
                          <a:cs typeface="宋体" panose="02010600030101010101" pitchFamily="2" charset="-122"/>
                        </a:rPr>
                        <a:t>对应，要求该该方法必须返回实数</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__hash__()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hash()</a:t>
                      </a:r>
                      <a:r>
                        <a:rPr lang="zh-CN" altLang="en-US" sz="1200" b="0" u="none">
                          <a:latin typeface="宋体" panose="02010600030101010101" pitchFamily="2" charset="-122"/>
                          <a:ea typeface="宋体" panose="02010600030101010101" pitchFamily="2" charset="-122"/>
                          <a:cs typeface="宋体" panose="02010600030101010101" pitchFamily="2" charset="-122"/>
                        </a:rPr>
                        <a:t>对应</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__int__()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int()</a:t>
                      </a:r>
                      <a:r>
                        <a:rPr lang="zh-CN" altLang="en-US" sz="1200" b="0" u="none">
                          <a:latin typeface="宋体" panose="02010600030101010101" pitchFamily="2" charset="-122"/>
                          <a:ea typeface="宋体" panose="02010600030101010101" pitchFamily="2" charset="-122"/>
                          <a:cs typeface="宋体" panose="02010600030101010101" pitchFamily="2" charset="-122"/>
                        </a:rPr>
                        <a:t>对应，要求该方法必须返回整数</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56321" name="标题 48129"/>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6.4.1  </a:t>
            </a:r>
            <a:r>
              <a:rPr lang="zh-CN" altLang="en-US" strike="noStrike" kern="1200" baseline="0" noProof="1">
                <a:effectLst>
                  <a:outerShdw blurRad="38100" dist="38100" dir="2700000">
                    <a:srgbClr val="C0C0C0"/>
                  </a:outerShdw>
                </a:effectLst>
                <a:latin typeface="+mj-lt"/>
                <a:ea typeface="+mj-ea"/>
                <a:cs typeface="+mj-cs"/>
              </a:rPr>
              <a:t>常用特殊方法</a:t>
            </a:r>
          </a:p>
        </p:txBody>
      </p:sp>
      <p:sp>
        <p:nvSpPr>
          <p:cNvPr id="71732"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39</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D572C0-1989-4F2C-B694-43C82DA140BA}"/>
              </a:ext>
            </a:extLst>
          </p:cNvPr>
          <p:cNvSpPr>
            <a:spLocks noGrp="1"/>
          </p:cNvSpPr>
          <p:nvPr>
            <p:ph type="title"/>
          </p:nvPr>
        </p:nvSpPr>
        <p:spPr/>
        <p:txBody>
          <a:bodyPr/>
          <a:lstStyle/>
          <a:p>
            <a:endParaRPr lang="zh-CN" altLang="en-US" dirty="0"/>
          </a:p>
        </p:txBody>
      </p:sp>
      <p:sp>
        <p:nvSpPr>
          <p:cNvPr id="4" name="灯片编号占位符 3">
            <a:extLst>
              <a:ext uri="{FF2B5EF4-FFF2-40B4-BE49-F238E27FC236}">
                <a16:creationId xmlns:a16="http://schemas.microsoft.com/office/drawing/2014/main" id="{BB7C012F-47C2-485D-8983-9399B4A995EB}"/>
              </a:ext>
            </a:extLst>
          </p:cNvPr>
          <p:cNvSpPr>
            <a:spLocks noGrp="1"/>
          </p:cNvSpPr>
          <p:nvPr>
            <p:ph type="sldNum" sz="quarter" idx="12"/>
          </p:nvPr>
        </p:nvSpPr>
        <p:spPr/>
        <p:txBody>
          <a:bodyPr/>
          <a:lstStyle/>
          <a:p>
            <a:pPr lvl="0"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4</a:t>
            </a:fld>
            <a:endParaRPr lang="zh-CN" altLang="en-US" strike="noStrike" noProof="1"/>
          </a:p>
        </p:txBody>
      </p:sp>
      <p:pic>
        <p:nvPicPr>
          <p:cNvPr id="5" name="图片 4">
            <a:extLst>
              <a:ext uri="{FF2B5EF4-FFF2-40B4-BE49-F238E27FC236}">
                <a16:creationId xmlns:a16="http://schemas.microsoft.com/office/drawing/2014/main" id="{DD61C584-0CDB-48CB-AE48-4BB34B8E6187}"/>
              </a:ext>
            </a:extLst>
          </p:cNvPr>
          <p:cNvPicPr>
            <a:picLocks noChangeAspect="1"/>
          </p:cNvPicPr>
          <p:nvPr/>
        </p:nvPicPr>
        <p:blipFill>
          <a:blip r:embed="rId2"/>
          <a:stretch>
            <a:fillRect/>
          </a:stretch>
        </p:blipFill>
        <p:spPr>
          <a:xfrm>
            <a:off x="39381" y="113115"/>
            <a:ext cx="4532619" cy="3097290"/>
          </a:xfrm>
          <a:prstGeom prst="rect">
            <a:avLst/>
          </a:prstGeom>
        </p:spPr>
      </p:pic>
      <p:sp>
        <p:nvSpPr>
          <p:cNvPr id="6" name="文本框 5">
            <a:extLst>
              <a:ext uri="{FF2B5EF4-FFF2-40B4-BE49-F238E27FC236}">
                <a16:creationId xmlns:a16="http://schemas.microsoft.com/office/drawing/2014/main" id="{60A2AABC-4364-44CF-AD7E-DCFEA586434A}"/>
              </a:ext>
            </a:extLst>
          </p:cNvPr>
          <p:cNvSpPr txBox="1"/>
          <p:nvPr/>
        </p:nvSpPr>
        <p:spPr>
          <a:xfrm>
            <a:off x="4871678" y="927070"/>
            <a:ext cx="3761334" cy="4247317"/>
          </a:xfrm>
          <a:prstGeom prst="rect">
            <a:avLst/>
          </a:prstGeom>
          <a:noFill/>
        </p:spPr>
        <p:txBody>
          <a:bodyPr wrap="square" rtlCol="0">
            <a:spAutoFit/>
          </a:bodyPr>
          <a:lstStyle/>
          <a:p>
            <a:r>
              <a:rPr lang="zh-CN" altLang="en-US" dirty="0"/>
              <a:t>类：射手</a:t>
            </a:r>
            <a:endParaRPr lang="en-US" altLang="zh-CN" dirty="0"/>
          </a:p>
          <a:p>
            <a:endParaRPr lang="en-US" altLang="zh-CN" dirty="0"/>
          </a:p>
          <a:p>
            <a:r>
              <a:rPr lang="zh-CN" altLang="en-US" dirty="0"/>
              <a:t>英雄名：鲁班七号</a:t>
            </a:r>
            <a:endParaRPr lang="en-US" altLang="zh-CN" dirty="0"/>
          </a:p>
          <a:p>
            <a:r>
              <a:rPr lang="zh-CN" altLang="en-US" dirty="0"/>
              <a:t>血量：</a:t>
            </a:r>
            <a:r>
              <a:rPr lang="en-US" altLang="zh-CN" dirty="0"/>
              <a:t>800</a:t>
            </a:r>
          </a:p>
          <a:p>
            <a:r>
              <a:rPr lang="zh-CN" altLang="en-US" dirty="0"/>
              <a:t>初始攻击：</a:t>
            </a:r>
            <a:r>
              <a:rPr lang="en-US" altLang="zh-CN" dirty="0"/>
              <a:t>120</a:t>
            </a:r>
          </a:p>
          <a:p>
            <a:r>
              <a:rPr lang="zh-CN" altLang="en-US" dirty="0"/>
              <a:t>射程：</a:t>
            </a:r>
            <a:r>
              <a:rPr lang="en-US" altLang="zh-CN" dirty="0"/>
              <a:t>5</a:t>
            </a:r>
          </a:p>
          <a:p>
            <a:endParaRPr lang="en-US" altLang="zh-CN" dirty="0"/>
          </a:p>
          <a:p>
            <a:r>
              <a:rPr lang="zh-CN" altLang="en-US" dirty="0"/>
              <a:t>台词：</a:t>
            </a:r>
            <a:r>
              <a:rPr lang="zh-CN" altLang="en-US" b="0" i="0" dirty="0">
                <a:solidFill>
                  <a:srgbClr val="333333"/>
                </a:solidFill>
                <a:effectLst/>
                <a:latin typeface="Helvetica Neue"/>
              </a:rPr>
              <a:t>鲁班大师，智商二百五。膜拜，记得膜拜。</a:t>
            </a:r>
            <a:endParaRPr lang="en-US" altLang="zh-CN" b="0" i="0" dirty="0">
              <a:solidFill>
                <a:srgbClr val="333333"/>
              </a:solidFill>
              <a:effectLst/>
              <a:latin typeface="Helvetica Neue"/>
            </a:endParaRPr>
          </a:p>
          <a:p>
            <a:r>
              <a:rPr lang="zh-CN" altLang="en-US" dirty="0">
                <a:solidFill>
                  <a:srgbClr val="333333"/>
                </a:solidFill>
                <a:latin typeface="Helvetica Neue"/>
              </a:rPr>
              <a:t>。。。</a:t>
            </a:r>
            <a:endParaRPr lang="en-US" altLang="zh-CN" dirty="0"/>
          </a:p>
          <a:p>
            <a:endParaRPr lang="en-US" altLang="zh-CN" dirty="0"/>
          </a:p>
          <a:p>
            <a:r>
              <a:rPr lang="zh-CN" altLang="en-US" dirty="0"/>
              <a:t>技能（成员方法）：</a:t>
            </a:r>
            <a:endParaRPr lang="en-US" altLang="zh-CN" dirty="0"/>
          </a:p>
          <a:p>
            <a:r>
              <a:rPr lang="zh-CN" altLang="en-US" dirty="0"/>
              <a:t>河豚手雷</a:t>
            </a:r>
            <a:endParaRPr lang="en-US" altLang="zh-CN" dirty="0"/>
          </a:p>
          <a:p>
            <a:r>
              <a:rPr lang="zh-CN" altLang="en-US" dirty="0"/>
              <a:t>无敌鲨嘴炮</a:t>
            </a:r>
            <a:endParaRPr lang="en-US" altLang="zh-CN" dirty="0"/>
          </a:p>
          <a:p>
            <a:r>
              <a:rPr lang="zh-CN" altLang="en-US" dirty="0"/>
              <a:t>空中支援</a:t>
            </a:r>
            <a:endParaRPr lang="en-US" altLang="zh-CN" dirty="0"/>
          </a:p>
        </p:txBody>
      </p:sp>
    </p:spTree>
    <p:extLst>
      <p:ext uri="{BB962C8B-B14F-4D97-AF65-F5344CB8AC3E}">
        <p14:creationId xmlns:p14="http://schemas.microsoft.com/office/powerpoint/2010/main" val="226332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nvPr>
        </p:nvGraphicFramePr>
        <p:xfrm>
          <a:off x="461010" y="1284605"/>
          <a:ext cx="7933690" cy="2217420"/>
        </p:xfrm>
        <a:graphic>
          <a:graphicData uri="http://schemas.openxmlformats.org/drawingml/2006/table">
            <a:tbl>
              <a:tblPr firstRow="1" bandRow="1">
                <a:tableStyleId>{5940675A-B579-460E-94D1-54222C63F5DA}</a:tableStyleId>
              </a:tblPr>
              <a:tblGrid>
                <a:gridCol w="1633220">
                  <a:extLst>
                    <a:ext uri="{9D8B030D-6E8A-4147-A177-3AD203B41FA5}">
                      <a16:colId xmlns:a16="http://schemas.microsoft.com/office/drawing/2014/main" val="20000"/>
                    </a:ext>
                  </a:extLst>
                </a:gridCol>
                <a:gridCol w="6300470">
                  <a:extLst>
                    <a:ext uri="{9D8B030D-6E8A-4147-A177-3AD203B41FA5}">
                      <a16:colId xmlns:a16="http://schemas.microsoft.com/office/drawing/2014/main" val="20001"/>
                    </a:ext>
                  </a:extLst>
                </a:gridCol>
              </a:tblGrid>
              <a:tr h="184785">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方法</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功能说明</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478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__len__()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len()</a:t>
                      </a:r>
                      <a:r>
                        <a:rPr lang="zh-CN" altLang="en-US" sz="1200" b="0" u="none">
                          <a:latin typeface="宋体" panose="02010600030101010101" pitchFamily="2" charset="-122"/>
                          <a:ea typeface="宋体" panose="02010600030101010101" pitchFamily="2" charset="-122"/>
                          <a:cs typeface="宋体" panose="02010600030101010101" pitchFamily="2" charset="-122"/>
                        </a:rPr>
                        <a:t>对应</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478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__next__()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next()</a:t>
                      </a:r>
                      <a:r>
                        <a:rPr lang="zh-CN" altLang="en-US" sz="1200" b="0" u="none">
                          <a:latin typeface="宋体" panose="02010600030101010101" pitchFamily="2" charset="-122"/>
                          <a:ea typeface="宋体" panose="02010600030101010101" pitchFamily="2" charset="-122"/>
                          <a:cs typeface="宋体" panose="02010600030101010101" pitchFamily="2" charset="-122"/>
                        </a:rPr>
                        <a:t>对应</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478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__reduce__()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提供对</a:t>
                      </a:r>
                      <a:r>
                        <a:rPr lang="en-US" altLang="zh-CN" sz="1200" b="0" u="none">
                          <a:latin typeface="宋体" panose="02010600030101010101" pitchFamily="2" charset="-122"/>
                          <a:ea typeface="宋体" panose="02010600030101010101" pitchFamily="2" charset="-122"/>
                          <a:cs typeface="宋体" panose="02010600030101010101" pitchFamily="2" charset="-122"/>
                        </a:rPr>
                        <a:t>reduce()</a:t>
                      </a:r>
                      <a:r>
                        <a:rPr lang="zh-CN" altLang="en-US" sz="1200" b="0" u="none">
                          <a:latin typeface="宋体" panose="02010600030101010101" pitchFamily="2" charset="-122"/>
                          <a:ea typeface="宋体" panose="02010600030101010101" pitchFamily="2" charset="-122"/>
                          <a:cs typeface="宋体" panose="02010600030101010101" pitchFamily="2" charset="-122"/>
                        </a:rPr>
                        <a:t>函数的支持</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478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__reversed__()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reversed()</a:t>
                      </a:r>
                      <a:r>
                        <a:rPr lang="zh-CN" altLang="en-US" sz="1200" b="0" u="none">
                          <a:latin typeface="宋体" panose="02010600030101010101" pitchFamily="2" charset="-122"/>
                          <a:ea typeface="宋体" panose="02010600030101010101" pitchFamily="2" charset="-122"/>
                          <a:cs typeface="宋体" panose="02010600030101010101" pitchFamily="2" charset="-122"/>
                        </a:rPr>
                        <a:t>对应</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8478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__round__()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对内置函数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round()</a:t>
                      </a:r>
                      <a:r>
                        <a:rPr lang="zh-CN" altLang="en-US" sz="1200" b="0" u="none">
                          <a:latin typeface="宋体" panose="02010600030101010101" pitchFamily="2" charset="-122"/>
                          <a:ea typeface="宋体" panose="02010600030101010101" pitchFamily="2" charset="-122"/>
                          <a:cs typeface="宋体" panose="02010600030101010101" pitchFamily="2" charset="-122"/>
                        </a:rPr>
                        <a:t>对应</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478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__str__()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str()</a:t>
                      </a:r>
                      <a:r>
                        <a:rPr lang="zh-CN" altLang="en-US" sz="1200" b="0" u="none">
                          <a:latin typeface="宋体" panose="02010600030101010101" pitchFamily="2" charset="-122"/>
                          <a:ea typeface="宋体" panose="02010600030101010101" pitchFamily="2" charset="-122"/>
                          <a:cs typeface="宋体" panose="02010600030101010101" pitchFamily="2" charset="-122"/>
                        </a:rPr>
                        <a:t>对应，要求该方法必须返回</a:t>
                      </a:r>
                      <a:r>
                        <a:rPr lang="en-US" altLang="zh-CN" sz="1200" b="0" u="none">
                          <a:latin typeface="宋体" panose="02010600030101010101" pitchFamily="2" charset="-122"/>
                          <a:ea typeface="宋体" panose="02010600030101010101" pitchFamily="2" charset="-122"/>
                          <a:cs typeface="宋体" panose="02010600030101010101" pitchFamily="2" charset="-122"/>
                        </a:rPr>
                        <a:t>str</a:t>
                      </a:r>
                      <a:r>
                        <a:rPr lang="zh-CN" altLang="en-US" sz="1200" b="0" u="none">
                          <a:latin typeface="宋体" panose="02010600030101010101" pitchFamily="2" charset="-122"/>
                          <a:ea typeface="宋体" panose="02010600030101010101" pitchFamily="2" charset="-122"/>
                          <a:cs typeface="宋体" panose="02010600030101010101" pitchFamily="2" charset="-122"/>
                        </a:rPr>
                        <a:t>类型的数据</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8478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__repr__()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打印、转换，要求该方法必须返回</a:t>
                      </a:r>
                      <a:r>
                        <a:rPr lang="en-US" altLang="zh-CN" sz="1200" b="0" u="none">
                          <a:latin typeface="宋体" panose="02010600030101010101" pitchFamily="2" charset="-122"/>
                          <a:ea typeface="宋体" panose="02010600030101010101" pitchFamily="2" charset="-122"/>
                          <a:cs typeface="宋体" panose="02010600030101010101" pitchFamily="2" charset="-122"/>
                        </a:rPr>
                        <a:t>str</a:t>
                      </a:r>
                      <a:r>
                        <a:rPr lang="zh-CN" altLang="en-US" sz="1200" b="0" u="none">
                          <a:latin typeface="宋体" panose="02010600030101010101" pitchFamily="2" charset="-122"/>
                          <a:ea typeface="宋体" panose="02010600030101010101" pitchFamily="2" charset="-122"/>
                          <a:cs typeface="宋体" panose="02010600030101010101" pitchFamily="2" charset="-122"/>
                        </a:rPr>
                        <a:t>类型的数据</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8478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__getitem__()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按照索引获取值</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8478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__setitem__()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按照索引赋值</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8478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__delattr__()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删除对象的指定属性</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8478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__getattr__()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获取对象指定属性的值，对应成员访问运算符“</a:t>
                      </a:r>
                      <a:r>
                        <a:rPr lang="en-US" altLang="zh-CN" sz="1200" b="0" u="none">
                          <a:latin typeface="宋体" panose="02010600030101010101" pitchFamily="2" charset="-122"/>
                          <a:ea typeface="宋体" panose="02010600030101010101" pitchFamily="2" charset="-122"/>
                          <a:cs typeface="宋体" panose="02010600030101010101" pitchFamily="2" charset="-122"/>
                        </a:rPr>
                        <a:t>.”</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56321" name="标题 48129"/>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6.4.1  </a:t>
            </a:r>
            <a:r>
              <a:rPr lang="zh-CN" altLang="en-US" strike="noStrike" kern="1200" baseline="0" noProof="1">
                <a:effectLst>
                  <a:outerShdw blurRad="38100" dist="38100" dir="2700000">
                    <a:srgbClr val="C0C0C0"/>
                  </a:outerShdw>
                </a:effectLst>
                <a:latin typeface="+mj-lt"/>
                <a:ea typeface="+mj-ea"/>
                <a:cs typeface="+mj-cs"/>
              </a:rPr>
              <a:t>常用特殊方法</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nvPr>
        </p:nvGraphicFramePr>
        <p:xfrm>
          <a:off x="501015" y="1283335"/>
          <a:ext cx="7814310" cy="2540000"/>
        </p:xfrm>
        <a:graphic>
          <a:graphicData uri="http://schemas.openxmlformats.org/drawingml/2006/table">
            <a:tbl>
              <a:tblPr firstRow="1" bandRow="1">
                <a:tableStyleId>{5940675A-B579-460E-94D1-54222C63F5DA}</a:tableStyleId>
              </a:tblPr>
              <a:tblGrid>
                <a:gridCol w="1661795">
                  <a:extLst>
                    <a:ext uri="{9D8B030D-6E8A-4147-A177-3AD203B41FA5}">
                      <a16:colId xmlns:a16="http://schemas.microsoft.com/office/drawing/2014/main" val="20000"/>
                    </a:ext>
                  </a:extLst>
                </a:gridCol>
                <a:gridCol w="6152515">
                  <a:extLst>
                    <a:ext uri="{9D8B030D-6E8A-4147-A177-3AD203B41FA5}">
                      <a16:colId xmlns:a16="http://schemas.microsoft.com/office/drawing/2014/main" val="20001"/>
                    </a:ext>
                  </a:extLst>
                </a:gridCol>
              </a:tblGrid>
              <a:tr h="196850">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方法</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功能说明</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086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__getattribute__()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获取对象指定属性的值，如果同时定义了该方法与</a:t>
                      </a:r>
                      <a:r>
                        <a:rPr lang="en-US" altLang="zh-CN" sz="1200" b="0" u="none">
                          <a:latin typeface="宋体" panose="02010600030101010101" pitchFamily="2" charset="-122"/>
                          <a:ea typeface="宋体" panose="02010600030101010101" pitchFamily="2" charset="-122"/>
                          <a:cs typeface="宋体" panose="02010600030101010101" pitchFamily="2" charset="-122"/>
                        </a:rPr>
                        <a:t>__getattr__()</a:t>
                      </a:r>
                      <a:r>
                        <a:rPr lang="zh-CN" altLang="en-US" sz="1200" b="0" u="none">
                          <a:latin typeface="宋体" panose="02010600030101010101" pitchFamily="2" charset="-122"/>
                          <a:ea typeface="宋体" panose="02010600030101010101" pitchFamily="2" charset="-122"/>
                          <a:cs typeface="宋体" panose="02010600030101010101" pitchFamily="2" charset="-122"/>
                        </a:rPr>
                        <a:t>，那么</a:t>
                      </a:r>
                      <a:r>
                        <a:rPr lang="en-US" altLang="zh-CN" sz="1200" b="0" u="none">
                          <a:latin typeface="宋体" panose="02010600030101010101" pitchFamily="2" charset="-122"/>
                          <a:ea typeface="宋体" panose="02010600030101010101" pitchFamily="2" charset="-122"/>
                          <a:cs typeface="宋体" panose="02010600030101010101" pitchFamily="2" charset="-122"/>
                        </a:rPr>
                        <a:t>__getattr__()</a:t>
                      </a:r>
                      <a:r>
                        <a:rPr lang="zh-CN" altLang="en-US" sz="1200" b="0" u="none">
                          <a:latin typeface="宋体" panose="02010600030101010101" pitchFamily="2" charset="-122"/>
                          <a:ea typeface="宋体" panose="02010600030101010101" pitchFamily="2" charset="-122"/>
                          <a:cs typeface="宋体" panose="02010600030101010101" pitchFamily="2" charset="-122"/>
                        </a:rPr>
                        <a:t>将不会被调用，除非在</a:t>
                      </a:r>
                      <a:r>
                        <a:rPr lang="en-US" altLang="zh-CN" sz="1200" b="0" u="none">
                          <a:latin typeface="宋体" panose="02010600030101010101" pitchFamily="2" charset="-122"/>
                          <a:ea typeface="宋体" panose="02010600030101010101" pitchFamily="2" charset="-122"/>
                          <a:cs typeface="宋体" panose="02010600030101010101" pitchFamily="2" charset="-122"/>
                        </a:rPr>
                        <a:t>__getattribute__()</a:t>
                      </a:r>
                      <a:r>
                        <a:rPr lang="zh-CN" altLang="en-US" sz="1200" b="0" u="none">
                          <a:latin typeface="宋体" panose="02010600030101010101" pitchFamily="2" charset="-122"/>
                          <a:ea typeface="宋体" panose="02010600030101010101" pitchFamily="2" charset="-122"/>
                          <a:cs typeface="宋体" panose="02010600030101010101" pitchFamily="2" charset="-122"/>
                        </a:rPr>
                        <a:t>中显式调用</a:t>
                      </a:r>
                      <a:r>
                        <a:rPr lang="en-US" altLang="zh-CN" sz="1200" b="0" u="none">
                          <a:latin typeface="宋体" panose="02010600030101010101" pitchFamily="2" charset="-122"/>
                          <a:ea typeface="宋体" panose="02010600030101010101" pitchFamily="2" charset="-122"/>
                          <a:cs typeface="宋体" panose="02010600030101010101" pitchFamily="2" charset="-122"/>
                        </a:rPr>
                        <a:t>__getattr__()</a:t>
                      </a:r>
                      <a:r>
                        <a:rPr lang="zh-CN" altLang="en-US" sz="1200" b="0" u="none">
                          <a:latin typeface="宋体" panose="02010600030101010101" pitchFamily="2" charset="-122"/>
                          <a:ea typeface="宋体" panose="02010600030101010101" pitchFamily="2" charset="-122"/>
                          <a:cs typeface="宋体" panose="02010600030101010101" pitchFamily="2" charset="-122"/>
                        </a:rPr>
                        <a:t>或者抛出</a:t>
                      </a:r>
                      <a:r>
                        <a:rPr lang="en-US" altLang="zh-CN" sz="1200" b="0" u="none">
                          <a:latin typeface="宋体" panose="02010600030101010101" pitchFamily="2" charset="-122"/>
                          <a:ea typeface="宋体" panose="02010600030101010101" pitchFamily="2" charset="-122"/>
                          <a:cs typeface="宋体" panose="02010600030101010101" pitchFamily="2" charset="-122"/>
                        </a:rPr>
                        <a:t>AttributeError</a:t>
                      </a:r>
                      <a:r>
                        <a:rPr lang="zh-CN" altLang="en-US" sz="1200" b="0" u="none">
                          <a:latin typeface="宋体" panose="02010600030101010101" pitchFamily="2" charset="-122"/>
                          <a:ea typeface="宋体" panose="02010600030101010101" pitchFamily="2" charset="-122"/>
                          <a:cs typeface="宋体" panose="02010600030101010101" pitchFamily="2" charset="-122"/>
                        </a:rPr>
                        <a:t>异常</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685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__setattr__()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设置对象指定属性的值</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9685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__base__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该类的基类</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9748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__class__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返回对象所属的类</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9685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__dict__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对象所包含的属性与值的字典</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9685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__subclasses__()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返回该类的所有子类</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9685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__call__()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包含该特殊方法的类的实例可以像函数一样调用</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9685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__get__()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3">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定义了这三个特殊方法中任何一个的类称作描述符（</a:t>
                      </a:r>
                      <a:r>
                        <a:rPr lang="en-US" altLang="zh-CN" sz="1200" b="0" u="none">
                          <a:latin typeface="宋体" panose="02010600030101010101" pitchFamily="2" charset="-122"/>
                          <a:ea typeface="宋体" panose="02010600030101010101" pitchFamily="2" charset="-122"/>
                          <a:cs typeface="宋体" panose="02010600030101010101" pitchFamily="2" charset="-122"/>
                        </a:rPr>
                        <a:t>descriptor</a:t>
                      </a:r>
                      <a:r>
                        <a:rPr lang="zh-CN" altLang="en-US" sz="1200" b="0" u="none">
                          <a:latin typeface="宋体" panose="02010600030101010101" pitchFamily="2" charset="-122"/>
                          <a:ea typeface="宋体" panose="02010600030101010101" pitchFamily="2" charset="-122"/>
                          <a:cs typeface="宋体" panose="02010600030101010101" pitchFamily="2" charset="-122"/>
                        </a:rPr>
                        <a:t>），描述符对象一般作为其他类的属性来使用，这三个方法分别在获取属性、修改属性值或删除属性时被调用</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9685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__set__()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tcPr>
                </a:tc>
                <a:extLst>
                  <a:ext uri="{0D108BD9-81ED-4DB2-BD59-A6C34878D82A}">
                    <a16:rowId xmlns:a16="http://schemas.microsoft.com/office/drawing/2014/main" val="10009"/>
                  </a:ext>
                </a:extLst>
              </a:tr>
              <a:tr h="19685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__delete__()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B w="9525" cap="flat" cmpd="sng">
                      <a:solidFill>
                        <a:srgbClr val="000000"/>
                      </a:solidFill>
                      <a:prstDash val="solid"/>
                      <a:headEnd type="none" w="med" len="med"/>
                      <a:tailEnd type="none" w="med" len="med"/>
                    </a:lnB>
                  </a:tcPr>
                </a:tc>
                <a:extLst>
                  <a:ext uri="{0D108BD9-81ED-4DB2-BD59-A6C34878D82A}">
                    <a16:rowId xmlns:a16="http://schemas.microsoft.com/office/drawing/2014/main" val="10010"/>
                  </a:ext>
                </a:extLst>
              </a:tr>
            </a:tbl>
          </a:graphicData>
        </a:graphic>
      </p:graphicFrame>
      <p:sp>
        <p:nvSpPr>
          <p:cNvPr id="56321" name="标题 48129"/>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6.4.1  </a:t>
            </a:r>
            <a:r>
              <a:rPr lang="zh-CN" altLang="en-US" strike="noStrike" kern="1200" baseline="0" noProof="1">
                <a:effectLst>
                  <a:outerShdw blurRad="38100" dist="38100" dir="2700000">
                    <a:srgbClr val="C0C0C0"/>
                  </a:outerShdw>
                </a:effectLst>
                <a:latin typeface="+mj-lt"/>
                <a:ea typeface="+mj-ea"/>
                <a:cs typeface="+mj-cs"/>
              </a:rPr>
              <a:t>常用特殊方法</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52225"/>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6.5  </a:t>
            </a:r>
            <a:r>
              <a:rPr lang="zh-CN" altLang="en-US" strike="noStrike" kern="1200" baseline="0" noProof="1">
                <a:effectLst>
                  <a:outerShdw blurRad="38100" dist="38100" dir="2700000">
                    <a:srgbClr val="C0C0C0"/>
                  </a:outerShdw>
                </a:effectLst>
                <a:latin typeface="+mj-lt"/>
                <a:ea typeface="+mj-ea"/>
                <a:cs typeface="+mj-cs"/>
              </a:rPr>
              <a:t>继承机制</a:t>
            </a:r>
          </a:p>
        </p:txBody>
      </p:sp>
      <p:sp>
        <p:nvSpPr>
          <p:cNvPr id="89090" name="文本占位符 52226"/>
          <p:cNvSpPr>
            <a:spLocks noGrp="1"/>
          </p:cNvSpPr>
          <p:nvPr>
            <p:ph idx="1"/>
          </p:nvPr>
        </p:nvSpPr>
        <p:spPr/>
        <p:txBody>
          <a:bodyPr anchor="t"/>
          <a:lstStyle/>
          <a:p>
            <a:pPr defTabSz="914400">
              <a:lnSpc>
                <a:spcPct val="130000"/>
              </a:lnSpc>
              <a:spcBef>
                <a:spcPts val="600"/>
              </a:spcBef>
              <a:spcAft>
                <a:spcPts val="600"/>
              </a:spcAft>
              <a:buSzPct val="90000"/>
              <a:buFont typeface="Wingdings" panose="05000000000000000000" charset="0"/>
              <a:buChar char="n"/>
            </a:pPr>
            <a:r>
              <a:rPr lang="zh-CN" altLang="en-US" sz="1600" dirty="0"/>
              <a:t>继承是用来实现</a:t>
            </a:r>
            <a:r>
              <a:rPr lang="zh-CN" altLang="en-US" sz="1600" dirty="0">
                <a:solidFill>
                  <a:srgbClr val="FF0000"/>
                </a:solidFill>
              </a:rPr>
              <a:t>代码复用和设计复用</a:t>
            </a:r>
            <a:r>
              <a:rPr lang="zh-CN" altLang="en-US" sz="1600" dirty="0"/>
              <a:t>的机制，是面向对象程序设计的重要特性之一。设计一个新类时，如果可以继承一个已有的设计良好的类然后进行二次开发，无疑会大幅度减少开发工作量。</a:t>
            </a:r>
          </a:p>
          <a:p>
            <a:pPr defTabSz="914400">
              <a:lnSpc>
                <a:spcPct val="130000"/>
              </a:lnSpc>
              <a:spcBef>
                <a:spcPts val="600"/>
              </a:spcBef>
              <a:spcAft>
                <a:spcPts val="600"/>
              </a:spcAft>
              <a:buSzPct val="90000"/>
              <a:buFont typeface="Wingdings" panose="05000000000000000000" charset="0"/>
              <a:buChar char="n"/>
            </a:pPr>
            <a:r>
              <a:rPr lang="zh-CN" altLang="en-US" sz="1600" dirty="0"/>
              <a:t>在继承关系中，已有的、设计好的类称为</a:t>
            </a:r>
            <a:r>
              <a:rPr lang="zh-CN" altLang="en-US" sz="1600" dirty="0">
                <a:solidFill>
                  <a:srgbClr val="FF0000"/>
                </a:solidFill>
              </a:rPr>
              <a:t>父类或基类</a:t>
            </a:r>
            <a:r>
              <a:rPr lang="zh-CN" altLang="en-US" sz="1600" dirty="0"/>
              <a:t>，新设计的类称为</a:t>
            </a:r>
            <a:r>
              <a:rPr lang="zh-CN" altLang="en-US" sz="1600" dirty="0">
                <a:solidFill>
                  <a:srgbClr val="FF0000"/>
                </a:solidFill>
              </a:rPr>
              <a:t>子类或派生类</a:t>
            </a:r>
            <a:r>
              <a:rPr lang="zh-CN" altLang="en-US" sz="1600" dirty="0"/>
              <a:t>。派生类可以继承父类的公有成员，但是</a:t>
            </a:r>
            <a:r>
              <a:rPr lang="zh-CN" altLang="en-US" sz="1600" dirty="0">
                <a:solidFill>
                  <a:srgbClr val="FF0000"/>
                </a:solidFill>
              </a:rPr>
              <a:t>不能继承其私有成员</a:t>
            </a:r>
            <a:r>
              <a:rPr lang="zh-CN" altLang="en-US" sz="1600" dirty="0"/>
              <a:t>。如果需要在派生类中调用基类的方法，可以使用内置函数</a:t>
            </a:r>
            <a:r>
              <a:rPr lang="en-US" altLang="zh-CN" sz="1600" dirty="0"/>
              <a:t>super()</a:t>
            </a:r>
            <a:r>
              <a:rPr lang="zh-CN" altLang="en-US" sz="1600" dirty="0"/>
              <a:t>或者通过“基类名</a:t>
            </a:r>
            <a:r>
              <a:rPr lang="en-US" altLang="zh-CN" sz="1600" dirty="0"/>
              <a:t>.</a:t>
            </a:r>
            <a:r>
              <a:rPr lang="zh-CN" altLang="en-US" sz="1600" dirty="0"/>
              <a:t>方法名</a:t>
            </a:r>
            <a:r>
              <a:rPr lang="en-US" altLang="zh-CN" sz="1600" dirty="0"/>
              <a:t>()”</a:t>
            </a:r>
            <a:r>
              <a:rPr lang="zh-CN" altLang="en-US" sz="1600" dirty="0"/>
              <a:t>的方式来实现这一目的。</a:t>
            </a:r>
          </a:p>
          <a:p>
            <a:pPr defTabSz="914400">
              <a:lnSpc>
                <a:spcPct val="130000"/>
              </a:lnSpc>
              <a:spcBef>
                <a:spcPts val="600"/>
              </a:spcBef>
              <a:spcAft>
                <a:spcPts val="600"/>
              </a:spcAft>
              <a:buSzPct val="90000"/>
              <a:buFont typeface="Wingdings" panose="05000000000000000000" charset="0"/>
              <a:buChar char="n"/>
            </a:pPr>
            <a:r>
              <a:rPr lang="en-US" altLang="zh-CN" sz="1600" dirty="0"/>
              <a:t>Python</a:t>
            </a:r>
            <a:r>
              <a:rPr lang="zh-CN" altLang="en-US" sz="1600" dirty="0">
                <a:solidFill>
                  <a:srgbClr val="FF0000"/>
                </a:solidFill>
              </a:rPr>
              <a:t>支持多继承</a:t>
            </a:r>
            <a:r>
              <a:rPr lang="zh-CN" altLang="en-US" sz="1600" dirty="0"/>
              <a:t>，如果父类中有相同的方法名，而在子类中使用时没有指定父类名，则</a:t>
            </a:r>
            <a:r>
              <a:rPr lang="en-US" altLang="zh-CN" sz="1600" dirty="0"/>
              <a:t>Python</a:t>
            </a:r>
            <a:r>
              <a:rPr lang="zh-CN" altLang="en-US" sz="1600" dirty="0"/>
              <a:t>解释器将</a:t>
            </a:r>
            <a:r>
              <a:rPr lang="zh-CN" altLang="en-US" sz="1600" dirty="0">
                <a:solidFill>
                  <a:srgbClr val="FF0000"/>
                </a:solidFill>
              </a:rPr>
              <a:t>从左向右</a:t>
            </a:r>
            <a:r>
              <a:rPr lang="zh-CN" altLang="en-US" sz="1600" dirty="0"/>
              <a:t>按顺序进行搜索。</a:t>
            </a:r>
          </a:p>
        </p:txBody>
      </p:sp>
      <p:sp>
        <p:nvSpPr>
          <p:cNvPr id="89091"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42</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53249"/>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6.5  </a:t>
            </a:r>
            <a:r>
              <a:rPr lang="zh-CN" altLang="en-US" strike="noStrike" kern="1200" baseline="0" noProof="1">
                <a:effectLst>
                  <a:outerShdw blurRad="38100" dist="38100" dir="2700000">
                    <a:srgbClr val="C0C0C0"/>
                  </a:outerShdw>
                </a:effectLst>
                <a:latin typeface="+mj-lt"/>
                <a:ea typeface="+mj-ea"/>
                <a:cs typeface="+mj-cs"/>
              </a:rPr>
              <a:t>继承机制</a:t>
            </a:r>
          </a:p>
        </p:txBody>
      </p:sp>
      <p:sp>
        <p:nvSpPr>
          <p:cNvPr id="62466" name="文本占位符 53250"/>
          <p:cNvSpPr>
            <a:spLocks noGrp="1"/>
          </p:cNvSpPr>
          <p:nvPr>
            <p:ph idx="1"/>
          </p:nvPr>
        </p:nvSpPr>
        <p:spPr/>
        <p:txBody>
          <a:bodyPr anchor="t"/>
          <a:lstStyle/>
          <a:p>
            <a:pPr marL="1905" indent="-344805" defTabSz="914400" fontAlgn="base">
              <a:lnSpc>
                <a:spcPct val="80000"/>
              </a:lnSpc>
              <a:buSzPct val="90000"/>
              <a:buFont typeface="Wingdings" panose="05000000000000000000" charset="0"/>
              <a:buChar char="n"/>
            </a:pPr>
            <a:r>
              <a:rPr lang="zh-CN" altLang="en-US" sz="1800" b="1" strike="noStrike" kern="1200" baseline="0" noProof="1">
                <a:effectLst/>
                <a:latin typeface="+mn-lt"/>
                <a:ea typeface="+mn-ea"/>
                <a:cs typeface="+mn-cs"/>
              </a:rPr>
              <a:t>例</a:t>
            </a:r>
            <a:r>
              <a:rPr lang="en-US" altLang="zh-CN" sz="1800" b="1" strike="noStrike" kern="1200" baseline="0" noProof="1">
                <a:effectLst/>
                <a:latin typeface="+mn-lt"/>
                <a:ea typeface="+mn-ea"/>
                <a:cs typeface="+mn-cs"/>
              </a:rPr>
              <a:t>6-4</a:t>
            </a:r>
            <a:r>
              <a:rPr lang="zh-CN" altLang="en-US" sz="1800" strike="noStrike" kern="1200" baseline="0" noProof="1">
                <a:effectLst/>
                <a:latin typeface="+mn-lt"/>
                <a:ea typeface="+mn-ea"/>
                <a:cs typeface="+mn-cs"/>
              </a:rPr>
              <a:t>  在派生类中调用基类方法。</a:t>
            </a:r>
          </a:p>
          <a:p>
            <a:pPr marL="0" indent="0" defTabSz="914400" fontAlgn="base">
              <a:lnSpc>
                <a:spcPct val="80000"/>
              </a:lnSpc>
              <a:buSzPct val="90000"/>
              <a:buFont typeface="Wingdings" panose="05000000000000000000" charset="0"/>
              <a:buNone/>
            </a:pPr>
            <a:endParaRPr lang="en-US" altLang="zh-CN" sz="1800" strike="noStrike" kern="1200" baseline="0" noProof="1">
              <a:effectLst/>
              <a:latin typeface="+mn-lt"/>
              <a:ea typeface="+mn-ea"/>
              <a:cs typeface="+mn-cs"/>
            </a:endParaRPr>
          </a:p>
          <a:p>
            <a:pPr marL="0" indent="0" defTabSz="914400" fontAlgn="base">
              <a:lnSpc>
                <a:spcPct val="80000"/>
              </a:lnSpc>
              <a:buSzPct val="90000"/>
              <a:buFont typeface="Wingdings" panose="05000000000000000000" charset="0"/>
              <a:buNone/>
            </a:pPr>
            <a:r>
              <a:rPr lang="en-US" altLang="zh-CN" sz="1800" strike="noStrike" kern="1200" baseline="0" noProof="1">
                <a:effectLst/>
                <a:latin typeface="+mn-lt"/>
                <a:ea typeface="+mn-ea"/>
                <a:cs typeface="+mn-cs"/>
                <a:hlinkClick r:id="rId2" action="ppaction://hlinkfile"/>
              </a:rPr>
              <a:t>code\AccessMembersOfBaseclass.py</a:t>
            </a:r>
            <a:endParaRPr lang="en-US" altLang="zh-CN" sz="1800" strike="noStrike" kern="1200" baseline="0" noProof="1">
              <a:effectLst/>
              <a:latin typeface="+mn-lt"/>
              <a:ea typeface="+mn-ea"/>
              <a:cs typeface="+mn-cs"/>
            </a:endParaRPr>
          </a:p>
        </p:txBody>
      </p:sp>
      <p:sp>
        <p:nvSpPr>
          <p:cNvPr id="9011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43</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56321"/>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6.5  </a:t>
            </a:r>
            <a:r>
              <a:rPr lang="zh-CN" altLang="en-US" strike="noStrike" kern="1200" baseline="0" noProof="1">
                <a:effectLst>
                  <a:outerShdw blurRad="38100" dist="38100" dir="2700000">
                    <a:srgbClr val="C0C0C0"/>
                  </a:outerShdw>
                </a:effectLst>
                <a:latin typeface="+mj-lt"/>
                <a:ea typeface="+mj-ea"/>
                <a:cs typeface="+mj-cs"/>
              </a:rPr>
              <a:t>继承机制</a:t>
            </a:r>
          </a:p>
        </p:txBody>
      </p:sp>
      <p:sp>
        <p:nvSpPr>
          <p:cNvPr id="56323" name="文本占位符 56322"/>
          <p:cNvSpPr>
            <a:spLocks noGrp="1"/>
          </p:cNvSpPr>
          <p:nvPr>
            <p:ph idx="1"/>
          </p:nvPr>
        </p:nvSpPr>
        <p:spPr/>
        <p:txBody>
          <a:bodyPr/>
          <a:lstStyle/>
          <a:p>
            <a:pPr fontAlgn="base">
              <a:lnSpc>
                <a:spcPct val="80000"/>
              </a:lnSpc>
              <a:buFont typeface="Wingdings" panose="05000000000000000000" charset="0"/>
              <a:buChar char="n"/>
            </a:pPr>
            <a:r>
              <a:rPr lang="zh-CN" altLang="en-US" sz="1800" strike="noStrike" noProof="1">
                <a:effectLst/>
              </a:rPr>
              <a:t>构造函数、私有方法以及普通公开方法的继承原理。</a:t>
            </a:r>
          </a:p>
          <a:p>
            <a:pPr marL="1905" indent="-344805" fontAlgn="base">
              <a:lnSpc>
                <a:spcPct val="80000"/>
              </a:lnSpc>
              <a:buNone/>
            </a:pPr>
            <a:endParaRPr lang="zh-CN" altLang="en-US" sz="1350" strike="noStrike" noProof="1">
              <a:effectLst/>
              <a:latin typeface="Consolas" panose="020B0609020204030204" charset="0"/>
            </a:endParaRPr>
          </a:p>
          <a:p>
            <a:pPr marL="1905" indent="-344805" fontAlgn="base">
              <a:lnSpc>
                <a:spcPct val="80000"/>
              </a:lnSpc>
              <a:buNone/>
            </a:pPr>
            <a:r>
              <a:rPr lang="zh-CN" altLang="en-US" sz="1600" strike="noStrike" noProof="1">
                <a:effectLst/>
                <a:latin typeface="Consolas" panose="020B0609020204030204" charset="0"/>
                <a:cs typeface="Consolas" panose="020B0609020204030204" charset="0"/>
              </a:rPr>
              <a:t>&gt;&gt;&gt; class A(object):</a:t>
            </a:r>
          </a:p>
          <a:p>
            <a:pPr marL="1905" indent="-344805" fontAlgn="base">
              <a:lnSpc>
                <a:spcPct val="80000"/>
              </a:lnSpc>
              <a:buNone/>
            </a:pPr>
            <a:r>
              <a:rPr lang="zh-CN" altLang="en-US" sz="1600" strike="noStrike" noProof="1">
                <a:effectLst/>
                <a:latin typeface="Consolas" panose="020B0609020204030204" charset="0"/>
                <a:cs typeface="Consolas" panose="020B0609020204030204" charset="0"/>
              </a:rPr>
              <a:t>	    def __init__(self):  </a:t>
            </a:r>
            <a:r>
              <a:rPr lang="en-US" altLang="zh-CN" sz="1600" strike="noStrike" noProof="1">
                <a:effectLst/>
                <a:latin typeface="Consolas" panose="020B0609020204030204" charset="0"/>
                <a:cs typeface="Consolas" panose="020B0609020204030204" charset="0"/>
              </a:rPr>
              <a:t>#</a:t>
            </a:r>
            <a:r>
              <a:rPr lang="zh-CN" altLang="en-US" sz="1600" strike="noStrike" noProof="1">
                <a:effectLst/>
                <a:latin typeface="Consolas" panose="020B0609020204030204" charset="0"/>
                <a:cs typeface="Consolas" panose="020B0609020204030204" charset="0"/>
              </a:rPr>
              <a:t>构造方法可能会被派生类继承</a:t>
            </a:r>
          </a:p>
          <a:p>
            <a:pPr marL="1905" indent="-344805" fontAlgn="base">
              <a:lnSpc>
                <a:spcPct val="80000"/>
              </a:lnSpc>
              <a:buNone/>
            </a:pPr>
            <a:r>
              <a:rPr lang="zh-CN" altLang="en-US" sz="1600">
                <a:latin typeface="Consolas" panose="020B0609020204030204" charset="0"/>
                <a:cs typeface="Consolas" panose="020B0609020204030204" charset="0"/>
                <a:sym typeface="+mn-ea"/>
              </a:rPr>
              <a:t>	        </a:t>
            </a:r>
            <a:r>
              <a:rPr lang="zh-CN" altLang="en-US" sz="1600" strike="noStrike" noProof="1">
                <a:effectLst/>
                <a:latin typeface="Consolas" panose="020B0609020204030204" charset="0"/>
                <a:cs typeface="Consolas" panose="020B0609020204030204" charset="0"/>
              </a:rPr>
              <a:t>self.__private()</a:t>
            </a:r>
          </a:p>
          <a:p>
            <a:pPr marL="1905" indent="-344805" fontAlgn="base">
              <a:lnSpc>
                <a:spcPct val="80000"/>
              </a:lnSpc>
              <a:buNone/>
            </a:pPr>
            <a:r>
              <a:rPr lang="zh-CN" altLang="en-US" sz="1600">
                <a:latin typeface="Consolas" panose="020B0609020204030204" charset="0"/>
                <a:cs typeface="Consolas" panose="020B0609020204030204" charset="0"/>
                <a:sym typeface="+mn-ea"/>
              </a:rPr>
              <a:t>	        </a:t>
            </a:r>
            <a:r>
              <a:rPr lang="zh-CN" altLang="en-US" sz="1600" strike="noStrike" noProof="1">
                <a:effectLst/>
                <a:latin typeface="Consolas" panose="020B0609020204030204" charset="0"/>
                <a:cs typeface="Consolas" panose="020B0609020204030204" charset="0"/>
              </a:rPr>
              <a:t>self.public()</a:t>
            </a:r>
          </a:p>
          <a:p>
            <a:pPr marL="1905" indent="-344805" fontAlgn="base">
              <a:lnSpc>
                <a:spcPct val="80000"/>
              </a:lnSpc>
              <a:buNone/>
            </a:pPr>
            <a:endParaRPr lang="zh-CN" altLang="en-US" sz="1600" strike="noStrike" noProof="1">
              <a:effectLst/>
              <a:latin typeface="Consolas" panose="020B0609020204030204" charset="0"/>
              <a:cs typeface="Consolas" panose="020B0609020204030204" charset="0"/>
            </a:endParaRPr>
          </a:p>
          <a:p>
            <a:pPr marL="1905" indent="-344805" fontAlgn="base">
              <a:lnSpc>
                <a:spcPct val="80000"/>
              </a:lnSpc>
              <a:buNone/>
            </a:pPr>
            <a:r>
              <a:rPr lang="zh-CN" altLang="en-US" sz="1600" strike="noStrike" noProof="1">
                <a:effectLst/>
                <a:latin typeface="Consolas" panose="020B0609020204030204" charset="0"/>
                <a:cs typeface="Consolas" panose="020B0609020204030204" charset="0"/>
              </a:rPr>
              <a:t>	    def __private(self): </a:t>
            </a:r>
            <a:r>
              <a:rPr lang="en-US" altLang="zh-CN" sz="1600" strike="noStrike" noProof="1">
                <a:effectLst/>
                <a:latin typeface="Consolas" panose="020B0609020204030204" charset="0"/>
                <a:cs typeface="Consolas" panose="020B0609020204030204" charset="0"/>
              </a:rPr>
              <a:t>#</a:t>
            </a:r>
            <a:r>
              <a:rPr lang="zh-CN" altLang="en-US" sz="1600" strike="noStrike" noProof="1">
                <a:effectLst/>
                <a:latin typeface="Consolas" panose="020B0609020204030204" charset="0"/>
                <a:cs typeface="Consolas" panose="020B0609020204030204" charset="0"/>
              </a:rPr>
              <a:t>私有方法在派生类中不能直接访问</a:t>
            </a:r>
          </a:p>
          <a:p>
            <a:pPr marL="1905" indent="-344805" fontAlgn="base">
              <a:lnSpc>
                <a:spcPct val="80000"/>
              </a:lnSpc>
              <a:buNone/>
            </a:pPr>
            <a:r>
              <a:rPr lang="zh-CN" altLang="en-US" sz="1600">
                <a:latin typeface="Consolas" panose="020B0609020204030204" charset="0"/>
                <a:cs typeface="Consolas" panose="020B0609020204030204" charset="0"/>
                <a:sym typeface="+mn-ea"/>
              </a:rPr>
              <a:t>	        </a:t>
            </a:r>
            <a:r>
              <a:rPr lang="zh-CN" altLang="en-US" sz="1600" strike="noStrike" noProof="1">
                <a:effectLst/>
                <a:latin typeface="Consolas" panose="020B0609020204030204" charset="0"/>
                <a:cs typeface="Consolas" panose="020B0609020204030204" charset="0"/>
              </a:rPr>
              <a:t>print('__private() method in A')	</a:t>
            </a:r>
          </a:p>
          <a:p>
            <a:pPr marL="1905" indent="-344805" fontAlgn="base">
              <a:lnSpc>
                <a:spcPct val="80000"/>
              </a:lnSpc>
              <a:buNone/>
            </a:pPr>
            <a:r>
              <a:rPr lang="zh-CN" altLang="en-US" sz="1600" strike="noStrike" noProof="1">
                <a:effectLst/>
                <a:latin typeface="Consolas" panose="020B0609020204030204" charset="0"/>
                <a:cs typeface="Consolas" panose="020B0609020204030204" charset="0"/>
              </a:rPr>
              <a:t>	</a:t>
            </a:r>
          </a:p>
          <a:p>
            <a:pPr marL="1905" indent="-344805" fontAlgn="base">
              <a:lnSpc>
                <a:spcPct val="80000"/>
              </a:lnSpc>
              <a:buNone/>
            </a:pPr>
            <a:r>
              <a:rPr lang="zh-CN" altLang="en-US" sz="1600" strike="noStrike" noProof="1">
                <a:effectLst/>
                <a:latin typeface="Consolas" panose="020B0609020204030204" charset="0"/>
                <a:cs typeface="Consolas" panose="020B0609020204030204" charset="0"/>
              </a:rPr>
              <a:t>	    def public(self):    </a:t>
            </a:r>
            <a:r>
              <a:rPr lang="en-US" altLang="zh-CN" sz="1600" strike="noStrike" noProof="1">
                <a:effectLst/>
                <a:latin typeface="Consolas" panose="020B0609020204030204" charset="0"/>
                <a:cs typeface="Consolas" panose="020B0609020204030204" charset="0"/>
              </a:rPr>
              <a:t>#</a:t>
            </a:r>
            <a:r>
              <a:rPr lang="zh-CN" altLang="en-US" sz="1600" strike="noStrike" noProof="1">
                <a:effectLst/>
                <a:latin typeface="Consolas" panose="020B0609020204030204" charset="0"/>
                <a:cs typeface="Consolas" panose="020B0609020204030204" charset="0"/>
              </a:rPr>
              <a:t>公开方法在派生类中可以直接访问，也可以被覆盖</a:t>
            </a:r>
          </a:p>
          <a:p>
            <a:pPr marL="1905" indent="-344805" fontAlgn="base">
              <a:lnSpc>
                <a:spcPct val="80000"/>
              </a:lnSpc>
              <a:buNone/>
            </a:pPr>
            <a:r>
              <a:rPr lang="zh-CN" altLang="en-US" sz="1600">
                <a:latin typeface="Consolas" panose="020B0609020204030204" charset="0"/>
                <a:cs typeface="Consolas" panose="020B0609020204030204" charset="0"/>
                <a:sym typeface="+mn-ea"/>
              </a:rPr>
              <a:t>	        </a:t>
            </a:r>
            <a:r>
              <a:rPr lang="zh-CN" altLang="en-US" sz="1600" strike="noStrike" noProof="1">
                <a:effectLst/>
                <a:latin typeface="Consolas" panose="020B0609020204030204" charset="0"/>
                <a:cs typeface="Consolas" panose="020B0609020204030204" charset="0"/>
              </a:rPr>
              <a:t>print('public() method in A')	</a:t>
            </a:r>
            <a:r>
              <a:rPr lang="zh-CN" altLang="en-US" sz="1350" strike="noStrike" noProof="1">
                <a:effectLst/>
                <a:latin typeface="Consolas" panose="020B0609020204030204" charset="0"/>
              </a:rPr>
              <a:t>	</a:t>
            </a:r>
          </a:p>
          <a:p>
            <a:pPr marL="1905" indent="-344805" fontAlgn="base">
              <a:lnSpc>
                <a:spcPct val="80000"/>
              </a:lnSpc>
              <a:buNone/>
            </a:pPr>
            <a:endParaRPr lang="zh-CN" altLang="en-US" sz="1350" strike="noStrike" noProof="1">
              <a:effectLst/>
              <a:latin typeface="Consolas" panose="020B0609020204030204" charset="0"/>
            </a:endParaRPr>
          </a:p>
        </p:txBody>
      </p:sp>
      <p:sp>
        <p:nvSpPr>
          <p:cNvPr id="91139"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44</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57345"/>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6.5  </a:t>
            </a:r>
            <a:r>
              <a:rPr lang="zh-CN" altLang="en-US" strike="noStrike" kern="1200" baseline="0" noProof="1">
                <a:effectLst>
                  <a:outerShdw blurRad="38100" dist="38100" dir="2700000">
                    <a:srgbClr val="C0C0C0"/>
                  </a:outerShdw>
                </a:effectLst>
                <a:latin typeface="+mj-lt"/>
                <a:ea typeface="+mj-ea"/>
                <a:cs typeface="+mj-cs"/>
              </a:rPr>
              <a:t>继承机制</a:t>
            </a:r>
          </a:p>
        </p:txBody>
      </p:sp>
      <p:sp>
        <p:nvSpPr>
          <p:cNvPr id="92162" name="文本占位符 57346"/>
          <p:cNvSpPr>
            <a:spLocks noGrp="1"/>
          </p:cNvSpPr>
          <p:nvPr>
            <p:ph idx="1"/>
          </p:nvPr>
        </p:nvSpPr>
        <p:spPr/>
        <p:txBody>
          <a:bodyPr anchor="t"/>
          <a:lstStyle/>
          <a:p>
            <a:pPr marL="1905" indent="-344805">
              <a:lnSpc>
                <a:spcPct val="80000"/>
              </a:lnSpc>
              <a:buNone/>
            </a:pPr>
            <a:r>
              <a:rPr lang="zh-CN" altLang="en-US" sz="1600" dirty="0">
                <a:latin typeface="Consolas" panose="020B0609020204030204" charset="0"/>
                <a:cs typeface="Consolas" panose="020B0609020204030204" charset="0"/>
              </a:rPr>
              <a:t>&gt;&gt;&gt; class B(A):            #类B没有构造方法，会继承基类的构造方法</a:t>
            </a:r>
          </a:p>
          <a:p>
            <a:pPr marL="1905" indent="-344805">
              <a:lnSpc>
                <a:spcPct val="80000"/>
              </a:lnSpc>
              <a:buNone/>
            </a:pPr>
            <a:r>
              <a:rPr lang="zh-CN" altLang="en-US" sz="1600" dirty="0">
                <a:latin typeface="Consolas" panose="020B0609020204030204" charset="0"/>
                <a:cs typeface="Consolas" panose="020B0609020204030204" charset="0"/>
              </a:rPr>
              <a:t>	    def __private(self):   </a:t>
            </a:r>
            <a:r>
              <a:rPr lang="en-US" altLang="zh-CN" sz="1600" dirty="0">
                <a:latin typeface="Consolas" panose="020B0609020204030204" charset="0"/>
                <a:cs typeface="Consolas" panose="020B0609020204030204" charset="0"/>
              </a:rPr>
              <a:t>#</a:t>
            </a:r>
            <a:r>
              <a:rPr lang="zh-CN" altLang="en-US" sz="1600" dirty="0">
                <a:latin typeface="Consolas" panose="020B0609020204030204" charset="0"/>
                <a:cs typeface="Consolas" panose="020B0609020204030204" charset="0"/>
              </a:rPr>
              <a:t>这不会覆盖基类的私有方法</a:t>
            </a:r>
          </a:p>
          <a:p>
            <a:pPr marL="1905" indent="-344805">
              <a:lnSpc>
                <a:spcPct val="80000"/>
              </a:lnSpc>
              <a:buNone/>
            </a:pPr>
            <a:r>
              <a:rPr lang="zh-CN" altLang="en-US" sz="1600" dirty="0">
                <a:latin typeface="Consolas" panose="020B0609020204030204" charset="0"/>
                <a:cs typeface="Consolas" panose="020B0609020204030204" charset="0"/>
              </a:rPr>
              <a:t>	        print('__private() method in B')</a:t>
            </a:r>
          </a:p>
          <a:p>
            <a:pPr marL="1905" indent="-344805">
              <a:lnSpc>
                <a:spcPct val="80000"/>
              </a:lnSpc>
              <a:buNone/>
            </a:pPr>
            <a:r>
              <a:rPr lang="zh-CN" altLang="en-US" sz="1600" dirty="0">
                <a:latin typeface="Consolas" panose="020B0609020204030204" charset="0"/>
                <a:cs typeface="Consolas" panose="020B0609020204030204" charset="0"/>
              </a:rPr>
              <a:t>	</a:t>
            </a:r>
          </a:p>
          <a:p>
            <a:pPr marL="1905" indent="-344805">
              <a:lnSpc>
                <a:spcPct val="80000"/>
              </a:lnSpc>
              <a:buNone/>
            </a:pPr>
            <a:r>
              <a:rPr lang="zh-CN" altLang="en-US" sz="1600" dirty="0">
                <a:latin typeface="Consolas" panose="020B0609020204030204" charset="0"/>
                <a:cs typeface="Consolas" panose="020B0609020204030204" charset="0"/>
              </a:rPr>
              <a:t>	    def public(self):      </a:t>
            </a:r>
            <a:r>
              <a:rPr lang="en-US" altLang="zh-CN" sz="1600" dirty="0">
                <a:latin typeface="Consolas" panose="020B0609020204030204" charset="0"/>
                <a:cs typeface="Consolas" panose="020B0609020204030204" charset="0"/>
              </a:rPr>
              <a:t>#</a:t>
            </a:r>
            <a:r>
              <a:rPr lang="zh-CN" altLang="en-US" sz="1600" dirty="0">
                <a:latin typeface="Consolas" panose="020B0609020204030204" charset="0"/>
                <a:cs typeface="Consolas" panose="020B0609020204030204" charset="0"/>
              </a:rPr>
              <a:t>覆盖了继承自</a:t>
            </a:r>
            <a:r>
              <a:rPr lang="en-US" altLang="zh-CN" sz="1600" dirty="0">
                <a:latin typeface="Consolas" panose="020B0609020204030204" charset="0"/>
                <a:cs typeface="Consolas" panose="020B0609020204030204" charset="0"/>
              </a:rPr>
              <a:t>A</a:t>
            </a:r>
            <a:r>
              <a:rPr lang="zh-CN" altLang="en-US" sz="1600" dirty="0">
                <a:latin typeface="Consolas" panose="020B0609020204030204" charset="0"/>
                <a:cs typeface="Consolas" panose="020B0609020204030204" charset="0"/>
              </a:rPr>
              <a:t>类的公开方法</a:t>
            </a:r>
            <a:r>
              <a:rPr lang="en-US" altLang="zh-CN" sz="1600" dirty="0">
                <a:latin typeface="Consolas" panose="020B0609020204030204" charset="0"/>
                <a:cs typeface="Consolas" panose="020B0609020204030204" charset="0"/>
              </a:rPr>
              <a:t>public</a:t>
            </a:r>
          </a:p>
          <a:p>
            <a:pPr marL="1905" indent="-344805">
              <a:lnSpc>
                <a:spcPct val="80000"/>
              </a:lnSpc>
              <a:buNone/>
            </a:pPr>
            <a:r>
              <a:rPr lang="zh-CN" altLang="en-US" sz="1600" dirty="0">
                <a:latin typeface="Consolas" panose="020B0609020204030204" charset="0"/>
                <a:cs typeface="Consolas" panose="020B0609020204030204" charset="0"/>
              </a:rPr>
              <a:t>        print('public() method in B')</a:t>
            </a:r>
          </a:p>
          <a:p>
            <a:pPr marL="1905" indent="-344805">
              <a:lnSpc>
                <a:spcPct val="100000"/>
              </a:lnSpc>
              <a:spcBef>
                <a:spcPct val="0"/>
              </a:spcBef>
              <a:buSzPct val="90000"/>
              <a:buFont typeface="Wingdings" panose="05000000000000000000" pitchFamily="2" charset="2"/>
              <a:buNone/>
            </a:pPr>
            <a:endParaRPr lang="en-US" altLang="zh-CN" sz="1600" dirty="0">
              <a:latin typeface="Consolas" panose="020B0609020204030204" charset="0"/>
              <a:cs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600" dirty="0">
                <a:latin typeface="Consolas" panose="020B0609020204030204" charset="0"/>
                <a:cs typeface="Consolas" panose="020B0609020204030204" charset="0"/>
              </a:rPr>
              <a:t>&gt;&gt;&gt; b = B()                #</a:t>
            </a:r>
            <a:r>
              <a:rPr lang="zh-CN" altLang="en-US" sz="1600" dirty="0">
                <a:latin typeface="Consolas" panose="020B0609020204030204" charset="0"/>
                <a:cs typeface="Consolas" panose="020B0609020204030204" charset="0"/>
              </a:rPr>
              <a:t>自动调用基类构造方法</a:t>
            </a:r>
          </a:p>
          <a:p>
            <a:pPr marL="1905" indent="-344805">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cs typeface="Consolas" panose="020B0609020204030204" charset="0"/>
              </a:rPr>
              <a:t>__private() method in A</a:t>
            </a:r>
          </a:p>
          <a:p>
            <a:pPr marL="1905" indent="-344805">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cs typeface="Consolas" panose="020B0609020204030204" charset="0"/>
              </a:rPr>
              <a:t>public() method in B</a:t>
            </a:r>
          </a:p>
        </p:txBody>
      </p:sp>
      <p:sp>
        <p:nvSpPr>
          <p:cNvPr id="9216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45</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58369"/>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6.5  </a:t>
            </a:r>
            <a:r>
              <a:rPr lang="zh-CN" altLang="en-US" strike="noStrike" kern="1200" baseline="0" noProof="1">
                <a:effectLst>
                  <a:outerShdw blurRad="38100" dist="38100" dir="2700000">
                    <a:srgbClr val="C0C0C0"/>
                  </a:outerShdw>
                </a:effectLst>
                <a:latin typeface="+mj-lt"/>
                <a:ea typeface="+mj-ea"/>
                <a:cs typeface="+mj-cs"/>
              </a:rPr>
              <a:t>继承机制</a:t>
            </a:r>
          </a:p>
        </p:txBody>
      </p:sp>
      <p:sp>
        <p:nvSpPr>
          <p:cNvPr id="93186" name="文本占位符 58370"/>
          <p:cNvSpPr>
            <a:spLocks noGrp="1"/>
          </p:cNvSpPr>
          <p:nvPr>
            <p:ph idx="1"/>
          </p:nvPr>
        </p:nvSpPr>
        <p:spPr/>
        <p:txBody>
          <a:bodyPr anchor="t"/>
          <a:lstStyle/>
          <a:p>
            <a:pPr marL="1905" indent="-344805" defTabSz="914400">
              <a:lnSpc>
                <a:spcPct val="100000"/>
              </a:lnSpc>
              <a:spcBef>
                <a:spcPct val="0"/>
              </a:spcBef>
              <a:buSzPct val="90000"/>
              <a:buFont typeface="Wingdings" panose="05000000000000000000" pitchFamily="2" charset="2"/>
              <a:buNone/>
            </a:pPr>
            <a:r>
              <a:rPr lang="en-US" altLang="zh-CN" sz="1400" dirty="0">
                <a:latin typeface="Consolas" panose="020B0609020204030204" charset="0"/>
              </a:rPr>
              <a:t>&gt;&gt;&gt; class C(A):</a:t>
            </a:r>
          </a:p>
          <a:p>
            <a:pPr marL="1905" indent="-344805" defTabSz="914400">
              <a:lnSpc>
                <a:spcPct val="100000"/>
              </a:lnSpc>
              <a:spcBef>
                <a:spcPct val="0"/>
              </a:spcBef>
              <a:buSzPct val="90000"/>
              <a:buFont typeface="Wingdings" panose="05000000000000000000" pitchFamily="2" charset="2"/>
              <a:buNone/>
            </a:pPr>
            <a:r>
              <a:rPr lang="en-US" altLang="zh-CN" sz="1400" dirty="0">
                <a:latin typeface="Consolas" panose="020B0609020204030204" charset="0"/>
              </a:rPr>
              <a:t>	    def __</a:t>
            </a:r>
            <a:r>
              <a:rPr lang="en-US" altLang="zh-CN" sz="1400" dirty="0" err="1">
                <a:latin typeface="Consolas" panose="020B0609020204030204" charset="0"/>
              </a:rPr>
              <a:t>init</a:t>
            </a:r>
            <a:r>
              <a:rPr lang="en-US" altLang="zh-CN" sz="1400" dirty="0">
                <a:latin typeface="Consolas" panose="020B0609020204030204" charset="0"/>
              </a:rPr>
              <a:t>__(self):     #显式定义构造函数</a:t>
            </a:r>
          </a:p>
          <a:p>
            <a:pPr marL="1905" indent="-344805" defTabSz="914400">
              <a:lnSpc>
                <a:spcPct val="100000"/>
              </a:lnSpc>
              <a:spcBef>
                <a:spcPct val="0"/>
              </a:spcBef>
              <a:buSzPct val="90000"/>
              <a:buFont typeface="Wingdings" panose="05000000000000000000" pitchFamily="2" charset="2"/>
              <a:buNone/>
            </a:pPr>
            <a:r>
              <a:rPr lang="zh-CN" altLang="en-US" sz="1400" dirty="0">
                <a:latin typeface="Consolas" panose="020B0609020204030204" charset="0"/>
                <a:cs typeface="Consolas" panose="020B0609020204030204" charset="0"/>
                <a:sym typeface="+mn-ea"/>
              </a:rPr>
              <a:t>	        </a:t>
            </a:r>
            <a:r>
              <a:rPr lang="en-US" altLang="zh-CN" sz="1400" dirty="0" err="1">
                <a:latin typeface="Consolas" panose="020B0609020204030204" charset="0"/>
              </a:rPr>
              <a:t>self.__private</a:t>
            </a:r>
            <a:r>
              <a:rPr lang="en-US" altLang="zh-CN" sz="1400" dirty="0">
                <a:latin typeface="Consolas" panose="020B0609020204030204" charset="0"/>
              </a:rPr>
              <a:t>()    #</a:t>
            </a:r>
            <a:r>
              <a:rPr lang="zh-CN" altLang="en-US" sz="1400" dirty="0">
                <a:latin typeface="Consolas" panose="020B0609020204030204" charset="0"/>
              </a:rPr>
              <a:t>这里调用的是类</a:t>
            </a:r>
            <a:r>
              <a:rPr lang="en-US" altLang="zh-CN" sz="1400" dirty="0">
                <a:latin typeface="Consolas" panose="020B0609020204030204" charset="0"/>
              </a:rPr>
              <a:t>C</a:t>
            </a:r>
            <a:r>
              <a:rPr lang="zh-CN" altLang="en-US" sz="1400" dirty="0">
                <a:latin typeface="Consolas" panose="020B0609020204030204" charset="0"/>
              </a:rPr>
              <a:t>的私有方法</a:t>
            </a:r>
          </a:p>
          <a:p>
            <a:pPr marL="1905" indent="-344805" defTabSz="914400">
              <a:lnSpc>
                <a:spcPct val="100000"/>
              </a:lnSpc>
              <a:spcBef>
                <a:spcPct val="0"/>
              </a:spcBef>
              <a:buSzPct val="90000"/>
              <a:buFont typeface="Wingdings" panose="05000000000000000000" pitchFamily="2" charset="2"/>
              <a:buNone/>
            </a:pPr>
            <a:r>
              <a:rPr lang="zh-CN" altLang="en-US" sz="1400" dirty="0">
                <a:latin typeface="Consolas" panose="020B0609020204030204" charset="0"/>
                <a:cs typeface="Consolas" panose="020B0609020204030204" charset="0"/>
                <a:sym typeface="+mn-ea"/>
              </a:rPr>
              <a:t>	        </a:t>
            </a:r>
            <a:r>
              <a:rPr lang="en-US" altLang="zh-CN" sz="1400" dirty="0" err="1">
                <a:latin typeface="Consolas" panose="020B0609020204030204" charset="0"/>
              </a:rPr>
              <a:t>self.public</a:t>
            </a:r>
            <a:r>
              <a:rPr lang="en-US" altLang="zh-CN" sz="1400" dirty="0">
                <a:latin typeface="Consolas" panose="020B0609020204030204" charset="0"/>
              </a:rPr>
              <a:t>()</a:t>
            </a:r>
          </a:p>
          <a:p>
            <a:pPr marL="1905" indent="-344805" defTabSz="914400">
              <a:lnSpc>
                <a:spcPct val="100000"/>
              </a:lnSpc>
              <a:spcBef>
                <a:spcPct val="0"/>
              </a:spcBef>
              <a:buSzPct val="90000"/>
              <a:buFont typeface="Wingdings" panose="05000000000000000000" pitchFamily="2" charset="2"/>
              <a:buNone/>
            </a:pPr>
            <a:endParaRPr lang="en-US" altLang="zh-CN" sz="1400" dirty="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400" dirty="0">
                <a:latin typeface="Consolas" panose="020B0609020204030204" charset="0"/>
              </a:rPr>
              <a:t>	    def __private(self):</a:t>
            </a:r>
          </a:p>
          <a:p>
            <a:pPr marL="1905" indent="-344805" defTabSz="914400">
              <a:lnSpc>
                <a:spcPct val="100000"/>
              </a:lnSpc>
              <a:spcBef>
                <a:spcPct val="0"/>
              </a:spcBef>
              <a:buSzPct val="90000"/>
              <a:buFont typeface="Wingdings" panose="05000000000000000000" pitchFamily="2" charset="2"/>
              <a:buNone/>
            </a:pPr>
            <a:r>
              <a:rPr lang="zh-CN" altLang="en-US" sz="1400" dirty="0">
                <a:latin typeface="Consolas" panose="020B0609020204030204" charset="0"/>
                <a:cs typeface="Consolas" panose="020B0609020204030204" charset="0"/>
                <a:sym typeface="+mn-ea"/>
              </a:rPr>
              <a:t>	        </a:t>
            </a:r>
            <a:r>
              <a:rPr lang="en-US" altLang="zh-CN" sz="1400" dirty="0">
                <a:latin typeface="Consolas" panose="020B0609020204030204" charset="0"/>
              </a:rPr>
              <a:t>print('__private() method in C')</a:t>
            </a:r>
          </a:p>
          <a:p>
            <a:pPr marL="1905" indent="-344805" defTabSz="914400">
              <a:lnSpc>
                <a:spcPct val="100000"/>
              </a:lnSpc>
              <a:spcBef>
                <a:spcPct val="0"/>
              </a:spcBef>
              <a:buSzPct val="90000"/>
              <a:buFont typeface="Wingdings" panose="05000000000000000000" pitchFamily="2" charset="2"/>
              <a:buNone/>
            </a:pPr>
            <a:endParaRPr lang="en-US" altLang="zh-CN" sz="1400" dirty="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400" dirty="0">
                <a:latin typeface="Consolas" panose="020B0609020204030204" charset="0"/>
              </a:rPr>
              <a:t>    def public(self):</a:t>
            </a:r>
          </a:p>
          <a:p>
            <a:pPr marL="1905" indent="-344805" defTabSz="914400">
              <a:lnSpc>
                <a:spcPct val="100000"/>
              </a:lnSpc>
              <a:spcBef>
                <a:spcPct val="0"/>
              </a:spcBef>
              <a:buSzPct val="90000"/>
              <a:buFont typeface="Wingdings" panose="05000000000000000000" pitchFamily="2" charset="2"/>
              <a:buNone/>
            </a:pPr>
            <a:r>
              <a:rPr lang="zh-CN" altLang="en-US" sz="1400" dirty="0">
                <a:latin typeface="Consolas" panose="020B0609020204030204" charset="0"/>
                <a:cs typeface="Consolas" panose="020B0609020204030204" charset="0"/>
                <a:sym typeface="+mn-ea"/>
              </a:rPr>
              <a:t>	        </a:t>
            </a:r>
            <a:r>
              <a:rPr lang="en-US" altLang="zh-CN" sz="1400" dirty="0">
                <a:latin typeface="Consolas" panose="020B0609020204030204" charset="0"/>
              </a:rPr>
              <a:t>print('public() method in C')	</a:t>
            </a:r>
          </a:p>
          <a:p>
            <a:pPr marL="1905" indent="-344805" defTabSz="914400">
              <a:lnSpc>
                <a:spcPct val="100000"/>
              </a:lnSpc>
              <a:spcBef>
                <a:spcPct val="0"/>
              </a:spcBef>
              <a:buSzPct val="90000"/>
              <a:buFont typeface="Wingdings" panose="05000000000000000000" pitchFamily="2" charset="2"/>
              <a:buNone/>
            </a:pPr>
            <a:endParaRPr lang="en-US" altLang="zh-CN" sz="1400" dirty="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400" dirty="0">
                <a:latin typeface="Consolas" panose="020B0609020204030204" charset="0"/>
              </a:rPr>
              <a:t>&gt;&gt;&gt; c = C()                 #</a:t>
            </a:r>
            <a:r>
              <a:rPr lang="zh-CN" altLang="en-US" sz="1400" dirty="0">
                <a:latin typeface="Consolas" panose="020B0609020204030204" charset="0"/>
              </a:rPr>
              <a:t>调用类</a:t>
            </a:r>
            <a:r>
              <a:rPr lang="en-US" altLang="zh-CN" sz="1400" dirty="0">
                <a:latin typeface="Consolas" panose="020B0609020204030204" charset="0"/>
              </a:rPr>
              <a:t>C</a:t>
            </a:r>
            <a:r>
              <a:rPr lang="zh-CN" altLang="en-US" sz="1400" dirty="0">
                <a:latin typeface="Consolas" panose="020B0609020204030204" charset="0"/>
              </a:rPr>
              <a:t>的构造方法</a:t>
            </a:r>
          </a:p>
          <a:p>
            <a:pPr marL="1905" indent="-344805" defTabSz="914400">
              <a:lnSpc>
                <a:spcPct val="100000"/>
              </a:lnSpc>
              <a:spcBef>
                <a:spcPct val="0"/>
              </a:spcBef>
              <a:buSzPct val="90000"/>
              <a:buFont typeface="Wingdings" panose="05000000000000000000" pitchFamily="2" charset="2"/>
              <a:buNone/>
            </a:pPr>
            <a:r>
              <a:rPr lang="en-US" altLang="zh-CN" sz="1400" dirty="0">
                <a:solidFill>
                  <a:srgbClr val="00B0F0"/>
                </a:solidFill>
                <a:latin typeface="Consolas" panose="020B0609020204030204" charset="0"/>
              </a:rPr>
              <a:t>__private() method in C</a:t>
            </a:r>
          </a:p>
          <a:p>
            <a:pPr marL="1905" indent="-344805" defTabSz="914400">
              <a:lnSpc>
                <a:spcPct val="100000"/>
              </a:lnSpc>
              <a:spcBef>
                <a:spcPct val="0"/>
              </a:spcBef>
              <a:buSzPct val="90000"/>
              <a:buFont typeface="Wingdings" panose="05000000000000000000" pitchFamily="2" charset="2"/>
              <a:buNone/>
            </a:pPr>
            <a:r>
              <a:rPr lang="en-US" altLang="zh-CN" sz="1400" dirty="0">
                <a:solidFill>
                  <a:srgbClr val="00B0F0"/>
                </a:solidFill>
                <a:latin typeface="Consolas" panose="020B0609020204030204" charset="0"/>
              </a:rPr>
              <a:t>public() method in C</a:t>
            </a:r>
            <a:endParaRPr lang="en-US" altLang="zh-CN" sz="1400" dirty="0">
              <a:latin typeface="Consolas" panose="020B0609020204030204" charset="0"/>
            </a:endParaRPr>
          </a:p>
        </p:txBody>
      </p:sp>
      <p:sp>
        <p:nvSpPr>
          <p:cNvPr id="93187"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46</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p:cNvSpPr>
            <a:spLocks noGrp="1"/>
          </p:cNvSpPr>
          <p:nvPr>
            <p:ph type="title"/>
          </p:nvPr>
        </p:nvSpPr>
        <p:spPr>
          <a:xfrm>
            <a:off x="13970" y="10956"/>
            <a:ext cx="9116695" cy="900746"/>
          </a:xfrm>
          <a:gradFill rotWithShape="1">
            <a:gsLst>
              <a:gs pos="0">
                <a:srgbClr val="034373"/>
              </a:gs>
              <a:gs pos="100000">
                <a:srgbClr val="00B0F0"/>
              </a:gs>
            </a:gsLst>
            <a:path path="rect">
              <a:fillToRect r="100000" b="100000"/>
            </a:path>
            <a:tileRect/>
          </a:gradFill>
        </p:spPr>
        <p:txBody>
          <a:bodyPr anchor="ctr"/>
          <a:lstStyle/>
          <a:p>
            <a:pPr defTabSz="914400">
              <a:buNone/>
            </a:pPr>
            <a:r>
              <a:rPr lang="en-US" altLang="en-US" kern="1200" baseline="0">
                <a:latin typeface="+mj-lt"/>
                <a:ea typeface="+mj-ea"/>
                <a:cs typeface="+mj-cs"/>
              </a:rPr>
              <a:t>6.6  </a:t>
            </a:r>
            <a:r>
              <a:rPr lang="zh-CN" altLang="en-US" kern="1200" baseline="0">
                <a:latin typeface="+mj-lt"/>
                <a:ea typeface="+mj-ea"/>
                <a:cs typeface="+mj-cs"/>
              </a:rPr>
              <a:t>多态原理与实现</a:t>
            </a:r>
          </a:p>
        </p:txBody>
      </p:sp>
      <p:sp>
        <p:nvSpPr>
          <p:cNvPr id="97282" name="Content Placeholder 2"/>
          <p:cNvSpPr>
            <a:spLocks noGrp="1"/>
          </p:cNvSpPr>
          <p:nvPr>
            <p:ph idx="1"/>
          </p:nvPr>
        </p:nvSpPr>
        <p:spPr/>
        <p:txBody>
          <a:bodyPr anchor="t"/>
          <a:lstStyle/>
          <a:p>
            <a:pPr>
              <a:lnSpc>
                <a:spcPct val="130000"/>
              </a:lnSpc>
              <a:spcBef>
                <a:spcPts val="1200"/>
              </a:spcBef>
            </a:pPr>
            <a:r>
              <a:rPr lang="en-US" altLang="en-US" sz="1800"/>
              <a:t>所谓多态（polymorphism），是指</a:t>
            </a:r>
            <a:r>
              <a:rPr lang="en-US" altLang="en-US" sz="1800">
                <a:solidFill>
                  <a:srgbClr val="FF0000"/>
                </a:solidFill>
              </a:rPr>
              <a:t>基类的同一个方法在不同派生类对象中具有不同的表现和行为</a:t>
            </a:r>
            <a:r>
              <a:rPr lang="en-US" altLang="en-US" sz="1800"/>
              <a:t>。派生类继承了基类行为和属性之后，还会增加某些特定的行为和属性，同时还可能会对继承来的某些行为进行一定的改变，这都是多态的表现形式</a:t>
            </a:r>
            <a:r>
              <a:rPr lang="zh-CN" altLang="en-US" sz="1800"/>
              <a:t>。</a:t>
            </a:r>
          </a:p>
          <a:p>
            <a:pPr>
              <a:lnSpc>
                <a:spcPct val="130000"/>
              </a:lnSpc>
              <a:spcBef>
                <a:spcPts val="1200"/>
              </a:spcBef>
            </a:pPr>
            <a:r>
              <a:rPr lang="zh-CN" altLang="en-US" sz="1800"/>
              <a:t>Python大多数运算符可以作用于多种不同类型的操作数，并且对于不同类型的操作数往往有不同的表现，这本身就是多态，是通过特殊方法与运算符重载实现的。</a:t>
            </a:r>
          </a:p>
        </p:txBody>
      </p:sp>
      <p:sp>
        <p:nvSpPr>
          <p:cNvPr id="9728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47</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Content Placeholder 2"/>
          <p:cNvSpPr>
            <a:spLocks noGrp="1"/>
          </p:cNvSpPr>
          <p:nvPr>
            <p:ph idx="1"/>
          </p:nvPr>
        </p:nvSpPr>
        <p:spPr/>
        <p:txBody>
          <a:bodyPr anchor="t"/>
          <a:lstStyle/>
          <a:p>
            <a:pPr marL="0" indent="0">
              <a:spcBef>
                <a:spcPts val="0"/>
              </a:spcBef>
              <a:buNone/>
            </a:pPr>
            <a:r>
              <a:rPr lang="en-US" altLang="en-US" sz="1600">
                <a:latin typeface="Consolas" panose="020B0609020204030204" charset="0"/>
              </a:rPr>
              <a:t>&gt;&gt;&gt; class Animal(object):      #定义基类</a:t>
            </a:r>
          </a:p>
          <a:p>
            <a:pPr marL="0" indent="0">
              <a:spcBef>
                <a:spcPts val="0"/>
              </a:spcBef>
              <a:buNone/>
            </a:pPr>
            <a:r>
              <a:rPr lang="en-US" altLang="en-US" sz="1600">
                <a:latin typeface="Consolas" panose="020B0609020204030204" charset="0"/>
              </a:rPr>
              <a:t>    def show(self):</a:t>
            </a:r>
          </a:p>
          <a:p>
            <a:pPr marL="0" indent="0">
              <a:spcBef>
                <a:spcPts val="0"/>
              </a:spcBef>
              <a:buNone/>
            </a:pPr>
            <a:r>
              <a:rPr lang="en-US" altLang="en-US" sz="1600">
                <a:latin typeface="Consolas" panose="020B0609020204030204" charset="0"/>
              </a:rPr>
              <a:t>        print('I am an animal.')</a:t>
            </a:r>
          </a:p>
          <a:p>
            <a:pPr marL="0" indent="0">
              <a:spcBef>
                <a:spcPts val="0"/>
              </a:spcBef>
              <a:buNone/>
            </a:pPr>
            <a:r>
              <a:rPr lang="en-US" altLang="en-US" sz="1600">
                <a:latin typeface="Consolas" panose="020B0609020204030204" charset="0"/>
              </a:rPr>
              <a:t>&gt;&gt;&gt; class Cat(Animal):         #派生类，覆盖了基类的show()方法</a:t>
            </a:r>
          </a:p>
          <a:p>
            <a:pPr marL="0" indent="0">
              <a:spcBef>
                <a:spcPts val="0"/>
              </a:spcBef>
              <a:buNone/>
            </a:pPr>
            <a:r>
              <a:rPr lang="en-US" altLang="en-US" sz="1600">
                <a:latin typeface="Consolas" panose="020B0609020204030204" charset="0"/>
              </a:rPr>
              <a:t>    def show(self):</a:t>
            </a:r>
          </a:p>
          <a:p>
            <a:pPr marL="0" indent="0">
              <a:spcBef>
                <a:spcPts val="0"/>
              </a:spcBef>
              <a:buNone/>
            </a:pPr>
            <a:r>
              <a:rPr lang="en-US" altLang="en-US" sz="1600">
                <a:latin typeface="Consolas" panose="020B0609020204030204" charset="0"/>
              </a:rPr>
              <a:t>        print('I am a cat.')</a:t>
            </a:r>
          </a:p>
          <a:p>
            <a:pPr marL="0" indent="0">
              <a:spcBef>
                <a:spcPts val="0"/>
              </a:spcBef>
              <a:buNone/>
            </a:pPr>
            <a:r>
              <a:rPr lang="en-US" altLang="en-US" sz="1600">
                <a:latin typeface="Consolas" panose="020B0609020204030204" charset="0"/>
              </a:rPr>
              <a:t>&gt;&gt;&gt; class Dog(Animal):         #派生类</a:t>
            </a:r>
          </a:p>
          <a:p>
            <a:pPr marL="0" indent="0">
              <a:spcBef>
                <a:spcPts val="0"/>
              </a:spcBef>
              <a:buNone/>
            </a:pPr>
            <a:r>
              <a:rPr lang="en-US" altLang="en-US" sz="1600">
                <a:latin typeface="Consolas" panose="020B0609020204030204" charset="0"/>
              </a:rPr>
              <a:t>    def show(self):</a:t>
            </a:r>
          </a:p>
          <a:p>
            <a:pPr marL="0" indent="0">
              <a:spcBef>
                <a:spcPts val="0"/>
              </a:spcBef>
              <a:buNone/>
            </a:pPr>
            <a:r>
              <a:rPr lang="en-US" altLang="en-US" sz="1600">
                <a:latin typeface="Consolas" panose="020B0609020204030204" charset="0"/>
              </a:rPr>
              <a:t>        print('I am a dog.')</a:t>
            </a:r>
          </a:p>
          <a:p>
            <a:pPr marL="0" indent="0">
              <a:spcBef>
                <a:spcPts val="0"/>
              </a:spcBef>
              <a:buNone/>
            </a:pPr>
            <a:r>
              <a:rPr lang="en-US" altLang="en-US" sz="1600">
                <a:latin typeface="Consolas" panose="020B0609020204030204" charset="0"/>
              </a:rPr>
              <a:t>&gt;&gt;&gt; class Tiger(Animal):       #派生类</a:t>
            </a:r>
          </a:p>
          <a:p>
            <a:pPr marL="0" indent="0">
              <a:spcBef>
                <a:spcPts val="0"/>
              </a:spcBef>
              <a:buNone/>
            </a:pPr>
            <a:r>
              <a:rPr lang="en-US" altLang="en-US" sz="1600">
                <a:latin typeface="Consolas" panose="020B0609020204030204" charset="0"/>
              </a:rPr>
              <a:t>    def show(self):</a:t>
            </a:r>
          </a:p>
          <a:p>
            <a:pPr marL="0" indent="0">
              <a:spcBef>
                <a:spcPts val="0"/>
              </a:spcBef>
              <a:buNone/>
            </a:pPr>
            <a:r>
              <a:rPr lang="en-US" altLang="en-US" sz="1600">
                <a:latin typeface="Consolas" panose="020B0609020204030204" charset="0"/>
              </a:rPr>
              <a:t>        print('I am a tiger.')</a:t>
            </a:r>
          </a:p>
          <a:p>
            <a:pPr marL="0" indent="0">
              <a:spcBef>
                <a:spcPts val="0"/>
              </a:spcBef>
              <a:buNone/>
            </a:pPr>
            <a:r>
              <a:rPr lang="en-US" altLang="en-US" sz="1600">
                <a:latin typeface="Consolas" panose="020B0609020204030204" charset="0"/>
              </a:rPr>
              <a:t>&gt;&gt;&gt; class Test(Animal):        #派生类，没有覆盖基类的show()方法</a:t>
            </a:r>
          </a:p>
          <a:p>
            <a:pPr marL="0" indent="0">
              <a:spcBef>
                <a:spcPts val="0"/>
              </a:spcBef>
              <a:buNone/>
            </a:pPr>
            <a:r>
              <a:rPr lang="en-US" altLang="en-US" sz="1600">
                <a:latin typeface="Consolas" panose="020B0609020204030204" charset="0"/>
              </a:rPr>
              <a:t>    pass</a:t>
            </a:r>
          </a:p>
        </p:txBody>
      </p:sp>
      <p:sp>
        <p:nvSpPr>
          <p:cNvPr id="98306" name="Title 3"/>
          <p:cNvSpPr>
            <a:spLocks noGrp="1"/>
          </p:cNvSpPr>
          <p:nvPr>
            <p:ph type="title"/>
          </p:nvPr>
        </p:nvSpPr>
        <p:spPr>
          <a:xfrm>
            <a:off x="13970" y="10956"/>
            <a:ext cx="9116695" cy="900746"/>
          </a:xfrm>
          <a:gradFill rotWithShape="1">
            <a:gsLst>
              <a:gs pos="0">
                <a:srgbClr val="034373"/>
              </a:gs>
              <a:gs pos="100000">
                <a:srgbClr val="00B0F0"/>
              </a:gs>
            </a:gsLst>
            <a:path path="rect">
              <a:fillToRect r="100000" b="100000"/>
            </a:path>
            <a:tileRect/>
          </a:gradFill>
        </p:spPr>
        <p:txBody>
          <a:bodyPr anchor="ctr"/>
          <a:lstStyle/>
          <a:p>
            <a:pPr defTabSz="914400">
              <a:buNone/>
            </a:pPr>
            <a:r>
              <a:rPr lang="en-US" altLang="en-US" kern="1200" baseline="0">
                <a:latin typeface="+mj-lt"/>
                <a:ea typeface="+mj-ea"/>
                <a:cs typeface="+mj-cs"/>
              </a:rPr>
              <a:t>6.6  </a:t>
            </a:r>
            <a:r>
              <a:rPr lang="zh-CN" altLang="en-US" kern="1200" baseline="0">
                <a:latin typeface="+mj-lt"/>
                <a:ea typeface="+mj-ea"/>
                <a:cs typeface="+mj-cs"/>
              </a:rPr>
              <a:t>多态原理与实现</a:t>
            </a:r>
          </a:p>
        </p:txBody>
      </p:sp>
      <p:sp>
        <p:nvSpPr>
          <p:cNvPr id="98307"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48</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Content Placeholder 2"/>
          <p:cNvSpPr>
            <a:spLocks noGrp="1"/>
          </p:cNvSpPr>
          <p:nvPr>
            <p:ph idx="1"/>
          </p:nvPr>
        </p:nvSpPr>
        <p:spPr/>
        <p:txBody>
          <a:bodyPr anchor="t"/>
          <a:lstStyle/>
          <a:p>
            <a:pPr marL="0" indent="0">
              <a:buNone/>
            </a:pPr>
            <a:r>
              <a:rPr lang="en-US" altLang="en-US" sz="1600" dirty="0">
                <a:latin typeface="Consolas" panose="020B0609020204030204" charset="0"/>
              </a:rPr>
              <a:t>&gt;&gt;&gt; x = [item() for item in (Animal, Cat, Dog, Tiger, Test)]</a:t>
            </a:r>
          </a:p>
          <a:p>
            <a:pPr marL="0" indent="0">
              <a:buNone/>
            </a:pPr>
            <a:r>
              <a:rPr lang="en-US" altLang="en-US" sz="1600" dirty="0">
                <a:latin typeface="Consolas" panose="020B0609020204030204" charset="0"/>
              </a:rPr>
              <a:t>&gt;&gt;&gt; for item in x:        #遍历基类和派生类对象并调用show()方法</a:t>
            </a:r>
          </a:p>
          <a:p>
            <a:pPr marL="0" indent="0">
              <a:buNone/>
            </a:pPr>
            <a:r>
              <a:rPr lang="en-US" altLang="en-US" sz="1600" dirty="0">
                <a:latin typeface="Consolas" panose="020B0609020204030204" charset="0"/>
              </a:rPr>
              <a:t>    </a:t>
            </a:r>
            <a:r>
              <a:rPr lang="en-US" altLang="en-US" sz="1600" dirty="0" err="1">
                <a:latin typeface="Consolas" panose="020B0609020204030204" charset="0"/>
              </a:rPr>
              <a:t>item.show</a:t>
            </a:r>
            <a:r>
              <a:rPr lang="en-US" altLang="en-US" sz="1600" dirty="0">
                <a:latin typeface="Consolas" panose="020B0609020204030204" charset="0"/>
              </a:rPr>
              <a:t>()</a:t>
            </a:r>
          </a:p>
          <a:p>
            <a:pPr marL="0" indent="0">
              <a:buNone/>
            </a:pPr>
            <a:endParaRPr lang="en-US" altLang="en-US" sz="1600" dirty="0">
              <a:latin typeface="Consolas" panose="020B0609020204030204" charset="0"/>
            </a:endParaRPr>
          </a:p>
          <a:p>
            <a:pPr marL="0" indent="0">
              <a:buNone/>
            </a:pPr>
            <a:r>
              <a:rPr lang="en-US" altLang="en-US" sz="1600" dirty="0">
                <a:solidFill>
                  <a:srgbClr val="00B0F0"/>
                </a:solidFill>
                <a:latin typeface="Consolas" panose="020B0609020204030204" charset="0"/>
              </a:rPr>
              <a:t>I am an animal.</a:t>
            </a:r>
          </a:p>
          <a:p>
            <a:pPr marL="0" indent="0">
              <a:buNone/>
            </a:pPr>
            <a:r>
              <a:rPr lang="en-US" altLang="en-US" sz="1600" dirty="0">
                <a:solidFill>
                  <a:srgbClr val="00B0F0"/>
                </a:solidFill>
                <a:latin typeface="Consolas" panose="020B0609020204030204" charset="0"/>
              </a:rPr>
              <a:t>I am a cat.</a:t>
            </a:r>
          </a:p>
          <a:p>
            <a:pPr marL="0" indent="0">
              <a:buNone/>
            </a:pPr>
            <a:r>
              <a:rPr lang="en-US" altLang="en-US" sz="1600" dirty="0">
                <a:solidFill>
                  <a:srgbClr val="00B0F0"/>
                </a:solidFill>
                <a:latin typeface="Consolas" panose="020B0609020204030204" charset="0"/>
              </a:rPr>
              <a:t>I am a dog.</a:t>
            </a:r>
          </a:p>
          <a:p>
            <a:pPr marL="0" indent="0">
              <a:buNone/>
            </a:pPr>
            <a:r>
              <a:rPr lang="en-US" altLang="en-US" sz="1600" dirty="0">
                <a:solidFill>
                  <a:srgbClr val="00B0F0"/>
                </a:solidFill>
                <a:latin typeface="Consolas" panose="020B0609020204030204" charset="0"/>
              </a:rPr>
              <a:t>I am a tiger.</a:t>
            </a:r>
          </a:p>
          <a:p>
            <a:pPr marL="0" indent="0">
              <a:buNone/>
            </a:pPr>
            <a:r>
              <a:rPr lang="en-US" altLang="en-US" sz="1600" dirty="0">
                <a:solidFill>
                  <a:srgbClr val="00B0F0"/>
                </a:solidFill>
                <a:latin typeface="Consolas" panose="020B0609020204030204" charset="0"/>
              </a:rPr>
              <a:t>I am an animal.</a:t>
            </a:r>
          </a:p>
        </p:txBody>
      </p:sp>
      <p:sp>
        <p:nvSpPr>
          <p:cNvPr id="99330" name="Title 3"/>
          <p:cNvSpPr>
            <a:spLocks noGrp="1"/>
          </p:cNvSpPr>
          <p:nvPr>
            <p:ph type="title"/>
          </p:nvPr>
        </p:nvSpPr>
        <p:spPr>
          <a:xfrm>
            <a:off x="13970" y="10956"/>
            <a:ext cx="9116695" cy="900746"/>
          </a:xfrm>
          <a:gradFill rotWithShape="1">
            <a:gsLst>
              <a:gs pos="0">
                <a:srgbClr val="034373"/>
              </a:gs>
              <a:gs pos="100000">
                <a:srgbClr val="00B0F0"/>
              </a:gs>
            </a:gsLst>
            <a:path path="rect">
              <a:fillToRect r="100000" b="100000"/>
            </a:path>
            <a:tileRect/>
          </a:gradFill>
        </p:spPr>
        <p:txBody>
          <a:bodyPr anchor="ctr"/>
          <a:lstStyle/>
          <a:p>
            <a:pPr defTabSz="914400">
              <a:buNone/>
            </a:pPr>
            <a:r>
              <a:rPr lang="en-US" altLang="en-US" kern="1200" baseline="0">
                <a:latin typeface="+mj-lt"/>
                <a:ea typeface="+mj-ea"/>
                <a:cs typeface="+mj-cs"/>
              </a:rPr>
              <a:t>6.6  </a:t>
            </a:r>
            <a:r>
              <a:rPr lang="zh-CN" altLang="en-US" kern="1200" baseline="0">
                <a:latin typeface="+mj-lt"/>
                <a:ea typeface="+mj-ea"/>
                <a:cs typeface="+mj-cs"/>
              </a:rPr>
              <a:t>多态原理与实现</a:t>
            </a:r>
          </a:p>
        </p:txBody>
      </p:sp>
      <p:sp>
        <p:nvSpPr>
          <p:cNvPr id="99331"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49</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21505"/>
          <p:cNvSpPr>
            <a:spLocks noGrp="1"/>
          </p:cNvSpPr>
          <p:nvPr>
            <p:ph type="title"/>
          </p:nvPr>
        </p:nvSpPr>
        <p:spPr>
          <a:xfrm>
            <a:off x="13970" y="10956"/>
            <a:ext cx="9116695" cy="900746"/>
          </a:xfrm>
        </p:spPr>
        <p:txBody>
          <a:bodyPr anchor="ctr"/>
          <a:lstStyle/>
          <a:p>
            <a:pPr defTabSz="914400" fontAlgn="base">
              <a:buNone/>
            </a:pPr>
            <a:r>
              <a:rPr lang="zh-CN" altLang="en-US" strike="noStrike" kern="1200" baseline="0" noProof="1">
                <a:effectLst>
                  <a:outerShdw blurRad="38100" dist="38100" dir="2700000">
                    <a:srgbClr val="C0C0C0"/>
                  </a:outerShdw>
                </a:effectLst>
                <a:latin typeface="+mj-lt"/>
                <a:ea typeface="+mj-ea"/>
                <a:cs typeface="+mj-cs"/>
              </a:rPr>
              <a:t>6.1.1  类定义语法</a:t>
            </a:r>
          </a:p>
        </p:txBody>
      </p:sp>
      <p:sp>
        <p:nvSpPr>
          <p:cNvPr id="21507" name="文本占位符 21506"/>
          <p:cNvSpPr>
            <a:spLocks noGrp="1"/>
          </p:cNvSpPr>
          <p:nvPr>
            <p:ph idx="1"/>
          </p:nvPr>
        </p:nvSpPr>
        <p:spPr/>
        <p:txBody>
          <a:bodyPr/>
          <a:lstStyle/>
          <a:p>
            <a:pPr fontAlgn="base">
              <a:lnSpc>
                <a:spcPct val="100000"/>
              </a:lnSpc>
              <a:spcBef>
                <a:spcPts val="600"/>
              </a:spcBef>
              <a:spcAft>
                <a:spcPts val="600"/>
              </a:spcAft>
              <a:buFont typeface="Wingdings" panose="05000000000000000000" charset="0"/>
              <a:buChar char="§"/>
            </a:pPr>
            <a:r>
              <a:rPr lang="en-US" altLang="zh-CN" sz="1800" strike="noStrike" noProof="1">
                <a:effectLst/>
              </a:rPr>
              <a:t>Python</a:t>
            </a:r>
            <a:r>
              <a:rPr lang="zh-CN" altLang="en-US" sz="1800" strike="noStrike" noProof="1">
                <a:effectLst/>
              </a:rPr>
              <a:t>使用</a:t>
            </a:r>
            <a:r>
              <a:rPr lang="en-US" altLang="zh-CN" sz="1800" strike="noStrike" noProof="1">
                <a:solidFill>
                  <a:srgbClr val="FF0000"/>
                </a:solidFill>
                <a:effectLst/>
              </a:rPr>
              <a:t>class</a:t>
            </a:r>
            <a:r>
              <a:rPr lang="zh-CN" altLang="en-US" sz="1800" strike="noStrike" noProof="1">
                <a:solidFill>
                  <a:srgbClr val="FF0000"/>
                </a:solidFill>
                <a:effectLst/>
              </a:rPr>
              <a:t>关键字</a:t>
            </a:r>
            <a:r>
              <a:rPr lang="zh-CN" altLang="en-US" sz="1800" strike="noStrike" noProof="1">
                <a:effectLst/>
              </a:rPr>
              <a:t>来定义类，</a:t>
            </a:r>
            <a:r>
              <a:rPr lang="en-US" altLang="zh-CN" sz="1800" strike="noStrike" noProof="1">
                <a:effectLst/>
              </a:rPr>
              <a:t>class</a:t>
            </a:r>
            <a:r>
              <a:rPr lang="zh-CN" altLang="en-US" sz="1800" strike="noStrike" noProof="1">
                <a:effectLst/>
              </a:rPr>
              <a:t>关键字之后是一个空格，然后是类的名字，再然后是一个冒号，最后换行并定义类的内部实现。</a:t>
            </a:r>
          </a:p>
          <a:p>
            <a:pPr fontAlgn="base">
              <a:lnSpc>
                <a:spcPct val="100000"/>
              </a:lnSpc>
              <a:spcBef>
                <a:spcPts val="600"/>
              </a:spcBef>
              <a:spcAft>
                <a:spcPts val="600"/>
              </a:spcAft>
              <a:buFont typeface="Wingdings" panose="05000000000000000000" charset="0"/>
              <a:buChar char="§"/>
            </a:pPr>
            <a:r>
              <a:rPr lang="zh-CN" altLang="en-US" sz="1800" strike="noStrike" noProof="1">
                <a:solidFill>
                  <a:srgbClr val="FF0000"/>
                </a:solidFill>
                <a:effectLst/>
              </a:rPr>
              <a:t>类名的首字母一般要大写</a:t>
            </a:r>
            <a:r>
              <a:rPr lang="zh-CN" altLang="en-US" sz="1800" strike="noStrike" noProof="1">
                <a:effectLst/>
              </a:rPr>
              <a:t>，当然也可以按照自己的习惯定义类名，但一般推荐参考惯例来命名，并在整个系统的设计和实现中保持风格一致，这一点对于团队合作尤其重要。</a:t>
            </a:r>
          </a:p>
          <a:p>
            <a:pPr marL="1905" indent="-344805" fontAlgn="base">
              <a:lnSpc>
                <a:spcPct val="90000"/>
              </a:lnSpc>
              <a:buNone/>
            </a:pPr>
            <a:endParaRPr lang="zh-CN" altLang="en-US" sz="1800" strike="noStrike" noProof="1">
              <a:effectLst/>
            </a:endParaRPr>
          </a:p>
          <a:p>
            <a:pPr marL="1905" indent="-344805" fontAlgn="base">
              <a:lnSpc>
                <a:spcPct val="90000"/>
              </a:lnSpc>
              <a:buNone/>
            </a:pPr>
            <a:r>
              <a:rPr lang="en-US" altLang="zh-CN" sz="1800" strike="noStrike" noProof="1">
                <a:effectLst/>
                <a:latin typeface="Consolas" panose="020B0609020204030204" charset="0"/>
              </a:rPr>
              <a:t>class Car: </a:t>
            </a:r>
            <a:endParaRPr lang="zh-CN" altLang="en-US" sz="1800" strike="noStrike" noProof="1">
              <a:effectLst/>
              <a:latin typeface="Consolas" panose="020B0609020204030204" charset="0"/>
            </a:endParaRPr>
          </a:p>
          <a:p>
            <a:pPr marL="1905" indent="-344805" fontAlgn="base">
              <a:lnSpc>
                <a:spcPct val="90000"/>
              </a:lnSpc>
              <a:buNone/>
            </a:pPr>
            <a:r>
              <a:rPr lang="zh-CN" altLang="en-US" sz="1800" strike="noStrike" noProof="1">
                <a:effectLst/>
                <a:latin typeface="Consolas" panose="020B0609020204030204" charset="0"/>
              </a:rPr>
              <a:t>	    </a:t>
            </a:r>
            <a:r>
              <a:rPr lang="en-US" altLang="zh-CN" sz="1800" strike="noStrike" noProof="1">
                <a:effectLst/>
                <a:latin typeface="Consolas" panose="020B0609020204030204" charset="0"/>
              </a:rPr>
              <a:t>def infor(self):</a:t>
            </a:r>
          </a:p>
          <a:p>
            <a:pPr marL="1905" indent="-344805" fontAlgn="base">
              <a:lnSpc>
                <a:spcPct val="90000"/>
              </a:lnSpc>
              <a:buNone/>
            </a:pPr>
            <a:r>
              <a:rPr lang="en-US" altLang="zh-CN" sz="1800" strike="noStrike" noProof="1">
                <a:effectLst/>
                <a:latin typeface="Consolas" panose="020B0609020204030204" charset="0"/>
              </a:rPr>
              <a:t>        print(" This is a car ") </a:t>
            </a:r>
          </a:p>
        </p:txBody>
      </p:sp>
      <p:sp>
        <p:nvSpPr>
          <p:cNvPr id="29699"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5</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22529"/>
          <p:cNvSpPr>
            <a:spLocks noGrp="1"/>
          </p:cNvSpPr>
          <p:nvPr>
            <p:ph type="title"/>
          </p:nvPr>
        </p:nvSpPr>
        <p:spPr>
          <a:xfrm>
            <a:off x="13970" y="10956"/>
            <a:ext cx="9116695" cy="900746"/>
          </a:xfrm>
        </p:spPr>
        <p:txBody>
          <a:bodyPr anchor="ctr"/>
          <a:lstStyle/>
          <a:p>
            <a:pPr defTabSz="914400" fontAlgn="base">
              <a:buNone/>
            </a:pPr>
            <a:r>
              <a:rPr lang="zh-CN" altLang="en-US" strike="noStrike" kern="1200" baseline="0" noProof="1">
                <a:effectLst>
                  <a:outerShdw blurRad="38100" dist="38100" dir="2700000">
                    <a:srgbClr val="C0C0C0"/>
                  </a:outerShdw>
                </a:effectLst>
                <a:latin typeface="+mj-lt"/>
                <a:ea typeface="+mj-ea"/>
                <a:cs typeface="+mj-cs"/>
              </a:rPr>
              <a:t>6.1.1  类定义语法</a:t>
            </a:r>
          </a:p>
        </p:txBody>
      </p:sp>
      <p:sp>
        <p:nvSpPr>
          <p:cNvPr id="22531" name="文本占位符 22530"/>
          <p:cNvSpPr>
            <a:spLocks noGrp="1"/>
          </p:cNvSpPr>
          <p:nvPr>
            <p:ph idx="1"/>
          </p:nvPr>
        </p:nvSpPr>
        <p:spPr/>
        <p:txBody>
          <a:bodyPr/>
          <a:lstStyle/>
          <a:p>
            <a:pPr fontAlgn="base">
              <a:lnSpc>
                <a:spcPct val="100000"/>
              </a:lnSpc>
              <a:spcBef>
                <a:spcPts val="0"/>
              </a:spcBef>
              <a:buFont typeface="Wingdings" panose="05000000000000000000" charset="0"/>
              <a:buChar char="n"/>
            </a:pPr>
            <a:r>
              <a:rPr lang="zh-CN" altLang="en-US" sz="1800" strike="noStrike" noProof="1">
                <a:effectLst/>
              </a:rPr>
              <a:t>定义了类之后，可以用来实例化对象，并通过“</a:t>
            </a:r>
            <a:r>
              <a:rPr lang="zh-CN" altLang="en-US" sz="1800" strike="noStrike" noProof="1">
                <a:solidFill>
                  <a:srgbClr val="FF0000"/>
                </a:solidFill>
                <a:effectLst/>
              </a:rPr>
              <a:t>对象名</a:t>
            </a:r>
            <a:r>
              <a:rPr lang="en-US" altLang="zh-CN" sz="1800" strike="noStrike" noProof="1">
                <a:solidFill>
                  <a:srgbClr val="FF0000"/>
                </a:solidFill>
                <a:effectLst/>
              </a:rPr>
              <a:t>.</a:t>
            </a:r>
            <a:r>
              <a:rPr lang="zh-CN" altLang="en-US" sz="1800" strike="noStrike" noProof="1">
                <a:solidFill>
                  <a:srgbClr val="FF0000"/>
                </a:solidFill>
                <a:effectLst/>
              </a:rPr>
              <a:t>成员</a:t>
            </a:r>
            <a:r>
              <a:rPr lang="zh-CN" altLang="en-US" sz="1800" strike="noStrike" noProof="1">
                <a:effectLst/>
              </a:rPr>
              <a:t>”的方式来访问其中的数据成员或成员方法。</a:t>
            </a:r>
          </a:p>
          <a:p>
            <a:pPr marL="1905" indent="-1905" fontAlgn="base">
              <a:lnSpc>
                <a:spcPct val="80000"/>
              </a:lnSpc>
            </a:pPr>
            <a:endParaRPr lang="zh-CN" altLang="en-US" sz="1500" strike="noStrike" noProof="1">
              <a:effectLst/>
            </a:endParaRPr>
          </a:p>
          <a:p>
            <a:pPr marL="1905" indent="-344805" fontAlgn="base">
              <a:lnSpc>
                <a:spcPct val="80000"/>
              </a:lnSpc>
              <a:buNone/>
            </a:pPr>
            <a:r>
              <a:rPr lang="en-US" altLang="zh-CN" sz="1800" strike="noStrike" noProof="1">
                <a:effectLst/>
                <a:latin typeface="Consolas" panose="020B0609020204030204" charset="0"/>
              </a:rPr>
              <a:t>car = Car()</a:t>
            </a:r>
          </a:p>
          <a:p>
            <a:pPr marL="1905" indent="-344805" fontAlgn="base">
              <a:lnSpc>
                <a:spcPct val="80000"/>
              </a:lnSpc>
              <a:buNone/>
            </a:pPr>
            <a:r>
              <a:rPr lang="en-US" altLang="zh-CN" sz="1800" strike="noStrike" noProof="1">
                <a:effectLst/>
                <a:latin typeface="Consolas" panose="020B0609020204030204" charset="0"/>
              </a:rPr>
              <a:t>car.infor()</a:t>
            </a:r>
            <a:endParaRPr lang="en-US" altLang="zh-CN" sz="1350" strike="noStrike" noProof="1">
              <a:solidFill>
                <a:srgbClr val="00B0F0"/>
              </a:solidFill>
              <a:effectLst/>
              <a:latin typeface="Consolas" panose="020B0609020204030204" charset="0"/>
            </a:endParaRPr>
          </a:p>
          <a:p>
            <a:pPr marL="1905" indent="-1905" fontAlgn="base">
              <a:lnSpc>
                <a:spcPct val="80000"/>
              </a:lnSpc>
            </a:pPr>
            <a:endParaRPr lang="en-US" altLang="zh-CN" sz="1500" strike="noStrike" noProof="1">
              <a:effectLst/>
            </a:endParaRPr>
          </a:p>
          <a:p>
            <a:pPr fontAlgn="base">
              <a:lnSpc>
                <a:spcPct val="100000"/>
              </a:lnSpc>
              <a:spcBef>
                <a:spcPts val="0"/>
              </a:spcBef>
              <a:buFont typeface="Wingdings" panose="05000000000000000000" charset="0"/>
              <a:buChar char="n"/>
            </a:pPr>
            <a:r>
              <a:rPr lang="zh-CN" altLang="en-US" sz="1800" strike="noStrike" noProof="1">
                <a:effectLst/>
              </a:rPr>
              <a:t>在</a:t>
            </a:r>
            <a:r>
              <a:rPr lang="en-US" altLang="zh-CN" sz="1800" strike="noStrike" noProof="1">
                <a:effectLst/>
              </a:rPr>
              <a:t>Python</a:t>
            </a:r>
            <a:r>
              <a:rPr lang="zh-CN" altLang="en-US" sz="1800" strike="noStrike" noProof="1">
                <a:effectLst/>
              </a:rPr>
              <a:t>中，可以使用内置方法</a:t>
            </a:r>
            <a:r>
              <a:rPr lang="en-US" altLang="zh-CN" sz="1800" strike="noStrike" noProof="1">
                <a:effectLst/>
              </a:rPr>
              <a:t>isinstance()</a:t>
            </a:r>
            <a:r>
              <a:rPr lang="zh-CN" altLang="en-US" sz="1800" strike="noStrike" noProof="1">
                <a:effectLst/>
              </a:rPr>
              <a:t>来测试一个对象是否为某个类的实例。</a:t>
            </a:r>
          </a:p>
          <a:p>
            <a:pPr marL="1905" indent="-344805" fontAlgn="base">
              <a:lnSpc>
                <a:spcPct val="80000"/>
              </a:lnSpc>
              <a:buNone/>
            </a:pPr>
            <a:r>
              <a:rPr lang="en-US" altLang="zh-CN" sz="1800" strike="noStrike" noProof="1">
                <a:effectLst/>
                <a:latin typeface="Consolas" panose="020B0609020204030204" charset="0"/>
              </a:rPr>
              <a:t>isinstance(car, Car)         # </a:t>
            </a:r>
            <a:r>
              <a:rPr lang="en-US" altLang="zh-CN" sz="1800" strike="noStrike" noProof="1">
                <a:solidFill>
                  <a:srgbClr val="00B0F0"/>
                </a:solidFill>
                <a:effectLst/>
                <a:latin typeface="Consolas" panose="020B0609020204030204" charset="0"/>
              </a:rPr>
              <a:t>True</a:t>
            </a:r>
          </a:p>
          <a:p>
            <a:pPr marL="1905" indent="-344805" fontAlgn="base">
              <a:lnSpc>
                <a:spcPct val="80000"/>
              </a:lnSpc>
              <a:buNone/>
            </a:pPr>
            <a:r>
              <a:rPr lang="en-US" altLang="zh-CN" sz="1800" strike="noStrike" noProof="1">
                <a:effectLst/>
                <a:latin typeface="Consolas" panose="020B0609020204030204" charset="0"/>
              </a:rPr>
              <a:t>isinstance(car, str)         # </a:t>
            </a:r>
            <a:r>
              <a:rPr lang="en-US" altLang="zh-CN" sz="1800" strike="noStrike" noProof="1">
                <a:solidFill>
                  <a:srgbClr val="00B0F0"/>
                </a:solidFill>
                <a:effectLst/>
                <a:latin typeface="Consolas" panose="020B0609020204030204" charset="0"/>
              </a:rPr>
              <a:t>False</a:t>
            </a:r>
          </a:p>
        </p:txBody>
      </p:sp>
      <p:sp>
        <p:nvSpPr>
          <p:cNvPr id="3072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6</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23553"/>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6.1.1  </a:t>
            </a:r>
            <a:r>
              <a:rPr lang="zh-CN" altLang="en-US" strike="noStrike" kern="1200" baseline="0" noProof="1">
                <a:effectLst>
                  <a:outerShdw blurRad="38100" dist="38100" dir="2700000">
                    <a:srgbClr val="C0C0C0"/>
                  </a:outerShdw>
                </a:effectLst>
                <a:latin typeface="+mj-lt"/>
                <a:ea typeface="+mj-ea"/>
                <a:cs typeface="+mj-cs"/>
              </a:rPr>
              <a:t>类定义语法</a:t>
            </a:r>
          </a:p>
        </p:txBody>
      </p:sp>
      <p:sp>
        <p:nvSpPr>
          <p:cNvPr id="23555" name="文本占位符 23554"/>
          <p:cNvSpPr>
            <a:spLocks noGrp="1"/>
          </p:cNvSpPr>
          <p:nvPr>
            <p:ph idx="1"/>
          </p:nvPr>
        </p:nvSpPr>
        <p:spPr/>
        <p:txBody>
          <a:bodyPr/>
          <a:lstStyle/>
          <a:p>
            <a:pPr fontAlgn="base">
              <a:lnSpc>
                <a:spcPct val="130000"/>
              </a:lnSpc>
              <a:spcBef>
                <a:spcPts val="0"/>
              </a:spcBef>
              <a:buFont typeface="Wingdings" panose="05000000000000000000" charset="0"/>
              <a:buChar char="n"/>
            </a:pPr>
            <a:r>
              <a:rPr lang="en-US" altLang="zh-CN" sz="1800" strike="noStrike" noProof="1">
                <a:effectLst/>
              </a:rPr>
              <a:t>Python</a:t>
            </a:r>
            <a:r>
              <a:rPr lang="zh-CN" altLang="en-US" sz="1800" strike="noStrike" noProof="1">
                <a:effectLst/>
              </a:rPr>
              <a:t>提供了一个关键字“</a:t>
            </a:r>
            <a:r>
              <a:rPr lang="en-US" altLang="zh-CN" sz="1800" strike="noStrike" noProof="1">
                <a:solidFill>
                  <a:srgbClr val="FF0000"/>
                </a:solidFill>
                <a:effectLst/>
              </a:rPr>
              <a:t>pass</a:t>
            </a:r>
            <a:r>
              <a:rPr lang="en-US" altLang="zh-CN" sz="1800" strike="noStrike" noProof="1">
                <a:effectLst/>
              </a:rPr>
              <a:t>”</a:t>
            </a:r>
            <a:r>
              <a:rPr lang="zh-CN" altLang="en-US" sz="1800" strike="noStrike" noProof="1">
                <a:effectLst/>
              </a:rPr>
              <a:t>，表示</a:t>
            </a:r>
            <a:r>
              <a:rPr lang="zh-CN" altLang="en-US" sz="1800" strike="noStrike" noProof="1">
                <a:solidFill>
                  <a:srgbClr val="FF0000"/>
                </a:solidFill>
                <a:effectLst/>
              </a:rPr>
              <a:t>空语句</a:t>
            </a:r>
            <a:r>
              <a:rPr lang="zh-CN" altLang="en-US" sz="1800" strike="noStrike" noProof="1">
                <a:effectLst/>
              </a:rPr>
              <a:t>，可以用在类和函数的定义中或者选择结构中。当暂时没有确定如何实现功能，或者为以后的软件升级预留空间，或者其他类型功能时，可以使用该关键字来“占位”。</a:t>
            </a:r>
          </a:p>
          <a:p>
            <a:pPr marL="1905" indent="-1905" fontAlgn="base">
              <a:lnSpc>
                <a:spcPct val="80000"/>
              </a:lnSpc>
            </a:pPr>
            <a:endParaRPr lang="zh-CN" altLang="en-US" sz="1800" strike="noStrike" noProof="1">
              <a:effectLst/>
            </a:endParaRPr>
          </a:p>
          <a:p>
            <a:pPr marL="1905" indent="-344805" fontAlgn="base">
              <a:lnSpc>
                <a:spcPct val="80000"/>
              </a:lnSpc>
              <a:buNone/>
            </a:pPr>
            <a:r>
              <a:rPr lang="en-US" altLang="zh-CN" sz="1800" strike="noStrike" noProof="1">
                <a:effectLst/>
                <a:latin typeface="Consolas" panose="020B0609020204030204" charset="0"/>
              </a:rPr>
              <a:t>class A:</a:t>
            </a:r>
          </a:p>
          <a:p>
            <a:pPr marL="1905" indent="-344805" fontAlgn="base">
              <a:lnSpc>
                <a:spcPct val="80000"/>
              </a:lnSpc>
              <a:buNone/>
            </a:pPr>
            <a:r>
              <a:rPr lang="en-US" altLang="en-US" sz="1800" strike="noStrike" noProof="1">
                <a:latin typeface="Consolas" panose="020B0609020204030204" charset="0"/>
                <a:sym typeface="+mn-ea"/>
              </a:rPr>
              <a:t>    </a:t>
            </a:r>
            <a:r>
              <a:rPr lang="en-US" altLang="zh-CN" sz="1800" strike="noStrike" noProof="1">
                <a:effectLst/>
                <a:latin typeface="Consolas" panose="020B0609020204030204" charset="0"/>
              </a:rPr>
              <a:t>pass</a:t>
            </a:r>
          </a:p>
          <a:p>
            <a:pPr marL="1905" indent="-344805" fontAlgn="base">
              <a:lnSpc>
                <a:spcPct val="80000"/>
              </a:lnSpc>
              <a:buNone/>
            </a:pPr>
            <a:endParaRPr lang="en-US" altLang="zh-CN" sz="1800" strike="noStrike" noProof="1">
              <a:effectLst/>
              <a:latin typeface="Consolas" panose="020B0609020204030204" charset="0"/>
            </a:endParaRPr>
          </a:p>
          <a:p>
            <a:pPr marL="1905" indent="-344805" fontAlgn="base">
              <a:lnSpc>
                <a:spcPct val="80000"/>
              </a:lnSpc>
              <a:buNone/>
            </a:pPr>
            <a:r>
              <a:rPr lang="en-US" altLang="zh-CN" sz="1800" strike="noStrike" noProof="1">
                <a:effectLst/>
                <a:latin typeface="Consolas" panose="020B0609020204030204" charset="0"/>
              </a:rPr>
              <a:t>def demo():</a:t>
            </a:r>
          </a:p>
          <a:p>
            <a:pPr marL="1905" indent="-344805" fontAlgn="base">
              <a:lnSpc>
                <a:spcPct val="80000"/>
              </a:lnSpc>
              <a:buNone/>
            </a:pPr>
            <a:r>
              <a:rPr lang="en-US" altLang="en-US" sz="1800" strike="noStrike" noProof="1">
                <a:latin typeface="Consolas" panose="020B0609020204030204" charset="0"/>
                <a:sym typeface="+mn-ea"/>
              </a:rPr>
              <a:t>    </a:t>
            </a:r>
            <a:r>
              <a:rPr lang="en-US" altLang="zh-CN" sz="1800" strike="noStrike" noProof="1">
                <a:effectLst/>
                <a:latin typeface="Consolas" panose="020B0609020204030204" charset="0"/>
              </a:rPr>
              <a:t>pass</a:t>
            </a:r>
          </a:p>
          <a:p>
            <a:pPr marL="1905" indent="-344805" fontAlgn="base">
              <a:lnSpc>
                <a:spcPct val="80000"/>
              </a:lnSpc>
              <a:buNone/>
            </a:pPr>
            <a:endParaRPr lang="en-US" altLang="zh-CN" sz="1800" strike="noStrike" noProof="1">
              <a:effectLst/>
              <a:latin typeface="Consolas" panose="020B0609020204030204" charset="0"/>
            </a:endParaRPr>
          </a:p>
          <a:p>
            <a:pPr marL="1905" indent="-344805" fontAlgn="base">
              <a:lnSpc>
                <a:spcPct val="80000"/>
              </a:lnSpc>
              <a:buNone/>
            </a:pPr>
            <a:r>
              <a:rPr lang="en-US" altLang="zh-CN" sz="1800" strike="noStrike" noProof="1">
                <a:effectLst/>
                <a:latin typeface="Consolas" panose="020B0609020204030204" charset="0"/>
              </a:rPr>
              <a:t>if 5&gt;3:</a:t>
            </a:r>
          </a:p>
          <a:p>
            <a:pPr marL="1905" indent="-344805" fontAlgn="base">
              <a:lnSpc>
                <a:spcPct val="80000"/>
              </a:lnSpc>
              <a:buNone/>
            </a:pPr>
            <a:r>
              <a:rPr lang="en-US" altLang="en-US" sz="1800" strike="noStrike" noProof="1">
                <a:latin typeface="Consolas" panose="020B0609020204030204" charset="0"/>
                <a:sym typeface="+mn-ea"/>
              </a:rPr>
              <a:t>    </a:t>
            </a:r>
            <a:r>
              <a:rPr lang="en-US" altLang="zh-CN" sz="1800" strike="noStrike" noProof="1">
                <a:effectLst/>
                <a:latin typeface="Consolas" panose="020B0609020204030204" charset="0"/>
              </a:rPr>
              <a:t>pass</a:t>
            </a:r>
          </a:p>
        </p:txBody>
      </p:sp>
      <p:sp>
        <p:nvSpPr>
          <p:cNvPr id="31747"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7</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24577"/>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6.1.2  self</a:t>
            </a:r>
            <a:r>
              <a:rPr lang="zh-CN" altLang="en-US" strike="noStrike" kern="1200" baseline="0" noProof="1">
                <a:effectLst>
                  <a:outerShdw blurRad="38100" dist="38100" dir="2700000">
                    <a:srgbClr val="C0C0C0"/>
                  </a:outerShdw>
                </a:effectLst>
                <a:latin typeface="+mj-lt"/>
                <a:ea typeface="+mj-ea"/>
                <a:cs typeface="+mj-cs"/>
              </a:rPr>
              <a:t>参数</a:t>
            </a:r>
          </a:p>
        </p:txBody>
      </p:sp>
      <p:sp>
        <p:nvSpPr>
          <p:cNvPr id="32770" name="文本占位符 24578"/>
          <p:cNvSpPr>
            <a:spLocks noGrp="1"/>
          </p:cNvSpPr>
          <p:nvPr>
            <p:ph idx="1"/>
          </p:nvPr>
        </p:nvSpPr>
        <p:spPr/>
        <p:txBody>
          <a:bodyPr anchor="t"/>
          <a:lstStyle/>
          <a:p>
            <a:pPr defTabSz="914400">
              <a:lnSpc>
                <a:spcPct val="130000"/>
              </a:lnSpc>
              <a:spcBef>
                <a:spcPts val="1200"/>
              </a:spcBef>
              <a:spcAft>
                <a:spcPts val="600"/>
              </a:spcAft>
              <a:buSzPct val="90000"/>
              <a:buFont typeface="Wingdings" panose="05000000000000000000" charset="0"/>
              <a:buChar char="§"/>
            </a:pPr>
            <a:r>
              <a:rPr lang="zh-CN" altLang="en-US" sz="1800" dirty="0"/>
              <a:t>类的所有实例方法都</a:t>
            </a:r>
            <a:r>
              <a:rPr lang="zh-CN" altLang="en-US" sz="1800" dirty="0">
                <a:solidFill>
                  <a:srgbClr val="FF0000"/>
                </a:solidFill>
              </a:rPr>
              <a:t>必须至少</a:t>
            </a:r>
            <a:r>
              <a:rPr lang="zh-CN" altLang="en-US" sz="1800" dirty="0"/>
              <a:t>有一个名为self的参数，并且必须是方法的</a:t>
            </a:r>
            <a:r>
              <a:rPr lang="zh-CN" altLang="en-US" sz="1800" dirty="0">
                <a:solidFill>
                  <a:srgbClr val="FF0000"/>
                </a:solidFill>
              </a:rPr>
              <a:t>第一个</a:t>
            </a:r>
            <a:r>
              <a:rPr lang="zh-CN" altLang="en-US" sz="1800" dirty="0"/>
              <a:t>形参（如果有多个形参的话），</a:t>
            </a:r>
            <a:r>
              <a:rPr lang="zh-CN" altLang="en-US" sz="1800" dirty="0">
                <a:solidFill>
                  <a:srgbClr val="FF0000"/>
                </a:solidFill>
              </a:rPr>
              <a:t>self参数代表将来要创建的对象本身</a:t>
            </a:r>
            <a:r>
              <a:rPr lang="zh-CN" altLang="en-US" sz="1800" dirty="0"/>
              <a:t>。</a:t>
            </a:r>
          </a:p>
          <a:p>
            <a:pPr defTabSz="914400">
              <a:lnSpc>
                <a:spcPct val="130000"/>
              </a:lnSpc>
              <a:spcBef>
                <a:spcPts val="1200"/>
              </a:spcBef>
              <a:spcAft>
                <a:spcPts val="600"/>
              </a:spcAft>
              <a:buSzPct val="90000"/>
              <a:buFont typeface="Wingdings" panose="05000000000000000000" charset="0"/>
              <a:buChar char="§"/>
            </a:pPr>
            <a:r>
              <a:rPr lang="zh-CN" altLang="en-US" sz="1800" dirty="0"/>
              <a:t>在类的实例方法中访问实例属性时需要以self为前缀。</a:t>
            </a:r>
          </a:p>
          <a:p>
            <a:pPr defTabSz="914400">
              <a:lnSpc>
                <a:spcPct val="130000"/>
              </a:lnSpc>
              <a:spcBef>
                <a:spcPts val="1200"/>
              </a:spcBef>
              <a:spcAft>
                <a:spcPts val="600"/>
              </a:spcAft>
              <a:buSzPct val="90000"/>
              <a:buFont typeface="Wingdings" panose="05000000000000000000" charset="0"/>
              <a:buChar char="§"/>
            </a:pPr>
            <a:r>
              <a:rPr lang="zh-CN" altLang="en-US" sz="1800" dirty="0"/>
              <a:t>在外部通过</a:t>
            </a:r>
            <a:r>
              <a:rPr lang="zh-CN" altLang="en-US" sz="1800" dirty="0">
                <a:solidFill>
                  <a:srgbClr val="FF0000"/>
                </a:solidFill>
              </a:rPr>
              <a:t>对象</a:t>
            </a:r>
            <a:r>
              <a:rPr lang="zh-CN" altLang="en-US" sz="1800" dirty="0"/>
              <a:t>调用对象方法时并</a:t>
            </a:r>
            <a:r>
              <a:rPr lang="zh-CN" altLang="en-US" sz="1800" dirty="0">
                <a:solidFill>
                  <a:srgbClr val="FF0000"/>
                </a:solidFill>
              </a:rPr>
              <a:t>不需要</a:t>
            </a:r>
            <a:r>
              <a:rPr lang="zh-CN" altLang="en-US" sz="1800" dirty="0"/>
              <a:t>传递这个参数，如果在外部通过</a:t>
            </a:r>
            <a:r>
              <a:rPr lang="zh-CN" altLang="en-US" sz="1800" dirty="0">
                <a:solidFill>
                  <a:srgbClr val="FF0000"/>
                </a:solidFill>
              </a:rPr>
              <a:t>类</a:t>
            </a:r>
            <a:r>
              <a:rPr lang="zh-CN" altLang="en-US" sz="1800" dirty="0"/>
              <a:t>调用对象方法则</a:t>
            </a:r>
            <a:r>
              <a:rPr lang="zh-CN" altLang="en-US" sz="1800" dirty="0">
                <a:solidFill>
                  <a:srgbClr val="FF0000"/>
                </a:solidFill>
              </a:rPr>
              <a:t>需要</a:t>
            </a:r>
            <a:r>
              <a:rPr lang="zh-CN" altLang="en-US" sz="1800" dirty="0"/>
              <a:t>显式为self参数传值。</a:t>
            </a:r>
          </a:p>
        </p:txBody>
      </p:sp>
      <p:sp>
        <p:nvSpPr>
          <p:cNvPr id="32771"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8</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25601"/>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6.1.2  self</a:t>
            </a:r>
            <a:r>
              <a:rPr lang="zh-CN" altLang="en-US" strike="noStrike" kern="1200" baseline="0" noProof="1">
                <a:effectLst>
                  <a:outerShdw blurRad="38100" dist="38100" dir="2700000">
                    <a:srgbClr val="C0C0C0"/>
                  </a:outerShdw>
                </a:effectLst>
                <a:latin typeface="+mj-lt"/>
                <a:ea typeface="+mj-ea"/>
                <a:cs typeface="+mj-cs"/>
              </a:rPr>
              <a:t>参数</a:t>
            </a:r>
          </a:p>
        </p:txBody>
      </p:sp>
      <p:sp>
        <p:nvSpPr>
          <p:cNvPr id="25603" name="文本占位符 25602"/>
          <p:cNvSpPr>
            <a:spLocks noGrp="1"/>
          </p:cNvSpPr>
          <p:nvPr>
            <p:ph idx="1"/>
          </p:nvPr>
        </p:nvSpPr>
        <p:spPr/>
        <p:txBody>
          <a:bodyPr/>
          <a:lstStyle/>
          <a:p>
            <a:pPr fontAlgn="base">
              <a:lnSpc>
                <a:spcPct val="130000"/>
              </a:lnSpc>
              <a:spcBef>
                <a:spcPts val="0"/>
              </a:spcBef>
              <a:buFont typeface="Wingdings" panose="05000000000000000000" charset="0"/>
              <a:buChar char="n"/>
            </a:pPr>
            <a:r>
              <a:rPr lang="zh-CN" altLang="en-US" sz="1800" strike="noStrike" noProof="1">
                <a:effectLst/>
              </a:rPr>
              <a:t>在</a:t>
            </a:r>
            <a:r>
              <a:rPr lang="en-US" altLang="zh-CN" sz="1800" strike="noStrike" noProof="1">
                <a:effectLst/>
              </a:rPr>
              <a:t>Python</a:t>
            </a:r>
            <a:r>
              <a:rPr lang="zh-CN" altLang="en-US" sz="1800" strike="noStrike" noProof="1">
                <a:effectLst/>
              </a:rPr>
              <a:t>中，在类中定义实例方法时将第一个参数定义为“</a:t>
            </a:r>
            <a:r>
              <a:rPr lang="en-US" altLang="zh-CN" sz="1800" strike="noStrike" noProof="1">
                <a:effectLst/>
              </a:rPr>
              <a:t>self”</a:t>
            </a:r>
            <a:r>
              <a:rPr lang="zh-CN" altLang="en-US" sz="1800" strike="noStrike" noProof="1">
                <a:effectLst/>
              </a:rPr>
              <a:t>只是一个习惯，而实际上</a:t>
            </a:r>
            <a:r>
              <a:rPr lang="zh-CN" altLang="en-US" sz="1800" strike="noStrike" noProof="1">
                <a:solidFill>
                  <a:srgbClr val="FF0000"/>
                </a:solidFill>
                <a:effectLst/>
              </a:rPr>
              <a:t>不必须</a:t>
            </a:r>
            <a:r>
              <a:rPr lang="zh-CN" altLang="en-US" sz="1800" strike="noStrike" noProof="1">
                <a:effectLst/>
              </a:rPr>
              <a:t>使用“</a:t>
            </a:r>
            <a:r>
              <a:rPr lang="en-US" altLang="zh-CN" sz="1800" strike="noStrike" noProof="1">
                <a:effectLst/>
              </a:rPr>
              <a:t>self”</a:t>
            </a:r>
            <a:r>
              <a:rPr lang="zh-CN" altLang="en-US" sz="1800" strike="noStrike" noProof="1">
                <a:effectLst/>
              </a:rPr>
              <a:t>这个</a:t>
            </a:r>
            <a:r>
              <a:rPr lang="zh-CN" altLang="en-US" sz="1800" strike="noStrike" noProof="1">
                <a:solidFill>
                  <a:srgbClr val="FF0000"/>
                </a:solidFill>
                <a:effectLst/>
              </a:rPr>
              <a:t>名字</a:t>
            </a:r>
            <a:r>
              <a:rPr lang="zh-CN" altLang="en-US" sz="1800" strike="noStrike" noProof="1">
                <a:effectLst/>
              </a:rPr>
              <a:t>，尽管如此，建议编写代码时仍以</a:t>
            </a:r>
            <a:r>
              <a:rPr lang="en-US" altLang="zh-CN" sz="1800" strike="noStrike" noProof="1">
                <a:effectLst/>
              </a:rPr>
              <a:t>self</a:t>
            </a:r>
            <a:r>
              <a:rPr lang="zh-CN" altLang="en-US" sz="1800" strike="noStrike" noProof="1">
                <a:effectLst/>
              </a:rPr>
              <a:t>作为方法的第一个参数名字。</a:t>
            </a:r>
          </a:p>
          <a:p>
            <a:pPr marL="0" indent="0" fontAlgn="base">
              <a:lnSpc>
                <a:spcPct val="80000"/>
              </a:lnSpc>
              <a:buNone/>
            </a:pPr>
            <a:r>
              <a:rPr lang="en-US" altLang="zh-CN" sz="1600" strike="noStrike" noProof="1">
                <a:effectLst/>
                <a:latin typeface="Consolas" panose="020B0609020204030204" charset="0"/>
              </a:rPr>
              <a:t>&gt;&gt;&gt; class A:</a:t>
            </a:r>
          </a:p>
          <a:p>
            <a:pPr marL="1905" indent="-344805" fontAlgn="base">
              <a:lnSpc>
                <a:spcPct val="80000"/>
              </a:lnSpc>
              <a:buNone/>
            </a:pPr>
            <a:r>
              <a:rPr lang="en-US" altLang="en-US" sz="1600" strike="noStrike" noProof="1">
                <a:latin typeface="Consolas" panose="020B0609020204030204" charset="0"/>
                <a:sym typeface="+mn-ea"/>
              </a:rPr>
              <a:t>    </a:t>
            </a:r>
            <a:r>
              <a:rPr lang="en-US" altLang="zh-CN" sz="1600" strike="noStrike" noProof="1">
                <a:effectLst/>
                <a:latin typeface="Consolas" panose="020B0609020204030204" charset="0"/>
              </a:rPr>
              <a:t>def __init__(hahaha, v):</a:t>
            </a:r>
          </a:p>
          <a:p>
            <a:pPr marL="1905" indent="-344805" fontAlgn="base">
              <a:lnSpc>
                <a:spcPct val="80000"/>
              </a:lnSpc>
              <a:buNone/>
            </a:pPr>
            <a:r>
              <a:rPr lang="en-US" altLang="en-US" sz="1600" strike="noStrike" noProof="1">
                <a:latin typeface="Consolas" panose="020B0609020204030204" charset="0"/>
                <a:sym typeface="+mn-ea"/>
              </a:rPr>
              <a:t>        </a:t>
            </a:r>
            <a:r>
              <a:rPr lang="en-US" altLang="zh-CN" sz="1600" strike="noStrike" noProof="1">
                <a:effectLst/>
                <a:latin typeface="Consolas" panose="020B0609020204030204" charset="0"/>
              </a:rPr>
              <a:t>hahaha.value = v</a:t>
            </a:r>
          </a:p>
          <a:p>
            <a:pPr marL="1905" indent="-344805" fontAlgn="base">
              <a:lnSpc>
                <a:spcPct val="80000"/>
              </a:lnSpc>
              <a:buNone/>
            </a:pPr>
            <a:r>
              <a:rPr lang="en-US" altLang="en-US" sz="1600" strike="noStrike" noProof="1">
                <a:latin typeface="Consolas" panose="020B0609020204030204" charset="0"/>
                <a:sym typeface="+mn-ea"/>
              </a:rPr>
              <a:t>    </a:t>
            </a:r>
            <a:r>
              <a:rPr lang="en-US" altLang="zh-CN" sz="1600" strike="noStrike" noProof="1">
                <a:effectLst/>
                <a:latin typeface="Consolas" panose="020B0609020204030204" charset="0"/>
              </a:rPr>
              <a:t>def show(hahaha):</a:t>
            </a:r>
          </a:p>
          <a:p>
            <a:pPr marL="1905" indent="-344805" fontAlgn="base">
              <a:lnSpc>
                <a:spcPct val="80000"/>
              </a:lnSpc>
              <a:buNone/>
            </a:pPr>
            <a:r>
              <a:rPr lang="en-US" altLang="en-US" sz="1600" strike="noStrike" noProof="1">
                <a:latin typeface="Consolas" panose="020B0609020204030204" charset="0"/>
                <a:sym typeface="+mn-ea"/>
              </a:rPr>
              <a:t>        </a:t>
            </a:r>
            <a:r>
              <a:rPr lang="en-US" altLang="zh-CN" sz="1600" strike="noStrike" noProof="1">
                <a:effectLst/>
                <a:latin typeface="Consolas" panose="020B0609020204030204" charset="0"/>
              </a:rPr>
              <a:t>print(hahaha.value)</a:t>
            </a:r>
          </a:p>
          <a:p>
            <a:pPr marL="1905" indent="-344805" fontAlgn="base">
              <a:lnSpc>
                <a:spcPct val="80000"/>
              </a:lnSpc>
              <a:buNone/>
            </a:pPr>
            <a:endParaRPr lang="en-US" altLang="zh-CN" sz="1600" strike="noStrike" noProof="1">
              <a:effectLst/>
              <a:latin typeface="Consolas" panose="020B0609020204030204" charset="0"/>
            </a:endParaRPr>
          </a:p>
          <a:p>
            <a:pPr marL="1905" indent="-344805" fontAlgn="base">
              <a:lnSpc>
                <a:spcPct val="80000"/>
              </a:lnSpc>
              <a:buNone/>
            </a:pPr>
            <a:r>
              <a:rPr lang="en-US" altLang="zh-CN" sz="1600" strike="noStrike" noProof="1">
                <a:effectLst/>
                <a:latin typeface="Consolas" panose="020B0609020204030204" charset="0"/>
              </a:rPr>
              <a:t>&gt;&gt;&gt; a = A(3)</a:t>
            </a:r>
          </a:p>
          <a:p>
            <a:pPr marL="1905" indent="-344805" fontAlgn="base">
              <a:lnSpc>
                <a:spcPct val="80000"/>
              </a:lnSpc>
              <a:buNone/>
            </a:pPr>
            <a:r>
              <a:rPr lang="en-US" altLang="zh-CN" sz="1600" strike="noStrike" noProof="1">
                <a:effectLst/>
                <a:latin typeface="Consolas" panose="020B0609020204030204" charset="0"/>
              </a:rPr>
              <a:t>&gt;&gt;&gt; a.show()</a:t>
            </a:r>
          </a:p>
          <a:p>
            <a:pPr marL="1905" indent="-344805" fontAlgn="base">
              <a:lnSpc>
                <a:spcPct val="80000"/>
              </a:lnSpc>
              <a:buNone/>
            </a:pPr>
            <a:r>
              <a:rPr lang="en-US" altLang="zh-CN" sz="1600" strike="noStrike" noProof="1">
                <a:solidFill>
                  <a:srgbClr val="00B0F0"/>
                </a:solidFill>
                <a:effectLst/>
                <a:latin typeface="Consolas" panose="020B0609020204030204" charset="0"/>
              </a:rPr>
              <a:t>3</a:t>
            </a:r>
          </a:p>
        </p:txBody>
      </p:sp>
      <p:sp>
        <p:nvSpPr>
          <p:cNvPr id="3379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9</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默认设计模板_8">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Beam_3">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Stream">
  <a:themeElements>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DFDFE9"/>
        </a:dk2>
        <a:lt2>
          <a:srgbClr val="3E3E5C"/>
        </a:lt2>
        <a:accent1>
          <a:srgbClr val="CC66FF"/>
        </a:accent1>
        <a:accent2>
          <a:srgbClr val="679ACD"/>
        </a:accent2>
        <a:accent3>
          <a:srgbClr val="B9B9CA"/>
        </a:accent3>
        <a:accent4>
          <a:srgbClr val="DCDCDC"/>
        </a:accent4>
        <a:accent5>
          <a:srgbClr val="E2B9FF"/>
        </a:accent5>
        <a:accent6>
          <a:srgbClr val="5C8AB8"/>
        </a:accent6>
        <a:hlink>
          <a:srgbClr val="CCECFF"/>
        </a:hlink>
        <a:folHlink>
          <a:srgbClr val="CCCCFF"/>
        </a:folHlink>
      </a:clrScheme>
      <a:clrMap bg1="lt1" tx1="dk1" bg2="lt2" tx2="dk2" accent1="accent1" accent2="accent2" accent3="accent3" accent4="accent4" accent5="accent5" accent6="accent6" hlink="hlink" folHlink="folHlink"/>
    </a:extraClrScheme>
    <a:extraClrScheme>
      <a:clrScheme name="">
        <a:dk1>
          <a:srgbClr val="FFFFFF"/>
        </a:dk1>
        <a:lt1>
          <a:srgbClr val="4A9400"/>
        </a:lt1>
        <a:dk2>
          <a:srgbClr val="BAE8BA"/>
        </a:dk2>
        <a:lt2>
          <a:srgbClr val="2A5400"/>
        </a:lt2>
        <a:accent1>
          <a:srgbClr val="33CC33"/>
        </a:accent1>
        <a:accent2>
          <a:srgbClr val="99CC00"/>
        </a:accent2>
        <a:accent3>
          <a:srgbClr val="B2C8AA"/>
        </a:accent3>
        <a:accent4>
          <a:srgbClr val="DCDCDC"/>
        </a:accent4>
        <a:accent5>
          <a:srgbClr val="ADE2AD"/>
        </a:accent5>
        <a:accent6>
          <a:srgbClr val="89B700"/>
        </a:accent6>
        <a:hlink>
          <a:srgbClr val="99FF33"/>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1596D"/>
        </a:lt1>
        <a:dk2>
          <a:srgbClr val="DDDDDD"/>
        </a:dk2>
        <a:lt2>
          <a:srgbClr val="000000"/>
        </a:lt2>
        <a:accent1>
          <a:srgbClr val="787E8A"/>
        </a:accent1>
        <a:accent2>
          <a:srgbClr val="339966"/>
        </a:accent2>
        <a:accent3>
          <a:srgbClr val="B3B5BB"/>
        </a:accent3>
        <a:accent4>
          <a:srgbClr val="DCDCDC"/>
        </a:accent4>
        <a:accent5>
          <a:srgbClr val="BEC0C4"/>
        </a:accent5>
        <a:accent6>
          <a:srgbClr val="2D895B"/>
        </a:accent6>
        <a:hlink>
          <a:srgbClr val="00FFFF"/>
        </a:hlink>
        <a:folHlink>
          <a:srgbClr val="74B6D0"/>
        </a:folHlink>
      </a:clrScheme>
      <a:clrMap bg1="lt1" tx1="dk1" bg2="lt2" tx2="dk2" accent1="accent1" accent2="accent2" accent3="accent3" accent4="accent4" accent5="accent5" accent6="accent6" hlink="hlink" folHlink="folHlink"/>
    </a:extraClrScheme>
    <a:extraClrScheme>
      <a:clrScheme name="">
        <a:dk1>
          <a:srgbClr val="FFFFFF"/>
        </a:dk1>
        <a:lt1>
          <a:srgbClr val="8C0000"/>
        </a:lt1>
        <a:dk2>
          <a:srgbClr val="DFD293"/>
        </a:dk2>
        <a:lt2>
          <a:srgbClr val="5C1F00"/>
        </a:lt2>
        <a:accent1>
          <a:srgbClr val="FF6845"/>
        </a:accent1>
        <a:accent2>
          <a:srgbClr val="BE7960"/>
        </a:accent2>
        <a:accent3>
          <a:srgbClr val="C5AAAA"/>
        </a:accent3>
        <a:accent4>
          <a:srgbClr val="DCDCDC"/>
        </a:accent4>
        <a:accent5>
          <a:srgbClr val="FFB9B1"/>
        </a:accent5>
        <a:accent6>
          <a:srgbClr val="AA6C5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7F3F3"/>
        </a:dk1>
        <a:lt1>
          <a:srgbClr val="8A6362"/>
        </a:lt1>
        <a:dk2>
          <a:srgbClr val="D8C1BA"/>
        </a:dk2>
        <a:lt2>
          <a:srgbClr val="5E4444"/>
        </a:lt2>
        <a:accent1>
          <a:srgbClr val="CC6600"/>
        </a:accent1>
        <a:accent2>
          <a:srgbClr val="C16059"/>
        </a:accent2>
        <a:accent3>
          <a:srgbClr val="C4B8B8"/>
        </a:accent3>
        <a:accent4>
          <a:srgbClr val="D5D1D1"/>
        </a:accent4>
        <a:accent5>
          <a:srgbClr val="E2B9AA"/>
        </a:accent5>
        <a:accent6>
          <a:srgbClr val="AD554F"/>
        </a:accent6>
        <a:hlink>
          <a:srgbClr val="FFCC00"/>
        </a:hlink>
        <a:folHlink>
          <a:srgbClr val="CBB557"/>
        </a:folHlink>
      </a:clrScheme>
      <a:clrMap bg1="lt1" tx1="dk1" bg2="lt2" tx2="dk2" accent1="accent1" accent2="accent2" accent3="accent3" accent4="accent4" accent5="accent5" accent6="accent6" hlink="hlink" folHlink="folHlink"/>
    </a:extraClrScheme>
    <a:extraClrScheme>
      <a:clrScheme name="">
        <a:dk1>
          <a:srgbClr val="FFFFFF"/>
        </a:dk1>
        <a:lt1>
          <a:srgbClr val="BFA673"/>
        </a:lt1>
        <a:dk2>
          <a:srgbClr val="E6E3AA"/>
        </a:dk2>
        <a:lt2>
          <a:srgbClr val="7F6737"/>
        </a:lt2>
        <a:accent1>
          <a:srgbClr val="FFCC00"/>
        </a:accent1>
        <a:accent2>
          <a:srgbClr val="808000"/>
        </a:accent2>
        <a:accent3>
          <a:srgbClr val="DBD0BD"/>
        </a:accent3>
        <a:accent4>
          <a:srgbClr val="DCDCDC"/>
        </a:accent4>
        <a:accent5>
          <a:srgbClr val="FFE2AA"/>
        </a:accent5>
        <a:accent6>
          <a:srgbClr val="727200"/>
        </a:accent6>
        <a:hlink>
          <a:srgbClr val="784700"/>
        </a:hlink>
        <a:folHlink>
          <a:srgbClr val="9A7200"/>
        </a:folHlink>
      </a:clrScheme>
      <a:clrMap bg1="lt1" tx1="dk1" bg2="lt2" tx2="dk2" accent1="accent1" accent2="accent2" accent3="accent3" accent4="accent4" accent5="accent5" accent6="accent6" hlink="hlink" folHlink="folHlink"/>
    </a:extraClrScheme>
    <a:extraClrScheme>
      <a:clrScheme name="">
        <a:dk1>
          <a:srgbClr val="4B2500"/>
        </a:dk1>
        <a:lt1>
          <a:srgbClr val="F9F0D3"/>
        </a:lt1>
        <a:dk2>
          <a:srgbClr val="A69564"/>
        </a:dk2>
        <a:lt2>
          <a:srgbClr val="EFDEAF"/>
        </a:lt2>
        <a:accent1>
          <a:srgbClr val="FFFFE3"/>
        </a:accent1>
        <a:accent2>
          <a:srgbClr val="BFBFA7"/>
        </a:accent2>
        <a:accent3>
          <a:srgbClr val="FBF6E5"/>
        </a:accent3>
        <a:accent4>
          <a:srgbClr val="3F1E00"/>
        </a:accent4>
        <a:accent5>
          <a:srgbClr val="FFFFEE"/>
        </a:accent5>
        <a:accent6>
          <a:srgbClr val="ABAB95"/>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9"/>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_2">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_3">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默认设计模板_4">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默认设计模板_5">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Beam">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默认设计模板_6">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默认设计模板_7">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Beam_2">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1842</TotalTime>
  <Words>4553</Words>
  <Application>Microsoft Office PowerPoint</Application>
  <PresentationFormat>全屏显示(16:9)</PresentationFormat>
  <Paragraphs>548</Paragraphs>
  <Slides>49</Slides>
  <Notes>0</Notes>
  <HiddenSlides>0</HiddenSlides>
  <MMClips>0</MMClips>
  <ScaleCrop>false</ScaleCrop>
  <HeadingPairs>
    <vt:vector size="8" baseType="variant">
      <vt:variant>
        <vt:lpstr>已用的字体</vt:lpstr>
      </vt:variant>
      <vt:variant>
        <vt:i4>7</vt:i4>
      </vt:variant>
      <vt:variant>
        <vt:lpstr>主题</vt:lpstr>
      </vt:variant>
      <vt:variant>
        <vt:i4>12</vt:i4>
      </vt:variant>
      <vt:variant>
        <vt:lpstr>嵌入 OLE 服务器</vt:lpstr>
      </vt:variant>
      <vt:variant>
        <vt:i4>1</vt:i4>
      </vt:variant>
      <vt:variant>
        <vt:lpstr>幻灯片标题</vt:lpstr>
      </vt:variant>
      <vt:variant>
        <vt:i4>49</vt:i4>
      </vt:variant>
    </vt:vector>
  </HeadingPairs>
  <TitlesOfParts>
    <vt:vector size="69" baseType="lpstr">
      <vt:lpstr>Helvetica Neue</vt:lpstr>
      <vt:lpstr>宋体</vt:lpstr>
      <vt:lpstr>Arial</vt:lpstr>
      <vt:lpstr>Calibri</vt:lpstr>
      <vt:lpstr>Consolas</vt:lpstr>
      <vt:lpstr>Times New Roman</vt:lpstr>
      <vt:lpstr>Wingdings</vt:lpstr>
      <vt:lpstr>默认设计模板</vt:lpstr>
      <vt:lpstr>默认设计模板_2</vt:lpstr>
      <vt:lpstr>默认设计模板_3</vt:lpstr>
      <vt:lpstr>默认设计模板_4</vt:lpstr>
      <vt:lpstr>默认设计模板_5</vt:lpstr>
      <vt:lpstr>Beam</vt:lpstr>
      <vt:lpstr>默认设计模板_6</vt:lpstr>
      <vt:lpstr>默认设计模板_7</vt:lpstr>
      <vt:lpstr>Beam_2</vt:lpstr>
      <vt:lpstr>默认设计模板_8</vt:lpstr>
      <vt:lpstr>Beam_3</vt:lpstr>
      <vt:lpstr>Stream</vt:lpstr>
      <vt:lpstr>Bitmap Image</vt:lpstr>
      <vt:lpstr>第6章 面向对象程序设计</vt:lpstr>
      <vt:lpstr>面向对象程序设计</vt:lpstr>
      <vt:lpstr>面向对象程序设计</vt:lpstr>
      <vt:lpstr>PowerPoint 演示文稿</vt:lpstr>
      <vt:lpstr>6.1.1  类定义语法</vt:lpstr>
      <vt:lpstr>6.1.1  类定义语法</vt:lpstr>
      <vt:lpstr>6.1.1  类定义语法</vt:lpstr>
      <vt:lpstr>6.1.2  self参数</vt:lpstr>
      <vt:lpstr>6.1.2  self参数</vt:lpstr>
      <vt:lpstr>6.1.3  类成员与实例成员</vt:lpstr>
      <vt:lpstr>6.1.3  类成员与实例成员</vt:lpstr>
      <vt:lpstr>6.1.3  类成员与实例成员</vt:lpstr>
      <vt:lpstr>6.1.3  类成员与实例成员</vt:lpstr>
      <vt:lpstr>6.1.3  类成员与实例成员</vt:lpstr>
      <vt:lpstr>6.1.3  类成员与实例成员</vt:lpstr>
      <vt:lpstr>6.1.3  类成员与实例成员</vt:lpstr>
      <vt:lpstr>6.1.3  类成员与实例成员</vt:lpstr>
      <vt:lpstr>6.1.4  私有成员与公有成员</vt:lpstr>
      <vt:lpstr>6.1.4  私有成员与公有成员</vt:lpstr>
      <vt:lpstr>6.1.4  私有成员与公有成员</vt:lpstr>
      <vt:lpstr>6.1.4  私有成员与公有成员</vt:lpstr>
      <vt:lpstr>PowerPoint 演示文稿</vt:lpstr>
      <vt:lpstr>6.2  方法</vt:lpstr>
      <vt:lpstr>6.2  方法</vt:lpstr>
      <vt:lpstr>6.2  方法</vt:lpstr>
      <vt:lpstr>6.2  方法</vt:lpstr>
      <vt:lpstr>6.2  方法</vt:lpstr>
      <vt:lpstr>6.2  方法</vt:lpstr>
      <vt:lpstr>6.3  属性</vt:lpstr>
      <vt:lpstr>6.3  属性</vt:lpstr>
      <vt:lpstr>6.3  属性</vt:lpstr>
      <vt:lpstr>6.3  属性</vt:lpstr>
      <vt:lpstr>6.3  属性</vt:lpstr>
      <vt:lpstr>6.3  属性</vt:lpstr>
      <vt:lpstr>6.3  属性</vt:lpstr>
      <vt:lpstr>6.3  属性</vt:lpstr>
      <vt:lpstr>6.4.1  常用特殊方法</vt:lpstr>
      <vt:lpstr>6.4.1  常用特殊方法</vt:lpstr>
      <vt:lpstr>6.4.1  常用特殊方法</vt:lpstr>
      <vt:lpstr>6.4.1  常用特殊方法</vt:lpstr>
      <vt:lpstr>6.4.1  常用特殊方法</vt:lpstr>
      <vt:lpstr>6.5  继承机制</vt:lpstr>
      <vt:lpstr>6.5  继承机制</vt:lpstr>
      <vt:lpstr>6.5  继承机制</vt:lpstr>
      <vt:lpstr>6.5  继承机制</vt:lpstr>
      <vt:lpstr>6.5  继承机制</vt:lpstr>
      <vt:lpstr>6.6  多态原理与实现</vt:lpstr>
      <vt:lpstr>6.6  多态原理与实现</vt:lpstr>
      <vt:lpstr>6.6  多态原理与实现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Dong</dc:creator>
  <cp:lastModifiedBy>jian su</cp:lastModifiedBy>
  <cp:revision>122</cp:revision>
  <dcterms:created xsi:type="dcterms:W3CDTF">2013-01-25T01:44:00Z</dcterms:created>
  <dcterms:modified xsi:type="dcterms:W3CDTF">2022-04-02T01:00:33Z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