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10.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1.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2.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5" r:id="rId4"/>
    <p:sldMasterId id="2147483697" r:id="rId5"/>
    <p:sldMasterId id="2147483709" r:id="rId6"/>
    <p:sldMasterId id="2147483721" r:id="rId7"/>
    <p:sldMasterId id="2147483733" r:id="rId8"/>
    <p:sldMasterId id="2147483745" r:id="rId9"/>
    <p:sldMasterId id="2147483757" r:id="rId10"/>
    <p:sldMasterId id="2147483770" r:id="rId11"/>
    <p:sldMasterId id="2147483782" r:id="rId12"/>
    <p:sldMasterId id="2147483794" r:id="rId13"/>
  </p:sldMasterIdLst>
  <p:notesMasterIdLst>
    <p:notesMasterId r:id="rId71"/>
  </p:notesMasterIdLst>
  <p:sldIdLst>
    <p:sldId id="256" r:id="rId14"/>
    <p:sldId id="335" r:id="rId15"/>
    <p:sldId id="258" r:id="rId16"/>
    <p:sldId id="296" r:id="rId17"/>
    <p:sldId id="257" r:id="rId18"/>
    <p:sldId id="381" r:id="rId19"/>
    <p:sldId id="382" r:id="rId20"/>
    <p:sldId id="384" r:id="rId21"/>
    <p:sldId id="383" r:id="rId22"/>
    <p:sldId id="259" r:id="rId23"/>
    <p:sldId id="271" r:id="rId24"/>
    <p:sldId id="302" r:id="rId25"/>
    <p:sldId id="303" r:id="rId26"/>
    <p:sldId id="260" r:id="rId27"/>
    <p:sldId id="297" r:id="rId28"/>
    <p:sldId id="301" r:id="rId29"/>
    <p:sldId id="261" r:id="rId30"/>
    <p:sldId id="300" r:id="rId31"/>
    <p:sldId id="262" r:id="rId32"/>
    <p:sldId id="263" r:id="rId33"/>
    <p:sldId id="298" r:id="rId34"/>
    <p:sldId id="299" r:id="rId35"/>
    <p:sldId id="264" r:id="rId36"/>
    <p:sldId id="385" r:id="rId37"/>
    <p:sldId id="265" r:id="rId38"/>
    <p:sldId id="336" r:id="rId39"/>
    <p:sldId id="304" r:id="rId40"/>
    <p:sldId id="305" r:id="rId41"/>
    <p:sldId id="386" r:id="rId42"/>
    <p:sldId id="337" r:id="rId43"/>
    <p:sldId id="446" r:id="rId44"/>
    <p:sldId id="447" r:id="rId45"/>
    <p:sldId id="266" r:id="rId46"/>
    <p:sldId id="267" r:id="rId47"/>
    <p:sldId id="268" r:id="rId48"/>
    <p:sldId id="269" r:id="rId49"/>
    <p:sldId id="270" r:id="rId50"/>
    <p:sldId id="274" r:id="rId51"/>
    <p:sldId id="275" r:id="rId52"/>
    <p:sldId id="276" r:id="rId53"/>
    <p:sldId id="277" r:id="rId54"/>
    <p:sldId id="433" r:id="rId55"/>
    <p:sldId id="434" r:id="rId56"/>
    <p:sldId id="278" r:id="rId57"/>
    <p:sldId id="279" r:id="rId58"/>
    <p:sldId id="280" r:id="rId59"/>
    <p:sldId id="281" r:id="rId60"/>
    <p:sldId id="388" r:id="rId61"/>
    <p:sldId id="282" r:id="rId62"/>
    <p:sldId id="378" r:id="rId63"/>
    <p:sldId id="389" r:id="rId64"/>
    <p:sldId id="379" r:id="rId65"/>
    <p:sldId id="380" r:id="rId66"/>
    <p:sldId id="449" r:id="rId67"/>
    <p:sldId id="450" r:id="rId68"/>
    <p:sldId id="451" r:id="rId69"/>
    <p:sldId id="452" r:id="rId70"/>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83" d="100"/>
          <a:sy n="83" d="100"/>
        </p:scale>
        <p:origin x="800" y="60"/>
      </p:cViewPr>
      <p:guideLst>
        <p:guide orient="horz" pos="1620"/>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slide" Target="slides/slide42.xml"/><Relationship Id="rId63" Type="http://schemas.openxmlformats.org/officeDocument/2006/relationships/slide" Target="slides/slide50.xml"/><Relationship Id="rId68" Type="http://schemas.openxmlformats.org/officeDocument/2006/relationships/slide" Target="slides/slide55.xml"/><Relationship Id="rId7" Type="http://schemas.openxmlformats.org/officeDocument/2006/relationships/slideMaster" Target="slideMasters/slideMaster7.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slide" Target="slides/slide45.xml"/><Relationship Id="rId66" Type="http://schemas.openxmlformats.org/officeDocument/2006/relationships/slide" Target="slides/slide53.xml"/><Relationship Id="rId7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61" Type="http://schemas.openxmlformats.org/officeDocument/2006/relationships/slide" Target="slides/slide48.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slide" Target="slides/slide52.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slide" Target="slides/slide51.xml"/><Relationship Id="rId69" Type="http://schemas.openxmlformats.org/officeDocument/2006/relationships/slide" Target="slides/slide56.xml"/><Relationship Id="rId8" Type="http://schemas.openxmlformats.org/officeDocument/2006/relationships/slideMaster" Target="slideMasters/slideMaster8.xml"/><Relationship Id="rId51" Type="http://schemas.openxmlformats.org/officeDocument/2006/relationships/slide" Target="slides/slide3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openxmlformats.org/officeDocument/2006/relationships/slide" Target="slides/slide54.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 Id="rId70" Type="http://schemas.openxmlformats.org/officeDocument/2006/relationships/slide" Target="slides/slide57.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p:cNvSpPr>
          <p:nvPr>
            <p:ph type="hdr" sz="quarter"/>
          </p:nvPr>
        </p:nvSpPr>
        <p:spPr>
          <a:xfrm>
            <a:off x="0" y="0"/>
            <a:ext cx="2971800" cy="457200"/>
          </a:xfrm>
          <a:prstGeom prst="rect">
            <a:avLst/>
          </a:prstGeom>
          <a:noFill/>
          <a:ln w="9525">
            <a:noFill/>
            <a:miter/>
          </a:ln>
        </p:spPr>
        <p:txBody>
          <a:bodyPr/>
          <a:lstStyle/>
          <a:p>
            <a:pPr lvl="0" fontAlgn="base"/>
            <a:endParaRPr lang="zh-CN" altLang="en-US" sz="1200" strike="noStrike" noProof="1"/>
          </a:p>
        </p:txBody>
      </p:sp>
      <p:sp>
        <p:nvSpPr>
          <p:cNvPr id="18435" name="Rectangle 3"/>
          <p:cNvSpPr>
            <a:spLocks noGrp="1"/>
          </p:cNvSpPr>
          <p:nvPr>
            <p:ph type="dt" idx="1"/>
          </p:nvPr>
        </p:nvSpPr>
        <p:spPr>
          <a:xfrm>
            <a:off x="3884613" y="0"/>
            <a:ext cx="2971800" cy="457200"/>
          </a:xfrm>
          <a:prstGeom prst="rect">
            <a:avLst/>
          </a:prstGeom>
          <a:noFill/>
          <a:ln w="9525">
            <a:noFill/>
            <a:miter/>
          </a:ln>
        </p:spPr>
        <p:txBody>
          <a:bodyPr/>
          <a:lstStyle/>
          <a:p>
            <a:pPr lvl="0" algn="r" fontAlgn="base"/>
            <a:endParaRPr lang="zh-CN" altLang="en-US" sz="1200" strike="noStrike" noProof="1"/>
          </a:p>
        </p:txBody>
      </p:sp>
      <p:sp>
        <p:nvSpPr>
          <p:cNvPr id="20484" name="Rectangle 4"/>
          <p:cNvSpPr>
            <a:spLocks noGrp="1" noRot="1" noChangeAspect="1"/>
          </p:cNvSpPr>
          <p:nvPr>
            <p:ph type="sldImg"/>
          </p:nvPr>
        </p:nvSpPr>
        <p:spPr>
          <a:xfrm>
            <a:off x="381533" y="685800"/>
            <a:ext cx="6094934" cy="3429000"/>
          </a:xfrm>
          <a:prstGeom prst="rect">
            <a:avLst/>
          </a:prstGeom>
          <a:noFill/>
          <a:ln w="9525">
            <a:noFill/>
          </a:ln>
        </p:spPr>
      </p:sp>
      <p:sp>
        <p:nvSpPr>
          <p:cNvPr id="20485" name="Rectangle 5"/>
          <p:cNvSpPr>
            <a:spLocks noGrp="1"/>
          </p:cNvSpPr>
          <p:nvPr>
            <p:ph type="body" sz="quarter"/>
          </p:nvPr>
        </p:nvSpPr>
        <p:spPr>
          <a:xfrm>
            <a:off x="685800" y="4343400"/>
            <a:ext cx="5486400" cy="4114800"/>
          </a:xfrm>
          <a:prstGeom prst="rect">
            <a:avLst/>
          </a:prstGeom>
          <a:noFill/>
          <a:ln w="9525">
            <a:noFill/>
          </a:ln>
        </p:spPr>
        <p:txBody>
          <a:bodyPr anchor="ctr"/>
          <a:lstStyle/>
          <a:p>
            <a:pPr lvl="0" indent="0"/>
            <a:r>
              <a:rPr lang="zh-CN" altLang="en-US" dirty="0"/>
              <a:t>单击此处编辑母版文本样式</a:t>
            </a:r>
          </a:p>
          <a:p>
            <a:pPr lvl="1" indent="0"/>
            <a:r>
              <a:rPr lang="zh-CN" altLang="en-US" dirty="0"/>
              <a:t>第二级</a:t>
            </a:r>
          </a:p>
          <a:p>
            <a:pPr lvl="2" indent="0"/>
            <a:r>
              <a:rPr lang="zh-CN" altLang="en-US" dirty="0"/>
              <a:t>第三级</a:t>
            </a:r>
          </a:p>
          <a:p>
            <a:pPr lvl="3" indent="0"/>
            <a:r>
              <a:rPr lang="zh-CN" altLang="en-US" dirty="0"/>
              <a:t>第四级</a:t>
            </a:r>
          </a:p>
          <a:p>
            <a:pPr lvl="4" indent="0"/>
            <a:r>
              <a:rPr lang="zh-CN" altLang="en-US" dirty="0"/>
              <a:t>第五级</a:t>
            </a:r>
          </a:p>
        </p:txBody>
      </p:sp>
      <p:sp>
        <p:nvSpPr>
          <p:cNvPr id="18438" name="Rectangle 6"/>
          <p:cNvSpPr>
            <a:spLocks noGrp="1"/>
          </p:cNvSpPr>
          <p:nvPr>
            <p:ph type="ftr" sz="quarter" idx="4"/>
          </p:nvPr>
        </p:nvSpPr>
        <p:spPr>
          <a:xfrm>
            <a:off x="0" y="8685213"/>
            <a:ext cx="2971800" cy="457200"/>
          </a:xfrm>
          <a:prstGeom prst="rect">
            <a:avLst/>
          </a:prstGeom>
          <a:noFill/>
          <a:ln w="9525">
            <a:noFill/>
            <a:miter/>
          </a:ln>
        </p:spPr>
        <p:txBody>
          <a:bodyPr anchor="b"/>
          <a:lstStyle/>
          <a:p>
            <a:pPr lvl="0" fontAlgn="base"/>
            <a:endParaRPr lang="en-US" altLang="x-none" sz="1200" strike="noStrike" noProof="1"/>
          </a:p>
        </p:txBody>
      </p:sp>
      <p:sp>
        <p:nvSpPr>
          <p:cNvPr id="18439" name="Rectangle 7"/>
          <p:cNvSpPr>
            <a:spLocks noGrp="1"/>
          </p:cNvSpPr>
          <p:nvPr>
            <p:ph type="sldNum" sz="quarter" idx="5"/>
          </p:nvPr>
        </p:nvSpPr>
        <p:spPr>
          <a:xfrm>
            <a:off x="3884613" y="8685213"/>
            <a:ext cx="2971800" cy="457200"/>
          </a:xfrm>
          <a:prstGeom prst="rect">
            <a:avLst/>
          </a:prstGeom>
          <a:noFill/>
          <a:ln w="9525">
            <a:noFill/>
            <a:miter/>
          </a:ln>
        </p:spPr>
        <p:txBody>
          <a:bodyPr anchor="b"/>
          <a:lstStyle/>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t>‹#›</a:t>
            </a:fld>
            <a:endParaRPr lang="en-US" altLang="x-none"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p>
            <a:pPr eaLnBrk="1" fontAlgn="base" hangingPunct="1"/>
            <a:fld id="{82705C58-F35B-45CF-A12D-C21911F6C1C9}"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p>
            <a:pPr eaLnBrk="1" fontAlgn="base" hangingPunct="1"/>
            <a:endParaRPr lang="zh-CN" altLang="en-US"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miter/>
          </a:ln>
        </p:spPr>
        <p:txBody>
          <a:bodyPr/>
          <a:lstStyle/>
          <a:p>
            <a:pPr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C55239B1-A0D2-4B0B-8F12-792ED61B5C6F}"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726564A8-FA85-4527-A641-8E1D2C10BBFB}"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7410" name="组合 12289"/>
          <p:cNvGrpSpPr/>
          <p:nvPr/>
        </p:nvGrpSpPr>
        <p:grpSpPr>
          <a:xfrm>
            <a:off x="0" y="0"/>
            <a:ext cx="9144000" cy="5143209"/>
            <a:chOff x="0" y="0"/>
            <a:chExt cx="5760" cy="4319"/>
          </a:xfrm>
        </p:grpSpPr>
        <p:sp>
          <p:nvSpPr>
            <p:cNvPr id="12291" name="任意多边形 12290"/>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292" name="任意多边形 12291"/>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293" name="任意多边形 12292"/>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294" name="任意多边形 12293"/>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295" name="任意多边形 12294"/>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alpha val="100000"/>
                  </a:schemeClr>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296" name="任意多边形 12295"/>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297" name="任意多边形 12296"/>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298" name="任意多边形 12297"/>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299" name="任意多边形 12298"/>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00" name="任意多边形 12299"/>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01" name="任意多边形 12300"/>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02" name="任意多边形 12301"/>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03" name="任意多边形 12302"/>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04" name="任意多边形 12303"/>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05" name="任意多边形 12304"/>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06" name="任意多边形 12305"/>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07" name="任意多边形 12306"/>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08" name="任意多边形 12307"/>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09" name="任意多边形 12308"/>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10" name="任意多边形 12309"/>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11" name="任意多边形 12310"/>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alpha val="100000"/>
                  </a:schemeClr>
                </a:gs>
                <a:gs pos="100000">
                  <a:schemeClr val="bg2"/>
                </a:gs>
              </a:gsLst>
              <a:lin ang="54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12" name="任意多边形 12311"/>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13" name="任意多边形 12312"/>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14" name="任意多边形 12313"/>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15" name="任意多边形 12314"/>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16" name="任意多边形 12315"/>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17" name="任意多边形 12316"/>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18" name="任意多边形 12317"/>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19" name="任意多边形 12318"/>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20" name="任意多边形 12319"/>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21" name="任意多边形 12320"/>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22" name="任意多边形 12321"/>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23" name="任意多边形 12322"/>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24" name="任意多边形 12323"/>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25" name="任意多边形 12324"/>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26" name="任意多边形 12325"/>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grpSp>
          <p:nvGrpSpPr>
            <p:cNvPr id="17447" name="组合 12326"/>
            <p:cNvGrpSpPr/>
            <p:nvPr userDrawn="1"/>
          </p:nvGrpSpPr>
          <p:grpSpPr>
            <a:xfrm>
              <a:off x="0" y="1632"/>
              <a:ext cx="5758" cy="1858"/>
              <a:chOff x="0" y="0"/>
              <a:chExt cx="5758" cy="1858"/>
            </a:xfrm>
          </p:grpSpPr>
          <p:sp>
            <p:nvSpPr>
              <p:cNvPr id="12328" name="任意多边形 12327"/>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29" name="任意多边形 12328"/>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grpSp>
      </p:grpSp>
      <p:sp>
        <p:nvSpPr>
          <p:cNvPr id="12330" name="标题 12329"/>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p>
        </p:txBody>
      </p:sp>
      <p:sp>
        <p:nvSpPr>
          <p:cNvPr id="12331" name="副标题 12330"/>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12332" name="日期占位符 12331"/>
          <p:cNvSpPr>
            <a:spLocks noGrp="1"/>
          </p:cNvSpPr>
          <p:nvPr>
            <p:ph type="dt" sz="quarter" idx="2"/>
          </p:nvPr>
        </p:nvSpPr>
        <p:spPr>
          <a:xfrm>
            <a:off x="457200" y="4683547"/>
            <a:ext cx="2133600" cy="342960"/>
          </a:xfrm>
          <a:prstGeom prst="rect">
            <a:avLst/>
          </a:prstGeom>
          <a:noFill/>
          <a:ln w="9525">
            <a:noFill/>
            <a:miter/>
          </a:ln>
        </p:spPr>
        <p:txBody>
          <a:bodyPr anchor="b"/>
          <a:lstStyle>
            <a:lvl1pPr>
              <a:defRPr>
                <a:effectLst>
                  <a:outerShdw blurRad="38100" dist="38100" dir="2700000" algn="tl">
                    <a:srgbClr val="000000">
                      <a:alpha val="43137"/>
                    </a:srgbClr>
                  </a:outerShdw>
                </a:effectLst>
              </a:defRPr>
            </a:lvl1pPr>
          </a:lstStyle>
          <a:p>
            <a:pPr fontAlgn="base"/>
            <a:fld id="{D98EEFC0-8C54-46BE-B1E1-45D0A2610518}"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12333" name="页脚占位符 12332"/>
          <p:cNvSpPr>
            <a:spLocks noGrp="1"/>
          </p:cNvSpPr>
          <p:nvPr>
            <p:ph type="ftr" sz="quarter" idx="3"/>
          </p:nvPr>
        </p:nvSpPr>
        <p:spPr>
          <a:xfrm>
            <a:off x="3124200" y="4687120"/>
            <a:ext cx="2895600" cy="342960"/>
          </a:xfrm>
          <a:prstGeom prst="rect">
            <a:avLst/>
          </a:prstGeom>
          <a:noFill/>
          <a:ln w="9525">
            <a:noFill/>
            <a:miter/>
          </a:ln>
        </p:spPr>
        <p:txBody>
          <a:bodyPr anchor="b"/>
          <a:lstStyle>
            <a:lvl1pPr>
              <a:defRPr>
                <a:effectLst>
                  <a:outerShdw blurRad="38100" dist="38100" dir="2700000" algn="tl">
                    <a:srgbClr val="000000">
                      <a:alpha val="43137"/>
                    </a:srgbClr>
                  </a:outerShdw>
                </a:effectLst>
              </a:defRPr>
            </a:lvl1pPr>
          </a:lstStyle>
          <a:p>
            <a:pPr fontAlgn="base"/>
            <a:endParaRPr lang="en-US" altLang="x-none" strike="noStrike" noProof="1"/>
          </a:p>
        </p:txBody>
      </p:sp>
      <p:sp>
        <p:nvSpPr>
          <p:cNvPr id="12334" name="灯片编号占位符 12333"/>
          <p:cNvSpPr>
            <a:spLocks noGrp="1"/>
          </p:cNvSpPr>
          <p:nvPr>
            <p:ph type="sldNum" sz="quarter" idx="4"/>
          </p:nvPr>
        </p:nvSpPr>
        <p:spPr>
          <a:xfrm>
            <a:off x="6553200" y="4683547"/>
            <a:ext cx="2133600" cy="342960"/>
          </a:xfrm>
          <a:prstGeom prst="rect">
            <a:avLst/>
          </a:prstGeom>
          <a:noFill/>
          <a:ln w="9525">
            <a:noFill/>
            <a:miter/>
          </a:ln>
        </p:spPr>
        <p:txBody>
          <a:bodyPr anchor="b"/>
          <a:lstStyle>
            <a:lvl1pPr>
              <a:defRPr>
                <a:effectLst>
                  <a:outerShdw blurRad="38100" dist="38100" dir="2700000" algn="tl">
                    <a:srgbClr val="000000">
                      <a:alpha val="43137"/>
                    </a:srgbClr>
                  </a:outerShdw>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002E97F3-485E-4F0C-A941-16564A3CFAD2}"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D795696F-CE2E-4FE1-81F4-8EE9182D3DF3}"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1641DFDB-7A51-4427-B173-E795CF804AAD}"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3666D728-651D-4AF6-B153-970B294F8A38}"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6BD4A773-50F3-456A-B59E-CF1EB9349B3F}"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6C5936E5-3C8E-4B6C-A1E5-0442ACC329C5}"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1127B3FE-0E8A-4D88-84D4-7CF55BC9B24F}"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243A362D-F2E8-430A-A81D-35E5E519211C}"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E096359A-2B34-4AA1-A43C-179A74544A52}"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121ABC94-B5E4-44AB-BDD8-93A95FA0FC4F}"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A32096CD-A7A5-49B0-8D04-6A2963FD7EBE}"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Date Placeholder 3"/>
          <p:cNvSpPr>
            <a:spLocks noGrp="1"/>
          </p:cNvSpPr>
          <p:nvPr>
            <p:ph type="dt" sz="half" idx="10"/>
          </p:nvPr>
        </p:nvSpPr>
        <p:spPr/>
        <p:txBody>
          <a:bodyPr/>
          <a:lstStyle/>
          <a:p>
            <a:pPr lvl="0" fontAlgn="base"/>
            <a:fld id="{06DB8F1E-0CB6-4312-960E-3AD2CE433B55}"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fontAlgn="base"/>
            <a:fld id="{39952C43-115F-4219-9209-EDE80A3A859B}"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7E3EEA5-E98F-4F89-8AB1-1DBBB3CE704A}"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EA36816E-3ECF-498A-968F-00D9BF578C81}"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DFF3158F-8516-46A2-B751-535B467498AC}"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065AE15-7F9C-4AE1-8741-95A7776D3187}"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AF4E0B89-A019-4500-AD96-9CE3D483A013}"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51CC8A06-68E1-44B5-9123-217D57868565}"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4E32B54C-8D82-49FD-AFA5-3215EC369F98}"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925458C3-7287-4D1C-B16E-AE91CAD383EC}"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D1E39696-0F8B-44C3-850E-F366D5CE814C}"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00130F7B-6E2F-4145-A958-B2D45CA0095F}"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61309E69-95F4-408A-8D58-622B028936E3}"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8434" name="组合 15361"/>
          <p:cNvGrpSpPr/>
          <p:nvPr/>
        </p:nvGrpSpPr>
        <p:grpSpPr>
          <a:xfrm>
            <a:off x="0" y="0"/>
            <a:ext cx="9144000" cy="5143209"/>
            <a:chOff x="0" y="0"/>
            <a:chExt cx="5760" cy="4319"/>
          </a:xfrm>
        </p:grpSpPr>
        <p:sp>
          <p:nvSpPr>
            <p:cNvPr id="18435" name="任意多边形 15362"/>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8436" name="任意多边形 15363"/>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8437" name="任意多边形 15364"/>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8438" name="任意多边形 15365"/>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8439" name="任意多边形 15366"/>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8440" name="任意多边形 15367"/>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8441" name="任意多边形 15368"/>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8442" name="任意多边形 15369"/>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8443" name="任意多边形 15370"/>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8444" name="任意多边形 15371"/>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8445" name="任意多边形 15372"/>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8446" name="任意多边形 15373"/>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8447" name="任意多边形 15374"/>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8448" name="任意多边形 15375"/>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8449" name="任意多边形 15376"/>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8450" name="任意多边形 15377"/>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8451" name="任意多边形 15378"/>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8452" name="任意多边形 15379"/>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8453" name="任意多边形 15380"/>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8454" name="任意多边形 15381"/>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8455" name="任意多边形 15382"/>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8456" name="任意多边形 15383"/>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8457" name="任意多边形 15384"/>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8458" name="任意多边形 15385"/>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8459" name="任意多边形 15386"/>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8460" name="任意多边形 15387"/>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8461" name="任意多边形 15388"/>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8462" name="任意多边形 15389"/>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8463" name="任意多边形 15390"/>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8464" name="任意多边形 15391"/>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8465" name="任意多边形 15392"/>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8466" name="任意多边形 15393"/>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8467" name="任意多边形 15394"/>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8468" name="任意多边形 15395"/>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8469" name="任意多边形 15396"/>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8470" name="任意多边形 15397"/>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8471" name="组合 15398"/>
            <p:cNvGrpSpPr/>
            <p:nvPr userDrawn="1"/>
          </p:nvGrpSpPr>
          <p:grpSpPr>
            <a:xfrm>
              <a:off x="0" y="1632"/>
              <a:ext cx="5758" cy="1858"/>
              <a:chOff x="0" y="0"/>
              <a:chExt cx="5758" cy="1858"/>
            </a:xfrm>
          </p:grpSpPr>
          <p:sp>
            <p:nvSpPr>
              <p:cNvPr id="18472" name="任意多边形 15399"/>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8473" name="任意多边形 15400"/>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5402" name="标题 15401"/>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p>
        </p:txBody>
      </p:sp>
      <p:sp>
        <p:nvSpPr>
          <p:cNvPr id="15403" name="副标题 15402"/>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15404" name="日期占位符 15403"/>
          <p:cNvSpPr>
            <a:spLocks noGrp="1"/>
          </p:cNvSpPr>
          <p:nvPr>
            <p:ph type="dt" sz="quarter" idx="2"/>
          </p:nvPr>
        </p:nvSpPr>
        <p:spPr>
          <a:xfrm>
            <a:off x="457200" y="4683547"/>
            <a:ext cx="2133600" cy="342960"/>
          </a:xfrm>
          <a:prstGeom prst="rect">
            <a:avLst/>
          </a:prstGeom>
          <a:noFill/>
          <a:ln w="9525">
            <a:noFill/>
            <a:miter/>
          </a:ln>
        </p:spPr>
        <p:txBody>
          <a:bodyPr anchor="b"/>
          <a:lstStyle/>
          <a:p>
            <a:pPr fontAlgn="base"/>
            <a:fld id="{2EE1EDF4-7699-43C5-BA62-6CA5189F5D76}"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15405" name="页脚占位符 15404"/>
          <p:cNvSpPr>
            <a:spLocks noGrp="1"/>
          </p:cNvSpPr>
          <p:nvPr>
            <p:ph type="ftr" sz="quarter" idx="3"/>
          </p:nvPr>
        </p:nvSpPr>
        <p:spPr>
          <a:xfrm>
            <a:off x="3124200" y="4687120"/>
            <a:ext cx="2895600" cy="342960"/>
          </a:xfrm>
          <a:prstGeom prst="rect">
            <a:avLst/>
          </a:prstGeom>
          <a:noFill/>
          <a:ln w="9525">
            <a:noFill/>
            <a:miter/>
          </a:ln>
        </p:spPr>
        <p:txBody>
          <a:bodyPr anchor="b"/>
          <a:lstStyle/>
          <a:p>
            <a:pPr fontAlgn="base"/>
            <a:endParaRPr lang="en-US" altLang="x-none" strike="noStrike" noProof="1"/>
          </a:p>
        </p:txBody>
      </p:sp>
      <p:sp>
        <p:nvSpPr>
          <p:cNvPr id="15406" name="灯片编号占位符 15405"/>
          <p:cNvSpPr>
            <a:spLocks noGrp="1"/>
          </p:cNvSpPr>
          <p:nvPr>
            <p:ph type="sldNum" sz="quarter" idx="4"/>
          </p:nvPr>
        </p:nvSpPr>
        <p:spPr>
          <a:xfrm>
            <a:off x="6553200" y="4683547"/>
            <a:ext cx="2133600" cy="342960"/>
          </a:xfrm>
          <a:prstGeom prst="rect">
            <a:avLst/>
          </a:prstGeom>
          <a:noFill/>
          <a:ln w="9525">
            <a:noFill/>
            <a:miter/>
          </a:ln>
        </p:spPr>
        <p:txBody>
          <a:bodyPr anchor="b"/>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D1EF3F36-D5A7-43B8-9D23-CDB7CAF907CE}"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7548D8B3-B49F-42C7-8FE7-78E832B0F33A}"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EB772C78-3CEF-4FF4-89B9-C63BF319A336}"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43079B4E-CECA-4651-84DF-B7C34E509F67}"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909EB9C4-209D-4C2A-AE63-BBEC7A7A7571}"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eaLnBrk="1" fontAlgn="base" hangingPunct="1"/>
            <a:fld id="{CA4734ED-BF96-418A-8C93-3A896F79DF24}"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F2F1BF08-8197-430C-B7AA-BED1A94CC47F}"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5C403BFB-0C0B-44B2-B9F5-0EBBA3B485F0}"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44FF07CA-4DAB-46BD-BA98-EA826AED7846}"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73348707-6E75-46E8-9ECB-0076E9778C61}"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AB27F4D5-3F71-4739-8DC8-1988873B664E}"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19458" name="组合 17409"/>
          <p:cNvGrpSpPr/>
          <p:nvPr/>
        </p:nvGrpSpPr>
        <p:grpSpPr>
          <a:xfrm>
            <a:off x="0" y="0"/>
            <a:ext cx="9140825" cy="5138446"/>
            <a:chOff x="0" y="0"/>
            <a:chExt cx="5758" cy="4315"/>
          </a:xfrm>
        </p:grpSpPr>
        <p:grpSp>
          <p:nvGrpSpPr>
            <p:cNvPr id="19459" name="组合 17410"/>
            <p:cNvGrpSpPr/>
            <p:nvPr userDrawn="1"/>
          </p:nvGrpSpPr>
          <p:grpSpPr>
            <a:xfrm>
              <a:off x="1728" y="2230"/>
              <a:ext cx="4027" cy="2085"/>
              <a:chOff x="0" y="0"/>
              <a:chExt cx="4027" cy="2085"/>
            </a:xfrm>
          </p:grpSpPr>
          <p:sp>
            <p:nvSpPr>
              <p:cNvPr id="19460" name="任意多边形 17411"/>
              <p:cNvSpPr/>
              <p:nvPr/>
            </p:nvSpPr>
            <p:spPr>
              <a:xfrm>
                <a:off x="0" y="414"/>
                <a:ext cx="2882" cy="1671"/>
              </a:xfrm>
              <a:custGeom>
                <a:avLst/>
                <a:gdLst/>
                <a:ahLst/>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19461" name="任意多边形 17412"/>
              <p:cNvSpPr/>
              <p:nvPr/>
            </p:nvSpPr>
            <p:spPr>
              <a:xfrm>
                <a:off x="2442" y="441"/>
                <a:ext cx="1259" cy="811"/>
              </a:xfrm>
              <a:custGeom>
                <a:avLst/>
                <a:gdLst/>
                <a:ahLst/>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19462" name="任意多边形 17413"/>
              <p:cNvSpPr/>
              <p:nvPr/>
            </p:nvSpPr>
            <p:spPr>
              <a:xfrm>
                <a:off x="1172" y="1116"/>
                <a:ext cx="2849" cy="969"/>
              </a:xfrm>
              <a:custGeom>
                <a:avLst/>
                <a:gdLst/>
                <a:ahLst/>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19463" name="任意多边形 17414"/>
              <p:cNvSpPr/>
              <p:nvPr/>
            </p:nvSpPr>
            <p:spPr>
              <a:xfrm>
                <a:off x="1020" y="0"/>
                <a:ext cx="3007" cy="2085"/>
              </a:xfrm>
              <a:custGeom>
                <a:avLst/>
                <a:gdLst/>
                <a:ahLst/>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lstStyle/>
              <a:p>
                <a:endParaRPr lang="en-US" sz="100"/>
              </a:p>
            </p:txBody>
          </p:sp>
          <p:sp>
            <p:nvSpPr>
              <p:cNvPr id="19464" name="任意多边形 17415"/>
              <p:cNvSpPr/>
              <p:nvPr/>
            </p:nvSpPr>
            <p:spPr>
              <a:xfrm>
                <a:off x="2773" y="87"/>
                <a:ext cx="1248" cy="539"/>
              </a:xfrm>
              <a:custGeom>
                <a:avLst/>
                <a:gdLst/>
                <a:ahLst/>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19465" name="任意多边形 17416"/>
            <p:cNvSpPr/>
            <p:nvPr/>
          </p:nvSpPr>
          <p:spPr>
            <a:xfrm>
              <a:off x="3322" y="1341"/>
              <a:ext cx="1825" cy="1537"/>
            </a:xfrm>
            <a:custGeom>
              <a:avLst/>
              <a:gdLst/>
              <a:ahLst/>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19466" name="任意多边形 17417"/>
            <p:cNvSpPr/>
            <p:nvPr/>
          </p:nvSpPr>
          <p:spPr>
            <a:xfrm>
              <a:off x="0" y="0"/>
              <a:ext cx="5758" cy="1776"/>
            </a:xfrm>
            <a:custGeom>
              <a:avLst/>
              <a:gdLst/>
              <a:ahLst/>
              <a:cxnLst/>
              <a:rect l="0" t="0" r="0" b="0"/>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7419" name="标题 17418"/>
          <p:cNvSpPr>
            <a:spLocks noGrp="1"/>
          </p:cNvSpPr>
          <p:nvPr>
            <p:ph type="ctrTitle" sz="quarter"/>
          </p:nvPr>
        </p:nvSpPr>
        <p:spPr>
          <a:xfrm>
            <a:off x="685800" y="1302772"/>
            <a:ext cx="7772400" cy="1440908"/>
          </a:xfrm>
          <a:prstGeom prst="rect">
            <a:avLst/>
          </a:prstGeom>
          <a:noFill/>
          <a:ln w="9525">
            <a:noFill/>
            <a:miter/>
          </a:ln>
        </p:spPr>
        <p:txBody>
          <a:bodyPr anchor="ctr"/>
          <a:lstStyle>
            <a:lvl1pPr lvl="0">
              <a:defRPr sz="4500" kern="1200"/>
            </a:lvl1pPr>
          </a:lstStyle>
          <a:p>
            <a:pPr lvl="0" fontAlgn="base"/>
            <a:r>
              <a:rPr lang="zh-CN" altLang="en-US" strike="noStrike" noProof="1"/>
              <a:t>单击此处编辑母版标题样式</a:t>
            </a:r>
          </a:p>
        </p:txBody>
      </p:sp>
      <p:sp>
        <p:nvSpPr>
          <p:cNvPr id="17420" name="副标题 17419"/>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kern="1200"/>
            </a:lvl1pPr>
            <a:lvl2pPr marL="342900" lvl="1" indent="-342900" algn="ctr">
              <a:buNone/>
              <a:defRPr kern="1200"/>
            </a:lvl2pPr>
            <a:lvl3pPr marL="685800" lvl="2" indent="-685800" algn="ctr">
              <a:buNone/>
              <a:defRPr kern="1200"/>
            </a:lvl3pPr>
            <a:lvl4pPr marL="1028700" lvl="3" indent="-1028700" algn="ctr">
              <a:buNone/>
              <a:defRPr kern="1200"/>
            </a:lvl4pPr>
            <a:lvl5pPr marL="1371600" lvl="4" indent="-1371600" algn="ctr">
              <a:buNone/>
              <a:defRPr kern="1200"/>
            </a:lvl5pPr>
          </a:lstStyle>
          <a:p>
            <a:pPr lvl="0" fontAlgn="base"/>
            <a:r>
              <a:rPr lang="zh-CN" altLang="en-US" strike="noStrike" noProof="1"/>
              <a:t>单击此处编辑母版副标题样式</a:t>
            </a:r>
          </a:p>
        </p:txBody>
      </p:sp>
      <p:sp>
        <p:nvSpPr>
          <p:cNvPr id="17421" name="日期占位符 17420"/>
          <p:cNvSpPr>
            <a:spLocks noGrp="1"/>
          </p:cNvSpPr>
          <p:nvPr>
            <p:ph type="dt" sz="quarter" idx="2"/>
          </p:nvPr>
        </p:nvSpPr>
        <p:spPr>
          <a:xfrm>
            <a:off x="457200" y="4687120"/>
            <a:ext cx="2133600" cy="357250"/>
          </a:xfrm>
          <a:prstGeom prst="rect">
            <a:avLst/>
          </a:prstGeom>
          <a:noFill/>
          <a:ln w="9525">
            <a:noFill/>
            <a:miter/>
          </a:ln>
        </p:spPr>
        <p:txBody>
          <a:bodyPr anchor="b"/>
          <a:lstStyle/>
          <a:p>
            <a:pPr fontAlgn="base"/>
            <a:fld id="{53E0FA6C-7D59-4029-B87A-131DBAD25452}"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17422" name="页脚占位符 17421"/>
          <p:cNvSpPr>
            <a:spLocks noGrp="1"/>
          </p:cNvSpPr>
          <p:nvPr>
            <p:ph type="ftr" sz="quarter" idx="3"/>
          </p:nvPr>
        </p:nvSpPr>
        <p:spPr>
          <a:xfrm>
            <a:off x="3124200" y="4689501"/>
            <a:ext cx="2895600" cy="357250"/>
          </a:xfrm>
          <a:prstGeom prst="rect">
            <a:avLst/>
          </a:prstGeom>
          <a:noFill/>
          <a:ln w="9525">
            <a:noFill/>
            <a:miter/>
          </a:ln>
        </p:spPr>
        <p:txBody>
          <a:bodyPr anchor="b"/>
          <a:lstStyle/>
          <a:p>
            <a:pPr fontAlgn="base"/>
            <a:endParaRPr lang="zh-CN" strike="noStrike" noProof="1"/>
          </a:p>
        </p:txBody>
      </p:sp>
      <p:sp>
        <p:nvSpPr>
          <p:cNvPr id="17423" name="灯片编号占位符 17422"/>
          <p:cNvSpPr>
            <a:spLocks noGrp="1"/>
          </p:cNvSpPr>
          <p:nvPr>
            <p:ph type="sldNum" sz="quarter" idx="4"/>
          </p:nvPr>
        </p:nvSpPr>
        <p:spPr>
          <a:xfrm>
            <a:off x="6553200" y="4691883"/>
            <a:ext cx="2133600" cy="357250"/>
          </a:xfrm>
          <a:prstGeom prst="rect">
            <a:avLst/>
          </a:prstGeom>
          <a:noFill/>
          <a:ln w="9525">
            <a:noFill/>
            <a:miter/>
          </a:ln>
        </p:spPr>
        <p:txBody>
          <a:bodyPr anchor="b"/>
          <a:lstStyle/>
          <a:p>
            <a:pPr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A4967CC8-75F1-49BC-B8AD-23F0C401C639}"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2D4A7FBD-B792-41FA-A24C-0B471540B0E5}"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4D0B298D-EC92-44E8-92CE-0D866CF48543}"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36B50486-75E5-4DB0-ACDA-5C6EABECBBEB}"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8" name="Slide Number Placeholder 7"/>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9" name="Footer Placeholder 8"/>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7C4099E3-E6A3-4860-8E93-6C10D2DB61CE}"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5AF07DF4-6505-476D-B51C-0AC57DBA8E4F}"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4" name="Slide Number Placeholder 3"/>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5" name="Footer Placeholder 4"/>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515FAA40-7EA9-49D9-8457-80779261256E}"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3" name="Slide Number Placeholder 2"/>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4" name="Footer Placeholder 3"/>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C98B9B20-980E-4D4B-B676-65082B49D1DA}"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8A1B4932-F490-41FA-BA40-AE7C95C23370}"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2E6A587B-F599-44C2-A76A-D31BA412DB47}"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C6AFFF33-D067-4C55-98B3-407DBED60683}"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eaLnBrk="1" fontAlgn="base" hangingPunct="1"/>
            <a:fld id="{17917A86-B579-4418-B368-9B000D70CD74}"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eaLnBrk="1" fontAlgn="base" hangingPunct="1"/>
            <a:fld id="{002E2D84-07A2-4E18-B933-EF92AD02068E}"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eaLnBrk="1" fontAlgn="base" hangingPunct="1"/>
            <a:fld id="{CA303416-B91C-46C6-9616-2D41DCBFF216}"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eaLnBrk="1" fontAlgn="base" hangingPunct="1"/>
            <a:fld id="{3CFEF068-B6C9-4A70-B050-195EEC0160DF}"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11ED5583-BE1D-41E8-BA48-A9B9A832CC1A}"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201613"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44450" y="1001491"/>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2540" y="476"/>
            <a:ext cx="9140190" cy="912655"/>
          </a:xfrm>
          <a:gradFill>
            <a:gsLst>
              <a:gs pos="0">
                <a:srgbClr val="00B0F0"/>
              </a:gs>
              <a:gs pos="16000">
                <a:srgbClr val="00B0F0"/>
              </a:gs>
              <a:gs pos="79000">
                <a:schemeClr val="accent1">
                  <a:lumMod val="45000"/>
                  <a:lumOff val="55000"/>
                </a:schemeClr>
              </a:gs>
              <a:gs pos="100000">
                <a:schemeClr val="accent1">
                  <a:lumMod val="30000"/>
                  <a:lumOff val="70000"/>
                </a:schemeClr>
              </a:gs>
            </a:gsLst>
            <a:path path="rect">
              <a:fillToRect r="100000" b="100000"/>
            </a:path>
            <a:tileRect l="-100000" t="-100000"/>
          </a:gradFill>
        </p:spPr>
        <p:txBody>
          <a:bodyPr/>
          <a:lstStyle>
            <a:lvl1pPr algn="l">
              <a:defRPr/>
            </a:lvl1p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p>
            <a:pPr eaLnBrk="1" fontAlgn="base" hangingPunct="1"/>
            <a:fld id="{9A971559-FF3B-4531-B1B5-2C610DBF6E1A}"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p>
            <a:pPr eaLnBrk="1" fontAlgn="base" hangingPunct="1"/>
            <a:endParaRPr lang="zh-CN" altLang="en-US"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miter/>
          </a:ln>
        </p:spPr>
        <p:txBody>
          <a:bodyPr/>
          <a:lstStyle/>
          <a:p>
            <a:pPr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9EAA17DE-15FB-4B41-B742-0D170569EA3D}"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63046A22-5C98-412E-BFC6-66C412EB573A}"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7C070470-0CCD-48A5-ABB6-3CB766D7ABD6}"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FB8A8926-0860-45CE-AB1F-85E8D90BFE54}"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eaLnBrk="1" fontAlgn="base" hangingPunct="1"/>
            <a:fld id="{83B9FD97-E44E-4583-9FEB-8C0B889D8F71}"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97CC696F-4A71-4EAE-83FC-B58C40D7D9A8}"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eaLnBrk="1" fontAlgn="base" hangingPunct="1"/>
            <a:fld id="{30862613-9314-4C5F-8053-715560388D58}"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eaLnBrk="1" fontAlgn="base" hangingPunct="1"/>
            <a:fld id="{C876AA03-4552-42BA-BCD1-6F3F93200F6F}"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eaLnBrk="1" fontAlgn="base" hangingPunct="1"/>
            <a:fld id="{C99AA06B-DB8B-4295-A990-AF879DD7DB19}"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eaLnBrk="1" fontAlgn="base" hangingPunct="1"/>
            <a:fld id="{7BD476E4-4018-4243-80D9-3D11A51C138F}"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eaLnBrk="1" fontAlgn="base" hangingPunct="1"/>
            <a:fld id="{6CE37C03-352A-4621-849B-5908FBD8F94B}"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7178262D-C31F-4427-9957-4CEDE7AB6777}"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74C5F02B-0134-4FCF-B770-E030E1692E12}"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2625121D-CBDC-425C-8865-C76A4A3B1A1A}"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7E8B2EA1-BF42-4AC4-AA6B-8B65F326D408}"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7925D160-AB14-4E88-BE4B-596D3D5A9074}"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eaLnBrk="1" fontAlgn="base" hangingPunct="1"/>
            <a:fld id="{D7D2F1E8-B203-434F-BBDA-B15EE44A8308}"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8380298B-E738-4F51-ACED-250AD862FF49}"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eaLnBrk="1" fontAlgn="base" hangingPunct="1"/>
            <a:fld id="{C6533AA5-4694-4B72-AD91-E3B7365D7D2D}"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eaLnBrk="1" fontAlgn="base" hangingPunct="1"/>
            <a:fld id="{50A50204-2659-4734-9B1E-219200A000B1}"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eaLnBrk="1" fontAlgn="base" hangingPunct="1"/>
            <a:fld id="{B9A2DF2A-1038-4E11-8838-63FF91D2FB45}"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eaLnBrk="1" fontAlgn="base" hangingPunct="1"/>
            <a:fld id="{72B947FA-185A-44EB-8787-76505D85DE09}"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eaLnBrk="1" fontAlgn="base" hangingPunct="1"/>
            <a:fld id="{7BA11C05-07A3-4D06-9EDD-AD07CD8D4332}"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DB31BBA3-4663-4864-B284-B8D9AB329095}"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291A4398-1201-40E5-AA70-2105A2896EEA}"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89160AB2-B64B-47AF-815A-958A1C9E81F5}"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208C3F83-0E07-4562-ADE9-D1C34D38418F}"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C6431D9E-99F7-48EF-ACAF-29F038D4ED36}"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eaLnBrk="1" fontAlgn="base" hangingPunct="1"/>
            <a:fld id="{F5FAE6A5-82F6-46D5-B1B0-12CE9DF571A8}"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85C80818-8C65-4D2E-A0A6-BC831706E014}"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eaLnBrk="1" fontAlgn="base" hangingPunct="1"/>
            <a:fld id="{331E1FD5-6957-4A57-A32F-CE93AF322FBC}"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eaLnBrk="1" fontAlgn="base" hangingPunct="1"/>
            <a:fld id="{D8382A2C-1FE5-4666-9958-26D0BAC3E202}"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eaLnBrk="1" fontAlgn="base" hangingPunct="1"/>
            <a:fld id="{C54FEAFB-430F-47A1-B323-85459FE2A0BD}"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eaLnBrk="1" fontAlgn="base" hangingPunct="1"/>
            <a:fld id="{365DB211-B234-4CB1-8E33-B92E30B62987}"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eaLnBrk="1" fontAlgn="base" hangingPunct="1"/>
            <a:fld id="{2DEF50D5-E571-4DF2-945B-CA2C8F20523D}"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DFAFA01A-4B87-488F-BD8D-71B6FACA6F39}"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CB9EDD58-5898-454D-843F-29C1D205F2B7}"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232DD76E-CD2B-4B7B-934D-8BC0BF284DD2}"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EB9A29D-83EC-4527-9056-C6115B84BC41}"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AFD89A94-E652-4B50-8540-72BCC7412D9D}"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fontAlgn="base"/>
            <a:fld id="{5B61956E-E9CF-43F0-9D22-C7141250280B}"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098EAAA8-7268-407A-82A1-F989E8E53314}"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66AC1D82-3F1B-4387-8266-2B0EAA0649A3}"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eaLnBrk="1" fontAlgn="base" hangingPunct="1"/>
            <a:fld id="{B1962EF0-7AEA-4FA9-8C5E-7F9FF6E72A01}"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91A10E0E-EC02-44CF-A207-061B17136C16}"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3E32F914-1541-4312-A11E-6FC3622631F1}"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39CB448-207B-4EF7-AA3A-2A302B60F15C}"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AF6DF896-179F-49F8-AD18-7D43531146B8}"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60BBA587-8864-48C4-8397-DE1091E04C40}"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000C831B-4C4E-4D7B-93A9-0B37C67C9A97}"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2A2C37B5-21E3-4917-800B-741A90B4771F}"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5D8BDE89-3E6B-4A11-B9B6-DE7055D6FED1}"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6386" name="组合 8193"/>
          <p:cNvGrpSpPr/>
          <p:nvPr/>
        </p:nvGrpSpPr>
        <p:grpSpPr>
          <a:xfrm>
            <a:off x="0" y="0"/>
            <a:ext cx="9144000" cy="5143209"/>
            <a:chOff x="0" y="0"/>
            <a:chExt cx="5760" cy="4319"/>
          </a:xfrm>
        </p:grpSpPr>
        <p:sp>
          <p:nvSpPr>
            <p:cNvPr id="16387" name="任意多边形 8194"/>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6388" name="任意多边形 8195"/>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6389" name="任意多边形 8196"/>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6390" name="任意多边形 8197"/>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6391" name="任意多边形 8198"/>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6392" name="任意多边形 8199"/>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6393" name="任意多边形 8200"/>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6394" name="任意多边形 8201"/>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6395" name="任意多边形 8202"/>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6396" name="任意多边形 8203"/>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6397" name="任意多边形 8204"/>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6398" name="任意多边形 8205"/>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6399" name="任意多边形 8206"/>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6400" name="任意多边形 8207"/>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6401" name="任意多边形 8208"/>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6402" name="任意多边形 8209"/>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6403" name="任意多边形 8210"/>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6404" name="任意多边形 8211"/>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6405" name="任意多边形 8212"/>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6406" name="任意多边形 8213"/>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6407" name="任意多边形 8214"/>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6408" name="任意多边形 8215"/>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6409" name="任意多边形 8216"/>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6410" name="任意多边形 8217"/>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6411" name="任意多边形 8218"/>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6412" name="任意多边形 8219"/>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6413" name="任意多边形 8220"/>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6414" name="任意多边形 8221"/>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6415" name="任意多边形 8222"/>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6416" name="任意多边形 8223"/>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6417" name="任意多边形 8224"/>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6418" name="任意多边形 8225"/>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6419" name="任意多边形 8226"/>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6420" name="任意多边形 8227"/>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6421" name="任意多边形 8228"/>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6422" name="任意多边形 8229"/>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6423" name="组合 8230"/>
            <p:cNvGrpSpPr/>
            <p:nvPr userDrawn="1"/>
          </p:nvGrpSpPr>
          <p:grpSpPr>
            <a:xfrm>
              <a:off x="0" y="1632"/>
              <a:ext cx="5758" cy="1858"/>
              <a:chOff x="0" y="0"/>
              <a:chExt cx="5758" cy="1858"/>
            </a:xfrm>
          </p:grpSpPr>
          <p:sp>
            <p:nvSpPr>
              <p:cNvPr id="16424" name="任意多边形 8231"/>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6425" name="任意多边形 8232"/>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8234" name="标题 8233"/>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p>
        </p:txBody>
      </p:sp>
      <p:sp>
        <p:nvSpPr>
          <p:cNvPr id="8235" name="副标题 8234"/>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8236" name="日期占位符 8235"/>
          <p:cNvSpPr>
            <a:spLocks noGrp="1"/>
          </p:cNvSpPr>
          <p:nvPr>
            <p:ph type="dt" sz="quarter" idx="2"/>
          </p:nvPr>
        </p:nvSpPr>
        <p:spPr>
          <a:xfrm>
            <a:off x="457200" y="4683547"/>
            <a:ext cx="2133600" cy="342960"/>
          </a:xfrm>
          <a:prstGeom prst="rect">
            <a:avLst/>
          </a:prstGeom>
          <a:noFill/>
          <a:ln w="9525">
            <a:noFill/>
            <a:miter/>
          </a:ln>
        </p:spPr>
        <p:txBody>
          <a:bodyPr anchor="b"/>
          <a:lstStyle/>
          <a:p>
            <a:pPr fontAlgn="base"/>
            <a:fld id="{20A002AD-582E-4F8F-9AB4-18A36EF820AD}"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8237" name="页脚占位符 8236"/>
          <p:cNvSpPr>
            <a:spLocks noGrp="1"/>
          </p:cNvSpPr>
          <p:nvPr>
            <p:ph type="ftr" sz="quarter" idx="3"/>
          </p:nvPr>
        </p:nvSpPr>
        <p:spPr>
          <a:xfrm>
            <a:off x="3124200" y="4687120"/>
            <a:ext cx="2895600" cy="342960"/>
          </a:xfrm>
          <a:prstGeom prst="rect">
            <a:avLst/>
          </a:prstGeom>
          <a:noFill/>
          <a:ln w="9525">
            <a:noFill/>
            <a:miter/>
          </a:ln>
        </p:spPr>
        <p:txBody>
          <a:bodyPr anchor="b"/>
          <a:lstStyle/>
          <a:p>
            <a:pPr fontAlgn="base"/>
            <a:endParaRPr lang="en-US" altLang="x-none" strike="noStrike" noProof="1"/>
          </a:p>
        </p:txBody>
      </p:sp>
      <p:sp>
        <p:nvSpPr>
          <p:cNvPr id="8238" name="灯片编号占位符 8237"/>
          <p:cNvSpPr>
            <a:spLocks noGrp="1"/>
          </p:cNvSpPr>
          <p:nvPr>
            <p:ph type="sldNum" sz="quarter" idx="4"/>
          </p:nvPr>
        </p:nvSpPr>
        <p:spPr>
          <a:xfrm>
            <a:off x="6553200" y="4683547"/>
            <a:ext cx="2133600" cy="342960"/>
          </a:xfrm>
          <a:prstGeom prst="rect">
            <a:avLst/>
          </a:prstGeom>
          <a:noFill/>
          <a:ln w="9525">
            <a:noFill/>
            <a:miter/>
          </a:ln>
        </p:spPr>
        <p:txBody>
          <a:bodyPr anchor="b"/>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C90FE08D-847C-4B13-B5A2-D002CD174AC5}"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72BEE7B1-1A20-43CC-83B8-0C04B2AE709F}"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9B19C006-60CF-421F-8803-A1B9235198D1}"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1B5E17F5-4278-4767-8F3A-FFB6C25AE3EC}"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C64974AA-3347-4305-9058-E3E6F6079971}"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667D641A-484C-4CA7-B441-9BB91878467C}"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9BACD7FC-95FD-4E85-BD4C-11D91E0C9C4E}"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D035C3F1-28AD-4C6B-92DC-44D941AC45CC}"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F0E56ADF-8E70-4D80-9280-2134A7F2F70F}"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DB4D5A85-5B00-44B7-ACFC-39649DA24CCF}"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6AF3732A-4C28-4321-922C-50A541B20E4C}"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fontAlgn="base"/>
            <a:fld id="{EA7EC7F1-74AB-4A4E-8B3A-7354CEEC40E5}"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C9412BC1-27DA-441D-954C-BF5A58BED670}"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D69BD278-9AE6-431D-8195-09CC42FA461A}"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D03AFB8F-D15F-4EFB-91AA-8FA7EA1B1A37}"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C32256B2-46D3-4DC3-A355-5E012F2B76EB}"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A9650AFF-BD1F-4EDD-80F3-21A67E6242FA}"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6AAC1EC1-4143-42CB-9FB4-22D003AA1714}"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7DAD2130-5650-4B6C-B6FA-7FB6DC61C5F1}"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9BF571F7-053B-4CDD-B9F5-DF88DB999761}"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9BE7F54F-F9E1-4E90-9B18-FF10EDC22552}"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792BD406-1361-4DE6-BE34-C5EA3E27778B}"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2462B87F-C862-40DA-BA0C-5CA8F8C46A12}"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A8BF4E20-2BAD-4A89-8490-B7862D64C8A8}"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fontAlgn="base"/>
            <a:fld id="{2AB5F756-CF8C-4193-8389-791B361AAA74}"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3BC03E5D-8A1E-4206-93B8-A64082853F10}"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EF354BE9-9197-43E0-8182-3B8E0FA42B46}"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B61AB1-950F-43BE-9927-2A2E40CB24D1}"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842E7BC2-0337-4A31-B911-D57AC4D9304C}"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03D511D3-BA22-4A8A-97C8-6F6793E2A94A}"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7BB4EBB9-89D1-4A62-9BAC-583788C8A70D}"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AFCC74DA-1663-4745-8CE4-C4890D881124}"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2B4E14F5-C740-4F75-B2AE-D79C852FA897}"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01C2E042-DB0A-4C04-A173-A44FFC13FC35}"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theme" Target="../theme/theme10.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2" Type="http://schemas.openxmlformats.org/officeDocument/2006/relationships/slideLayout" Target="../slideLayouts/slideLayout102.xml"/><Relationship Id="rId16" Type="http://schemas.openxmlformats.org/officeDocument/2006/relationships/image" Target="../media/image3.png"/><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image" Target="../media/image2.png"/><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0.xml"/><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theme" Target="../theme/theme11.xml"/><Relationship Id="rId2" Type="http://schemas.openxmlformats.org/officeDocument/2006/relationships/slideLayout" Target="../slideLayouts/slideLayout11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5" Type="http://schemas.openxmlformats.org/officeDocument/2006/relationships/slideLayout" Target="../slideLayouts/slideLayout117.xml"/><Relationship Id="rId10" Type="http://schemas.openxmlformats.org/officeDocument/2006/relationships/slideLayout" Target="../slideLayouts/slideLayout122.xml"/><Relationship Id="rId4" Type="http://schemas.openxmlformats.org/officeDocument/2006/relationships/slideLayout" Target="../slideLayouts/slideLayout116.xml"/><Relationship Id="rId9" Type="http://schemas.openxmlformats.org/officeDocument/2006/relationships/slideLayout" Target="../slideLayouts/slideLayout12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image" Target="../media/image1.png"/><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theme" Target="../theme/theme12.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5" Type="http://schemas.openxmlformats.org/officeDocument/2006/relationships/image" Target="../media/image3.png"/><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2.xml"/><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theme" Target="../theme/theme13.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5" Type="http://schemas.openxmlformats.org/officeDocument/2006/relationships/slideLayout" Target="../slideLayouts/slideLayout139.xml"/><Relationship Id="rId10" Type="http://schemas.openxmlformats.org/officeDocument/2006/relationships/slideLayout" Target="../slideLayouts/slideLayout144.xml"/><Relationship Id="rId4" Type="http://schemas.openxmlformats.org/officeDocument/2006/relationships/slideLayout" Target="../slideLayouts/slideLayout138.xml"/><Relationship Id="rId9" Type="http://schemas.openxmlformats.org/officeDocument/2006/relationships/slideLayout" Target="../slideLayouts/slideLayout1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1.pn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image" Target="../media/image3.png"/><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102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F16E9252-8668-48E8-B9F2-2C2053CB46AE}"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102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1030"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0242" name="组合 11265"/>
          <p:cNvGrpSpPr/>
          <p:nvPr/>
        </p:nvGrpSpPr>
        <p:grpSpPr>
          <a:xfrm>
            <a:off x="0" y="0"/>
            <a:ext cx="9144000" cy="5143209"/>
            <a:chOff x="0" y="0"/>
            <a:chExt cx="5760" cy="4319"/>
          </a:xfrm>
        </p:grpSpPr>
        <p:sp>
          <p:nvSpPr>
            <p:cNvPr id="10243" name="任意多边形 11266"/>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0244" name="任意多边形 11267"/>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0245" name="任意多边形 11268"/>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0246" name="任意多边形 11269"/>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0247" name="任意多边形 11270"/>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0248" name="任意多边形 11271"/>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0249" name="任意多边形 11272"/>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0250" name="任意多边形 11273"/>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0251" name="任意多边形 11274"/>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0252" name="任意多边形 11275"/>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0253" name="任意多边形 11276"/>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0254" name="任意多边形 11277"/>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0255" name="任意多边形 11278"/>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0256" name="任意多边形 11279"/>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0257" name="任意多边形 11280"/>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0258" name="任意多边形 11281"/>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0259" name="任意多边形 11282"/>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0260" name="任意多边形 11283"/>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0261" name="任意多边形 11284"/>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0262" name="任意多边形 11285"/>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0263" name="任意多边形 11286"/>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0264" name="任意多边形 11287"/>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0265" name="任意多边形 11288"/>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0266" name="任意多边形 11289"/>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0267" name="任意多边形 11290"/>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0268" name="任意多边形 11291"/>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0269" name="任意多边形 11292"/>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0270" name="任意多边形 11293"/>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0271" name="任意多边形 11294"/>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0272" name="任意多边形 11295"/>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0273" name="任意多边形 11296"/>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0274" name="任意多边形 11297"/>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0275" name="任意多边形 11298"/>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0276" name="任意多边形 11299"/>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0277" name="任意多边形 11300"/>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0278" name="任意多边形 11301"/>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0279" name="组合 11302"/>
            <p:cNvGrpSpPr/>
            <p:nvPr userDrawn="1"/>
          </p:nvGrpSpPr>
          <p:grpSpPr>
            <a:xfrm>
              <a:off x="0" y="1632"/>
              <a:ext cx="5758" cy="1858"/>
              <a:chOff x="0" y="0"/>
              <a:chExt cx="5758" cy="1858"/>
            </a:xfrm>
          </p:grpSpPr>
          <p:sp>
            <p:nvSpPr>
              <p:cNvPr id="10280" name="任意多边形 11303"/>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0281" name="任意多边形 11304"/>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1306" name="标题 11305"/>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1307" name="文本占位符 11306"/>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1308" name="日期占位符 11307"/>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8F3424B8-B9BA-4FA7-9A1E-827B2A641CA6}"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11309" name="页脚占位符 11308"/>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a:p>
        </p:txBody>
      </p:sp>
      <p:sp>
        <p:nvSpPr>
          <p:cNvPr id="11310" name="灯片编号占位符 11309"/>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Lst>
  <p:hf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effectLst>
            <a:outerShdw blurRad="38100" dist="38100" dir="2700000" algn="tl">
              <a:srgbClr val="000000">
                <a:alpha val="43137"/>
              </a:srgbClr>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90000"/>
        <a:buFont typeface="Wingdings" panose="05000000000000000000" pitchFamily="2" charset="2"/>
        <a:buBlip>
          <a:blip r:embed="rId14"/>
        </a:buBlip>
        <a:defRPr sz="2400" b="0" i="0" u="none" kern="1200" baseline="0">
          <a:solidFill>
            <a:schemeClr val="tx1"/>
          </a:solidFill>
          <a:effectLst>
            <a:outerShdw blurRad="38100" dist="38100" dir="2700000" algn="tl">
              <a:srgbClr val="000000">
                <a:alpha val="43137"/>
              </a:srgbClr>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accent2"/>
        </a:buClr>
        <a:buSzPct val="90000"/>
        <a:buFont typeface="Wingdings" panose="05000000000000000000" pitchFamily="2" charset="2"/>
        <a:buBlip>
          <a:blip r:embed="rId15"/>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1126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331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4307A073-BF48-4A08-AEFC-46A162DA42EE}"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1331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13318"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2290" name="组合 14337"/>
          <p:cNvGrpSpPr/>
          <p:nvPr/>
        </p:nvGrpSpPr>
        <p:grpSpPr>
          <a:xfrm>
            <a:off x="0" y="0"/>
            <a:ext cx="9144000" cy="5143209"/>
            <a:chOff x="0" y="0"/>
            <a:chExt cx="5760" cy="4319"/>
          </a:xfrm>
        </p:grpSpPr>
        <p:sp>
          <p:nvSpPr>
            <p:cNvPr id="12291" name="任意多边形 14338"/>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2292" name="任意多边形 14339"/>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2293" name="任意多边形 14340"/>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2294" name="任意多边形 14341"/>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2295" name="任意多边形 14342"/>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2296" name="任意多边形 14343"/>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2297" name="任意多边形 14344"/>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2298" name="任意多边形 14345"/>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2299" name="任意多边形 14346"/>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2300" name="任意多边形 14347"/>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2301" name="任意多边形 14348"/>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2302" name="任意多边形 14349"/>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2303" name="任意多边形 14350"/>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2304" name="任意多边形 14351"/>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2305" name="任意多边形 14352"/>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2306" name="任意多边形 14353"/>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2307" name="任意多边形 14354"/>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2308" name="任意多边形 14355"/>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2309" name="任意多边形 14356"/>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2310" name="任意多边形 14357"/>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2311" name="任意多边形 14358"/>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2312" name="任意多边形 14359"/>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2313" name="任意多边形 14360"/>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2314" name="任意多边形 14361"/>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2315" name="任意多边形 14362"/>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2316" name="任意多边形 14363"/>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2317" name="任意多边形 14364"/>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2318" name="任意多边形 14365"/>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2319" name="任意多边形 14366"/>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2320" name="任意多边形 14367"/>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2321" name="任意多边形 14368"/>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2322" name="任意多边形 14369"/>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2323" name="任意多边形 14370"/>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2324" name="任意多边形 14371"/>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2325" name="任意多边形 14372"/>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2326" name="任意多边形 14373"/>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2327" name="组合 14374"/>
            <p:cNvGrpSpPr/>
            <p:nvPr userDrawn="1"/>
          </p:nvGrpSpPr>
          <p:grpSpPr>
            <a:xfrm>
              <a:off x="0" y="1632"/>
              <a:ext cx="5758" cy="1858"/>
              <a:chOff x="0" y="0"/>
              <a:chExt cx="5758" cy="1858"/>
            </a:xfrm>
          </p:grpSpPr>
          <p:sp>
            <p:nvSpPr>
              <p:cNvPr id="12328" name="任意多边形 14375"/>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2329" name="任意多边形 14376"/>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4378" name="标题 14377"/>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4379" name="文本占位符 14378"/>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4380" name="日期占位符 14379"/>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0A2106CD-782B-4AEE-BD27-739A2440402E}"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14381" name="页脚占位符 14380"/>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a:p>
        </p:txBody>
      </p:sp>
      <p:sp>
        <p:nvSpPr>
          <p:cNvPr id="14382" name="灯片编号占位符 14381"/>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accent2"/>
        </a:buClr>
        <a:buSzPct val="90000"/>
        <a:buFont typeface="Wingdings" panose="05000000000000000000" pitchFamily="2" charset="2"/>
        <a:buBlip>
          <a:blip r:embed="rId14"/>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6" name="日期占位符 16385"/>
          <p:cNvSpPr>
            <a:spLocks noGrp="1"/>
          </p:cNvSpPr>
          <p:nvPr>
            <p:ph type="dt" sz="half" idx="2"/>
          </p:nvPr>
        </p:nvSpPr>
        <p:spPr>
          <a:xfrm>
            <a:off x="457200" y="4689501"/>
            <a:ext cx="2133600" cy="357250"/>
          </a:xfrm>
          <a:prstGeom prst="rect">
            <a:avLst/>
          </a:prstGeom>
          <a:noFill/>
          <a:ln w="9525">
            <a:noFill/>
            <a:miter/>
          </a:ln>
        </p:spPr>
        <p:txBody>
          <a:bodyPr anchor="b"/>
          <a:lstStyle>
            <a:lvl1pPr>
              <a:defRPr sz="900"/>
            </a:lvl1pPr>
          </a:lstStyle>
          <a:p>
            <a:pPr lvl="0" fontAlgn="base"/>
            <a:fld id="{EFAC40A3-D67F-44B7-BAE3-EBC61C2AF027}"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16387" name="灯片编号占位符 16386"/>
          <p:cNvSpPr>
            <a:spLocks noGrp="1"/>
          </p:cNvSpPr>
          <p:nvPr>
            <p:ph type="sldNum" sz="quarter" idx="4"/>
          </p:nvPr>
        </p:nvSpPr>
        <p:spPr>
          <a:xfrm>
            <a:off x="6553200" y="4687120"/>
            <a:ext cx="2133600" cy="357250"/>
          </a:xfrm>
          <a:prstGeom prst="rect">
            <a:avLst/>
          </a:prstGeom>
          <a:noFill/>
          <a:ln w="9525">
            <a:noFill/>
            <a:miter/>
          </a:ln>
        </p:spPr>
        <p:txBody>
          <a:bodyPr anchor="b"/>
          <a:lstStyle>
            <a:lvl1pPr algn="r">
              <a:defRPr sz="900"/>
            </a:lvl1p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grpSp>
        <p:nvGrpSpPr>
          <p:cNvPr id="13316" name="组合 16387"/>
          <p:cNvGrpSpPr/>
          <p:nvPr/>
        </p:nvGrpSpPr>
        <p:grpSpPr>
          <a:xfrm>
            <a:off x="0" y="0"/>
            <a:ext cx="9140825" cy="5138446"/>
            <a:chOff x="0" y="0"/>
            <a:chExt cx="5758" cy="4315"/>
          </a:xfrm>
        </p:grpSpPr>
        <p:grpSp>
          <p:nvGrpSpPr>
            <p:cNvPr id="13317" name="组合 16388"/>
            <p:cNvGrpSpPr/>
            <p:nvPr userDrawn="1"/>
          </p:nvGrpSpPr>
          <p:grpSpPr>
            <a:xfrm>
              <a:off x="1728" y="2230"/>
              <a:ext cx="4027" cy="2085"/>
              <a:chOff x="0" y="0"/>
              <a:chExt cx="4027" cy="2085"/>
            </a:xfrm>
          </p:grpSpPr>
          <p:sp>
            <p:nvSpPr>
              <p:cNvPr id="13318" name="任意多边形 16389"/>
              <p:cNvSpPr/>
              <p:nvPr/>
            </p:nvSpPr>
            <p:spPr>
              <a:xfrm>
                <a:off x="0" y="414"/>
                <a:ext cx="2882" cy="1671"/>
              </a:xfrm>
              <a:custGeom>
                <a:avLst/>
                <a:gdLst/>
                <a:ahLst/>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13319" name="任意多边形 16390"/>
              <p:cNvSpPr/>
              <p:nvPr/>
            </p:nvSpPr>
            <p:spPr>
              <a:xfrm>
                <a:off x="2442" y="441"/>
                <a:ext cx="1259" cy="811"/>
              </a:xfrm>
              <a:custGeom>
                <a:avLst/>
                <a:gdLst/>
                <a:ahLst/>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13320" name="任意多边形 16391"/>
              <p:cNvSpPr/>
              <p:nvPr/>
            </p:nvSpPr>
            <p:spPr>
              <a:xfrm>
                <a:off x="1172" y="1116"/>
                <a:ext cx="2849" cy="969"/>
              </a:xfrm>
              <a:custGeom>
                <a:avLst/>
                <a:gdLst/>
                <a:ahLst/>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13321" name="任意多边形 16392"/>
              <p:cNvSpPr/>
              <p:nvPr/>
            </p:nvSpPr>
            <p:spPr>
              <a:xfrm>
                <a:off x="1020" y="0"/>
                <a:ext cx="3007" cy="2085"/>
              </a:xfrm>
              <a:custGeom>
                <a:avLst/>
                <a:gdLst/>
                <a:ahLst/>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lstStyle/>
              <a:p>
                <a:endParaRPr lang="en-US" sz="100"/>
              </a:p>
            </p:txBody>
          </p:sp>
          <p:sp>
            <p:nvSpPr>
              <p:cNvPr id="13322" name="任意多边形 16393"/>
              <p:cNvSpPr/>
              <p:nvPr/>
            </p:nvSpPr>
            <p:spPr>
              <a:xfrm>
                <a:off x="2773" y="87"/>
                <a:ext cx="1248" cy="539"/>
              </a:xfrm>
              <a:custGeom>
                <a:avLst/>
                <a:gdLst/>
                <a:ahLst/>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13323" name="任意多边形 16394"/>
            <p:cNvSpPr/>
            <p:nvPr/>
          </p:nvSpPr>
          <p:spPr>
            <a:xfrm>
              <a:off x="3322" y="1341"/>
              <a:ext cx="1825" cy="1537"/>
            </a:xfrm>
            <a:custGeom>
              <a:avLst/>
              <a:gdLst/>
              <a:ahLst/>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13324" name="任意多边形 16395"/>
            <p:cNvSpPr/>
            <p:nvPr/>
          </p:nvSpPr>
          <p:spPr>
            <a:xfrm>
              <a:off x="0" y="0"/>
              <a:ext cx="5758" cy="1776"/>
            </a:xfrm>
            <a:custGeom>
              <a:avLst/>
              <a:gdLst/>
              <a:ahLst/>
              <a:cxnLst/>
              <a:rect l="0" t="0" r="0" b="0"/>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6397" name="标题 16396"/>
          <p:cNvSpPr>
            <a:spLocks noGrp="1" noRot="1"/>
          </p:cNvSpPr>
          <p:nvPr>
            <p:ph type="title"/>
          </p:nvPr>
        </p:nvSpPr>
        <p:spPr>
          <a:xfrm>
            <a:off x="457200" y="206014"/>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6398" name="页脚占位符 16397"/>
          <p:cNvSpPr>
            <a:spLocks noGrp="1"/>
          </p:cNvSpPr>
          <p:nvPr>
            <p:ph type="ftr" sz="quarter" idx="3"/>
          </p:nvPr>
        </p:nvSpPr>
        <p:spPr>
          <a:xfrm>
            <a:off x="3124200" y="4687120"/>
            <a:ext cx="2895600" cy="357250"/>
          </a:xfrm>
          <a:prstGeom prst="rect">
            <a:avLst/>
          </a:prstGeom>
          <a:noFill/>
          <a:ln w="9525">
            <a:noFill/>
            <a:miter/>
          </a:ln>
        </p:spPr>
        <p:txBody>
          <a:bodyPr anchor="b"/>
          <a:lstStyle>
            <a:lvl1pPr algn="ctr">
              <a:defRPr sz="900"/>
            </a:lvl1pPr>
          </a:lstStyle>
          <a:p>
            <a:pPr lvl="0" fontAlgn="base"/>
            <a:endParaRPr lang="zh-CN" strike="noStrike" noProof="1"/>
          </a:p>
        </p:txBody>
      </p:sp>
      <p:sp>
        <p:nvSpPr>
          <p:cNvPr id="16399" name="文本占位符 16398"/>
          <p:cNvSpPr>
            <a:spLocks noGrp="1"/>
          </p:cNvSpPr>
          <p:nvPr>
            <p:ph type="body" idx="1"/>
          </p:nvPr>
        </p:nvSpPr>
        <p:spPr>
          <a:xfrm>
            <a:off x="457200" y="1200360"/>
            <a:ext cx="8229600" cy="3395066"/>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hf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1" i="0" u="none" kern="1200" baseline="0">
          <a:solidFill>
            <a:schemeClr val="tx2"/>
          </a:solidFill>
          <a:effectLst>
            <a:outerShdw blurRad="38100" dist="38100" dir="2700000">
              <a:srgbClr val="000000"/>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Clr>
          <a:schemeClr val="accent2"/>
        </a:buClr>
        <a:buSzPct val="70000"/>
        <a:buFont typeface="Wingdings" panose="05000000000000000000" pitchFamily="2" charset="2"/>
        <a:buChar char="n"/>
        <a:defRPr sz="2100" b="0" i="0" u="none" kern="1200" baseline="0">
          <a:solidFill>
            <a:schemeClr val="tx1"/>
          </a:solidFill>
          <a:effectLst>
            <a:outerShdw blurRad="38100" dist="38100" dir="2700000">
              <a:srgbClr val="000000"/>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tx2"/>
        </a:buClr>
        <a:buSzPct val="70000"/>
        <a:buFont typeface="Wingdings" panose="05000000000000000000" pitchFamily="2" charset="2"/>
        <a:buChar char="n"/>
        <a:defRPr sz="1800" b="0" i="0" u="none" kern="1200" baseline="0">
          <a:solidFill>
            <a:schemeClr val="tx1"/>
          </a:solidFill>
          <a:effectLst>
            <a:outerShdw blurRad="38100" dist="38100" dir="2700000">
              <a:srgbClr val="000000"/>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Clr>
          <a:schemeClr val="accent2"/>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2051"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205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D89DBD44-017D-4B05-A92B-063A4D87B016}"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205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2054"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3075"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307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6D734D52-5645-4A25-B49F-387ACBE30E4A}"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307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3078"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4099"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4100"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67C779E5-2326-4FAB-A0D3-C58C05D33AFE}"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4101"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4102"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5123"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5124"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31BC710E-850D-4032-A0E0-7790070498CC}"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5125"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5126"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614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614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1A48EE2-082C-49B3-9FF7-34EDAABCCE8C}"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614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6150"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7170" name="组合 7169"/>
          <p:cNvGrpSpPr/>
          <p:nvPr/>
        </p:nvGrpSpPr>
        <p:grpSpPr>
          <a:xfrm>
            <a:off x="0" y="0"/>
            <a:ext cx="9144000" cy="5143209"/>
            <a:chOff x="0" y="0"/>
            <a:chExt cx="5760" cy="4319"/>
          </a:xfrm>
        </p:grpSpPr>
        <p:sp>
          <p:nvSpPr>
            <p:cNvPr id="7171" name="任意多边形 7170"/>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7172" name="任意多边形 7171"/>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7173" name="任意多边形 7172"/>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7174" name="任意多边形 7173"/>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7175" name="任意多边形 7174"/>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7176" name="任意多边形 7175"/>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7177" name="任意多边形 7176"/>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7178" name="任意多边形 7177"/>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7179" name="任意多边形 7178"/>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7180" name="任意多边形 7179"/>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7181" name="任意多边形 7180"/>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7182" name="任意多边形 7181"/>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7183" name="任意多边形 7182"/>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7184" name="任意多边形 7183"/>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7185" name="任意多边形 7184"/>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7186" name="任意多边形 7185"/>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7187" name="任意多边形 7186"/>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7188" name="任意多边形 7187"/>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7189" name="任意多边形 7188"/>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7190" name="任意多边形 7189"/>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7191" name="任意多边形 7190"/>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7192" name="任意多边形 7191"/>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7193" name="任意多边形 7192"/>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7194" name="任意多边形 7193"/>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7195" name="任意多边形 7194"/>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7196" name="任意多边形 7195"/>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7197" name="任意多边形 7196"/>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7198" name="任意多边形 7197"/>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7199" name="任意多边形 7198"/>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7200" name="任意多边形 7199"/>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7201" name="任意多边形 7200"/>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7202" name="任意多边形 7201"/>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7203" name="任意多边形 7202"/>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7204" name="任意多边形 7203"/>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7205" name="任意多边形 7204"/>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7206" name="任意多边形 7205"/>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7207" name="组合 7206"/>
            <p:cNvGrpSpPr/>
            <p:nvPr userDrawn="1"/>
          </p:nvGrpSpPr>
          <p:grpSpPr>
            <a:xfrm>
              <a:off x="0" y="1632"/>
              <a:ext cx="5758" cy="1858"/>
              <a:chOff x="0" y="0"/>
              <a:chExt cx="5758" cy="1858"/>
            </a:xfrm>
          </p:grpSpPr>
          <p:sp>
            <p:nvSpPr>
              <p:cNvPr id="7208" name="任意多边形 7207"/>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7209" name="任意多边形 7208"/>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7210" name="标题 7209"/>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7211" name="文本占位符 7210"/>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212" name="日期占位符 7211"/>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CE19E67D-DE98-4F43-AA1A-72E5C7704254}"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7213" name="页脚占位符 7212"/>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a:p>
        </p:txBody>
      </p:sp>
      <p:sp>
        <p:nvSpPr>
          <p:cNvPr id="7214" name="灯片编号占位符 7213"/>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accent2"/>
        </a:buClr>
        <a:buSzPct val="90000"/>
        <a:buFont typeface="Wingdings" panose="05000000000000000000" pitchFamily="2" charset="2"/>
        <a:buBlip>
          <a:blip r:embed="rId14"/>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8195"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9220"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195B8F04-8DA2-42A9-9588-ADA9276834B7}"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9221"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9222"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9219"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44"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CAF33F62-A92F-48B8-BDB5-055097C98633}" type="datetime1">
              <a:rPr lang="zh-CN" altLang="en-US" strike="noStrike" noProof="1" smtClean="0">
                <a:latin typeface="Arial" panose="020B0604020202020204" pitchFamily="34" charset="0"/>
                <a:ea typeface="宋体" panose="02010600030101010101" pitchFamily="2" charset="-122"/>
                <a:cs typeface="+mn-ea"/>
              </a:rPr>
              <a:t>2022/4/20</a:t>
            </a:fld>
            <a:endParaRPr lang="zh-CN" altLang="en-US" strike="noStrike" noProof="1"/>
          </a:p>
        </p:txBody>
      </p:sp>
      <p:sp>
        <p:nvSpPr>
          <p:cNvPr id="10245"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10246"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code/test_Stack.py"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code/doctest_demo.py"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9457"/>
          <p:cNvSpPr>
            <a:spLocks noGrp="1"/>
          </p:cNvSpPr>
          <p:nvPr>
            <p:ph type="ctrTitle"/>
          </p:nvPr>
        </p:nvSpPr>
        <p:spPr>
          <a:xfrm>
            <a:off x="613410" y="1833880"/>
            <a:ext cx="7895590" cy="1102995"/>
          </a:xfrm>
        </p:spPr>
        <p:txBody>
          <a:bodyPr anchor="ctr"/>
          <a:lstStyle/>
          <a:p>
            <a:pPr defTabSz="914400">
              <a:buNone/>
            </a:pPr>
            <a:r>
              <a:rPr lang="zh-CN" altLang="en-US" kern="1200" baseline="0" dirty="0">
                <a:latin typeface="+mj-lt"/>
                <a:ea typeface="+mj-ea"/>
                <a:cs typeface="+mj-cs"/>
              </a:rPr>
              <a:t>第8章 </a:t>
            </a:r>
            <a:r>
              <a:rPr lang="zh-CN" altLang="en-US" kern="1200" baseline="0">
                <a:latin typeface="+mj-lt"/>
                <a:ea typeface="+mj-ea"/>
                <a:cs typeface="+mj-cs"/>
              </a:rPr>
              <a:t>异常处理结构</a:t>
            </a:r>
            <a:endParaRPr lang="zh-CN" altLang="en-US" sz="2400" kern="1200" baseline="0" dirty="0">
              <a:latin typeface="+mj-lt"/>
              <a:ea typeface="+mj-ea"/>
              <a:cs typeface="+mj-cs"/>
            </a:endParaRPr>
          </a:p>
        </p:txBody>
      </p:sp>
      <p:sp>
        <p:nvSpPr>
          <p:cNvPr id="2" name="灯片编号占位符 1">
            <a:extLst>
              <a:ext uri="{FF2B5EF4-FFF2-40B4-BE49-F238E27FC236}">
                <a16:creationId xmlns:a16="http://schemas.microsoft.com/office/drawing/2014/main" id="{435D29EA-27A1-463E-8513-4417A47AAE81}"/>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a:t>
            </a:fld>
            <a:endParaRPr lang="zh-CN" altLang="en-US" strike="noStrike"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4577"/>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8.2 </a:t>
            </a:r>
            <a:r>
              <a:rPr lang="en-US" altLang="x-none" kern="1200" baseline="0" dirty="0">
                <a:latin typeface="+mj-lt"/>
                <a:ea typeface="+mj-ea"/>
                <a:cs typeface="+mj-cs"/>
              </a:rPr>
              <a:t>Python</a:t>
            </a:r>
            <a:r>
              <a:rPr lang="zh-CN" altLang="en-US" kern="1200" baseline="0" dirty="0">
                <a:latin typeface="+mj-lt"/>
                <a:ea typeface="+mj-ea"/>
                <a:cs typeface="+mj-cs"/>
              </a:rPr>
              <a:t>中的异常类</a:t>
            </a:r>
          </a:p>
        </p:txBody>
      </p:sp>
      <p:pic>
        <p:nvPicPr>
          <p:cNvPr id="30722" name="图片 2"/>
          <p:cNvPicPr>
            <a:picLocks noChangeAspect="1"/>
          </p:cNvPicPr>
          <p:nvPr/>
        </p:nvPicPr>
        <p:blipFill>
          <a:blip r:embed="rId2"/>
          <a:stretch>
            <a:fillRect/>
          </a:stretch>
        </p:blipFill>
        <p:spPr>
          <a:xfrm>
            <a:off x="1396048" y="1065796"/>
            <a:ext cx="1880325" cy="3789232"/>
          </a:xfrm>
          <a:prstGeom prst="rect">
            <a:avLst/>
          </a:prstGeom>
          <a:noFill/>
          <a:ln w="9525">
            <a:noFill/>
          </a:ln>
        </p:spPr>
      </p:pic>
      <p:pic>
        <p:nvPicPr>
          <p:cNvPr id="30723" name="图片 3"/>
          <p:cNvPicPr>
            <a:picLocks noChangeAspect="1"/>
          </p:cNvPicPr>
          <p:nvPr/>
        </p:nvPicPr>
        <p:blipFill>
          <a:blip r:embed="rId3"/>
          <a:stretch>
            <a:fillRect/>
          </a:stretch>
        </p:blipFill>
        <p:spPr>
          <a:xfrm>
            <a:off x="3335915" y="1044361"/>
            <a:ext cx="2047043" cy="3709445"/>
          </a:xfrm>
          <a:prstGeom prst="rect">
            <a:avLst/>
          </a:prstGeom>
          <a:noFill/>
          <a:ln w="9525">
            <a:noFill/>
          </a:ln>
        </p:spPr>
      </p:pic>
      <p:pic>
        <p:nvPicPr>
          <p:cNvPr id="30724" name="图片 4"/>
          <p:cNvPicPr>
            <a:picLocks noChangeAspect="1"/>
          </p:cNvPicPr>
          <p:nvPr/>
        </p:nvPicPr>
        <p:blipFill>
          <a:blip r:embed="rId4">
            <a:clrChange>
              <a:clrFrom>
                <a:srgbClr val="FFFFFF"/>
              </a:clrFrom>
              <a:clrTo>
                <a:srgbClr val="FFFFFF">
                  <a:alpha val="0"/>
                </a:srgbClr>
              </a:clrTo>
            </a:clrChange>
          </a:blip>
          <a:stretch>
            <a:fillRect/>
          </a:stretch>
        </p:blipFill>
        <p:spPr>
          <a:xfrm>
            <a:off x="5407965" y="1065796"/>
            <a:ext cx="1951776" cy="3710637"/>
          </a:xfrm>
          <a:prstGeom prst="rect">
            <a:avLst/>
          </a:prstGeom>
          <a:noFill/>
          <a:ln w="9525">
            <a:noFill/>
          </a:ln>
        </p:spPr>
      </p:pic>
      <p:sp>
        <p:nvSpPr>
          <p:cNvPr id="2" name="灯片编号占位符 1">
            <a:extLst>
              <a:ext uri="{FF2B5EF4-FFF2-40B4-BE49-F238E27FC236}">
                <a16:creationId xmlns:a16="http://schemas.microsoft.com/office/drawing/2014/main" id="{39D6613F-F0F0-45E2-9F9D-38407DC25A6A}"/>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10</a:t>
            </a:fld>
            <a:endParaRPr lang="zh-CN" altLang="en-US" strike="noStrike" noProof="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2560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8.2 </a:t>
            </a:r>
            <a:r>
              <a:rPr lang="en-US" altLang="x-none" kern="1200" baseline="0" dirty="0">
                <a:latin typeface="+mj-lt"/>
                <a:ea typeface="+mj-ea"/>
                <a:cs typeface="+mj-cs"/>
              </a:rPr>
              <a:t>Python</a:t>
            </a:r>
            <a:r>
              <a:rPr lang="zh-CN" altLang="en-US" kern="1200" baseline="0" dirty="0">
                <a:latin typeface="+mj-lt"/>
                <a:ea typeface="+mj-ea"/>
                <a:cs typeface="+mj-cs"/>
              </a:rPr>
              <a:t>中的异常类</a:t>
            </a:r>
          </a:p>
        </p:txBody>
      </p:sp>
      <p:sp>
        <p:nvSpPr>
          <p:cNvPr id="31746" name="文本占位符 25602"/>
          <p:cNvSpPr>
            <a:spLocks noGrp="1"/>
          </p:cNvSpPr>
          <p:nvPr>
            <p:ph idx="1"/>
          </p:nvPr>
        </p:nvSpPr>
        <p:spPr/>
        <p:txBody>
          <a:bodyPr anchor="t"/>
          <a:lstStyle/>
          <a:p>
            <a:pPr>
              <a:lnSpc>
                <a:spcPct val="80000"/>
              </a:lnSpc>
              <a:buFont typeface="Wingdings" panose="05000000000000000000" charset="0"/>
              <a:buChar char="§"/>
            </a:pPr>
            <a:r>
              <a:rPr lang="zh-CN" altLang="en-US" sz="1800" dirty="0"/>
              <a:t>可以继承Python内置异常类来实现自定义的异常类。</a:t>
            </a:r>
          </a:p>
          <a:p>
            <a:pPr>
              <a:lnSpc>
                <a:spcPct val="80000"/>
              </a:lnSpc>
              <a:spcBef>
                <a:spcPct val="10000"/>
              </a:spcBef>
              <a:buNone/>
            </a:pPr>
            <a:endParaRPr lang="en-US" altLang="x-none" sz="1350" dirty="0">
              <a:latin typeface="Times New Roman" panose="02020603050405020304" pitchFamily="2" charset="0"/>
            </a:endParaRPr>
          </a:p>
          <a:p>
            <a:pPr>
              <a:spcBef>
                <a:spcPct val="0"/>
              </a:spcBef>
              <a:buNone/>
            </a:pPr>
            <a:r>
              <a:rPr lang="en-US" altLang="x-none" sz="1200" dirty="0">
                <a:latin typeface="Consolas" panose="020B0609020204030204" charset="0"/>
              </a:rPr>
              <a:t>class ShortInputException(Exception):</a:t>
            </a:r>
          </a:p>
          <a:p>
            <a:pPr>
              <a:spcBef>
                <a:spcPct val="0"/>
              </a:spcBef>
              <a:buNone/>
            </a:pPr>
            <a:r>
              <a:rPr lang="en-US" altLang="x-none" sz="1200" dirty="0">
                <a:latin typeface="Consolas" panose="020B0609020204030204" charset="0"/>
              </a:rPr>
              <a:t>    def __init__(self, length, atleast):</a:t>
            </a:r>
          </a:p>
          <a:p>
            <a:pPr>
              <a:spcBef>
                <a:spcPct val="0"/>
              </a:spcBef>
              <a:buNone/>
            </a:pPr>
            <a:r>
              <a:rPr lang="en-US" altLang="x-none" sz="1200" dirty="0">
                <a:latin typeface="Consolas" panose="020B0609020204030204" charset="0"/>
              </a:rPr>
              <a:t>        Exception.__init__(self)</a:t>
            </a:r>
          </a:p>
          <a:p>
            <a:pPr>
              <a:spcBef>
                <a:spcPct val="0"/>
              </a:spcBef>
              <a:buNone/>
            </a:pPr>
            <a:r>
              <a:rPr lang="en-US" altLang="x-none" sz="1200" dirty="0">
                <a:latin typeface="Consolas" panose="020B0609020204030204" charset="0"/>
              </a:rPr>
              <a:t>        self.length = length</a:t>
            </a:r>
          </a:p>
          <a:p>
            <a:pPr>
              <a:spcBef>
                <a:spcPct val="0"/>
              </a:spcBef>
              <a:buNone/>
            </a:pPr>
            <a:r>
              <a:rPr lang="en-US" altLang="x-none" sz="1200" dirty="0">
                <a:latin typeface="Consolas" panose="020B0609020204030204" charset="0"/>
              </a:rPr>
              <a:t>        self.atleast = atleast </a:t>
            </a:r>
          </a:p>
          <a:p>
            <a:pPr>
              <a:spcBef>
                <a:spcPct val="0"/>
              </a:spcBef>
              <a:buNone/>
            </a:pPr>
            <a:r>
              <a:rPr lang="en-US" altLang="x-none" sz="1200" dirty="0">
                <a:latin typeface="Consolas" panose="020B0609020204030204" charset="0"/>
              </a:rPr>
              <a:t>try:</a:t>
            </a:r>
          </a:p>
          <a:p>
            <a:pPr>
              <a:spcBef>
                <a:spcPct val="0"/>
              </a:spcBef>
              <a:buNone/>
            </a:pPr>
            <a:r>
              <a:rPr lang="en-US" altLang="x-none" sz="1200" dirty="0">
                <a:latin typeface="Consolas" panose="020B0609020204030204" charset="0"/>
              </a:rPr>
              <a:t>    s = input('</a:t>
            </a:r>
            <a:r>
              <a:rPr lang="zh-CN" altLang="en-US" sz="1200" dirty="0">
                <a:latin typeface="Consolas" panose="020B0609020204030204" charset="0"/>
              </a:rPr>
              <a:t>请输入 </a:t>
            </a:r>
            <a:r>
              <a:rPr lang="en-US" altLang="x-none" sz="1200" dirty="0">
                <a:latin typeface="Consolas" panose="020B0609020204030204" charset="0"/>
              </a:rPr>
              <a:t>--&gt; ')</a:t>
            </a:r>
          </a:p>
          <a:p>
            <a:pPr>
              <a:spcBef>
                <a:spcPct val="0"/>
              </a:spcBef>
              <a:buNone/>
            </a:pPr>
            <a:r>
              <a:rPr lang="en-US" altLang="x-none" sz="1200" dirty="0">
                <a:latin typeface="Consolas" panose="020B0609020204030204" charset="0"/>
              </a:rPr>
              <a:t>    if len(s) &lt; 3:</a:t>
            </a:r>
          </a:p>
          <a:p>
            <a:pPr>
              <a:spcBef>
                <a:spcPct val="0"/>
              </a:spcBef>
              <a:buNone/>
            </a:pPr>
            <a:r>
              <a:rPr lang="en-US" altLang="x-none" sz="1200" dirty="0">
                <a:latin typeface="Consolas" panose="020B0609020204030204" charset="0"/>
              </a:rPr>
              <a:t>        raise ShortInputException(len(s), 3)</a:t>
            </a:r>
          </a:p>
          <a:p>
            <a:pPr>
              <a:spcBef>
                <a:spcPct val="0"/>
              </a:spcBef>
              <a:buNone/>
            </a:pPr>
            <a:r>
              <a:rPr lang="en-US" altLang="x-none" sz="1200" dirty="0">
                <a:latin typeface="Consolas" panose="020B0609020204030204" charset="0"/>
              </a:rPr>
              <a:t>except EOFError: 		</a:t>
            </a:r>
          </a:p>
          <a:p>
            <a:pPr>
              <a:spcBef>
                <a:spcPct val="0"/>
              </a:spcBef>
              <a:buNone/>
            </a:pPr>
            <a:r>
              <a:rPr lang="en-US" altLang="x-none" sz="1200" dirty="0">
                <a:latin typeface="Consolas" panose="020B0609020204030204" charset="0"/>
              </a:rPr>
              <a:t>    print('</a:t>
            </a:r>
            <a:r>
              <a:rPr lang="zh-CN" altLang="en-US" sz="1200" dirty="0">
                <a:latin typeface="Consolas" panose="020B0609020204030204" charset="0"/>
              </a:rPr>
              <a:t>你输入了一个结束标记</a:t>
            </a:r>
            <a:r>
              <a:rPr lang="en-US" altLang="x-none" sz="1200" dirty="0">
                <a:latin typeface="Consolas" panose="020B0609020204030204" charset="0"/>
              </a:rPr>
              <a:t>EOF')</a:t>
            </a:r>
          </a:p>
          <a:p>
            <a:pPr>
              <a:spcBef>
                <a:spcPct val="0"/>
              </a:spcBef>
              <a:buNone/>
            </a:pPr>
            <a:r>
              <a:rPr lang="en-US" altLang="x-none" sz="1200" dirty="0">
                <a:latin typeface="Consolas" panose="020B0609020204030204" charset="0"/>
              </a:rPr>
              <a:t>except ShortInputException as x:				</a:t>
            </a:r>
          </a:p>
          <a:p>
            <a:pPr>
              <a:spcBef>
                <a:spcPct val="0"/>
              </a:spcBef>
              <a:buNone/>
            </a:pPr>
            <a:r>
              <a:rPr lang="en-US" altLang="x-none" sz="1200" dirty="0">
                <a:latin typeface="Consolas" panose="020B0609020204030204" charset="0"/>
              </a:rPr>
              <a:t>    print('ShortInputException: </a:t>
            </a:r>
            <a:r>
              <a:rPr lang="zh-CN" altLang="en-US" sz="1200" dirty="0">
                <a:latin typeface="Consolas" panose="020B0609020204030204" charset="0"/>
              </a:rPr>
              <a:t>长度是 </a:t>
            </a:r>
            <a:r>
              <a:rPr lang="en-US" altLang="x-none" sz="1200" dirty="0">
                <a:latin typeface="Consolas" panose="020B0609020204030204" charset="0"/>
              </a:rPr>
              <a:t>%d, </a:t>
            </a:r>
            <a:r>
              <a:rPr lang="zh-CN" altLang="en-US" sz="1200" dirty="0">
                <a:latin typeface="Consolas" panose="020B0609020204030204" charset="0"/>
              </a:rPr>
              <a:t>至少应是 </a:t>
            </a:r>
            <a:r>
              <a:rPr lang="en-US" altLang="x-none" sz="1200" dirty="0">
                <a:latin typeface="Consolas" panose="020B0609020204030204" charset="0"/>
              </a:rPr>
              <a:t>%d' % (x.length, x.atleast))</a:t>
            </a:r>
          </a:p>
          <a:p>
            <a:pPr>
              <a:spcBef>
                <a:spcPct val="0"/>
              </a:spcBef>
              <a:buNone/>
            </a:pPr>
            <a:r>
              <a:rPr lang="en-US" altLang="x-none" sz="1200" dirty="0">
                <a:latin typeface="Consolas" panose="020B0609020204030204" charset="0"/>
              </a:rPr>
              <a:t>else:</a:t>
            </a:r>
          </a:p>
          <a:p>
            <a:pPr>
              <a:spcBef>
                <a:spcPct val="0"/>
              </a:spcBef>
              <a:buNone/>
            </a:pPr>
            <a:r>
              <a:rPr lang="en-US" altLang="x-none" sz="1200" dirty="0">
                <a:latin typeface="Consolas" panose="020B0609020204030204" charset="0"/>
              </a:rPr>
              <a:t>    print ('</a:t>
            </a:r>
            <a:r>
              <a:rPr lang="zh-CN" altLang="en-US" sz="1200" dirty="0">
                <a:latin typeface="Consolas" panose="020B0609020204030204" charset="0"/>
              </a:rPr>
              <a:t>没有异常发生</a:t>
            </a:r>
            <a:r>
              <a:rPr lang="en-US" altLang="x-none" sz="1200" dirty="0">
                <a:latin typeface="Consolas" panose="020B0609020204030204" charset="0"/>
              </a:rPr>
              <a:t>.')</a:t>
            </a:r>
          </a:p>
        </p:txBody>
      </p:sp>
      <p:sp>
        <p:nvSpPr>
          <p:cNvPr id="2" name="灯片编号占位符 1">
            <a:extLst>
              <a:ext uri="{FF2B5EF4-FFF2-40B4-BE49-F238E27FC236}">
                <a16:creationId xmlns:a16="http://schemas.microsoft.com/office/drawing/2014/main" id="{75721928-7FF0-4399-8DA6-03CB5ED6CA1F}"/>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11</a:t>
            </a:fld>
            <a:endParaRPr lang="zh-CN" altLang="en-US" strike="noStrike"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26625"/>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8.2 </a:t>
            </a:r>
            <a:r>
              <a:rPr lang="en-US" altLang="x-none" kern="1200" baseline="0" dirty="0">
                <a:latin typeface="+mj-lt"/>
                <a:ea typeface="+mj-ea"/>
                <a:cs typeface="+mj-cs"/>
              </a:rPr>
              <a:t>Python</a:t>
            </a:r>
            <a:r>
              <a:rPr lang="zh-CN" altLang="en-US" kern="1200" baseline="0" dirty="0">
                <a:latin typeface="+mj-lt"/>
                <a:ea typeface="+mj-ea"/>
                <a:cs typeface="+mj-cs"/>
              </a:rPr>
              <a:t>中的异常类</a:t>
            </a:r>
          </a:p>
        </p:txBody>
      </p:sp>
      <p:sp>
        <p:nvSpPr>
          <p:cNvPr id="32770" name="文本占位符 26626"/>
          <p:cNvSpPr>
            <a:spLocks noGrp="1"/>
          </p:cNvSpPr>
          <p:nvPr>
            <p:ph idx="1"/>
          </p:nvPr>
        </p:nvSpPr>
        <p:spPr/>
        <p:txBody>
          <a:bodyPr anchor="t"/>
          <a:lstStyle/>
          <a:p>
            <a:pPr>
              <a:spcBef>
                <a:spcPct val="0"/>
              </a:spcBef>
              <a:buFont typeface="Wingdings" panose="05000000000000000000" charset="0"/>
              <a:buChar char="§"/>
            </a:pPr>
            <a:r>
              <a:rPr lang="zh-CN" altLang="en-US" sz="1800" dirty="0"/>
              <a:t>再例如</a:t>
            </a:r>
          </a:p>
          <a:p>
            <a:pPr>
              <a:spcBef>
                <a:spcPct val="0"/>
              </a:spcBef>
              <a:buNone/>
            </a:pPr>
            <a:endParaRPr lang="zh-CN" altLang="en-US" sz="1350" dirty="0">
              <a:latin typeface="Consolas" panose="020B0609020204030204" charset="0"/>
            </a:endParaRPr>
          </a:p>
          <a:p>
            <a:pPr>
              <a:spcBef>
                <a:spcPct val="0"/>
              </a:spcBef>
              <a:buNone/>
            </a:pPr>
            <a:r>
              <a:rPr lang="zh-CN" altLang="en-US" sz="1350" dirty="0">
                <a:latin typeface="Consolas" panose="020B0609020204030204" charset="0"/>
              </a:rPr>
              <a:t>&gt;&gt;&gt; class MyError(Exception):</a:t>
            </a:r>
          </a:p>
          <a:p>
            <a:pPr>
              <a:spcBef>
                <a:spcPct val="0"/>
              </a:spcBef>
              <a:buNone/>
            </a:pPr>
            <a:r>
              <a:rPr lang="en-US" altLang="x-none" sz="1350" dirty="0">
                <a:latin typeface="Consolas" panose="020B0609020204030204" charset="0"/>
              </a:rPr>
              <a:t>    </a:t>
            </a:r>
            <a:r>
              <a:rPr lang="zh-CN" altLang="en-US" sz="1350" dirty="0">
                <a:latin typeface="Consolas" panose="020B0609020204030204" charset="0"/>
              </a:rPr>
              <a:t>def __init__(self, value):</a:t>
            </a:r>
          </a:p>
          <a:p>
            <a:pPr>
              <a:spcBef>
                <a:spcPct val="0"/>
              </a:spcBef>
              <a:buNone/>
            </a:pPr>
            <a:r>
              <a:rPr lang="en-US" altLang="x-none" sz="1350" dirty="0">
                <a:latin typeface="Consolas" panose="020B0609020204030204" charset="0"/>
              </a:rPr>
              <a:t>        </a:t>
            </a:r>
            <a:r>
              <a:rPr lang="zh-CN" altLang="en-US" sz="1350" dirty="0">
                <a:latin typeface="Consolas" panose="020B0609020204030204" charset="0"/>
              </a:rPr>
              <a:t>self.value = value</a:t>
            </a:r>
          </a:p>
          <a:p>
            <a:pPr>
              <a:spcBef>
                <a:spcPct val="0"/>
              </a:spcBef>
              <a:buNone/>
            </a:pPr>
            <a:r>
              <a:rPr lang="en-US" altLang="x-none" sz="1350" dirty="0">
                <a:latin typeface="Consolas" panose="020B0609020204030204" charset="0"/>
              </a:rPr>
              <a:t>    </a:t>
            </a:r>
            <a:r>
              <a:rPr lang="zh-CN" altLang="en-US" sz="1350" dirty="0">
                <a:latin typeface="Consolas" panose="020B0609020204030204" charset="0"/>
              </a:rPr>
              <a:t>def __str__(self):</a:t>
            </a:r>
          </a:p>
          <a:p>
            <a:pPr>
              <a:spcBef>
                <a:spcPct val="0"/>
              </a:spcBef>
              <a:buNone/>
            </a:pPr>
            <a:r>
              <a:rPr lang="en-US" altLang="x-none" sz="1350" dirty="0">
                <a:latin typeface="Consolas" panose="020B0609020204030204" charset="0"/>
              </a:rPr>
              <a:t>        </a:t>
            </a:r>
            <a:r>
              <a:rPr lang="zh-CN" altLang="en-US" sz="1350" dirty="0">
                <a:latin typeface="Consolas" panose="020B0609020204030204" charset="0"/>
              </a:rPr>
              <a:t>return repr(self.value)</a:t>
            </a:r>
          </a:p>
          <a:p>
            <a:pPr>
              <a:spcBef>
                <a:spcPct val="0"/>
              </a:spcBef>
              <a:buNone/>
            </a:pPr>
            <a:endParaRPr lang="zh-CN" altLang="en-US" sz="1350" dirty="0">
              <a:latin typeface="Consolas" panose="020B0609020204030204" charset="0"/>
            </a:endParaRPr>
          </a:p>
          <a:p>
            <a:pPr>
              <a:spcBef>
                <a:spcPct val="0"/>
              </a:spcBef>
              <a:buNone/>
            </a:pPr>
            <a:r>
              <a:rPr lang="zh-CN" altLang="en-US" sz="1350" dirty="0">
                <a:latin typeface="Consolas" panose="020B0609020204030204" charset="0"/>
              </a:rPr>
              <a:t>&gt;&gt;&gt; try:</a:t>
            </a:r>
          </a:p>
          <a:p>
            <a:pPr>
              <a:spcBef>
                <a:spcPct val="0"/>
              </a:spcBef>
              <a:buNone/>
            </a:pPr>
            <a:r>
              <a:rPr lang="en-US" altLang="x-none" sz="1350" dirty="0">
                <a:latin typeface="Consolas" panose="020B0609020204030204" charset="0"/>
              </a:rPr>
              <a:t>    </a:t>
            </a:r>
            <a:r>
              <a:rPr lang="zh-CN" altLang="en-US" sz="1350" dirty="0">
                <a:latin typeface="Consolas" panose="020B0609020204030204" charset="0"/>
              </a:rPr>
              <a:t>raise MyError(2*2)</a:t>
            </a:r>
          </a:p>
          <a:p>
            <a:pPr>
              <a:spcBef>
                <a:spcPct val="0"/>
              </a:spcBef>
              <a:buNone/>
            </a:pPr>
            <a:r>
              <a:rPr lang="zh-CN" altLang="en-US" sz="1350" dirty="0">
                <a:latin typeface="Consolas" panose="020B0609020204030204" charset="0"/>
              </a:rPr>
              <a:t>except MyError as e:</a:t>
            </a:r>
          </a:p>
          <a:p>
            <a:pPr>
              <a:spcBef>
                <a:spcPct val="0"/>
              </a:spcBef>
              <a:buNone/>
            </a:pPr>
            <a:r>
              <a:rPr lang="en-US" altLang="x-none" sz="1350" dirty="0">
                <a:latin typeface="Consolas" panose="020B0609020204030204" charset="0"/>
              </a:rPr>
              <a:t>    </a:t>
            </a:r>
            <a:r>
              <a:rPr lang="zh-CN" altLang="en-US" sz="1350" dirty="0">
                <a:latin typeface="Consolas" panose="020B0609020204030204" charset="0"/>
              </a:rPr>
              <a:t>print('My exception occurred, value:', e.value)</a:t>
            </a:r>
          </a:p>
          <a:p>
            <a:pPr>
              <a:spcBef>
                <a:spcPct val="0"/>
              </a:spcBef>
              <a:buNone/>
            </a:pPr>
            <a:endParaRPr lang="zh-CN" altLang="en-US" sz="1350" dirty="0">
              <a:latin typeface="Consolas" panose="020B0609020204030204" charset="0"/>
            </a:endParaRPr>
          </a:p>
          <a:p>
            <a:pPr>
              <a:spcBef>
                <a:spcPct val="0"/>
              </a:spcBef>
              <a:buNone/>
            </a:pPr>
            <a:r>
              <a:rPr lang="zh-CN" altLang="en-US" sz="1350" dirty="0">
                <a:solidFill>
                  <a:srgbClr val="00B0F0"/>
                </a:solidFill>
                <a:latin typeface="Consolas" panose="020B0609020204030204" charset="0"/>
              </a:rPr>
              <a:t>My exception occurred, value: 4</a:t>
            </a:r>
          </a:p>
        </p:txBody>
      </p:sp>
      <p:sp>
        <p:nvSpPr>
          <p:cNvPr id="2" name="灯片编号占位符 1">
            <a:extLst>
              <a:ext uri="{FF2B5EF4-FFF2-40B4-BE49-F238E27FC236}">
                <a16:creationId xmlns:a16="http://schemas.microsoft.com/office/drawing/2014/main" id="{C3B4508E-E965-4126-9386-08C12C232B43}"/>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12</a:t>
            </a:fld>
            <a:endParaRPr lang="zh-CN" altLang="en-US" strike="noStrike" noProof="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27649"/>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8.2 </a:t>
            </a:r>
            <a:r>
              <a:rPr lang="en-US" altLang="x-none" kern="1200" baseline="0" dirty="0">
                <a:latin typeface="+mj-lt"/>
                <a:ea typeface="+mj-ea"/>
                <a:cs typeface="+mj-cs"/>
              </a:rPr>
              <a:t>Python</a:t>
            </a:r>
            <a:r>
              <a:rPr lang="zh-CN" altLang="en-US" kern="1200" baseline="0" dirty="0">
                <a:latin typeface="+mj-lt"/>
                <a:ea typeface="+mj-ea"/>
                <a:cs typeface="+mj-cs"/>
              </a:rPr>
              <a:t>中的异常类</a:t>
            </a:r>
          </a:p>
        </p:txBody>
      </p:sp>
      <p:sp>
        <p:nvSpPr>
          <p:cNvPr id="31746" name="文本占位符 27650"/>
          <p:cNvSpPr>
            <a:spLocks noGrp="1"/>
          </p:cNvSpPr>
          <p:nvPr>
            <p:ph idx="1"/>
          </p:nvPr>
        </p:nvSpPr>
        <p:spPr/>
        <p:txBody>
          <a:bodyPr anchor="t"/>
          <a:lstStyle/>
          <a:p>
            <a:pPr fontAlgn="base">
              <a:lnSpc>
                <a:spcPct val="80000"/>
              </a:lnSpc>
              <a:buFont typeface="Wingdings" panose="05000000000000000000" charset="0"/>
              <a:buChar char="§"/>
            </a:pPr>
            <a:r>
              <a:rPr lang="zh-CN" altLang="en-US" sz="1800" strike="noStrike" noProof="1"/>
              <a:t>如果自己编写的某个模块需要抛出多个不同的异常，可以先创建一个基类，再创建多个派生类分别表示不同的异常。</a:t>
            </a:r>
          </a:p>
          <a:p>
            <a:pPr marL="152400" indent="-152400" fontAlgn="base">
              <a:lnSpc>
                <a:spcPct val="80000"/>
              </a:lnSpc>
              <a:buNone/>
            </a:pPr>
            <a:endParaRPr lang="zh-CN" altLang="en-US" sz="1350" strike="noStrike" noProof="1">
              <a:latin typeface="Consolas" panose="020B0609020204030204" charset="0"/>
            </a:endParaRPr>
          </a:p>
          <a:p>
            <a:pPr marL="152400" indent="-152400" fontAlgn="base">
              <a:lnSpc>
                <a:spcPct val="80000"/>
              </a:lnSpc>
              <a:buNone/>
            </a:pPr>
            <a:r>
              <a:rPr lang="zh-CN" altLang="en-US" sz="1350" strike="noStrike" noProof="1">
                <a:latin typeface="Consolas" panose="020B0609020204030204" charset="0"/>
              </a:rPr>
              <a:t>class Error(Exception):</a:t>
            </a:r>
          </a:p>
          <a:p>
            <a:pPr marL="152400" indent="-152400" fontAlgn="base">
              <a:lnSpc>
                <a:spcPct val="80000"/>
              </a:lnSpc>
              <a:buNone/>
            </a:pPr>
            <a:r>
              <a:rPr lang="zh-CN" altLang="en-US" sz="1350" strike="noStrike" noProof="1">
                <a:latin typeface="Consolas" panose="020B0609020204030204" charset="0"/>
              </a:rPr>
              <a:t>    pass</a:t>
            </a:r>
          </a:p>
          <a:p>
            <a:pPr marL="152400" indent="-152400" fontAlgn="base">
              <a:lnSpc>
                <a:spcPct val="80000"/>
              </a:lnSpc>
              <a:buNone/>
            </a:pPr>
            <a:endParaRPr lang="zh-CN" altLang="en-US" sz="1350" strike="noStrike" noProof="1">
              <a:latin typeface="Consolas" panose="020B0609020204030204" charset="0"/>
            </a:endParaRPr>
          </a:p>
          <a:p>
            <a:pPr marL="152400" indent="-152400" fontAlgn="base">
              <a:lnSpc>
                <a:spcPct val="80000"/>
              </a:lnSpc>
              <a:buNone/>
            </a:pPr>
            <a:r>
              <a:rPr lang="zh-CN" altLang="en-US" sz="1350" strike="noStrike" noProof="1">
                <a:latin typeface="Consolas" panose="020B0609020204030204" charset="0"/>
              </a:rPr>
              <a:t>class InputError(Error):</a:t>
            </a:r>
          </a:p>
          <a:p>
            <a:pPr marL="152400" indent="-152400" fontAlgn="base">
              <a:lnSpc>
                <a:spcPct val="80000"/>
              </a:lnSpc>
              <a:buNone/>
            </a:pPr>
            <a:r>
              <a:rPr lang="zh-CN" altLang="en-US" sz="1350" strike="noStrike" noProof="1">
                <a:latin typeface="Consolas" panose="020B0609020204030204" charset="0"/>
              </a:rPr>
              <a:t>    def __init__(self, expression, message):</a:t>
            </a:r>
          </a:p>
          <a:p>
            <a:pPr marL="152400" indent="-152400" fontAlgn="base">
              <a:lnSpc>
                <a:spcPct val="80000"/>
              </a:lnSpc>
              <a:buNone/>
            </a:pPr>
            <a:r>
              <a:rPr lang="zh-CN" altLang="en-US" sz="1350" strike="noStrike" noProof="1">
                <a:latin typeface="Consolas" panose="020B0609020204030204" charset="0"/>
              </a:rPr>
              <a:t>        self.expression = expression</a:t>
            </a:r>
          </a:p>
          <a:p>
            <a:pPr marL="152400" indent="-152400" fontAlgn="base">
              <a:lnSpc>
                <a:spcPct val="80000"/>
              </a:lnSpc>
              <a:buNone/>
            </a:pPr>
            <a:r>
              <a:rPr lang="zh-CN" altLang="en-US" sz="1350" strike="noStrike" noProof="1">
                <a:latin typeface="Consolas" panose="020B0609020204030204" charset="0"/>
              </a:rPr>
              <a:t>        self.message = message</a:t>
            </a:r>
          </a:p>
          <a:p>
            <a:pPr marL="152400" indent="-152400" fontAlgn="base">
              <a:lnSpc>
                <a:spcPct val="80000"/>
              </a:lnSpc>
              <a:buNone/>
            </a:pPr>
            <a:endParaRPr lang="zh-CN" altLang="en-US" sz="1350" strike="noStrike" noProof="1">
              <a:latin typeface="Consolas" panose="020B0609020204030204" charset="0"/>
            </a:endParaRPr>
          </a:p>
          <a:p>
            <a:pPr marL="152400" indent="-152400" fontAlgn="base">
              <a:lnSpc>
                <a:spcPct val="80000"/>
              </a:lnSpc>
              <a:buNone/>
            </a:pPr>
            <a:r>
              <a:rPr lang="zh-CN" altLang="en-US" sz="1350" strike="noStrike" noProof="1">
                <a:latin typeface="Consolas" panose="020B0609020204030204" charset="0"/>
              </a:rPr>
              <a:t>class TransitionError(Error):</a:t>
            </a:r>
          </a:p>
          <a:p>
            <a:pPr marL="152400" indent="-152400" fontAlgn="base">
              <a:lnSpc>
                <a:spcPct val="80000"/>
              </a:lnSpc>
              <a:buNone/>
            </a:pPr>
            <a:r>
              <a:rPr lang="zh-CN" altLang="en-US" sz="1350" strike="noStrike" noProof="1">
                <a:latin typeface="Consolas" panose="020B0609020204030204" charset="0"/>
              </a:rPr>
              <a:t>    def __init__(self, previous, next, message):</a:t>
            </a:r>
          </a:p>
          <a:p>
            <a:pPr marL="152400" indent="-152400" fontAlgn="base">
              <a:lnSpc>
                <a:spcPct val="80000"/>
              </a:lnSpc>
              <a:buNone/>
            </a:pPr>
            <a:r>
              <a:rPr lang="zh-CN" altLang="en-US" sz="1350" strike="noStrike" noProof="1">
                <a:latin typeface="Consolas" panose="020B0609020204030204" charset="0"/>
              </a:rPr>
              <a:t>        self.previous = previous</a:t>
            </a:r>
          </a:p>
          <a:p>
            <a:pPr marL="152400" indent="-152400" fontAlgn="base">
              <a:lnSpc>
                <a:spcPct val="80000"/>
              </a:lnSpc>
              <a:buNone/>
            </a:pPr>
            <a:r>
              <a:rPr lang="zh-CN" altLang="en-US" sz="1350" strike="noStrike" noProof="1">
                <a:latin typeface="Consolas" panose="020B0609020204030204" charset="0"/>
              </a:rPr>
              <a:t>        self.next = next</a:t>
            </a:r>
          </a:p>
          <a:p>
            <a:pPr marL="152400" indent="-152400" fontAlgn="base">
              <a:lnSpc>
                <a:spcPct val="80000"/>
              </a:lnSpc>
              <a:buNone/>
            </a:pPr>
            <a:r>
              <a:rPr lang="zh-CN" altLang="en-US" sz="1350" strike="noStrike" noProof="1">
                <a:latin typeface="Consolas" panose="020B0609020204030204" charset="0"/>
              </a:rPr>
              <a:t>        self.message = message</a:t>
            </a:r>
          </a:p>
        </p:txBody>
      </p:sp>
      <p:sp>
        <p:nvSpPr>
          <p:cNvPr id="2" name="灯片编号占位符 1">
            <a:extLst>
              <a:ext uri="{FF2B5EF4-FFF2-40B4-BE49-F238E27FC236}">
                <a16:creationId xmlns:a16="http://schemas.microsoft.com/office/drawing/2014/main" id="{7BB6D02D-5809-4358-9235-A1B89883101C}"/>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13</a:t>
            </a:fld>
            <a:endParaRPr lang="zh-CN" altLang="en-US" strike="noStrike" noProof="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28673"/>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8.3.1 try...except结构</a:t>
            </a:r>
          </a:p>
        </p:txBody>
      </p:sp>
      <p:sp>
        <p:nvSpPr>
          <p:cNvPr id="28675" name="文本占位符 28674"/>
          <p:cNvSpPr>
            <a:spLocks noGrp="1"/>
          </p:cNvSpPr>
          <p:nvPr>
            <p:ph idx="1"/>
          </p:nvPr>
        </p:nvSpPr>
        <p:spPr/>
        <p:txBody>
          <a:bodyPr/>
          <a:lstStyle/>
          <a:p>
            <a:pPr fontAlgn="base">
              <a:lnSpc>
                <a:spcPct val="90000"/>
              </a:lnSpc>
              <a:buFont typeface="Wingdings" panose="05000000000000000000" charset="0"/>
              <a:buChar char="v"/>
            </a:pPr>
            <a:r>
              <a:rPr lang="en-US" altLang="x-none" sz="1800" strike="noStrike" noProof="1">
                <a:solidFill>
                  <a:srgbClr val="FF0000"/>
                </a:solidFill>
                <a:effectLst/>
                <a:ea typeface="宋体" panose="02010600030101010101" pitchFamily="2" charset="-122"/>
              </a:rPr>
              <a:t>try</a:t>
            </a:r>
            <a:r>
              <a:rPr lang="zh-CN" altLang="en-US" sz="1800" strike="noStrike" noProof="1">
                <a:solidFill>
                  <a:srgbClr val="FF0000"/>
                </a:solidFill>
                <a:effectLst/>
                <a:ea typeface="宋体" panose="02010600030101010101" pitchFamily="2" charset="-122"/>
              </a:rPr>
              <a:t>子句中的代码块放置可能出现异常的语句</a:t>
            </a:r>
            <a:r>
              <a:rPr lang="zh-CN" altLang="en-US" sz="1800" strike="noStrike" noProof="1">
                <a:effectLst/>
                <a:ea typeface="宋体" panose="02010600030101010101" pitchFamily="2" charset="-122"/>
              </a:rPr>
              <a:t>，</a:t>
            </a:r>
            <a:r>
              <a:rPr lang="en-US" altLang="x-none" sz="1800" strike="noStrike" noProof="1">
                <a:effectLst/>
                <a:ea typeface="宋体" panose="02010600030101010101" pitchFamily="2" charset="-122"/>
              </a:rPr>
              <a:t>except</a:t>
            </a:r>
            <a:r>
              <a:rPr lang="zh-CN" altLang="en-US" sz="1800" strike="noStrike" noProof="1">
                <a:effectLst/>
                <a:ea typeface="宋体" panose="02010600030101010101" pitchFamily="2" charset="-122"/>
              </a:rPr>
              <a:t>子句中的代码块处理异常。</a:t>
            </a:r>
          </a:p>
          <a:p>
            <a:pPr marL="1905" indent="-1905" fontAlgn="base">
              <a:lnSpc>
                <a:spcPct val="90000"/>
              </a:lnSpc>
              <a:buNone/>
            </a:pPr>
            <a:r>
              <a:rPr lang="en-US" altLang="x-none" sz="1500" strike="noStrike" noProof="1">
                <a:effectLst/>
                <a:latin typeface="Consolas" panose="020B0609020204030204" charset="0"/>
                <a:ea typeface="宋体" panose="02010600030101010101" pitchFamily="2" charset="-122"/>
              </a:rPr>
              <a:t>try:</a:t>
            </a:r>
          </a:p>
          <a:p>
            <a:pPr marL="1905" indent="-1905" fontAlgn="base">
              <a:lnSpc>
                <a:spcPct val="90000"/>
              </a:lnSpc>
              <a:buNone/>
            </a:pPr>
            <a:r>
              <a:rPr lang="en-US" altLang="x-none" sz="1500" strike="noStrike" noProof="1">
                <a:effectLst/>
                <a:latin typeface="Consolas" panose="020B0609020204030204" charset="0"/>
                <a:ea typeface="宋体" panose="02010600030101010101" pitchFamily="2" charset="-122"/>
              </a:rPr>
              <a:t>	    try</a:t>
            </a:r>
            <a:r>
              <a:rPr lang="zh-CN" altLang="en-US" sz="1500" strike="noStrike" noProof="1">
                <a:effectLst/>
                <a:latin typeface="Consolas" panose="020B0609020204030204" charset="0"/>
                <a:ea typeface="宋体" panose="02010600030101010101" pitchFamily="2" charset="-122"/>
              </a:rPr>
              <a:t>块			       </a:t>
            </a:r>
            <a:r>
              <a:rPr lang="en-US" altLang="x-none" sz="1500" strike="noStrike" noProof="1">
                <a:effectLst/>
                <a:latin typeface="Consolas" panose="020B0609020204030204" charset="0"/>
                <a:ea typeface="宋体" panose="02010600030101010101" pitchFamily="2" charset="-122"/>
              </a:rPr>
              <a:t>#</a:t>
            </a:r>
            <a:r>
              <a:rPr lang="zh-CN" altLang="en-US" sz="1500" strike="noStrike" noProof="1">
                <a:effectLst/>
                <a:latin typeface="Consolas" panose="020B0609020204030204" charset="0"/>
                <a:ea typeface="宋体" panose="02010600030101010101" pitchFamily="2" charset="-122"/>
              </a:rPr>
              <a:t>被监控的语句</a:t>
            </a:r>
          </a:p>
          <a:p>
            <a:pPr marL="1905" indent="-1905" fontAlgn="base">
              <a:lnSpc>
                <a:spcPct val="90000"/>
              </a:lnSpc>
              <a:buNone/>
            </a:pPr>
            <a:r>
              <a:rPr lang="en-US" altLang="x-none" sz="1500" strike="noStrike" noProof="1">
                <a:effectLst/>
                <a:latin typeface="Consolas" panose="020B0609020204030204" charset="0"/>
                <a:ea typeface="宋体" panose="02010600030101010101" pitchFamily="2" charset="-122"/>
              </a:rPr>
              <a:t>except Exception[ as reason]:</a:t>
            </a:r>
          </a:p>
          <a:p>
            <a:pPr marL="1905" indent="-1905" fontAlgn="base">
              <a:lnSpc>
                <a:spcPct val="90000"/>
              </a:lnSpc>
              <a:buNone/>
            </a:pPr>
            <a:r>
              <a:rPr lang="en-US" altLang="x-none" sz="1500" strike="noStrike" noProof="1">
                <a:effectLst/>
                <a:latin typeface="Consolas" panose="020B0609020204030204" charset="0"/>
                <a:ea typeface="宋体" panose="02010600030101010101" pitchFamily="2" charset="-122"/>
              </a:rPr>
              <a:t>	    except</a:t>
            </a:r>
            <a:r>
              <a:rPr lang="zh-CN" altLang="en-US" sz="1500" strike="noStrike" noProof="1">
                <a:effectLst/>
                <a:latin typeface="Consolas" panose="020B0609020204030204" charset="0"/>
                <a:ea typeface="宋体" panose="02010600030101010101" pitchFamily="2" charset="-122"/>
              </a:rPr>
              <a:t>块		             </a:t>
            </a:r>
            <a:r>
              <a:rPr lang="en-US" altLang="x-none" sz="1500" strike="noStrike" noProof="1">
                <a:effectLst/>
                <a:latin typeface="Consolas" panose="020B0609020204030204" charset="0"/>
                <a:ea typeface="宋体" panose="02010600030101010101" pitchFamily="2" charset="-122"/>
              </a:rPr>
              <a:t>#</a:t>
            </a:r>
            <a:r>
              <a:rPr lang="zh-CN" altLang="en-US" sz="1500" strike="noStrike" noProof="1">
                <a:effectLst/>
                <a:latin typeface="Consolas" panose="020B0609020204030204" charset="0"/>
                <a:ea typeface="宋体" panose="02010600030101010101" pitchFamily="2" charset="-122"/>
              </a:rPr>
              <a:t>处理异常的语句</a:t>
            </a:r>
          </a:p>
          <a:p>
            <a:pPr marL="1905" indent="-1905" fontAlgn="base">
              <a:lnSpc>
                <a:spcPct val="90000"/>
              </a:lnSpc>
              <a:buNone/>
            </a:pPr>
            <a:endParaRPr lang="zh-CN" altLang="en-US" sz="1350" strike="noStrike" noProof="1">
              <a:effectLst/>
              <a:latin typeface="Consolas" panose="020B0609020204030204" charset="0"/>
              <a:ea typeface="宋体" panose="02010600030101010101" pitchFamily="2" charset="-122"/>
            </a:endParaRPr>
          </a:p>
          <a:p>
            <a:pPr fontAlgn="base">
              <a:lnSpc>
                <a:spcPct val="90000"/>
              </a:lnSpc>
              <a:buFont typeface="Wingdings" panose="05000000000000000000" charset="0"/>
              <a:buChar char="§"/>
            </a:pPr>
            <a:r>
              <a:rPr lang="zh-CN" altLang="en-US" sz="1800" strike="noStrike" noProof="1">
                <a:effectLst/>
                <a:ea typeface="宋体" panose="02010600030101010101" pitchFamily="2" charset="-122"/>
              </a:rPr>
              <a:t>需要捕获所有异常时，可以使用</a:t>
            </a:r>
            <a:r>
              <a:rPr lang="en-US" altLang="x-none" sz="1800" strike="noStrike" noProof="1">
                <a:effectLst/>
                <a:ea typeface="宋体" panose="02010600030101010101" pitchFamily="2" charset="-122"/>
              </a:rPr>
              <a:t>BaseException</a:t>
            </a:r>
            <a:endParaRPr lang="zh-CN" altLang="en-US" sz="1800" strike="noStrike" noProof="1">
              <a:effectLst/>
              <a:ea typeface="宋体" panose="02010600030101010101" pitchFamily="2" charset="-122"/>
            </a:endParaRPr>
          </a:p>
          <a:p>
            <a:pPr marL="1905" indent="-1905" fontAlgn="base">
              <a:lnSpc>
                <a:spcPct val="90000"/>
              </a:lnSpc>
              <a:buNone/>
            </a:pPr>
            <a:r>
              <a:rPr lang="zh-CN" altLang="en-US" sz="1500" strike="noStrike" noProof="1">
                <a:effectLst/>
                <a:latin typeface="Consolas" panose="020B0609020204030204" charset="0"/>
                <a:ea typeface="宋体" panose="02010600030101010101" pitchFamily="2" charset="-122"/>
              </a:rPr>
              <a:t>	</a:t>
            </a:r>
            <a:r>
              <a:rPr lang="en-US" altLang="x-none" sz="1500" strike="noStrike" noProof="1">
                <a:effectLst/>
                <a:latin typeface="Consolas" panose="020B0609020204030204" charset="0"/>
                <a:ea typeface="宋体" panose="02010600030101010101" pitchFamily="2" charset="-122"/>
              </a:rPr>
              <a:t>try:</a:t>
            </a:r>
          </a:p>
          <a:p>
            <a:pPr marL="1905" indent="-1905" fontAlgn="base">
              <a:lnSpc>
                <a:spcPct val="90000"/>
              </a:lnSpc>
              <a:buNone/>
            </a:pPr>
            <a:r>
              <a:rPr lang="en-US" altLang="x-none" sz="1500" strike="noStrike" noProof="1">
                <a:effectLst/>
                <a:latin typeface="Consolas" panose="020B0609020204030204" charset="0"/>
                <a:ea typeface="宋体" panose="02010600030101010101" pitchFamily="2" charset="-122"/>
              </a:rPr>
              <a:t>	    try</a:t>
            </a:r>
            <a:r>
              <a:rPr lang="zh-CN" altLang="en-US" sz="1500" strike="noStrike" noProof="1">
                <a:effectLst/>
                <a:latin typeface="Consolas" panose="020B0609020204030204" charset="0"/>
                <a:ea typeface="宋体" panose="02010600030101010101" pitchFamily="2" charset="-122"/>
              </a:rPr>
              <a:t>块</a:t>
            </a:r>
            <a:endParaRPr lang="en-US" altLang="x-none" sz="1500" strike="noStrike" noProof="1">
              <a:effectLst/>
              <a:latin typeface="Consolas" panose="020B0609020204030204" charset="0"/>
              <a:ea typeface="宋体" panose="02010600030101010101" pitchFamily="2" charset="-122"/>
            </a:endParaRPr>
          </a:p>
          <a:p>
            <a:pPr marL="1905" indent="-1905" fontAlgn="base">
              <a:lnSpc>
                <a:spcPct val="90000"/>
              </a:lnSpc>
              <a:buNone/>
            </a:pPr>
            <a:r>
              <a:rPr lang="en-US" altLang="x-none" sz="1500" strike="noStrike" noProof="1">
                <a:effectLst/>
                <a:latin typeface="Consolas" panose="020B0609020204030204" charset="0"/>
                <a:ea typeface="宋体" panose="02010600030101010101" pitchFamily="2" charset="-122"/>
              </a:rPr>
              <a:t>	except BaseException as e:       #</a:t>
            </a:r>
            <a:r>
              <a:rPr lang="zh-CN" altLang="en-US" sz="1500" strike="noStrike" noProof="1">
                <a:solidFill>
                  <a:srgbClr val="FF0000"/>
                </a:solidFill>
                <a:effectLst/>
                <a:latin typeface="Consolas" panose="020B0609020204030204" charset="0"/>
                <a:ea typeface="宋体" panose="02010600030101010101" pitchFamily="2" charset="-122"/>
              </a:rPr>
              <a:t>不建议</a:t>
            </a:r>
            <a:r>
              <a:rPr lang="zh-CN" altLang="en-US" sz="1500" strike="noStrike" noProof="1">
                <a:effectLst/>
                <a:latin typeface="Consolas" panose="020B0609020204030204" charset="0"/>
                <a:ea typeface="宋体" panose="02010600030101010101" pitchFamily="2" charset="-122"/>
              </a:rPr>
              <a:t>这样做</a:t>
            </a:r>
          </a:p>
          <a:p>
            <a:pPr marL="1905" indent="-1905" fontAlgn="base">
              <a:lnSpc>
                <a:spcPct val="90000"/>
              </a:lnSpc>
              <a:buNone/>
            </a:pPr>
            <a:r>
              <a:rPr lang="en-US" altLang="x-none" sz="1500" strike="noStrike" noProof="1">
                <a:effectLst/>
                <a:latin typeface="Consolas" panose="020B0609020204030204" charset="0"/>
                <a:ea typeface="宋体" panose="02010600030101010101" pitchFamily="2" charset="-122"/>
              </a:rPr>
              <a:t>	    except</a:t>
            </a:r>
            <a:r>
              <a:rPr lang="zh-CN" altLang="en-US" sz="1500" strike="noStrike" noProof="1">
                <a:effectLst/>
                <a:latin typeface="Consolas" panose="020B0609020204030204" charset="0"/>
                <a:ea typeface="宋体" panose="02010600030101010101" pitchFamily="2" charset="-122"/>
              </a:rPr>
              <a:t>块</a:t>
            </a:r>
            <a:r>
              <a:rPr lang="en-US" altLang="x-none" sz="1500" strike="noStrike" noProof="1">
                <a:effectLst/>
                <a:latin typeface="Consolas" panose="020B0609020204030204" charset="0"/>
                <a:ea typeface="宋体" panose="02010600030101010101" pitchFamily="2" charset="-122"/>
              </a:rPr>
              <a:t>......		       #</a:t>
            </a:r>
            <a:r>
              <a:rPr lang="zh-CN" altLang="en-US" sz="1500" strike="noStrike" noProof="1">
                <a:effectLst/>
                <a:latin typeface="Consolas" panose="020B0609020204030204" charset="0"/>
                <a:ea typeface="宋体" panose="02010600030101010101" pitchFamily="2" charset="-122"/>
              </a:rPr>
              <a:t>处理所有错误 </a:t>
            </a:r>
          </a:p>
        </p:txBody>
      </p:sp>
      <p:sp>
        <p:nvSpPr>
          <p:cNvPr id="2" name="灯片编号占位符 1">
            <a:extLst>
              <a:ext uri="{FF2B5EF4-FFF2-40B4-BE49-F238E27FC236}">
                <a16:creationId xmlns:a16="http://schemas.microsoft.com/office/drawing/2014/main" id="{91BBACF6-9B85-45B7-B2F0-101FFA1D4EC8}"/>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14</a:t>
            </a:fld>
            <a:endParaRPr lang="zh-CN" altLang="en-US" strike="noStrike" noProof="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29697"/>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8.3.1 try...except结构</a:t>
            </a:r>
          </a:p>
        </p:txBody>
      </p:sp>
      <p:sp>
        <p:nvSpPr>
          <p:cNvPr id="35842" name="文本占位符 29698"/>
          <p:cNvSpPr>
            <a:spLocks noGrp="1"/>
          </p:cNvSpPr>
          <p:nvPr>
            <p:ph idx="1"/>
          </p:nvPr>
        </p:nvSpPr>
        <p:spPr/>
        <p:txBody>
          <a:bodyPr anchor="t"/>
          <a:lstStyle/>
          <a:p>
            <a:pPr>
              <a:lnSpc>
                <a:spcPct val="80000"/>
              </a:lnSpc>
              <a:buFont typeface="Wingdings" panose="05000000000000000000" charset="0"/>
              <a:buChar char="§"/>
            </a:pPr>
            <a:r>
              <a:rPr lang="zh-CN" altLang="en-US" sz="1800" b="1" dirty="0"/>
              <a:t>应用：</a:t>
            </a:r>
            <a:r>
              <a:rPr lang="zh-CN" altLang="en-US" sz="1800" dirty="0"/>
              <a:t>要求用户必须输入数字字符串</a:t>
            </a:r>
          </a:p>
          <a:p>
            <a:pPr>
              <a:lnSpc>
                <a:spcPct val="80000"/>
              </a:lnSpc>
              <a:buNone/>
            </a:pPr>
            <a:endParaRPr lang="zh-CN" altLang="en-US" sz="1350" dirty="0">
              <a:latin typeface="Consolas" panose="020B0609020204030204" charset="0"/>
            </a:endParaRPr>
          </a:p>
          <a:p>
            <a:pPr>
              <a:lnSpc>
                <a:spcPct val="80000"/>
              </a:lnSpc>
              <a:buNone/>
            </a:pPr>
            <a:r>
              <a:rPr lang="zh-CN" altLang="en-US" sz="1500" dirty="0">
                <a:latin typeface="Consolas" panose="020B0609020204030204" charset="0"/>
              </a:rPr>
              <a:t>&gt;&gt;&gt; while True:</a:t>
            </a:r>
          </a:p>
          <a:p>
            <a:pPr>
              <a:lnSpc>
                <a:spcPct val="80000"/>
              </a:lnSpc>
              <a:buNone/>
            </a:pPr>
            <a:r>
              <a:rPr lang="zh-CN" altLang="en-US" sz="1500" dirty="0">
                <a:latin typeface="Consolas" panose="020B0609020204030204" charset="0"/>
              </a:rPr>
              <a:t>    x = input('Please input:')</a:t>
            </a:r>
          </a:p>
          <a:p>
            <a:pPr>
              <a:lnSpc>
                <a:spcPct val="80000"/>
              </a:lnSpc>
              <a:buNone/>
            </a:pPr>
            <a:r>
              <a:rPr lang="zh-CN" altLang="en-US" sz="1500" dirty="0">
                <a:latin typeface="Consolas" panose="020B0609020204030204" charset="0"/>
              </a:rPr>
              <a:t>    try:</a:t>
            </a:r>
          </a:p>
          <a:p>
            <a:pPr>
              <a:lnSpc>
                <a:spcPct val="80000"/>
              </a:lnSpc>
              <a:buNone/>
            </a:pPr>
            <a:r>
              <a:rPr lang="zh-CN" altLang="en-US" sz="1500" dirty="0">
                <a:latin typeface="Consolas" panose="020B0609020204030204" charset="0"/>
              </a:rPr>
              <a:t>        x = int(x)</a:t>
            </a:r>
          </a:p>
          <a:p>
            <a:pPr>
              <a:lnSpc>
                <a:spcPct val="80000"/>
              </a:lnSpc>
              <a:buNone/>
            </a:pPr>
            <a:r>
              <a:rPr lang="zh-CN" altLang="en-US" sz="1500" dirty="0">
                <a:latin typeface="Consolas" panose="020B0609020204030204" charset="0"/>
              </a:rPr>
              <a:t>        print('You have input {0}'.format(x))</a:t>
            </a:r>
          </a:p>
          <a:p>
            <a:pPr>
              <a:lnSpc>
                <a:spcPct val="80000"/>
              </a:lnSpc>
              <a:buNone/>
            </a:pPr>
            <a:r>
              <a:rPr lang="zh-CN" altLang="en-US" sz="1500" dirty="0">
                <a:latin typeface="Consolas" panose="020B0609020204030204" charset="0"/>
              </a:rPr>
              <a:t>        break</a:t>
            </a:r>
          </a:p>
          <a:p>
            <a:pPr>
              <a:lnSpc>
                <a:spcPct val="80000"/>
              </a:lnSpc>
              <a:buNone/>
            </a:pPr>
            <a:r>
              <a:rPr lang="zh-CN" altLang="en-US" sz="1500" dirty="0">
                <a:latin typeface="Consolas" panose="020B0609020204030204" charset="0"/>
              </a:rPr>
              <a:t>    except Exception as e:</a:t>
            </a:r>
          </a:p>
          <a:p>
            <a:pPr>
              <a:lnSpc>
                <a:spcPct val="80000"/>
              </a:lnSpc>
              <a:buNone/>
            </a:pPr>
            <a:r>
              <a:rPr lang="zh-CN" altLang="en-US" sz="1500" dirty="0">
                <a:latin typeface="Consolas" panose="020B0609020204030204" charset="0"/>
              </a:rPr>
              <a:t>        print('Error.')</a:t>
            </a:r>
          </a:p>
        </p:txBody>
      </p:sp>
      <p:sp>
        <p:nvSpPr>
          <p:cNvPr id="2" name="灯片编号占位符 1">
            <a:extLst>
              <a:ext uri="{FF2B5EF4-FFF2-40B4-BE49-F238E27FC236}">
                <a16:creationId xmlns:a16="http://schemas.microsoft.com/office/drawing/2014/main" id="{E80A1D01-DC87-4ABD-9CBD-C748A7DE5C81}"/>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15</a:t>
            </a:fld>
            <a:endParaRPr lang="zh-CN" altLang="en-US" strike="noStrike" noProof="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3072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8.3.1 try...except结构</a:t>
            </a:r>
          </a:p>
        </p:txBody>
      </p:sp>
      <p:sp>
        <p:nvSpPr>
          <p:cNvPr id="36866" name="文本占位符 30722"/>
          <p:cNvSpPr>
            <a:spLocks noGrp="1"/>
          </p:cNvSpPr>
          <p:nvPr>
            <p:ph idx="1"/>
          </p:nvPr>
        </p:nvSpPr>
        <p:spPr/>
        <p:txBody>
          <a:bodyPr anchor="t"/>
          <a:lstStyle/>
          <a:p>
            <a:pPr>
              <a:lnSpc>
                <a:spcPct val="80000"/>
              </a:lnSpc>
              <a:buFont typeface="Wingdings" panose="05000000000000000000" charset="0"/>
              <a:buChar char="§"/>
            </a:pPr>
            <a:r>
              <a:rPr lang="zh-CN" altLang="en-US" sz="1800" dirty="0"/>
              <a:t>except子句可以在异常类名字后指定一个变量。</a:t>
            </a:r>
          </a:p>
          <a:p>
            <a:pPr>
              <a:lnSpc>
                <a:spcPct val="80000"/>
              </a:lnSpc>
              <a:spcBef>
                <a:spcPts val="0"/>
              </a:spcBef>
              <a:buNone/>
            </a:pPr>
            <a:r>
              <a:rPr lang="zh-CN" altLang="en-US" sz="1600" dirty="0">
                <a:latin typeface="Consolas" panose="020B0609020204030204" charset="0"/>
              </a:rPr>
              <a:t>&gt;&gt;&gt; try:</a:t>
            </a:r>
          </a:p>
          <a:p>
            <a:pPr>
              <a:lnSpc>
                <a:spcPct val="80000"/>
              </a:lnSpc>
              <a:spcBef>
                <a:spcPts val="0"/>
              </a:spcBef>
              <a:buNone/>
            </a:pPr>
            <a:r>
              <a:rPr lang="zh-CN" altLang="en-US" sz="1600" dirty="0">
                <a:latin typeface="Consolas" panose="020B0609020204030204" charset="0"/>
              </a:rPr>
              <a:t>    raise Exception('spam', 'eggs')</a:t>
            </a:r>
          </a:p>
          <a:p>
            <a:pPr>
              <a:lnSpc>
                <a:spcPct val="80000"/>
              </a:lnSpc>
              <a:spcBef>
                <a:spcPts val="0"/>
              </a:spcBef>
              <a:buNone/>
            </a:pPr>
            <a:r>
              <a:rPr lang="zh-CN" altLang="en-US" sz="1600" dirty="0">
                <a:latin typeface="Consolas" panose="020B0609020204030204" charset="0"/>
              </a:rPr>
              <a:t>except Exception as inst:</a:t>
            </a:r>
          </a:p>
          <a:p>
            <a:pPr>
              <a:lnSpc>
                <a:spcPct val="80000"/>
              </a:lnSpc>
              <a:spcBef>
                <a:spcPts val="0"/>
              </a:spcBef>
              <a:buNone/>
            </a:pPr>
            <a:r>
              <a:rPr lang="zh-CN" altLang="en-US" sz="1600" dirty="0">
                <a:latin typeface="Consolas" panose="020B0609020204030204" charset="0"/>
              </a:rPr>
              <a:t>    print(type(inst))    # the exception instance</a:t>
            </a:r>
          </a:p>
          <a:p>
            <a:pPr>
              <a:lnSpc>
                <a:spcPct val="80000"/>
              </a:lnSpc>
              <a:spcBef>
                <a:spcPts val="0"/>
              </a:spcBef>
              <a:buNone/>
            </a:pPr>
            <a:r>
              <a:rPr lang="zh-CN" altLang="en-US" sz="1600" dirty="0">
                <a:latin typeface="Consolas" panose="020B0609020204030204" charset="0"/>
              </a:rPr>
              <a:t>    print(inst.args)     # arguments stored in .args</a:t>
            </a:r>
          </a:p>
          <a:p>
            <a:pPr>
              <a:lnSpc>
                <a:spcPct val="80000"/>
              </a:lnSpc>
              <a:spcBef>
                <a:spcPts val="0"/>
              </a:spcBef>
              <a:buNone/>
            </a:pPr>
            <a:r>
              <a:rPr lang="zh-CN" altLang="en-US" sz="1600" dirty="0">
                <a:latin typeface="Consolas" panose="020B0609020204030204" charset="0"/>
              </a:rPr>
              <a:t>    print(inst)          # __str__ allows args to be printed directly,</a:t>
            </a:r>
          </a:p>
          <a:p>
            <a:pPr>
              <a:lnSpc>
                <a:spcPct val="80000"/>
              </a:lnSpc>
              <a:spcBef>
                <a:spcPts val="0"/>
              </a:spcBef>
              <a:buNone/>
            </a:pPr>
            <a:r>
              <a:rPr lang="zh-CN" altLang="en-US" sz="1600" dirty="0">
                <a:latin typeface="Consolas" panose="020B0609020204030204" charset="0"/>
              </a:rPr>
              <a:t>                         # but may be overridden in exception subclasses</a:t>
            </a:r>
          </a:p>
          <a:p>
            <a:pPr>
              <a:lnSpc>
                <a:spcPct val="80000"/>
              </a:lnSpc>
              <a:spcBef>
                <a:spcPts val="0"/>
              </a:spcBef>
              <a:buNone/>
            </a:pPr>
            <a:r>
              <a:rPr lang="zh-CN" altLang="en-US" sz="1600" dirty="0">
                <a:latin typeface="Consolas" panose="020B0609020204030204" charset="0"/>
              </a:rPr>
              <a:t>    x, y = inst.args     # unpack args</a:t>
            </a:r>
          </a:p>
          <a:p>
            <a:pPr>
              <a:lnSpc>
                <a:spcPct val="80000"/>
              </a:lnSpc>
              <a:spcBef>
                <a:spcPts val="0"/>
              </a:spcBef>
              <a:buNone/>
            </a:pPr>
            <a:r>
              <a:rPr lang="zh-CN" altLang="en-US" sz="1600" dirty="0">
                <a:latin typeface="Consolas" panose="020B0609020204030204" charset="0"/>
              </a:rPr>
              <a:t>    print('x =', x)</a:t>
            </a:r>
          </a:p>
          <a:p>
            <a:pPr>
              <a:lnSpc>
                <a:spcPct val="80000"/>
              </a:lnSpc>
              <a:spcBef>
                <a:spcPts val="0"/>
              </a:spcBef>
              <a:buNone/>
            </a:pPr>
            <a:r>
              <a:rPr lang="zh-CN" altLang="en-US" sz="1600" dirty="0">
                <a:latin typeface="Consolas" panose="020B0609020204030204" charset="0"/>
              </a:rPr>
              <a:t>    print('y =', y)</a:t>
            </a:r>
          </a:p>
          <a:p>
            <a:pPr>
              <a:lnSpc>
                <a:spcPct val="80000"/>
              </a:lnSpc>
              <a:spcBef>
                <a:spcPts val="0"/>
              </a:spcBef>
              <a:buNone/>
            </a:pPr>
            <a:r>
              <a:rPr lang="zh-CN" altLang="en-US" sz="1600" dirty="0">
                <a:latin typeface="Consolas" panose="020B0609020204030204" charset="0"/>
              </a:rPr>
              <a:t>   </a:t>
            </a:r>
          </a:p>
          <a:p>
            <a:pPr>
              <a:lnSpc>
                <a:spcPct val="80000"/>
              </a:lnSpc>
              <a:spcBef>
                <a:spcPts val="0"/>
              </a:spcBef>
              <a:buNone/>
            </a:pPr>
            <a:r>
              <a:rPr lang="zh-CN" altLang="en-US" sz="1600" dirty="0">
                <a:solidFill>
                  <a:srgbClr val="00B0F0"/>
                </a:solidFill>
                <a:latin typeface="Consolas" panose="020B0609020204030204" charset="0"/>
              </a:rPr>
              <a:t>&lt;class 'Exception'&gt;</a:t>
            </a:r>
          </a:p>
          <a:p>
            <a:pPr>
              <a:lnSpc>
                <a:spcPct val="80000"/>
              </a:lnSpc>
              <a:spcBef>
                <a:spcPts val="0"/>
              </a:spcBef>
              <a:buNone/>
            </a:pPr>
            <a:r>
              <a:rPr lang="zh-CN" altLang="en-US" sz="1600" dirty="0">
                <a:solidFill>
                  <a:srgbClr val="00B0F0"/>
                </a:solidFill>
                <a:latin typeface="Consolas" panose="020B0609020204030204" charset="0"/>
              </a:rPr>
              <a:t>('spam', 'eggs')</a:t>
            </a:r>
          </a:p>
          <a:p>
            <a:pPr>
              <a:lnSpc>
                <a:spcPct val="80000"/>
              </a:lnSpc>
              <a:spcBef>
                <a:spcPts val="0"/>
              </a:spcBef>
              <a:buNone/>
            </a:pPr>
            <a:r>
              <a:rPr lang="zh-CN" altLang="en-US" sz="1600" dirty="0">
                <a:solidFill>
                  <a:srgbClr val="00B0F0"/>
                </a:solidFill>
                <a:latin typeface="Consolas" panose="020B0609020204030204" charset="0"/>
              </a:rPr>
              <a:t>('spam', 'eggs')</a:t>
            </a:r>
          </a:p>
          <a:p>
            <a:pPr>
              <a:lnSpc>
                <a:spcPct val="80000"/>
              </a:lnSpc>
              <a:spcBef>
                <a:spcPts val="0"/>
              </a:spcBef>
              <a:buNone/>
            </a:pPr>
            <a:r>
              <a:rPr lang="zh-CN" altLang="en-US" sz="1600" dirty="0">
                <a:solidFill>
                  <a:srgbClr val="00B0F0"/>
                </a:solidFill>
                <a:latin typeface="Consolas" panose="020B0609020204030204" charset="0"/>
              </a:rPr>
              <a:t>x = spam</a:t>
            </a:r>
          </a:p>
          <a:p>
            <a:pPr>
              <a:lnSpc>
                <a:spcPct val="80000"/>
              </a:lnSpc>
              <a:spcBef>
                <a:spcPts val="0"/>
              </a:spcBef>
              <a:buNone/>
            </a:pPr>
            <a:r>
              <a:rPr lang="zh-CN" altLang="en-US" sz="1600" dirty="0">
                <a:solidFill>
                  <a:srgbClr val="00B0F0"/>
                </a:solidFill>
                <a:latin typeface="Consolas" panose="020B0609020204030204" charset="0"/>
              </a:rPr>
              <a:t>y = eggs</a:t>
            </a:r>
          </a:p>
        </p:txBody>
      </p:sp>
      <p:sp>
        <p:nvSpPr>
          <p:cNvPr id="2" name="灯片编号占位符 1">
            <a:extLst>
              <a:ext uri="{FF2B5EF4-FFF2-40B4-BE49-F238E27FC236}">
                <a16:creationId xmlns:a16="http://schemas.microsoft.com/office/drawing/2014/main" id="{1E10657E-5E49-462F-8AB3-A7D45888FF91}"/>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16</a:t>
            </a:fld>
            <a:endParaRPr lang="zh-CN" altLang="en-US" strike="noStrike" noProof="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1745"/>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8.3.2 try...except...else结构</a:t>
            </a:r>
          </a:p>
        </p:txBody>
      </p:sp>
      <p:sp>
        <p:nvSpPr>
          <p:cNvPr id="31747" name="文本占位符 31746"/>
          <p:cNvSpPr>
            <a:spLocks noGrp="1"/>
          </p:cNvSpPr>
          <p:nvPr>
            <p:ph idx="1"/>
          </p:nvPr>
        </p:nvSpPr>
        <p:spPr/>
        <p:txBody>
          <a:bodyPr/>
          <a:lstStyle/>
          <a:p>
            <a:pPr fontAlgn="base">
              <a:lnSpc>
                <a:spcPct val="100000"/>
              </a:lnSpc>
              <a:spcBef>
                <a:spcPts val="0"/>
              </a:spcBef>
              <a:buFont typeface="Wingdings" panose="05000000000000000000" charset="0"/>
              <a:buChar char="§"/>
            </a:pPr>
            <a:r>
              <a:rPr lang="zh-CN" altLang="en-US" sz="1800" strike="noStrike" noProof="1">
                <a:effectLst/>
                <a:ea typeface="宋体" panose="02010600030101010101" pitchFamily="2" charset="-122"/>
              </a:rPr>
              <a:t>如果</a:t>
            </a:r>
            <a:r>
              <a:rPr lang="en-US" altLang="x-none" sz="1800" strike="noStrike" noProof="1">
                <a:effectLst/>
                <a:ea typeface="宋体" panose="02010600030101010101" pitchFamily="2" charset="-122"/>
              </a:rPr>
              <a:t>try</a:t>
            </a:r>
            <a:r>
              <a:rPr lang="zh-CN" altLang="en-US" sz="1800" strike="noStrike" noProof="1">
                <a:effectLst/>
                <a:ea typeface="宋体" panose="02010600030101010101" pitchFamily="2" charset="-122"/>
              </a:rPr>
              <a:t>范围内捕获了异常，就执行</a:t>
            </a:r>
            <a:r>
              <a:rPr lang="en-US" altLang="x-none" sz="1800" strike="noStrike" noProof="1">
                <a:effectLst/>
                <a:ea typeface="宋体" panose="02010600030101010101" pitchFamily="2" charset="-122"/>
              </a:rPr>
              <a:t>except</a:t>
            </a:r>
            <a:r>
              <a:rPr lang="zh-CN" altLang="en-US" sz="1800" strike="noStrike" noProof="1">
                <a:effectLst/>
                <a:ea typeface="宋体" panose="02010600030101010101" pitchFamily="2" charset="-122"/>
              </a:rPr>
              <a:t>块；如果</a:t>
            </a:r>
            <a:r>
              <a:rPr lang="en-US" altLang="x-none" sz="1800" strike="noStrike" noProof="1">
                <a:effectLst/>
                <a:ea typeface="宋体" panose="02010600030101010101" pitchFamily="2" charset="-122"/>
              </a:rPr>
              <a:t>try</a:t>
            </a:r>
            <a:r>
              <a:rPr lang="zh-CN" altLang="en-US" sz="1800" strike="noStrike" noProof="1">
                <a:effectLst/>
                <a:ea typeface="宋体" panose="02010600030101010101" pitchFamily="2" charset="-122"/>
              </a:rPr>
              <a:t>范围内没有捕获异常，就执行</a:t>
            </a:r>
            <a:r>
              <a:rPr lang="en-US" altLang="x-none" sz="1800" strike="noStrike" noProof="1">
                <a:effectLst/>
                <a:ea typeface="宋体" panose="02010600030101010101" pitchFamily="2" charset="-122"/>
              </a:rPr>
              <a:t>else</a:t>
            </a:r>
            <a:r>
              <a:rPr lang="zh-CN" altLang="en-US" sz="1800" strike="noStrike" noProof="1">
                <a:effectLst/>
                <a:ea typeface="宋体" panose="02010600030101010101" pitchFamily="2" charset="-122"/>
              </a:rPr>
              <a:t>块。</a:t>
            </a:r>
          </a:p>
          <a:p>
            <a:pPr marL="1905" indent="-1905">
              <a:lnSpc>
                <a:spcPct val="100000"/>
              </a:lnSpc>
              <a:spcBef>
                <a:spcPts val="0"/>
              </a:spcBef>
              <a:buNone/>
            </a:pPr>
            <a:r>
              <a:rPr lang="zh-CN" altLang="en-US" sz="1600" strike="noStrike" noProof="1">
                <a:effectLst/>
                <a:latin typeface="Consolas" panose="020B0609020204030204" charset="0"/>
                <a:ea typeface="宋体" panose="02010600030101010101" pitchFamily="2" charset="-122"/>
                <a:cs typeface="Consolas" panose="020B0609020204030204" charset="0"/>
              </a:rPr>
              <a:t>a_list = ['China', 'America', 'England', 'France']</a:t>
            </a:r>
          </a:p>
          <a:p>
            <a:pPr marL="1905" indent="-1905">
              <a:lnSpc>
                <a:spcPct val="100000"/>
              </a:lnSpc>
              <a:spcBef>
                <a:spcPts val="0"/>
              </a:spcBef>
              <a:buNone/>
            </a:pPr>
            <a:r>
              <a:rPr lang="zh-CN" altLang="en-US" sz="1600" strike="noStrike" noProof="1">
                <a:effectLst/>
                <a:latin typeface="Consolas" panose="020B0609020204030204" charset="0"/>
                <a:ea typeface="宋体" panose="02010600030101010101" pitchFamily="2" charset="-122"/>
                <a:cs typeface="Consolas" panose="020B0609020204030204" charset="0"/>
              </a:rPr>
              <a:t>while True:</a:t>
            </a:r>
          </a:p>
          <a:p>
            <a:pPr marL="1905" indent="-1905">
              <a:lnSpc>
                <a:spcPct val="100000"/>
              </a:lnSpc>
              <a:spcBef>
                <a:spcPts val="0"/>
              </a:spcBef>
              <a:buNone/>
            </a:pPr>
            <a:r>
              <a:rPr lang="zh-CN" altLang="en-US" sz="1600" strike="noStrike" noProof="1">
                <a:effectLst/>
                <a:latin typeface="Consolas" panose="020B0609020204030204" charset="0"/>
                <a:ea typeface="宋体" panose="02010600030101010101" pitchFamily="2" charset="-122"/>
                <a:cs typeface="Consolas" panose="020B0609020204030204" charset="0"/>
              </a:rPr>
              <a:t>    n = input('请输入字符串的序号')</a:t>
            </a:r>
          </a:p>
          <a:p>
            <a:pPr marL="1905" indent="-1905">
              <a:lnSpc>
                <a:spcPct val="100000"/>
              </a:lnSpc>
              <a:spcBef>
                <a:spcPts val="0"/>
              </a:spcBef>
              <a:buNone/>
            </a:pPr>
            <a:r>
              <a:rPr lang="zh-CN" altLang="en-US" sz="1600" strike="noStrike" noProof="1">
                <a:effectLst/>
                <a:latin typeface="Consolas" panose="020B0609020204030204" charset="0"/>
                <a:ea typeface="宋体" panose="02010600030101010101" pitchFamily="2" charset="-122"/>
                <a:cs typeface="Consolas" panose="020B0609020204030204" charset="0"/>
              </a:rPr>
              <a:t>    try:</a:t>
            </a:r>
          </a:p>
          <a:p>
            <a:pPr marL="1905" indent="-1905">
              <a:lnSpc>
                <a:spcPct val="100000"/>
              </a:lnSpc>
              <a:spcBef>
                <a:spcPts val="0"/>
              </a:spcBef>
              <a:buNone/>
            </a:pPr>
            <a:r>
              <a:rPr lang="zh-CN" altLang="en-US" sz="1600" strike="noStrike" noProof="1">
                <a:effectLst/>
                <a:latin typeface="Consolas" panose="020B0609020204030204" charset="0"/>
                <a:ea typeface="宋体" panose="02010600030101010101" pitchFamily="2" charset="-122"/>
                <a:cs typeface="Consolas" panose="020B0609020204030204" charset="0"/>
              </a:rPr>
              <a:t>        n = int(n)</a:t>
            </a:r>
          </a:p>
          <a:p>
            <a:pPr marL="1905" indent="-1905">
              <a:lnSpc>
                <a:spcPct val="100000"/>
              </a:lnSpc>
              <a:spcBef>
                <a:spcPts val="0"/>
              </a:spcBef>
              <a:buNone/>
            </a:pPr>
            <a:r>
              <a:rPr lang="zh-CN" altLang="en-US" sz="1600" strike="noStrike" noProof="1">
                <a:effectLst/>
                <a:latin typeface="Consolas" panose="020B0609020204030204" charset="0"/>
                <a:ea typeface="宋体" panose="02010600030101010101" pitchFamily="2" charset="-122"/>
                <a:cs typeface="Consolas" panose="020B0609020204030204" charset="0"/>
              </a:rPr>
              <a:t>        print(a_list[n])</a:t>
            </a:r>
          </a:p>
          <a:p>
            <a:pPr marL="1905" indent="-1905">
              <a:lnSpc>
                <a:spcPct val="100000"/>
              </a:lnSpc>
              <a:spcBef>
                <a:spcPts val="0"/>
              </a:spcBef>
              <a:buNone/>
            </a:pPr>
            <a:r>
              <a:rPr lang="zh-CN" altLang="en-US" sz="1600" strike="noStrike" noProof="1">
                <a:effectLst/>
                <a:latin typeface="Consolas" panose="020B0609020204030204" charset="0"/>
                <a:ea typeface="宋体" panose="02010600030101010101" pitchFamily="2" charset="-122"/>
                <a:cs typeface="Consolas" panose="020B0609020204030204" charset="0"/>
              </a:rPr>
              <a:t>    except:</a:t>
            </a:r>
          </a:p>
          <a:p>
            <a:pPr marL="1905" indent="-1905">
              <a:lnSpc>
                <a:spcPct val="100000"/>
              </a:lnSpc>
              <a:spcBef>
                <a:spcPts val="0"/>
              </a:spcBef>
              <a:buNone/>
            </a:pPr>
            <a:r>
              <a:rPr lang="zh-CN" altLang="en-US" sz="1600" strike="noStrike" noProof="1">
                <a:effectLst/>
                <a:latin typeface="Consolas" panose="020B0609020204030204" charset="0"/>
                <a:ea typeface="宋体" panose="02010600030101010101" pitchFamily="2" charset="-122"/>
                <a:cs typeface="Consolas" panose="020B0609020204030204" charset="0"/>
              </a:rPr>
              <a:t>        print(‘列表的下标必须为</a:t>
            </a:r>
            <a:r>
              <a:rPr lang="en-US" altLang="zh-CN" sz="1600" strike="noStrike" noProof="1">
                <a:effectLst/>
                <a:latin typeface="Consolas" panose="020B0609020204030204" charset="0"/>
                <a:ea typeface="宋体" panose="02010600030101010101" pitchFamily="2" charset="-122"/>
                <a:cs typeface="Consolas" panose="020B0609020204030204" charset="0"/>
              </a:rPr>
              <a:t>[0,3]</a:t>
            </a:r>
            <a:r>
              <a:rPr lang="zh-CN" altLang="en-US" sz="1600" strike="noStrike" noProof="1">
                <a:effectLst/>
                <a:latin typeface="Consolas" panose="020B0609020204030204" charset="0"/>
                <a:ea typeface="宋体" panose="02010600030101010101" pitchFamily="2" charset="-122"/>
                <a:cs typeface="Consolas" panose="020B0609020204030204" charset="0"/>
              </a:rPr>
              <a:t>之间的整数‘)  </a:t>
            </a:r>
            <a:r>
              <a:rPr lang="en-US" altLang="zh-CN" sz="1600" noProof="1">
                <a:latin typeface="Consolas" panose="020B0609020204030204" charset="0"/>
                <a:ea typeface="宋体" panose="02010600030101010101" pitchFamily="2" charset="-122"/>
                <a:cs typeface="Consolas" panose="020B0609020204030204" charset="0"/>
              </a:rPr>
              <a:t>#</a:t>
            </a:r>
            <a:r>
              <a:rPr lang="zh-CN" altLang="en-US" sz="1600" noProof="1">
                <a:latin typeface="Consolas" panose="020B0609020204030204" charset="0"/>
                <a:ea typeface="宋体" panose="02010600030101010101" pitchFamily="2" charset="-122"/>
                <a:cs typeface="Consolas" panose="020B0609020204030204" charset="0"/>
              </a:rPr>
              <a:t>还有没有可能有别的异常？</a:t>
            </a:r>
            <a:endParaRPr lang="zh-CN" altLang="en-US" sz="1600" strike="noStrike" noProof="1">
              <a:effectLst/>
              <a:latin typeface="Consolas" panose="020B0609020204030204" charset="0"/>
              <a:ea typeface="宋体" panose="02010600030101010101" pitchFamily="2" charset="-122"/>
              <a:cs typeface="Consolas" panose="020B0609020204030204" charset="0"/>
            </a:endParaRPr>
          </a:p>
          <a:p>
            <a:pPr marL="1905" indent="-1905">
              <a:lnSpc>
                <a:spcPct val="100000"/>
              </a:lnSpc>
              <a:spcBef>
                <a:spcPts val="0"/>
              </a:spcBef>
              <a:buNone/>
            </a:pPr>
            <a:r>
              <a:rPr lang="zh-CN" altLang="en-US" sz="1600" strike="noStrike" noProof="1">
                <a:effectLst/>
                <a:latin typeface="Consolas" panose="020B0609020204030204" charset="0"/>
                <a:ea typeface="宋体" panose="02010600030101010101" pitchFamily="2" charset="-122"/>
                <a:cs typeface="Consolas" panose="020B0609020204030204" charset="0"/>
              </a:rPr>
              <a:t>    else:</a:t>
            </a:r>
          </a:p>
          <a:p>
            <a:pPr marL="1905" indent="-1905">
              <a:lnSpc>
                <a:spcPct val="100000"/>
              </a:lnSpc>
              <a:spcBef>
                <a:spcPts val="0"/>
              </a:spcBef>
              <a:buNone/>
            </a:pPr>
            <a:r>
              <a:rPr lang="zh-CN" altLang="en-US" sz="1600" strike="noStrike" noProof="1">
                <a:effectLst/>
                <a:latin typeface="Consolas" panose="020B0609020204030204" charset="0"/>
                <a:ea typeface="宋体" panose="02010600030101010101" pitchFamily="2" charset="-122"/>
                <a:cs typeface="Consolas" panose="020B0609020204030204" charset="0"/>
              </a:rPr>
              <a:t>        break</a:t>
            </a:r>
          </a:p>
        </p:txBody>
      </p:sp>
      <p:sp>
        <p:nvSpPr>
          <p:cNvPr id="2" name="灯片编号占位符 1">
            <a:extLst>
              <a:ext uri="{FF2B5EF4-FFF2-40B4-BE49-F238E27FC236}">
                <a16:creationId xmlns:a16="http://schemas.microsoft.com/office/drawing/2014/main" id="{0C80B9DF-2569-4863-A2BF-F14A159533DC}"/>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17</a:t>
            </a:fld>
            <a:endParaRPr lang="zh-CN" altLang="en-US" strike="noStrike" noProof="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32769"/>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8.3.2 try...except...else结构</a:t>
            </a:r>
          </a:p>
        </p:txBody>
      </p:sp>
      <p:sp>
        <p:nvSpPr>
          <p:cNvPr id="32771" name="文本占位符 32770"/>
          <p:cNvSpPr>
            <a:spLocks noGrp="1"/>
          </p:cNvSpPr>
          <p:nvPr>
            <p:ph idx="1"/>
          </p:nvPr>
        </p:nvSpPr>
        <p:spPr/>
        <p:txBody>
          <a:bodyPr/>
          <a:lstStyle/>
          <a:p>
            <a:pPr fontAlgn="base">
              <a:lnSpc>
                <a:spcPct val="80000"/>
              </a:lnSpc>
              <a:buFont typeface="Wingdings" panose="05000000000000000000" charset="0"/>
              <a:buChar char="§"/>
            </a:pPr>
            <a:r>
              <a:rPr lang="zh-CN" altLang="en-US" sz="1800" b="1" strike="noStrike" noProof="1">
                <a:effectLst/>
              </a:rPr>
              <a:t>应用：</a:t>
            </a:r>
            <a:r>
              <a:rPr lang="zh-CN" altLang="en-US" sz="1800" strike="noStrike" noProof="1">
                <a:effectLst/>
              </a:rPr>
              <a:t>查看多个文本文件分别有多少行</a:t>
            </a:r>
          </a:p>
          <a:p>
            <a:pPr marL="0" indent="0" fontAlgn="base">
              <a:lnSpc>
                <a:spcPct val="80000"/>
              </a:lnSpc>
              <a:buNone/>
            </a:pPr>
            <a:endParaRPr lang="en-US" altLang="zh-CN" sz="1350" strike="noStrike" noProof="1">
              <a:effectLst/>
              <a:latin typeface="Consolas" panose="020B0609020204030204" charset="0"/>
            </a:endParaRPr>
          </a:p>
          <a:p>
            <a:pPr marL="0" indent="0" fontAlgn="base">
              <a:lnSpc>
                <a:spcPct val="80000"/>
              </a:lnSpc>
              <a:buNone/>
            </a:pPr>
            <a:r>
              <a:rPr lang="en-US" altLang="zh-CN" sz="1600" strike="noStrike" noProof="1">
                <a:effectLst/>
                <a:latin typeface="Consolas" panose="020B0609020204030204" charset="0"/>
              </a:rPr>
              <a:t>import sys</a:t>
            </a:r>
          </a:p>
          <a:p>
            <a:pPr marL="0" indent="0" fontAlgn="base">
              <a:lnSpc>
                <a:spcPct val="80000"/>
              </a:lnSpc>
              <a:buNone/>
            </a:pPr>
            <a:r>
              <a:rPr lang="en-US" altLang="zh-CN" sz="1600" strike="noStrike" noProof="1">
                <a:effectLst/>
                <a:latin typeface="Consolas" panose="020B0609020204030204" charset="0"/>
              </a:rPr>
              <a:t>for arg in sys.argv[1:]:</a:t>
            </a:r>
          </a:p>
          <a:p>
            <a:pPr marL="0" indent="0" fontAlgn="base">
              <a:lnSpc>
                <a:spcPct val="80000"/>
              </a:lnSpc>
              <a:buNone/>
            </a:pPr>
            <a:r>
              <a:rPr lang="en-US" altLang="zh-CN" sz="1600" strike="noStrike" noProof="1">
                <a:effectLst/>
                <a:latin typeface="Consolas" panose="020B0609020204030204" charset="0"/>
              </a:rPr>
              <a:t>    try:</a:t>
            </a:r>
          </a:p>
          <a:p>
            <a:pPr marL="0" indent="0" fontAlgn="base">
              <a:lnSpc>
                <a:spcPct val="80000"/>
              </a:lnSpc>
              <a:buNone/>
            </a:pPr>
            <a:r>
              <a:rPr lang="en-US" altLang="zh-CN" sz="1600" strike="noStrike" noProof="1">
                <a:effectLst/>
                <a:latin typeface="Consolas" panose="020B0609020204030204" charset="0"/>
              </a:rPr>
              <a:t>        f = open(arg, 'r')</a:t>
            </a:r>
          </a:p>
          <a:p>
            <a:pPr marL="0" indent="0" fontAlgn="base">
              <a:lnSpc>
                <a:spcPct val="80000"/>
              </a:lnSpc>
              <a:buNone/>
            </a:pPr>
            <a:r>
              <a:rPr lang="en-US" altLang="zh-CN" sz="1600" strike="noStrike" noProof="1">
                <a:effectLst/>
                <a:latin typeface="Consolas" panose="020B0609020204030204" charset="0"/>
              </a:rPr>
              <a:t>    except IOError:</a:t>
            </a:r>
          </a:p>
          <a:p>
            <a:pPr marL="0" indent="0" fontAlgn="base">
              <a:lnSpc>
                <a:spcPct val="80000"/>
              </a:lnSpc>
              <a:buNone/>
            </a:pPr>
            <a:r>
              <a:rPr lang="en-US" altLang="zh-CN" sz="1600" strike="noStrike" noProof="1">
                <a:effectLst/>
                <a:latin typeface="Consolas" panose="020B0609020204030204" charset="0"/>
              </a:rPr>
              <a:t>        print('cannot open', arg)</a:t>
            </a:r>
          </a:p>
          <a:p>
            <a:pPr marL="0" indent="0" fontAlgn="base">
              <a:lnSpc>
                <a:spcPct val="80000"/>
              </a:lnSpc>
              <a:buNone/>
            </a:pPr>
            <a:r>
              <a:rPr lang="en-US" altLang="zh-CN" sz="1600" strike="noStrike" noProof="1">
                <a:effectLst/>
                <a:latin typeface="Consolas" panose="020B0609020204030204" charset="0"/>
              </a:rPr>
              <a:t>    else:</a:t>
            </a:r>
          </a:p>
          <a:p>
            <a:pPr marL="0" indent="0" fontAlgn="base">
              <a:lnSpc>
                <a:spcPct val="80000"/>
              </a:lnSpc>
              <a:buNone/>
            </a:pPr>
            <a:r>
              <a:rPr lang="en-US" altLang="zh-CN" sz="1600" strike="noStrike" noProof="1">
                <a:effectLst/>
                <a:latin typeface="Consolas" panose="020B0609020204030204" charset="0"/>
              </a:rPr>
              <a:t>        print(arg, 'has', len(f.readlines()), 'lines')</a:t>
            </a:r>
          </a:p>
          <a:p>
            <a:pPr marL="0" indent="0" fontAlgn="base">
              <a:lnSpc>
                <a:spcPct val="80000"/>
              </a:lnSpc>
              <a:buNone/>
            </a:pPr>
            <a:r>
              <a:rPr lang="en-US" altLang="zh-CN" sz="1600" strike="noStrike" noProof="1">
                <a:effectLst/>
                <a:latin typeface="Consolas" panose="020B0609020204030204" charset="0"/>
              </a:rPr>
              <a:t>        f.close()</a:t>
            </a:r>
          </a:p>
        </p:txBody>
      </p:sp>
      <p:sp>
        <p:nvSpPr>
          <p:cNvPr id="2" name="灯片编号占位符 1">
            <a:extLst>
              <a:ext uri="{FF2B5EF4-FFF2-40B4-BE49-F238E27FC236}">
                <a16:creationId xmlns:a16="http://schemas.microsoft.com/office/drawing/2014/main" id="{E55AD7BE-5BDE-4B28-B0AD-A179A2EE6ED9}"/>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18</a:t>
            </a:fld>
            <a:endParaRPr lang="zh-CN" altLang="en-US" strike="noStrike" noProof="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3793"/>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8.3.3 带有多个except的try结构</a:t>
            </a:r>
          </a:p>
        </p:txBody>
      </p:sp>
      <p:sp>
        <p:nvSpPr>
          <p:cNvPr id="40962" name="文本占位符 33794"/>
          <p:cNvSpPr>
            <a:spLocks noGrp="1"/>
          </p:cNvSpPr>
          <p:nvPr>
            <p:ph idx="1"/>
          </p:nvPr>
        </p:nvSpPr>
        <p:spPr/>
        <p:txBody>
          <a:bodyPr anchor="t"/>
          <a:lstStyle/>
          <a:p>
            <a:pPr>
              <a:buFont typeface="Wingdings" panose="05000000000000000000" charset="0"/>
              <a:buChar char="v"/>
            </a:pPr>
            <a:r>
              <a:rPr lang="zh-CN" altLang="en-US" sz="1800" dirty="0"/>
              <a:t>带有多个except的try结构</a:t>
            </a:r>
          </a:p>
          <a:p>
            <a:pPr>
              <a:lnSpc>
                <a:spcPct val="80000"/>
              </a:lnSpc>
              <a:buNone/>
            </a:pPr>
            <a:endParaRPr lang="en-US" altLang="x-none" sz="1350" dirty="0">
              <a:latin typeface="Consolas" panose="020B0609020204030204" charset="0"/>
            </a:endParaRPr>
          </a:p>
          <a:p>
            <a:pPr>
              <a:lnSpc>
                <a:spcPct val="80000"/>
              </a:lnSpc>
              <a:buNone/>
            </a:pPr>
            <a:r>
              <a:rPr lang="en-US" altLang="x-none" sz="1600" dirty="0">
                <a:latin typeface="Consolas" panose="020B0609020204030204" charset="0"/>
              </a:rPr>
              <a:t>try:</a:t>
            </a:r>
          </a:p>
          <a:p>
            <a:pPr>
              <a:lnSpc>
                <a:spcPct val="80000"/>
              </a:lnSpc>
              <a:buNone/>
            </a:pPr>
            <a:r>
              <a:rPr lang="en-US" altLang="x-none" sz="1600" dirty="0">
                <a:latin typeface="Consolas" panose="020B0609020204030204" charset="0"/>
              </a:rPr>
              <a:t>    </a:t>
            </a:r>
            <a:r>
              <a:rPr lang="en-US" altLang="x-none" sz="1600" i="1" dirty="0">
                <a:latin typeface="Consolas" panose="020B0609020204030204" charset="0"/>
              </a:rPr>
              <a:t>try</a:t>
            </a:r>
            <a:r>
              <a:rPr lang="zh-CN" altLang="en-US" sz="1600" i="1" dirty="0">
                <a:latin typeface="Consolas" panose="020B0609020204030204" charset="0"/>
              </a:rPr>
              <a:t>块</a:t>
            </a:r>
            <a:r>
              <a:rPr lang="zh-CN" altLang="en-US" sz="1600" dirty="0">
                <a:latin typeface="Consolas" panose="020B0609020204030204" charset="0"/>
              </a:rPr>
              <a:t>		</a:t>
            </a:r>
            <a:r>
              <a:rPr lang="en-US" altLang="x-none" sz="1600" dirty="0">
                <a:latin typeface="Consolas" panose="020B0609020204030204" charset="0"/>
              </a:rPr>
              <a:t>#</a:t>
            </a:r>
            <a:r>
              <a:rPr lang="zh-CN" altLang="en-US" sz="1600" dirty="0">
                <a:latin typeface="Consolas" panose="020B0609020204030204" charset="0"/>
              </a:rPr>
              <a:t>被监控的语句</a:t>
            </a:r>
          </a:p>
          <a:p>
            <a:pPr>
              <a:lnSpc>
                <a:spcPct val="80000"/>
              </a:lnSpc>
              <a:buNone/>
            </a:pPr>
            <a:r>
              <a:rPr lang="en-US" altLang="x-none" sz="1600" dirty="0">
                <a:latin typeface="Consolas" panose="020B0609020204030204" charset="0"/>
              </a:rPr>
              <a:t>except </a:t>
            </a:r>
            <a:r>
              <a:rPr lang="en-US" altLang="x-none" sz="1600" i="1" dirty="0">
                <a:latin typeface="Consolas" panose="020B0609020204030204" charset="0"/>
              </a:rPr>
              <a:t>Exception1</a:t>
            </a:r>
            <a:r>
              <a:rPr lang="en-US" altLang="x-none" sz="1600" dirty="0">
                <a:latin typeface="Consolas" panose="020B0609020204030204" charset="0"/>
              </a:rPr>
              <a:t>:</a:t>
            </a:r>
          </a:p>
          <a:p>
            <a:pPr>
              <a:lnSpc>
                <a:spcPct val="80000"/>
              </a:lnSpc>
              <a:buNone/>
            </a:pPr>
            <a:r>
              <a:rPr lang="en-US" altLang="x-none" sz="1600" dirty="0">
                <a:latin typeface="Consolas" panose="020B0609020204030204" charset="0"/>
              </a:rPr>
              <a:t>    </a:t>
            </a:r>
            <a:r>
              <a:rPr lang="en-US" altLang="x-none" sz="1600" i="1" dirty="0">
                <a:latin typeface="Consolas" panose="020B0609020204030204" charset="0"/>
              </a:rPr>
              <a:t>except</a:t>
            </a:r>
            <a:r>
              <a:rPr lang="zh-CN" altLang="en-US" sz="1600" i="1" dirty="0">
                <a:latin typeface="Consolas" panose="020B0609020204030204" charset="0"/>
              </a:rPr>
              <a:t>块</a:t>
            </a:r>
            <a:r>
              <a:rPr lang="en-US" altLang="x-none" sz="1600" i="1" dirty="0">
                <a:latin typeface="Consolas" panose="020B0609020204030204" charset="0"/>
              </a:rPr>
              <a:t>1</a:t>
            </a:r>
            <a:r>
              <a:rPr lang="en-US" altLang="x-none" sz="1600" dirty="0">
                <a:latin typeface="Consolas" panose="020B0609020204030204" charset="0"/>
              </a:rPr>
              <a:t>		#</a:t>
            </a:r>
            <a:r>
              <a:rPr lang="zh-CN" altLang="en-US" sz="1600" dirty="0">
                <a:latin typeface="Consolas" panose="020B0609020204030204" charset="0"/>
              </a:rPr>
              <a:t>处理异常</a:t>
            </a:r>
            <a:r>
              <a:rPr lang="en-US" altLang="x-none" sz="1600" dirty="0">
                <a:latin typeface="Consolas" panose="020B0609020204030204" charset="0"/>
              </a:rPr>
              <a:t>1</a:t>
            </a:r>
            <a:r>
              <a:rPr lang="zh-CN" altLang="en-US" sz="1600" dirty="0">
                <a:latin typeface="Consolas" panose="020B0609020204030204" charset="0"/>
              </a:rPr>
              <a:t>的语句</a:t>
            </a:r>
          </a:p>
          <a:p>
            <a:pPr>
              <a:lnSpc>
                <a:spcPct val="80000"/>
              </a:lnSpc>
              <a:buNone/>
            </a:pPr>
            <a:r>
              <a:rPr lang="en-US" altLang="x-none" sz="1600" dirty="0">
                <a:latin typeface="Consolas" panose="020B0609020204030204" charset="0"/>
              </a:rPr>
              <a:t>except </a:t>
            </a:r>
            <a:r>
              <a:rPr lang="en-US" altLang="x-none" sz="1600" i="1" dirty="0">
                <a:latin typeface="Consolas" panose="020B0609020204030204" charset="0"/>
              </a:rPr>
              <a:t>Exception2</a:t>
            </a:r>
            <a:r>
              <a:rPr lang="en-US" altLang="x-none" sz="1600" dirty="0">
                <a:latin typeface="Consolas" panose="020B0609020204030204" charset="0"/>
              </a:rPr>
              <a:t>:</a:t>
            </a:r>
          </a:p>
          <a:p>
            <a:pPr>
              <a:lnSpc>
                <a:spcPct val="80000"/>
              </a:lnSpc>
              <a:buNone/>
            </a:pPr>
            <a:r>
              <a:rPr lang="en-US" altLang="x-none" sz="1600" dirty="0">
                <a:latin typeface="Consolas" panose="020B0609020204030204" charset="0"/>
              </a:rPr>
              <a:t>    </a:t>
            </a:r>
            <a:r>
              <a:rPr lang="en-US" altLang="x-none" sz="1600" i="1" dirty="0">
                <a:latin typeface="Consolas" panose="020B0609020204030204" charset="0"/>
              </a:rPr>
              <a:t>except</a:t>
            </a:r>
            <a:r>
              <a:rPr lang="zh-CN" altLang="en-US" sz="1600" i="1" dirty="0">
                <a:latin typeface="Consolas" panose="020B0609020204030204" charset="0"/>
              </a:rPr>
              <a:t>块</a:t>
            </a:r>
            <a:r>
              <a:rPr lang="en-US" altLang="x-none" sz="1600" i="1" dirty="0">
                <a:latin typeface="Consolas" panose="020B0609020204030204" charset="0"/>
              </a:rPr>
              <a:t>2</a:t>
            </a:r>
            <a:r>
              <a:rPr lang="en-US" altLang="x-none" sz="1600" dirty="0">
                <a:latin typeface="Consolas" panose="020B0609020204030204" charset="0"/>
              </a:rPr>
              <a:t>		#</a:t>
            </a:r>
            <a:r>
              <a:rPr lang="zh-CN" altLang="en-US" sz="1600" dirty="0">
                <a:latin typeface="Consolas" panose="020B0609020204030204" charset="0"/>
              </a:rPr>
              <a:t>处理异常</a:t>
            </a:r>
            <a:r>
              <a:rPr lang="en-US" altLang="x-none" sz="1600" dirty="0">
                <a:latin typeface="Consolas" panose="020B0609020204030204" charset="0"/>
              </a:rPr>
              <a:t>2</a:t>
            </a:r>
            <a:r>
              <a:rPr lang="zh-CN" altLang="en-US" sz="1600" dirty="0">
                <a:latin typeface="Consolas" panose="020B0609020204030204" charset="0"/>
              </a:rPr>
              <a:t>的语句</a:t>
            </a:r>
          </a:p>
          <a:p>
            <a:pPr>
              <a:lnSpc>
                <a:spcPct val="80000"/>
              </a:lnSpc>
              <a:buNone/>
            </a:pPr>
            <a:r>
              <a:rPr lang="en-US" altLang="zh-CN" sz="1600" dirty="0">
                <a:latin typeface="Consolas" panose="020B0609020204030204" charset="0"/>
              </a:rPr>
              <a:t>[else:</a:t>
            </a:r>
          </a:p>
          <a:p>
            <a:pPr>
              <a:lnSpc>
                <a:spcPct val="80000"/>
              </a:lnSpc>
              <a:buNone/>
            </a:pPr>
            <a:r>
              <a:rPr lang="en-US" altLang="zh-CN" sz="1600" dirty="0">
                <a:latin typeface="Consolas" panose="020B0609020204030204" charset="0"/>
              </a:rPr>
              <a:t>    </a:t>
            </a:r>
            <a:r>
              <a:rPr lang="zh-CN" altLang="en-US" sz="1600" dirty="0">
                <a:latin typeface="Consolas" panose="020B0609020204030204" charset="0"/>
              </a:rPr>
              <a:t>没有异常时执行的代码</a:t>
            </a:r>
            <a:r>
              <a:rPr lang="en-US" altLang="zh-CN" sz="1600" dirty="0">
                <a:latin typeface="Consolas" panose="020B0609020204030204" charset="0"/>
              </a:rPr>
              <a:t>]</a:t>
            </a:r>
          </a:p>
        </p:txBody>
      </p:sp>
      <p:sp>
        <p:nvSpPr>
          <p:cNvPr id="2" name="灯片编号占位符 1">
            <a:extLst>
              <a:ext uri="{FF2B5EF4-FFF2-40B4-BE49-F238E27FC236}">
                <a16:creationId xmlns:a16="http://schemas.microsoft.com/office/drawing/2014/main" id="{F93F6313-BDE7-40C8-B99E-FFDBE89585A3}"/>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19</a:t>
            </a:fld>
            <a:endParaRPr lang="zh-CN" altLang="en-US" strike="noStrike" noProof="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2048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sym typeface="宋体" panose="02010600030101010101" pitchFamily="2" charset="-122"/>
              </a:rPr>
              <a:t>异常处理结构与程序调试、测试</a:t>
            </a:r>
          </a:p>
        </p:txBody>
      </p:sp>
      <p:sp>
        <p:nvSpPr>
          <p:cNvPr id="22530" name="文本占位符 20482"/>
          <p:cNvSpPr>
            <a:spLocks noGrp="1"/>
          </p:cNvSpPr>
          <p:nvPr>
            <p:ph idx="1"/>
          </p:nvPr>
        </p:nvSpPr>
        <p:spPr/>
        <p:txBody>
          <a:bodyPr anchor="t"/>
          <a:lstStyle/>
          <a:p>
            <a:pPr>
              <a:lnSpc>
                <a:spcPct val="150000"/>
              </a:lnSpc>
              <a:spcBef>
                <a:spcPts val="600"/>
              </a:spcBef>
              <a:buFont typeface="Wingdings" panose="05000000000000000000" charset="0"/>
              <a:buChar char="§"/>
            </a:pPr>
            <a:r>
              <a:rPr lang="zh-CN" altLang="en-US" sz="1500" dirty="0"/>
              <a:t>简单地说，异常是指程序运行时引发的错误，引发错误的原因有很多，例如除零、下标越界、文件不存在、网络异常、类型错误、名字错误、字典键错误、磁盘空间不足，等等。</a:t>
            </a:r>
          </a:p>
          <a:p>
            <a:pPr>
              <a:lnSpc>
                <a:spcPct val="150000"/>
              </a:lnSpc>
              <a:spcBef>
                <a:spcPts val="600"/>
              </a:spcBef>
              <a:buFont typeface="Wingdings" panose="05000000000000000000" charset="0"/>
              <a:buChar char="§"/>
            </a:pPr>
            <a:r>
              <a:rPr lang="zh-CN" altLang="en-US" sz="1500" dirty="0"/>
              <a:t>如果这些</a:t>
            </a:r>
            <a:r>
              <a:rPr lang="zh-CN" altLang="en-US" sz="1500" dirty="0">
                <a:solidFill>
                  <a:srgbClr val="FF0000"/>
                </a:solidFill>
              </a:rPr>
              <a:t>错误得不到正确的处理将会导致程序终止运行</a:t>
            </a:r>
            <a:r>
              <a:rPr lang="zh-CN" altLang="en-US" sz="1500" dirty="0"/>
              <a:t>，而合理地使用异常处理结构可以使得程序更加健壮（</a:t>
            </a:r>
            <a:r>
              <a:rPr lang="en-US" altLang="zh-CN" sz="1500" dirty="0"/>
              <a:t>robust</a:t>
            </a:r>
            <a:r>
              <a:rPr lang="zh-CN" altLang="en-US" sz="1500" dirty="0"/>
              <a:t>），具有更强的</a:t>
            </a:r>
            <a:r>
              <a:rPr lang="zh-CN" altLang="en-US" sz="1500" dirty="0">
                <a:solidFill>
                  <a:srgbClr val="FF0000"/>
                </a:solidFill>
              </a:rPr>
              <a:t>容错性</a:t>
            </a:r>
            <a:r>
              <a:rPr lang="zh-CN" altLang="en-US" sz="1500" dirty="0"/>
              <a:t>，不会因为用户不小心的错误输入或其他运行时原因而造成程序终止。</a:t>
            </a:r>
          </a:p>
          <a:p>
            <a:pPr>
              <a:lnSpc>
                <a:spcPct val="150000"/>
              </a:lnSpc>
              <a:spcBef>
                <a:spcPts val="600"/>
              </a:spcBef>
              <a:buFont typeface="Wingdings" panose="05000000000000000000" charset="0"/>
              <a:buChar char="§"/>
            </a:pPr>
            <a:r>
              <a:rPr lang="zh-CN" altLang="en-US" sz="1500" dirty="0"/>
              <a:t>也可以使用异常处理结构为用户提供更加</a:t>
            </a:r>
            <a:r>
              <a:rPr lang="zh-CN" altLang="en-US" sz="1500" dirty="0">
                <a:solidFill>
                  <a:srgbClr val="FF0000"/>
                </a:solidFill>
              </a:rPr>
              <a:t>友好的提示</a:t>
            </a:r>
            <a:r>
              <a:rPr lang="zh-CN" altLang="en-US" sz="1500" dirty="0"/>
              <a:t>。</a:t>
            </a:r>
          </a:p>
          <a:p>
            <a:pPr>
              <a:lnSpc>
                <a:spcPct val="150000"/>
              </a:lnSpc>
              <a:spcBef>
                <a:spcPts val="600"/>
              </a:spcBef>
              <a:buFont typeface="Wingdings" panose="05000000000000000000" charset="0"/>
              <a:buChar char="§"/>
            </a:pPr>
            <a:r>
              <a:rPr lang="zh-CN" altLang="en-US" sz="1500" dirty="0"/>
              <a:t>程序出现异常或错误之后是否能够调试程序并</a:t>
            </a:r>
            <a:r>
              <a:rPr lang="zh-CN" altLang="en-US" sz="1500" dirty="0">
                <a:solidFill>
                  <a:srgbClr val="FF0000"/>
                </a:solidFill>
              </a:rPr>
              <a:t>快速定位和解决存在的问题</a:t>
            </a:r>
            <a:r>
              <a:rPr lang="zh-CN" altLang="en-US" sz="1500" dirty="0"/>
              <a:t>也是程序员综合水平和能力的重要体现方式之一。</a:t>
            </a:r>
          </a:p>
        </p:txBody>
      </p:sp>
      <p:sp>
        <p:nvSpPr>
          <p:cNvPr id="2" name="灯片编号占位符 1">
            <a:extLst>
              <a:ext uri="{FF2B5EF4-FFF2-40B4-BE49-F238E27FC236}">
                <a16:creationId xmlns:a16="http://schemas.microsoft.com/office/drawing/2014/main" id="{55A1DA82-14C5-4D4F-BEA3-A9C8CDBA4E30}"/>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2</a:t>
            </a:fld>
            <a:endParaRPr lang="zh-CN" altLang="en-US" strike="noStrike" noProof="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34817"/>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8.3.3 带有多个except的try结构</a:t>
            </a:r>
          </a:p>
        </p:txBody>
      </p:sp>
      <p:sp>
        <p:nvSpPr>
          <p:cNvPr id="41986" name="文本占位符 34818"/>
          <p:cNvSpPr>
            <a:spLocks noGrp="1"/>
          </p:cNvSpPr>
          <p:nvPr>
            <p:ph idx="1"/>
          </p:nvPr>
        </p:nvSpPr>
        <p:spPr/>
        <p:txBody>
          <a:bodyPr anchor="t"/>
          <a:lstStyle/>
          <a:p>
            <a:pPr>
              <a:lnSpc>
                <a:spcPct val="90000"/>
              </a:lnSpc>
              <a:spcBef>
                <a:spcPct val="25000"/>
              </a:spcBef>
              <a:buFont typeface="Wingdings" panose="05000000000000000000" charset="0"/>
              <a:buChar char="§"/>
            </a:pPr>
            <a:r>
              <a:rPr lang="zh-CN" altLang="en-US" sz="1800" dirty="0"/>
              <a:t>例如</a:t>
            </a:r>
          </a:p>
          <a:p>
            <a:pPr>
              <a:lnSpc>
                <a:spcPct val="90000"/>
              </a:lnSpc>
              <a:spcBef>
                <a:spcPct val="25000"/>
              </a:spcBef>
              <a:buNone/>
            </a:pPr>
            <a:r>
              <a:rPr lang="zh-CN" altLang="en-US" sz="1500" dirty="0">
                <a:latin typeface="Consolas" panose="020B0609020204030204" charset="0"/>
              </a:rPr>
              <a:t>try:</a:t>
            </a:r>
          </a:p>
          <a:p>
            <a:pPr>
              <a:lnSpc>
                <a:spcPct val="90000"/>
              </a:lnSpc>
              <a:spcBef>
                <a:spcPct val="25000"/>
              </a:spcBef>
              <a:buNone/>
            </a:pPr>
            <a:r>
              <a:rPr lang="zh-CN" altLang="en-US" sz="1500" dirty="0">
                <a:latin typeface="Consolas" panose="020B0609020204030204" charset="0"/>
              </a:rPr>
              <a:t>  </a:t>
            </a:r>
            <a:r>
              <a:rPr lang="en-US" altLang="x-none" sz="1500" dirty="0">
                <a:latin typeface="Consolas" panose="020B0609020204030204" charset="0"/>
              </a:rPr>
              <a:t>  </a:t>
            </a:r>
            <a:r>
              <a:rPr lang="zh-CN" altLang="en-US" sz="1500" dirty="0">
                <a:latin typeface="Consolas" panose="020B0609020204030204" charset="0"/>
              </a:rPr>
              <a:t>x=input('请输入被除数: ')</a:t>
            </a:r>
          </a:p>
          <a:p>
            <a:pPr>
              <a:lnSpc>
                <a:spcPct val="90000"/>
              </a:lnSpc>
              <a:spcBef>
                <a:spcPct val="25000"/>
              </a:spcBef>
              <a:buNone/>
            </a:pPr>
            <a:r>
              <a:rPr lang="zh-CN" altLang="en-US" sz="1500" dirty="0">
                <a:latin typeface="Consolas" panose="020B0609020204030204" charset="0"/>
              </a:rPr>
              <a:t>  </a:t>
            </a:r>
            <a:r>
              <a:rPr lang="en-US" altLang="x-none" sz="1500" dirty="0">
                <a:latin typeface="Consolas" panose="020B0609020204030204" charset="0"/>
              </a:rPr>
              <a:t>  </a:t>
            </a:r>
            <a:r>
              <a:rPr lang="zh-CN" altLang="en-US" sz="1500" dirty="0">
                <a:latin typeface="Consolas" panose="020B0609020204030204" charset="0"/>
              </a:rPr>
              <a:t>y=input('请输入除数: ')</a:t>
            </a:r>
          </a:p>
          <a:p>
            <a:pPr>
              <a:lnSpc>
                <a:spcPct val="90000"/>
              </a:lnSpc>
              <a:spcBef>
                <a:spcPct val="25000"/>
              </a:spcBef>
              <a:buNone/>
            </a:pPr>
            <a:r>
              <a:rPr lang="zh-CN" altLang="en-US" sz="1500" dirty="0">
                <a:latin typeface="Consolas" panose="020B0609020204030204" charset="0"/>
              </a:rPr>
              <a:t>  </a:t>
            </a:r>
            <a:r>
              <a:rPr lang="en-US" altLang="x-none" sz="1500" dirty="0">
                <a:latin typeface="Consolas" panose="020B0609020204030204" charset="0"/>
              </a:rPr>
              <a:t>  </a:t>
            </a:r>
            <a:r>
              <a:rPr lang="zh-CN" altLang="en-US" sz="1500" dirty="0">
                <a:latin typeface="Consolas" panose="020B0609020204030204" charset="0"/>
              </a:rPr>
              <a:t>z=float(x) / </a:t>
            </a:r>
            <a:r>
              <a:rPr lang="en-US" altLang="zh-CN" sz="1500" dirty="0">
                <a:latin typeface="Consolas" panose="020B0609020204030204" charset="0"/>
              </a:rPr>
              <a:t>float(</a:t>
            </a:r>
            <a:r>
              <a:rPr lang="zh-CN" altLang="en-US" sz="1500" dirty="0">
                <a:latin typeface="Consolas" panose="020B0609020204030204" charset="0"/>
              </a:rPr>
              <a:t>y</a:t>
            </a:r>
            <a:r>
              <a:rPr lang="en-US" altLang="zh-CN" sz="1500" dirty="0">
                <a:latin typeface="Consolas" panose="020B0609020204030204" charset="0"/>
              </a:rPr>
              <a:t>)</a:t>
            </a:r>
          </a:p>
          <a:p>
            <a:pPr>
              <a:lnSpc>
                <a:spcPct val="90000"/>
              </a:lnSpc>
              <a:spcBef>
                <a:spcPct val="25000"/>
              </a:spcBef>
              <a:buNone/>
            </a:pPr>
            <a:r>
              <a:rPr lang="zh-CN" altLang="en-US" sz="1500" dirty="0">
                <a:latin typeface="Consolas" panose="020B0609020204030204" charset="0"/>
              </a:rPr>
              <a:t>except ZeroDivisionError:</a:t>
            </a:r>
          </a:p>
          <a:p>
            <a:pPr>
              <a:lnSpc>
                <a:spcPct val="90000"/>
              </a:lnSpc>
              <a:spcBef>
                <a:spcPct val="25000"/>
              </a:spcBef>
              <a:buNone/>
            </a:pPr>
            <a:r>
              <a:rPr lang="zh-CN" altLang="en-US" sz="1500" dirty="0">
                <a:latin typeface="Consolas" panose="020B0609020204030204" charset="0"/>
              </a:rPr>
              <a:t>  </a:t>
            </a:r>
            <a:r>
              <a:rPr lang="en-US" altLang="x-none" sz="1500" dirty="0">
                <a:latin typeface="Consolas" panose="020B0609020204030204" charset="0"/>
              </a:rPr>
              <a:t>  </a:t>
            </a:r>
            <a:r>
              <a:rPr lang="zh-CN" altLang="en-US" sz="1500" dirty="0">
                <a:latin typeface="Consolas" panose="020B0609020204030204" charset="0"/>
              </a:rPr>
              <a:t>print</a:t>
            </a:r>
            <a:r>
              <a:rPr lang="en-US" altLang="zh-CN" sz="1500" dirty="0">
                <a:latin typeface="Consolas" panose="020B0609020204030204" charset="0"/>
              </a:rPr>
              <a:t>(</a:t>
            </a:r>
            <a:r>
              <a:rPr lang="zh-CN" altLang="en-US" sz="1500" dirty="0">
                <a:latin typeface="Consolas" panose="020B0609020204030204" charset="0"/>
              </a:rPr>
              <a:t>'除数不能为零'</a:t>
            </a:r>
            <a:r>
              <a:rPr lang="en-US" altLang="zh-CN" sz="1500" dirty="0">
                <a:latin typeface="Consolas" panose="020B0609020204030204" charset="0"/>
              </a:rPr>
              <a:t>)</a:t>
            </a:r>
          </a:p>
          <a:p>
            <a:pPr>
              <a:lnSpc>
                <a:spcPct val="90000"/>
              </a:lnSpc>
              <a:spcBef>
                <a:spcPct val="25000"/>
              </a:spcBef>
              <a:buNone/>
            </a:pPr>
            <a:r>
              <a:rPr lang="zh-CN" altLang="en-US" sz="1500" dirty="0">
                <a:latin typeface="Consolas" panose="020B0609020204030204" charset="0"/>
              </a:rPr>
              <a:t>except TypeError:</a:t>
            </a:r>
          </a:p>
          <a:p>
            <a:pPr>
              <a:lnSpc>
                <a:spcPct val="90000"/>
              </a:lnSpc>
              <a:spcBef>
                <a:spcPct val="25000"/>
              </a:spcBef>
              <a:buNone/>
            </a:pPr>
            <a:r>
              <a:rPr lang="zh-CN" altLang="en-US" sz="1500" dirty="0">
                <a:latin typeface="Consolas" panose="020B0609020204030204" charset="0"/>
              </a:rPr>
              <a:t> </a:t>
            </a:r>
            <a:r>
              <a:rPr lang="en-US" altLang="x-none" sz="1500" dirty="0">
                <a:latin typeface="Consolas" panose="020B0609020204030204" charset="0"/>
              </a:rPr>
              <a:t>  </a:t>
            </a:r>
            <a:r>
              <a:rPr lang="zh-CN" altLang="en-US" sz="1500" dirty="0">
                <a:latin typeface="Consolas" panose="020B0609020204030204" charset="0"/>
              </a:rPr>
              <a:t> print</a:t>
            </a:r>
            <a:r>
              <a:rPr lang="en-US" altLang="zh-CN" sz="1500" dirty="0">
                <a:latin typeface="Consolas" panose="020B0609020204030204" charset="0"/>
              </a:rPr>
              <a:t>(</a:t>
            </a:r>
            <a:r>
              <a:rPr lang="zh-CN" altLang="en-US" sz="1500" dirty="0">
                <a:latin typeface="Consolas" panose="020B0609020204030204" charset="0"/>
              </a:rPr>
              <a:t>'被除数和除数应为数值类型'</a:t>
            </a:r>
            <a:r>
              <a:rPr lang="en-US" altLang="zh-CN" sz="1500" dirty="0">
                <a:latin typeface="Consolas" panose="020B0609020204030204" charset="0"/>
              </a:rPr>
              <a:t>)</a:t>
            </a:r>
          </a:p>
          <a:p>
            <a:pPr>
              <a:lnSpc>
                <a:spcPct val="90000"/>
              </a:lnSpc>
              <a:spcBef>
                <a:spcPct val="25000"/>
              </a:spcBef>
              <a:buNone/>
            </a:pPr>
            <a:r>
              <a:rPr lang="zh-CN" altLang="en-US" sz="1500" dirty="0">
                <a:latin typeface="Consolas" panose="020B0609020204030204" charset="0"/>
              </a:rPr>
              <a:t>except NameError:</a:t>
            </a:r>
          </a:p>
          <a:p>
            <a:pPr>
              <a:lnSpc>
                <a:spcPct val="90000"/>
              </a:lnSpc>
              <a:spcBef>
                <a:spcPct val="25000"/>
              </a:spcBef>
              <a:buNone/>
            </a:pPr>
            <a:r>
              <a:rPr lang="zh-CN" altLang="en-US" sz="1500" dirty="0">
                <a:latin typeface="Consolas" panose="020B0609020204030204" charset="0"/>
              </a:rPr>
              <a:t>  </a:t>
            </a:r>
            <a:r>
              <a:rPr lang="en-US" altLang="x-none" sz="1500" dirty="0">
                <a:latin typeface="Consolas" panose="020B0609020204030204" charset="0"/>
              </a:rPr>
              <a:t>  </a:t>
            </a:r>
            <a:r>
              <a:rPr lang="zh-CN" altLang="en-US" sz="1500" dirty="0">
                <a:latin typeface="Consolas" panose="020B0609020204030204" charset="0"/>
              </a:rPr>
              <a:t>print</a:t>
            </a:r>
            <a:r>
              <a:rPr lang="en-US" altLang="zh-CN" sz="1500" dirty="0">
                <a:latin typeface="Consolas" panose="020B0609020204030204" charset="0"/>
              </a:rPr>
              <a:t>(</a:t>
            </a:r>
            <a:r>
              <a:rPr lang="zh-CN" altLang="en-US" sz="1500" dirty="0">
                <a:latin typeface="Consolas" panose="020B0609020204030204" charset="0"/>
              </a:rPr>
              <a:t>'变量不存在'</a:t>
            </a:r>
            <a:r>
              <a:rPr lang="en-US" altLang="zh-CN" sz="1500" dirty="0">
                <a:latin typeface="Consolas" panose="020B0609020204030204" charset="0"/>
              </a:rPr>
              <a:t>)</a:t>
            </a:r>
          </a:p>
          <a:p>
            <a:pPr>
              <a:lnSpc>
                <a:spcPct val="90000"/>
              </a:lnSpc>
              <a:spcBef>
                <a:spcPct val="25000"/>
              </a:spcBef>
              <a:buNone/>
            </a:pPr>
            <a:r>
              <a:rPr lang="zh-CN" altLang="en-US" sz="1500" dirty="0">
                <a:latin typeface="Consolas" panose="020B0609020204030204" charset="0"/>
              </a:rPr>
              <a:t>else:</a:t>
            </a:r>
          </a:p>
          <a:p>
            <a:pPr>
              <a:lnSpc>
                <a:spcPct val="90000"/>
              </a:lnSpc>
              <a:spcBef>
                <a:spcPct val="25000"/>
              </a:spcBef>
              <a:buNone/>
            </a:pPr>
            <a:r>
              <a:rPr lang="zh-CN" altLang="en-US" sz="1500" dirty="0">
                <a:latin typeface="Consolas" panose="020B0609020204030204" charset="0"/>
              </a:rPr>
              <a:t>  </a:t>
            </a:r>
            <a:r>
              <a:rPr lang="en-US" altLang="x-none" sz="1500" dirty="0">
                <a:latin typeface="Consolas" panose="020B0609020204030204" charset="0"/>
              </a:rPr>
              <a:t>  </a:t>
            </a:r>
            <a:r>
              <a:rPr lang="zh-CN" altLang="en-US" sz="1500" dirty="0">
                <a:latin typeface="Consolas" panose="020B0609020204030204" charset="0"/>
              </a:rPr>
              <a:t>print</a:t>
            </a:r>
            <a:r>
              <a:rPr lang="en-US" altLang="zh-CN" sz="1500" dirty="0">
                <a:latin typeface="Consolas" panose="020B0609020204030204" charset="0"/>
              </a:rPr>
              <a:t>(</a:t>
            </a:r>
            <a:r>
              <a:rPr lang="zh-CN" altLang="en-US" sz="1500" dirty="0">
                <a:latin typeface="Consolas" panose="020B0609020204030204" charset="0"/>
              </a:rPr>
              <a:t>x, '/', y, '=', z</a:t>
            </a:r>
            <a:r>
              <a:rPr lang="en-US" altLang="zh-CN" sz="1500" dirty="0">
                <a:latin typeface="Consolas" panose="020B0609020204030204" charset="0"/>
              </a:rPr>
              <a:t>)</a:t>
            </a:r>
          </a:p>
        </p:txBody>
      </p:sp>
      <p:sp>
        <p:nvSpPr>
          <p:cNvPr id="2" name="灯片编号占位符 1">
            <a:extLst>
              <a:ext uri="{FF2B5EF4-FFF2-40B4-BE49-F238E27FC236}">
                <a16:creationId xmlns:a16="http://schemas.microsoft.com/office/drawing/2014/main" id="{B8B24FE2-3283-4299-9BE6-7E103683FC21}"/>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20</a:t>
            </a:fld>
            <a:endParaRPr lang="zh-CN" altLang="en-US" strike="noStrike" noProof="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3584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8.3.3 带有多个except的try结构</a:t>
            </a:r>
          </a:p>
        </p:txBody>
      </p:sp>
      <p:sp>
        <p:nvSpPr>
          <p:cNvPr id="43010" name="文本占位符 35842"/>
          <p:cNvSpPr>
            <a:spLocks noGrp="1"/>
          </p:cNvSpPr>
          <p:nvPr>
            <p:ph idx="1"/>
          </p:nvPr>
        </p:nvSpPr>
        <p:spPr/>
        <p:txBody>
          <a:bodyPr anchor="t"/>
          <a:lstStyle/>
          <a:p>
            <a:pPr>
              <a:lnSpc>
                <a:spcPct val="80000"/>
              </a:lnSpc>
              <a:buFont typeface="Wingdings" panose="05000000000000000000" charset="0"/>
              <a:buChar char="§"/>
            </a:pPr>
            <a:r>
              <a:rPr lang="zh-CN" altLang="en-US" sz="1800"/>
              <a:t>再例如</a:t>
            </a:r>
          </a:p>
          <a:p>
            <a:pPr>
              <a:lnSpc>
                <a:spcPct val="80000"/>
              </a:lnSpc>
              <a:buNone/>
            </a:pPr>
            <a:endParaRPr lang="en-US" altLang="zh-CN" sz="1350">
              <a:latin typeface="Consolas" panose="020B0609020204030204" charset="0"/>
            </a:endParaRPr>
          </a:p>
          <a:p>
            <a:pPr>
              <a:lnSpc>
                <a:spcPct val="80000"/>
              </a:lnSpc>
              <a:buNone/>
            </a:pPr>
            <a:r>
              <a:rPr lang="en-US" altLang="zh-CN" sz="1600">
                <a:latin typeface="Consolas" panose="020B0609020204030204" charset="0"/>
              </a:rPr>
              <a:t>import sys</a:t>
            </a:r>
          </a:p>
          <a:p>
            <a:pPr>
              <a:lnSpc>
                <a:spcPct val="80000"/>
              </a:lnSpc>
              <a:buNone/>
            </a:pPr>
            <a:r>
              <a:rPr lang="en-US" altLang="zh-CN" sz="1600">
                <a:latin typeface="Consolas" panose="020B0609020204030204" charset="0"/>
              </a:rPr>
              <a:t>try:</a:t>
            </a:r>
          </a:p>
          <a:p>
            <a:pPr>
              <a:lnSpc>
                <a:spcPct val="80000"/>
              </a:lnSpc>
              <a:buNone/>
            </a:pPr>
            <a:r>
              <a:rPr lang="en-US" altLang="zh-CN" sz="1600">
                <a:latin typeface="Consolas" panose="020B0609020204030204" charset="0"/>
              </a:rPr>
              <a:t>    f = open('myfile.txt')</a:t>
            </a:r>
          </a:p>
          <a:p>
            <a:pPr>
              <a:lnSpc>
                <a:spcPct val="80000"/>
              </a:lnSpc>
              <a:buNone/>
            </a:pPr>
            <a:r>
              <a:rPr lang="en-US" altLang="zh-CN" sz="1600">
                <a:latin typeface="Consolas" panose="020B0609020204030204" charset="0"/>
              </a:rPr>
              <a:t>    s = f.readline()</a:t>
            </a:r>
          </a:p>
          <a:p>
            <a:pPr>
              <a:lnSpc>
                <a:spcPct val="80000"/>
              </a:lnSpc>
              <a:buNone/>
            </a:pPr>
            <a:r>
              <a:rPr lang="en-US" altLang="zh-CN" sz="1600">
                <a:latin typeface="Consolas" panose="020B0609020204030204" charset="0"/>
              </a:rPr>
              <a:t>    i = int(s.strip())</a:t>
            </a:r>
          </a:p>
          <a:p>
            <a:pPr>
              <a:lnSpc>
                <a:spcPct val="80000"/>
              </a:lnSpc>
              <a:buNone/>
            </a:pPr>
            <a:r>
              <a:rPr lang="en-US" altLang="zh-CN" sz="1600">
                <a:latin typeface="Consolas" panose="020B0609020204030204" charset="0"/>
              </a:rPr>
              <a:t>    f.close()</a:t>
            </a:r>
          </a:p>
          <a:p>
            <a:pPr>
              <a:lnSpc>
                <a:spcPct val="80000"/>
              </a:lnSpc>
              <a:buNone/>
            </a:pPr>
            <a:r>
              <a:rPr lang="en-US" altLang="zh-CN" sz="1600">
                <a:latin typeface="Consolas" panose="020B0609020204030204" charset="0"/>
              </a:rPr>
              <a:t>except OSError as err:</a:t>
            </a:r>
          </a:p>
          <a:p>
            <a:pPr>
              <a:lnSpc>
                <a:spcPct val="80000"/>
              </a:lnSpc>
              <a:buNone/>
            </a:pPr>
            <a:r>
              <a:rPr lang="en-US" altLang="zh-CN" sz="1600">
                <a:latin typeface="Consolas" panose="020B0609020204030204" charset="0"/>
              </a:rPr>
              <a:t>    print("OS error: {0}".format(err))</a:t>
            </a:r>
          </a:p>
          <a:p>
            <a:pPr>
              <a:lnSpc>
                <a:spcPct val="80000"/>
              </a:lnSpc>
              <a:buNone/>
            </a:pPr>
            <a:r>
              <a:rPr lang="en-US" altLang="zh-CN" sz="1600">
                <a:latin typeface="Consolas" panose="020B0609020204030204" charset="0"/>
              </a:rPr>
              <a:t>except ValueError:</a:t>
            </a:r>
          </a:p>
          <a:p>
            <a:pPr>
              <a:lnSpc>
                <a:spcPct val="80000"/>
              </a:lnSpc>
              <a:buNone/>
            </a:pPr>
            <a:r>
              <a:rPr lang="en-US" altLang="zh-CN" sz="1600">
                <a:latin typeface="Consolas" panose="020B0609020204030204" charset="0"/>
              </a:rPr>
              <a:t>    print("Could not convert data to an integer.")</a:t>
            </a:r>
          </a:p>
          <a:p>
            <a:pPr>
              <a:lnSpc>
                <a:spcPct val="80000"/>
              </a:lnSpc>
              <a:buNone/>
            </a:pPr>
            <a:r>
              <a:rPr lang="en-US" altLang="zh-CN" sz="1600">
                <a:latin typeface="Consolas" panose="020B0609020204030204" charset="0"/>
              </a:rPr>
              <a:t>except:</a:t>
            </a:r>
          </a:p>
          <a:p>
            <a:pPr>
              <a:lnSpc>
                <a:spcPct val="80000"/>
              </a:lnSpc>
              <a:buNone/>
            </a:pPr>
            <a:r>
              <a:rPr lang="en-US" altLang="zh-CN" sz="1600">
                <a:latin typeface="Consolas" panose="020B0609020204030204" charset="0"/>
              </a:rPr>
              <a:t>    print("Unexpected error:", sys.exc_info()[0])</a:t>
            </a:r>
          </a:p>
          <a:p>
            <a:pPr>
              <a:lnSpc>
                <a:spcPct val="80000"/>
              </a:lnSpc>
              <a:buNone/>
            </a:pPr>
            <a:r>
              <a:rPr lang="en-US" altLang="zh-CN" sz="1600">
                <a:latin typeface="Consolas" panose="020B0609020204030204" charset="0"/>
              </a:rPr>
              <a:t>    raise</a:t>
            </a:r>
          </a:p>
        </p:txBody>
      </p:sp>
      <p:sp>
        <p:nvSpPr>
          <p:cNvPr id="2" name="灯片编号占位符 1">
            <a:extLst>
              <a:ext uri="{FF2B5EF4-FFF2-40B4-BE49-F238E27FC236}">
                <a16:creationId xmlns:a16="http://schemas.microsoft.com/office/drawing/2014/main" id="{EA533D6E-78BF-45F0-B7C8-A4CDDB427487}"/>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21</a:t>
            </a:fld>
            <a:endParaRPr lang="zh-CN" altLang="en-US" strike="noStrike" noProof="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6865"/>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8.3.3 带有多个except的try结构</a:t>
            </a:r>
          </a:p>
        </p:txBody>
      </p:sp>
      <p:sp>
        <p:nvSpPr>
          <p:cNvPr id="44034" name="文本占位符 36866"/>
          <p:cNvSpPr>
            <a:spLocks noGrp="1"/>
          </p:cNvSpPr>
          <p:nvPr>
            <p:ph idx="1"/>
          </p:nvPr>
        </p:nvSpPr>
        <p:spPr/>
        <p:txBody>
          <a:bodyPr anchor="t"/>
          <a:lstStyle/>
          <a:p>
            <a:pPr>
              <a:spcBef>
                <a:spcPct val="0"/>
              </a:spcBef>
              <a:buFont typeface="Wingdings" panose="05000000000000000000" charset="0"/>
              <a:buChar char="§"/>
            </a:pPr>
            <a:r>
              <a:rPr lang="zh-CN" altLang="en-US" sz="1800" dirty="0"/>
              <a:t>将要捕获的异常写在一个元组中，可以使用一个excep</a:t>
            </a:r>
            <a:r>
              <a:rPr lang="en-US" altLang="zh-CN" sz="1800" dirty="0"/>
              <a:t>t</a:t>
            </a:r>
            <a:r>
              <a:rPr lang="zh-CN" altLang="en-US" sz="1800" dirty="0"/>
              <a:t>语句捕获多个异常：</a:t>
            </a:r>
          </a:p>
          <a:p>
            <a:pPr>
              <a:spcBef>
                <a:spcPct val="0"/>
              </a:spcBef>
              <a:buNone/>
            </a:pPr>
            <a:endParaRPr lang="zh-CN" altLang="en-US" sz="1350" dirty="0">
              <a:latin typeface="Consolas" panose="020B0609020204030204" charset="0"/>
            </a:endParaRPr>
          </a:p>
          <a:p>
            <a:pPr>
              <a:spcBef>
                <a:spcPct val="0"/>
              </a:spcBef>
              <a:buNone/>
            </a:pPr>
            <a:r>
              <a:rPr lang="zh-CN" altLang="en-US" sz="1600" dirty="0">
                <a:latin typeface="Consolas" panose="020B0609020204030204" charset="0"/>
              </a:rPr>
              <a:t>import sys</a:t>
            </a:r>
          </a:p>
          <a:p>
            <a:pPr>
              <a:spcBef>
                <a:spcPct val="0"/>
              </a:spcBef>
              <a:buNone/>
            </a:pPr>
            <a:r>
              <a:rPr lang="zh-CN" altLang="en-US" sz="1600" dirty="0">
                <a:latin typeface="Consolas" panose="020B0609020204030204" charset="0"/>
              </a:rPr>
              <a:t>try:</a:t>
            </a:r>
          </a:p>
          <a:p>
            <a:pPr>
              <a:spcBef>
                <a:spcPct val="0"/>
              </a:spcBef>
              <a:buNone/>
            </a:pPr>
            <a:r>
              <a:rPr lang="zh-CN" altLang="en-US" sz="1600" dirty="0">
                <a:latin typeface="Consolas" panose="020B0609020204030204" charset="0"/>
              </a:rPr>
              <a:t>    f = open('myfile.txt')</a:t>
            </a:r>
          </a:p>
          <a:p>
            <a:pPr>
              <a:spcBef>
                <a:spcPct val="0"/>
              </a:spcBef>
              <a:buNone/>
            </a:pPr>
            <a:r>
              <a:rPr lang="zh-CN" altLang="en-US" sz="1600" dirty="0">
                <a:latin typeface="Consolas" panose="020B0609020204030204" charset="0"/>
              </a:rPr>
              <a:t>    s = f.readline()</a:t>
            </a:r>
          </a:p>
          <a:p>
            <a:pPr>
              <a:spcBef>
                <a:spcPct val="0"/>
              </a:spcBef>
              <a:buNone/>
            </a:pPr>
            <a:r>
              <a:rPr lang="zh-CN" altLang="en-US" sz="1600" dirty="0">
                <a:latin typeface="Consolas" panose="020B0609020204030204" charset="0"/>
              </a:rPr>
              <a:t>    i = int(s.strip())</a:t>
            </a:r>
          </a:p>
          <a:p>
            <a:pPr>
              <a:spcBef>
                <a:spcPct val="0"/>
              </a:spcBef>
              <a:buNone/>
            </a:pPr>
            <a:r>
              <a:rPr lang="zh-CN" altLang="en-US" sz="1600" dirty="0">
                <a:latin typeface="Consolas" panose="020B0609020204030204" charset="0"/>
              </a:rPr>
              <a:t>    </a:t>
            </a:r>
            <a:r>
              <a:rPr lang="en-US" altLang="zh-CN" sz="1600" dirty="0">
                <a:latin typeface="Consolas" panose="020B0609020204030204" charset="0"/>
              </a:rPr>
              <a:t>f.close()</a:t>
            </a:r>
          </a:p>
          <a:p>
            <a:pPr>
              <a:spcBef>
                <a:spcPct val="0"/>
              </a:spcBef>
              <a:buNone/>
            </a:pPr>
            <a:r>
              <a:rPr lang="zh-CN" altLang="en-US" sz="1600" dirty="0">
                <a:latin typeface="Consolas" panose="020B0609020204030204" charset="0"/>
              </a:rPr>
              <a:t>except (OSError, ValueError,RuntimeError, NameError):</a:t>
            </a:r>
          </a:p>
          <a:p>
            <a:pPr>
              <a:spcBef>
                <a:spcPct val="0"/>
              </a:spcBef>
              <a:buNone/>
            </a:pPr>
            <a:r>
              <a:rPr lang="zh-CN" altLang="en-US" sz="1600" dirty="0">
                <a:latin typeface="Consolas" panose="020B0609020204030204" charset="0"/>
              </a:rPr>
              <a:t>    pass</a:t>
            </a:r>
          </a:p>
        </p:txBody>
      </p:sp>
      <p:sp>
        <p:nvSpPr>
          <p:cNvPr id="2" name="灯片编号占位符 1">
            <a:extLst>
              <a:ext uri="{FF2B5EF4-FFF2-40B4-BE49-F238E27FC236}">
                <a16:creationId xmlns:a16="http://schemas.microsoft.com/office/drawing/2014/main" id="{A51BFC02-7C02-4D35-9433-DA5B396D2D98}"/>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22</a:t>
            </a:fld>
            <a:endParaRPr lang="zh-CN" altLang="en-US" strike="noStrike" noProof="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7889"/>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8.3.4 try...except...finally结构</a:t>
            </a:r>
          </a:p>
        </p:txBody>
      </p:sp>
      <p:sp>
        <p:nvSpPr>
          <p:cNvPr id="37891" name="文本占位符 37890"/>
          <p:cNvSpPr>
            <a:spLocks noGrp="1"/>
          </p:cNvSpPr>
          <p:nvPr>
            <p:ph idx="1"/>
          </p:nvPr>
        </p:nvSpPr>
        <p:spPr/>
        <p:txBody>
          <a:bodyPr/>
          <a:lstStyle/>
          <a:p>
            <a:pPr fontAlgn="base">
              <a:lnSpc>
                <a:spcPct val="100000"/>
              </a:lnSpc>
              <a:spcBef>
                <a:spcPts val="0"/>
              </a:spcBef>
              <a:buFont typeface="Wingdings" panose="05000000000000000000" charset="0"/>
              <a:buChar char="§"/>
            </a:pPr>
            <a:r>
              <a:rPr lang="zh-CN" altLang="en-US" sz="1800" strike="noStrike" noProof="1"/>
              <a:t>在该结构中，</a:t>
            </a:r>
            <a:r>
              <a:rPr lang="zh-CN" altLang="en-US" sz="1800" strike="noStrike" noProof="1">
                <a:solidFill>
                  <a:srgbClr val="FF0000"/>
                </a:solidFill>
              </a:rPr>
              <a:t>finally子句中的内容无论是否发生异常都会执行</a:t>
            </a:r>
            <a:r>
              <a:rPr lang="zh-CN" altLang="en-US" sz="1800" strike="noStrike" noProof="1"/>
              <a:t>，常用来做一些清理工作以释放try子句中申请的资源。</a:t>
            </a:r>
          </a:p>
          <a:p>
            <a:pPr marL="1905" indent="-1905" fontAlgn="base">
              <a:lnSpc>
                <a:spcPct val="80000"/>
              </a:lnSpc>
              <a:buNone/>
            </a:pPr>
            <a:endParaRPr lang="zh-CN" altLang="en-US" sz="1350" strike="noStrike" noProof="1">
              <a:effectLst/>
              <a:latin typeface="Consolas" panose="020B0609020204030204" charset="0"/>
              <a:ea typeface="宋体" panose="02010600030101010101" pitchFamily="2" charset="-122"/>
            </a:endParaRPr>
          </a:p>
          <a:p>
            <a:pPr marL="1905" indent="-1905" fontAlgn="base">
              <a:lnSpc>
                <a:spcPct val="80000"/>
              </a:lnSpc>
              <a:buNone/>
            </a:pPr>
            <a:r>
              <a:rPr lang="zh-CN" altLang="en-US" sz="1600" strike="noStrike" noProof="1">
                <a:effectLst/>
                <a:latin typeface="Consolas" panose="020B0609020204030204" charset="0"/>
                <a:ea typeface="宋体" panose="02010600030101010101" pitchFamily="2" charset="-122"/>
              </a:rPr>
              <a:t>try:</a:t>
            </a:r>
          </a:p>
          <a:p>
            <a:pPr marL="1905" indent="-1905" fontAlgn="base">
              <a:lnSpc>
                <a:spcPct val="80000"/>
              </a:lnSpc>
              <a:buNone/>
            </a:pPr>
            <a:r>
              <a:rPr lang="zh-CN" altLang="en-US" sz="1600" strike="noStrike" noProof="1">
                <a:effectLst/>
                <a:latin typeface="Consolas" panose="020B0609020204030204" charset="0"/>
                <a:ea typeface="宋体" panose="02010600030101010101" pitchFamily="2" charset="-122"/>
              </a:rPr>
              <a:t>	    ……</a:t>
            </a:r>
          </a:p>
          <a:p>
            <a:pPr marL="1905" indent="-1905" fontAlgn="base">
              <a:lnSpc>
                <a:spcPct val="80000"/>
              </a:lnSpc>
              <a:buNone/>
            </a:pPr>
            <a:r>
              <a:rPr lang="zh-CN" altLang="en-US" sz="1600" strike="noStrike" noProof="1">
                <a:effectLst/>
                <a:latin typeface="Consolas" panose="020B0609020204030204" charset="0"/>
                <a:ea typeface="宋体" panose="02010600030101010101" pitchFamily="2" charset="-122"/>
              </a:rPr>
              <a:t>	finally:</a:t>
            </a:r>
          </a:p>
          <a:p>
            <a:pPr marL="1905" indent="-1905" fontAlgn="base">
              <a:lnSpc>
                <a:spcPct val="80000"/>
              </a:lnSpc>
              <a:buNone/>
            </a:pPr>
            <a:r>
              <a:rPr lang="zh-CN" altLang="en-US" sz="1600" strike="noStrike" noProof="1">
                <a:effectLst/>
                <a:latin typeface="Consolas" panose="020B0609020204030204" charset="0"/>
                <a:ea typeface="宋体" panose="02010600030101010101" pitchFamily="2" charset="-122"/>
              </a:rPr>
              <a:t>	    </a:t>
            </a:r>
            <a:r>
              <a:rPr lang="zh-CN" altLang="en-US" sz="1600" strike="noStrike" noProof="1">
                <a:effectLst/>
                <a:latin typeface="Consolas" panose="020B0609020204030204" charset="0"/>
                <a:ea typeface="宋体" panose="02010600030101010101" pitchFamily="2" charset="-122"/>
                <a:sym typeface="+mn-ea"/>
              </a:rPr>
              <a:t>……</a:t>
            </a:r>
            <a:r>
              <a:rPr lang="zh-CN" altLang="en-US" sz="1600" strike="noStrike" noProof="1">
                <a:effectLst/>
                <a:latin typeface="Consolas" panose="020B0609020204030204" charset="0"/>
                <a:ea typeface="宋体" panose="02010600030101010101" pitchFamily="2" charset="-122"/>
              </a:rPr>
              <a:t>		#无论如何都会执行</a:t>
            </a:r>
          </a:p>
        </p:txBody>
      </p:sp>
      <p:sp>
        <p:nvSpPr>
          <p:cNvPr id="2" name="灯片编号占位符 1">
            <a:extLst>
              <a:ext uri="{FF2B5EF4-FFF2-40B4-BE49-F238E27FC236}">
                <a16:creationId xmlns:a16="http://schemas.microsoft.com/office/drawing/2014/main" id="{480E7FA9-12AB-404E-A452-CBD61A4238BA}"/>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23</a:t>
            </a:fld>
            <a:endParaRPr lang="zh-CN" altLang="en-US" strike="noStrike" noProof="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sym typeface="宋体" panose="02010600030101010101" pitchFamily="2" charset="-122"/>
              </a:rPr>
              <a:t>8.3.4 try...except...finally结构</a:t>
            </a:r>
            <a:endParaRPr lang="zh-CN" altLang="en-US" kern="1200" baseline="0">
              <a:latin typeface="+mj-lt"/>
              <a:ea typeface="+mj-ea"/>
              <a:cs typeface="+mj-cs"/>
            </a:endParaRPr>
          </a:p>
        </p:txBody>
      </p:sp>
      <p:sp>
        <p:nvSpPr>
          <p:cNvPr id="46082" name="内容占位符 2"/>
          <p:cNvSpPr>
            <a:spLocks noGrp="1"/>
          </p:cNvSpPr>
          <p:nvPr>
            <p:ph idx="1"/>
          </p:nvPr>
        </p:nvSpPr>
        <p:spPr/>
        <p:txBody>
          <a:bodyPr anchor="t"/>
          <a:lstStyle/>
          <a:p>
            <a:pPr marL="1905" indent="-1905">
              <a:lnSpc>
                <a:spcPct val="80000"/>
              </a:lnSpc>
              <a:buNone/>
            </a:pPr>
            <a:r>
              <a:rPr lang="zh-CN" altLang="en-US" sz="1800" dirty="0">
                <a:latin typeface="Consolas" panose="020B0609020204030204" charset="0"/>
                <a:cs typeface="Consolas" panose="020B0609020204030204" charset="0"/>
              </a:rPr>
              <a:t>&gt;&gt;&gt; try:</a:t>
            </a:r>
          </a:p>
          <a:p>
            <a:pPr marL="1905" indent="-1905">
              <a:lnSpc>
                <a:spcPct val="80000"/>
              </a:lnSpc>
              <a:buNone/>
            </a:pPr>
            <a:r>
              <a:rPr lang="zh-CN" altLang="en-US" sz="1800" dirty="0">
                <a:latin typeface="Consolas" panose="020B0609020204030204" charset="0"/>
                <a:cs typeface="Consolas" panose="020B0609020204030204" charset="0"/>
              </a:rPr>
              <a:t>	    3/0</a:t>
            </a:r>
          </a:p>
          <a:p>
            <a:pPr marL="1905" indent="-1905">
              <a:lnSpc>
                <a:spcPct val="80000"/>
              </a:lnSpc>
              <a:buNone/>
            </a:pPr>
            <a:r>
              <a:rPr lang="zh-CN" altLang="en-US" sz="1800" dirty="0">
                <a:latin typeface="Consolas" panose="020B0609020204030204" charset="0"/>
                <a:cs typeface="Consolas" panose="020B0609020204030204" charset="0"/>
              </a:rPr>
              <a:t>except:</a:t>
            </a:r>
          </a:p>
          <a:p>
            <a:pPr marL="1905" indent="-1905">
              <a:lnSpc>
                <a:spcPct val="80000"/>
              </a:lnSpc>
              <a:buNone/>
            </a:pPr>
            <a:r>
              <a:rPr lang="zh-CN" altLang="en-US" sz="1800" dirty="0">
                <a:latin typeface="Consolas" panose="020B0609020204030204" charset="0"/>
                <a:cs typeface="Consolas" panose="020B0609020204030204" charset="0"/>
              </a:rPr>
              <a:t>	    print(3)</a:t>
            </a:r>
          </a:p>
          <a:p>
            <a:pPr marL="1905" indent="-1905">
              <a:lnSpc>
                <a:spcPct val="80000"/>
              </a:lnSpc>
              <a:buNone/>
            </a:pPr>
            <a:r>
              <a:rPr lang="zh-CN" altLang="en-US" sz="1800" dirty="0">
                <a:latin typeface="Consolas" panose="020B0609020204030204" charset="0"/>
                <a:cs typeface="Consolas" panose="020B0609020204030204" charset="0"/>
              </a:rPr>
              <a:t>finally:</a:t>
            </a:r>
          </a:p>
          <a:p>
            <a:pPr marL="1905" indent="-1905">
              <a:lnSpc>
                <a:spcPct val="80000"/>
              </a:lnSpc>
              <a:buNone/>
            </a:pPr>
            <a:r>
              <a:rPr lang="zh-CN" altLang="en-US" sz="1800" dirty="0">
                <a:latin typeface="Consolas" panose="020B0609020204030204" charset="0"/>
                <a:cs typeface="Consolas" panose="020B0609020204030204" charset="0"/>
              </a:rPr>
              <a:t>	    print(5)</a:t>
            </a:r>
          </a:p>
          <a:p>
            <a:pPr marL="1905" indent="-1905">
              <a:lnSpc>
                <a:spcPct val="80000"/>
              </a:lnSpc>
              <a:buNone/>
            </a:pPr>
            <a:endParaRPr lang="zh-CN" altLang="en-US" sz="1800" dirty="0">
              <a:latin typeface="Consolas" panose="020B0609020204030204" charset="0"/>
              <a:cs typeface="Consolas" panose="020B0609020204030204" charset="0"/>
            </a:endParaRPr>
          </a:p>
          <a:p>
            <a:pPr marL="1905" indent="-1905">
              <a:lnSpc>
                <a:spcPct val="80000"/>
              </a:lnSpc>
              <a:buNone/>
            </a:pPr>
            <a:r>
              <a:rPr lang="zh-CN" altLang="en-US" sz="1800" dirty="0">
                <a:latin typeface="Consolas" panose="020B0609020204030204" charset="0"/>
                <a:cs typeface="Consolas" panose="020B0609020204030204" charset="0"/>
              </a:rPr>
              <a:t>	</a:t>
            </a:r>
          </a:p>
          <a:p>
            <a:pPr marL="1905" indent="-1905">
              <a:lnSpc>
                <a:spcPct val="80000"/>
              </a:lnSpc>
              <a:buNone/>
            </a:pPr>
            <a:r>
              <a:rPr lang="zh-CN" altLang="en-US" sz="1800" dirty="0">
                <a:solidFill>
                  <a:srgbClr val="00B0F0"/>
                </a:solidFill>
                <a:latin typeface="Consolas" panose="020B0609020204030204" charset="0"/>
                <a:cs typeface="Consolas" panose="020B0609020204030204" charset="0"/>
              </a:rPr>
              <a:t>3</a:t>
            </a:r>
          </a:p>
          <a:p>
            <a:pPr marL="1905" indent="-1905">
              <a:lnSpc>
                <a:spcPct val="80000"/>
              </a:lnSpc>
              <a:buNone/>
            </a:pPr>
            <a:r>
              <a:rPr lang="zh-CN" altLang="en-US" sz="1800" dirty="0">
                <a:solidFill>
                  <a:srgbClr val="00B0F0"/>
                </a:solidFill>
                <a:latin typeface="Consolas" panose="020B0609020204030204" charset="0"/>
                <a:cs typeface="Consolas" panose="020B0609020204030204" charset="0"/>
              </a:rPr>
              <a:t>5</a:t>
            </a:r>
          </a:p>
        </p:txBody>
      </p:sp>
      <p:sp>
        <p:nvSpPr>
          <p:cNvPr id="2" name="灯片编号占位符 1">
            <a:extLst>
              <a:ext uri="{FF2B5EF4-FFF2-40B4-BE49-F238E27FC236}">
                <a16:creationId xmlns:a16="http://schemas.microsoft.com/office/drawing/2014/main" id="{A1D9D335-0138-4BB3-B2F5-39E8C16E833F}"/>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24</a:t>
            </a:fld>
            <a:endParaRPr lang="zh-CN" altLang="en-US" strike="noStrike" noProof="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38913"/>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8.3.4 try...except...finally结构</a:t>
            </a:r>
          </a:p>
        </p:txBody>
      </p:sp>
      <p:sp>
        <p:nvSpPr>
          <p:cNvPr id="47106" name="文本占位符 38914"/>
          <p:cNvSpPr>
            <a:spLocks noGrp="1"/>
          </p:cNvSpPr>
          <p:nvPr>
            <p:ph idx="1"/>
          </p:nvPr>
        </p:nvSpPr>
        <p:spPr/>
        <p:txBody>
          <a:bodyPr anchor="t"/>
          <a:lstStyle/>
          <a:p>
            <a:pPr>
              <a:spcBef>
                <a:spcPct val="0"/>
              </a:spcBef>
              <a:buFont typeface="Wingdings" panose="05000000000000000000" charset="0"/>
              <a:buChar char="§"/>
            </a:pPr>
            <a:r>
              <a:rPr lang="zh-CN" altLang="en-GB" sz="1800" dirty="0">
                <a:latin typeface="Times New Roman" panose="02020603050405020304" pitchFamily="2" charset="0"/>
              </a:rPr>
              <a:t>使用异常处理结构保证文件总是能关闭</a:t>
            </a:r>
          </a:p>
          <a:p>
            <a:pPr>
              <a:spcBef>
                <a:spcPct val="0"/>
              </a:spcBef>
              <a:buNone/>
            </a:pPr>
            <a:endParaRPr lang="en-GB" altLang="en-US" sz="1350" dirty="0">
              <a:latin typeface="Consolas" panose="020B0609020204030204" charset="0"/>
            </a:endParaRPr>
          </a:p>
          <a:p>
            <a:pPr>
              <a:spcBef>
                <a:spcPct val="0"/>
              </a:spcBef>
              <a:buNone/>
            </a:pPr>
            <a:r>
              <a:rPr lang="en-GB" altLang="en-US" sz="1600" dirty="0">
                <a:latin typeface="Consolas" panose="020B0609020204030204" charset="0"/>
              </a:rPr>
              <a:t>try:</a:t>
            </a:r>
          </a:p>
          <a:p>
            <a:pPr>
              <a:spcBef>
                <a:spcPct val="0"/>
              </a:spcBef>
              <a:buNone/>
            </a:pPr>
            <a:r>
              <a:rPr lang="en-GB" altLang="en-US" sz="1600" dirty="0">
                <a:latin typeface="Consolas" panose="020B0609020204030204" charset="0"/>
              </a:rPr>
              <a:t>    f = open('test.txt', 'r')</a:t>
            </a:r>
          </a:p>
          <a:p>
            <a:pPr>
              <a:spcBef>
                <a:spcPct val="0"/>
              </a:spcBef>
              <a:buNone/>
            </a:pPr>
            <a:r>
              <a:rPr lang="en-GB" altLang="en-US" sz="1600" dirty="0">
                <a:latin typeface="Consolas" panose="020B0609020204030204" charset="0"/>
              </a:rPr>
              <a:t>    line = f.readline()</a:t>
            </a:r>
          </a:p>
          <a:p>
            <a:pPr>
              <a:spcBef>
                <a:spcPct val="0"/>
              </a:spcBef>
              <a:buNone/>
            </a:pPr>
            <a:r>
              <a:rPr lang="en-GB" altLang="en-US" sz="1600" dirty="0">
                <a:latin typeface="Consolas" panose="020B0609020204030204" charset="0"/>
              </a:rPr>
              <a:t>    print</a:t>
            </a:r>
            <a:r>
              <a:rPr lang="en-US" altLang="en-GB" sz="1600" dirty="0">
                <a:latin typeface="Consolas" panose="020B0609020204030204" charset="0"/>
              </a:rPr>
              <a:t>(</a:t>
            </a:r>
            <a:r>
              <a:rPr lang="en-GB" altLang="en-US" sz="1600" dirty="0">
                <a:latin typeface="Consolas" panose="020B0609020204030204" charset="0"/>
              </a:rPr>
              <a:t>line</a:t>
            </a:r>
            <a:r>
              <a:rPr lang="en-US" altLang="en-GB" sz="1600" dirty="0">
                <a:latin typeface="Consolas" panose="020B0609020204030204" charset="0"/>
              </a:rPr>
              <a:t>)</a:t>
            </a:r>
          </a:p>
          <a:p>
            <a:pPr>
              <a:spcBef>
                <a:spcPct val="0"/>
              </a:spcBef>
              <a:buNone/>
            </a:pPr>
            <a:r>
              <a:rPr lang="en-GB" altLang="en-US" sz="1600" dirty="0">
                <a:latin typeface="Consolas" panose="020B0609020204030204" charset="0"/>
              </a:rPr>
              <a:t>finally:</a:t>
            </a:r>
          </a:p>
          <a:p>
            <a:pPr>
              <a:spcBef>
                <a:spcPct val="0"/>
              </a:spcBef>
              <a:buNone/>
            </a:pPr>
            <a:r>
              <a:rPr lang="en-GB" altLang="en-US" sz="1600" dirty="0">
                <a:latin typeface="Consolas" panose="020B0609020204030204" charset="0"/>
              </a:rPr>
              <a:t>    f.close()</a:t>
            </a:r>
            <a:endParaRPr lang="en-GB" altLang="en-US" sz="1500" dirty="0">
              <a:latin typeface="Consolas" panose="020B0609020204030204" charset="0"/>
            </a:endParaRPr>
          </a:p>
          <a:p>
            <a:pPr>
              <a:spcBef>
                <a:spcPct val="0"/>
              </a:spcBef>
              <a:buNone/>
            </a:pPr>
            <a:endParaRPr lang="en-GB" altLang="en-US" sz="1500" dirty="0">
              <a:latin typeface="Times New Roman" panose="02020603050405020304" pitchFamily="2" charset="0"/>
            </a:endParaRPr>
          </a:p>
          <a:p>
            <a:pPr>
              <a:spcBef>
                <a:spcPct val="0"/>
              </a:spcBef>
              <a:buNone/>
            </a:pPr>
            <a:endParaRPr lang="en-GB" altLang="en-US" sz="1500" dirty="0">
              <a:latin typeface="Times New Roman" panose="02020603050405020304" pitchFamily="2" charset="0"/>
            </a:endParaRPr>
          </a:p>
          <a:p>
            <a:pPr>
              <a:spcBef>
                <a:spcPct val="0"/>
              </a:spcBef>
              <a:buNone/>
            </a:pPr>
            <a:endParaRPr lang="en-GB" altLang="en-US" sz="1500" dirty="0">
              <a:latin typeface="Times New Roman" panose="02020603050405020304" pitchFamily="2" charset="0"/>
            </a:endParaRPr>
          </a:p>
          <a:p>
            <a:pPr>
              <a:spcBef>
                <a:spcPct val="0"/>
              </a:spcBef>
              <a:buFont typeface="Wingdings" panose="05000000000000000000" charset="0"/>
              <a:buChar char="v"/>
            </a:pPr>
            <a:r>
              <a:rPr lang="zh-CN" altLang="en-GB" sz="1800" dirty="0">
                <a:latin typeface="Times New Roman" panose="02020603050405020304" pitchFamily="2" charset="0"/>
              </a:rPr>
              <a:t>但是，这样真的可以吗？</a:t>
            </a:r>
          </a:p>
        </p:txBody>
      </p:sp>
      <p:sp>
        <p:nvSpPr>
          <p:cNvPr id="2" name="灯片编号占位符 1">
            <a:extLst>
              <a:ext uri="{FF2B5EF4-FFF2-40B4-BE49-F238E27FC236}">
                <a16:creationId xmlns:a16="http://schemas.microsoft.com/office/drawing/2014/main" id="{3598A857-453B-4329-823C-5E8E48CF0C86}"/>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25</a:t>
            </a:fld>
            <a:endParaRPr lang="zh-CN" altLang="en-US" strike="noStrike" noProof="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39937"/>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8.3.4 try...except...finally结构</a:t>
            </a:r>
          </a:p>
        </p:txBody>
      </p:sp>
      <p:sp>
        <p:nvSpPr>
          <p:cNvPr id="39939" name="文本占位符 39938"/>
          <p:cNvSpPr>
            <a:spLocks noGrp="1"/>
          </p:cNvSpPr>
          <p:nvPr>
            <p:ph idx="1"/>
          </p:nvPr>
        </p:nvSpPr>
        <p:spPr/>
        <p:txBody>
          <a:bodyPr/>
          <a:lstStyle/>
          <a:p>
            <a:pPr marL="285750" indent="-285750" fontAlgn="base">
              <a:spcBef>
                <a:spcPts val="0"/>
              </a:spcBef>
              <a:buFont typeface="Wingdings" panose="05000000000000000000" charset="0"/>
              <a:buChar char="n"/>
            </a:pPr>
            <a:r>
              <a:rPr lang="zh-CN" altLang="en-US" sz="1800" strike="noStrike" noProof="1"/>
              <a:t>如果文件不存在，</a:t>
            </a:r>
            <a:r>
              <a:rPr lang="en-US" altLang="zh-CN" sz="1800" strike="noStrike" noProof="1"/>
              <a:t>finally</a:t>
            </a:r>
            <a:r>
              <a:rPr lang="zh-CN" altLang="en-US" sz="1800" strike="noStrike" noProof="1"/>
              <a:t>子句里的代码会抛出异常。</a:t>
            </a:r>
          </a:p>
          <a:p>
            <a:pPr marL="1905" indent="-344805" fontAlgn="base">
              <a:lnSpc>
                <a:spcPct val="80000"/>
              </a:lnSpc>
              <a:buNone/>
            </a:pPr>
            <a:r>
              <a:rPr lang="en-US" altLang="zh-CN" sz="1600" strike="noStrike" noProof="1">
                <a:latin typeface="Consolas" panose="020B0609020204030204" charset="0"/>
              </a:rPr>
              <a:t>&gt;&gt;&gt; try:</a:t>
            </a:r>
          </a:p>
          <a:p>
            <a:pPr marL="1905" indent="-344805" fontAlgn="base">
              <a:lnSpc>
                <a:spcPct val="80000"/>
              </a:lnSpc>
              <a:buNone/>
            </a:pPr>
            <a:r>
              <a:rPr lang="en-US" sz="1600" strike="noStrike" noProof="1">
                <a:latin typeface="Consolas" panose="020B0609020204030204" charset="0"/>
                <a:sym typeface="+mn-ea"/>
              </a:rPr>
              <a:t>    </a:t>
            </a:r>
            <a:r>
              <a:rPr lang="en-US" altLang="zh-CN" sz="1600" strike="noStrike" noProof="1">
                <a:latin typeface="Consolas" panose="020B0609020204030204" charset="0"/>
              </a:rPr>
              <a:t>f = open('test.txt', 'r')</a:t>
            </a:r>
          </a:p>
          <a:p>
            <a:pPr marL="1905" indent="-344805" fontAlgn="base">
              <a:lnSpc>
                <a:spcPct val="80000"/>
              </a:lnSpc>
              <a:buNone/>
            </a:pPr>
            <a:r>
              <a:rPr lang="en-US" sz="1600" strike="noStrike" noProof="1">
                <a:latin typeface="Consolas" panose="020B0609020204030204" charset="0"/>
                <a:sym typeface="+mn-ea"/>
              </a:rPr>
              <a:t>    </a:t>
            </a:r>
            <a:r>
              <a:rPr lang="en-US" altLang="zh-CN" sz="1600" strike="noStrike" noProof="1">
                <a:latin typeface="Consolas" panose="020B0609020204030204" charset="0"/>
              </a:rPr>
              <a:t>line = f.readline()</a:t>
            </a:r>
          </a:p>
          <a:p>
            <a:pPr marL="1905" indent="-344805" fontAlgn="base">
              <a:lnSpc>
                <a:spcPct val="80000"/>
              </a:lnSpc>
              <a:buNone/>
            </a:pPr>
            <a:r>
              <a:rPr lang="en-US" sz="1600" strike="noStrike" noProof="1">
                <a:latin typeface="Consolas" panose="020B0609020204030204" charset="0"/>
                <a:sym typeface="+mn-ea"/>
              </a:rPr>
              <a:t>    </a:t>
            </a:r>
            <a:r>
              <a:rPr lang="en-US" altLang="zh-CN" sz="1600" strike="noStrike" noProof="1">
                <a:latin typeface="Consolas" panose="020B0609020204030204" charset="0"/>
              </a:rPr>
              <a:t>print(line)</a:t>
            </a:r>
          </a:p>
          <a:p>
            <a:pPr marL="1905" indent="-344805" fontAlgn="base">
              <a:lnSpc>
                <a:spcPct val="80000"/>
              </a:lnSpc>
              <a:buNone/>
            </a:pPr>
            <a:r>
              <a:rPr lang="en-US" altLang="zh-CN" sz="1600" strike="noStrike" noProof="1">
                <a:latin typeface="Consolas" panose="020B0609020204030204" charset="0"/>
              </a:rPr>
              <a:t>finally:</a:t>
            </a:r>
          </a:p>
          <a:p>
            <a:pPr marL="1905" indent="-344805" fontAlgn="base">
              <a:lnSpc>
                <a:spcPct val="80000"/>
              </a:lnSpc>
              <a:buNone/>
            </a:pPr>
            <a:r>
              <a:rPr lang="en-US" sz="1600" strike="noStrike" noProof="1">
                <a:latin typeface="Consolas" panose="020B0609020204030204" charset="0"/>
                <a:sym typeface="+mn-ea"/>
              </a:rPr>
              <a:t>    </a:t>
            </a:r>
            <a:r>
              <a:rPr lang="en-US" altLang="zh-CN" sz="1600" strike="noStrike" noProof="1">
                <a:latin typeface="Consolas" panose="020B0609020204030204" charset="0"/>
              </a:rPr>
              <a:t>f.close()</a:t>
            </a:r>
          </a:p>
          <a:p>
            <a:pPr marL="1905" indent="-344805" fontAlgn="base">
              <a:lnSpc>
                <a:spcPct val="80000"/>
              </a:lnSpc>
              <a:buNone/>
            </a:pP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solidFill>
                  <a:srgbClr val="FF0000"/>
                </a:solidFill>
                <a:latin typeface="Consolas" panose="020B0609020204030204" charset="0"/>
              </a:rPr>
              <a:t>Traceback (most recent call last):</a:t>
            </a:r>
          </a:p>
          <a:p>
            <a:pPr marL="1905" indent="-344805" fontAlgn="base">
              <a:lnSpc>
                <a:spcPct val="80000"/>
              </a:lnSpc>
              <a:buNone/>
            </a:pPr>
            <a:r>
              <a:rPr lang="en-US" altLang="zh-CN" sz="1600" strike="noStrike" noProof="1">
                <a:solidFill>
                  <a:srgbClr val="FF0000"/>
                </a:solidFill>
                <a:latin typeface="Consolas" panose="020B0609020204030204" charset="0"/>
              </a:rPr>
              <a:t>  File "&lt;pyshell#17&gt;", line 6, in &lt;module&gt;</a:t>
            </a:r>
          </a:p>
          <a:p>
            <a:pPr marL="1905" indent="-344805" fontAlgn="base">
              <a:lnSpc>
                <a:spcPct val="80000"/>
              </a:lnSpc>
              <a:buNone/>
            </a:pPr>
            <a:r>
              <a:rPr lang="en-US" altLang="zh-CN" sz="1600" strike="noStrike" noProof="1">
                <a:solidFill>
                  <a:srgbClr val="FF0000"/>
                </a:solidFill>
                <a:latin typeface="Consolas" panose="020B0609020204030204" charset="0"/>
              </a:rPr>
              <a:t>    f.close()</a:t>
            </a:r>
          </a:p>
          <a:p>
            <a:pPr marL="1905" indent="-344805" fontAlgn="base">
              <a:lnSpc>
                <a:spcPct val="80000"/>
              </a:lnSpc>
              <a:buNone/>
            </a:pPr>
            <a:r>
              <a:rPr lang="en-US" altLang="zh-CN" sz="1600" strike="noStrike" noProof="1">
                <a:solidFill>
                  <a:srgbClr val="FF0000"/>
                </a:solidFill>
                <a:latin typeface="Consolas" panose="020B0609020204030204" charset="0"/>
              </a:rPr>
              <a:t>NameError: name 'f' is not defined</a:t>
            </a:r>
          </a:p>
        </p:txBody>
      </p:sp>
      <p:sp>
        <p:nvSpPr>
          <p:cNvPr id="2" name="灯片编号占位符 1">
            <a:extLst>
              <a:ext uri="{FF2B5EF4-FFF2-40B4-BE49-F238E27FC236}">
                <a16:creationId xmlns:a16="http://schemas.microsoft.com/office/drawing/2014/main" id="{89C24AB3-4168-4B52-AFC3-F2E2D2471310}"/>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26</a:t>
            </a:fld>
            <a:endParaRPr lang="zh-CN" altLang="en-US" strike="noStrike" noProof="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4096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8.3.4 try...except...finally结构</a:t>
            </a:r>
          </a:p>
        </p:txBody>
      </p:sp>
      <p:sp>
        <p:nvSpPr>
          <p:cNvPr id="49154" name="文本占位符 40962"/>
          <p:cNvSpPr>
            <a:spLocks noGrp="1"/>
          </p:cNvSpPr>
          <p:nvPr>
            <p:ph idx="1"/>
          </p:nvPr>
        </p:nvSpPr>
        <p:spPr/>
        <p:txBody>
          <a:bodyPr anchor="t"/>
          <a:lstStyle/>
          <a:p>
            <a:pPr>
              <a:spcBef>
                <a:spcPct val="0"/>
              </a:spcBef>
              <a:buFont typeface="Wingdings" panose="05000000000000000000" charset="0"/>
              <a:buChar char="§"/>
            </a:pPr>
            <a:r>
              <a:rPr lang="zh-CN" altLang="en-US" sz="1800" dirty="0"/>
              <a:t>如果try子句中的异常没有被处理，或者在except子句或else子句中出现了异常，那么这些异常将会在finally子句执行完后</a:t>
            </a:r>
            <a:r>
              <a:rPr lang="zh-CN" altLang="en-US" sz="1800" dirty="0">
                <a:solidFill>
                  <a:srgbClr val="FF0000"/>
                </a:solidFill>
              </a:rPr>
              <a:t>再次抛出</a:t>
            </a:r>
            <a:r>
              <a:rPr lang="zh-CN" altLang="en-US" sz="1800" dirty="0"/>
              <a:t>。</a:t>
            </a:r>
          </a:p>
          <a:p>
            <a:pPr>
              <a:lnSpc>
                <a:spcPct val="80000"/>
              </a:lnSpc>
              <a:buNone/>
            </a:pPr>
            <a:r>
              <a:rPr lang="zh-CN" altLang="en-US" sz="1600" dirty="0">
                <a:latin typeface="Consolas" panose="020B0609020204030204" charset="0"/>
                <a:cs typeface="Consolas" panose="020B0609020204030204" charset="0"/>
              </a:rPr>
              <a:t>&gt;&gt;&gt; try:</a:t>
            </a:r>
          </a:p>
          <a:p>
            <a:pPr>
              <a:lnSpc>
                <a:spcPct val="80000"/>
              </a:lnSpc>
              <a:buNone/>
            </a:pPr>
            <a:r>
              <a:rPr lang="en-US" altLang="en-US" sz="1600">
                <a:latin typeface="Consolas" panose="020B0609020204030204" charset="0"/>
                <a:cs typeface="Consolas" panose="020B0609020204030204" charset="0"/>
              </a:rPr>
              <a:t>    </a:t>
            </a:r>
            <a:r>
              <a:rPr lang="zh-CN" altLang="en-US" sz="1600" dirty="0">
                <a:latin typeface="Consolas" panose="020B0609020204030204" charset="0"/>
                <a:cs typeface="Consolas" panose="020B0609020204030204" charset="0"/>
              </a:rPr>
              <a:t>3/0</a:t>
            </a:r>
          </a:p>
          <a:p>
            <a:pPr>
              <a:lnSpc>
                <a:spcPct val="80000"/>
              </a:lnSpc>
              <a:buNone/>
            </a:pPr>
            <a:r>
              <a:rPr lang="en-US" altLang="zh-CN" sz="1600" dirty="0">
                <a:latin typeface="Consolas" panose="020B0609020204030204" charset="0"/>
                <a:cs typeface="Consolas" panose="020B0609020204030204" charset="0"/>
              </a:rPr>
              <a:t>f</a:t>
            </a:r>
            <a:r>
              <a:rPr lang="zh-CN" altLang="en-US" sz="1600" dirty="0">
                <a:latin typeface="Consolas" panose="020B0609020204030204" charset="0"/>
                <a:cs typeface="Consolas" panose="020B0609020204030204" charset="0"/>
              </a:rPr>
              <a:t>inally:</a:t>
            </a:r>
          </a:p>
          <a:p>
            <a:pPr>
              <a:lnSpc>
                <a:spcPct val="80000"/>
              </a:lnSpc>
              <a:buNone/>
            </a:pPr>
            <a:r>
              <a:rPr lang="en-US" altLang="en-US" sz="1600">
                <a:latin typeface="Consolas" panose="020B0609020204030204" charset="0"/>
                <a:cs typeface="Consolas" panose="020B0609020204030204" charset="0"/>
              </a:rPr>
              <a:t>    </a:t>
            </a:r>
            <a:r>
              <a:rPr lang="zh-CN" altLang="en-US" sz="1600" dirty="0">
                <a:latin typeface="Consolas" panose="020B0609020204030204" charset="0"/>
                <a:cs typeface="Consolas" panose="020B0609020204030204" charset="0"/>
              </a:rPr>
              <a:t>print(5)</a:t>
            </a:r>
          </a:p>
          <a:p>
            <a:pPr>
              <a:lnSpc>
                <a:spcPct val="80000"/>
              </a:lnSpc>
              <a:buNone/>
            </a:pPr>
            <a:endParaRPr lang="zh-CN" altLang="en-US" sz="1600" dirty="0">
              <a:latin typeface="Consolas" panose="020B0609020204030204" charset="0"/>
              <a:cs typeface="Consolas" panose="020B0609020204030204" charset="0"/>
            </a:endParaRPr>
          </a:p>
          <a:p>
            <a:pPr>
              <a:lnSpc>
                <a:spcPct val="80000"/>
              </a:lnSpc>
              <a:buNone/>
            </a:pPr>
            <a:r>
              <a:rPr lang="zh-CN" altLang="en-US" sz="1600" dirty="0">
                <a:solidFill>
                  <a:srgbClr val="00B0F0"/>
                </a:solidFill>
                <a:latin typeface="Consolas" panose="020B0609020204030204" charset="0"/>
                <a:cs typeface="Consolas" panose="020B0609020204030204" charset="0"/>
              </a:rPr>
              <a:t>5</a:t>
            </a:r>
          </a:p>
          <a:p>
            <a:pPr>
              <a:lnSpc>
                <a:spcPct val="80000"/>
              </a:lnSpc>
              <a:buNone/>
            </a:pPr>
            <a:r>
              <a:rPr lang="zh-CN" altLang="en-US" sz="1600" dirty="0">
                <a:solidFill>
                  <a:srgbClr val="FF0000"/>
                </a:solidFill>
                <a:latin typeface="Consolas" panose="020B0609020204030204" charset="0"/>
                <a:cs typeface="Consolas" panose="020B0609020204030204" charset="0"/>
              </a:rPr>
              <a:t>Traceback (most recent call last):</a:t>
            </a:r>
          </a:p>
          <a:p>
            <a:pPr>
              <a:lnSpc>
                <a:spcPct val="80000"/>
              </a:lnSpc>
              <a:buNone/>
            </a:pPr>
            <a:r>
              <a:rPr lang="zh-CN" altLang="en-US" sz="1600" dirty="0">
                <a:solidFill>
                  <a:srgbClr val="FF0000"/>
                </a:solidFill>
                <a:latin typeface="Consolas" panose="020B0609020204030204" charset="0"/>
                <a:cs typeface="Consolas" panose="020B0609020204030204" charset="0"/>
              </a:rPr>
              <a:t>  File "&lt;pyshell#52&gt;", line 1, in &lt;module&gt;</a:t>
            </a:r>
          </a:p>
          <a:p>
            <a:pPr>
              <a:lnSpc>
                <a:spcPct val="80000"/>
              </a:lnSpc>
              <a:buNone/>
            </a:pPr>
            <a:r>
              <a:rPr lang="zh-CN" altLang="en-US" sz="1600" dirty="0">
                <a:solidFill>
                  <a:srgbClr val="FF0000"/>
                </a:solidFill>
                <a:latin typeface="Consolas" panose="020B0609020204030204" charset="0"/>
                <a:cs typeface="Consolas" panose="020B0609020204030204" charset="0"/>
              </a:rPr>
              <a:t>    try:3/0</a:t>
            </a:r>
          </a:p>
          <a:p>
            <a:pPr>
              <a:lnSpc>
                <a:spcPct val="80000"/>
              </a:lnSpc>
              <a:buNone/>
            </a:pPr>
            <a:r>
              <a:rPr lang="zh-CN" altLang="en-US" sz="1600" dirty="0">
                <a:solidFill>
                  <a:srgbClr val="FF0000"/>
                </a:solidFill>
                <a:latin typeface="Consolas" panose="020B0609020204030204" charset="0"/>
                <a:cs typeface="Consolas" panose="020B0609020204030204" charset="0"/>
              </a:rPr>
              <a:t>finally:</a:t>
            </a:r>
          </a:p>
          <a:p>
            <a:pPr>
              <a:lnSpc>
                <a:spcPct val="80000"/>
              </a:lnSpc>
              <a:buNone/>
            </a:pPr>
            <a:r>
              <a:rPr lang="zh-CN" altLang="en-US" sz="1600" dirty="0">
                <a:solidFill>
                  <a:srgbClr val="FF0000"/>
                </a:solidFill>
                <a:latin typeface="Consolas" panose="020B0609020204030204" charset="0"/>
                <a:cs typeface="Consolas" panose="020B0609020204030204" charset="0"/>
              </a:rPr>
              <a:t>	print(5)</a:t>
            </a:r>
          </a:p>
          <a:p>
            <a:pPr>
              <a:lnSpc>
                <a:spcPct val="80000"/>
              </a:lnSpc>
              <a:buNone/>
            </a:pPr>
            <a:r>
              <a:rPr lang="zh-CN" altLang="en-US" sz="1600" dirty="0">
                <a:solidFill>
                  <a:srgbClr val="FF0000"/>
                </a:solidFill>
                <a:latin typeface="Consolas" panose="020B0609020204030204" charset="0"/>
                <a:cs typeface="Consolas" panose="020B0609020204030204" charset="0"/>
              </a:rPr>
              <a:t>ZeroDivisionError: division by zero</a:t>
            </a:r>
          </a:p>
        </p:txBody>
      </p:sp>
      <p:sp>
        <p:nvSpPr>
          <p:cNvPr id="2" name="灯片编号占位符 1">
            <a:extLst>
              <a:ext uri="{FF2B5EF4-FFF2-40B4-BE49-F238E27FC236}">
                <a16:creationId xmlns:a16="http://schemas.microsoft.com/office/drawing/2014/main" id="{B4092332-4F66-498B-BDC5-2E3BF744A7DE}"/>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27</a:t>
            </a:fld>
            <a:endParaRPr lang="zh-CN" altLang="en-US" strike="noStrike" noProof="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41985"/>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8.3.4 try...except...finally结构</a:t>
            </a:r>
          </a:p>
        </p:txBody>
      </p:sp>
      <p:sp>
        <p:nvSpPr>
          <p:cNvPr id="50178" name="文本占位符 41986"/>
          <p:cNvSpPr>
            <a:spLocks noGrp="1"/>
          </p:cNvSpPr>
          <p:nvPr>
            <p:ph idx="1"/>
          </p:nvPr>
        </p:nvSpPr>
        <p:spPr/>
        <p:txBody>
          <a:bodyPr anchor="t"/>
          <a:lstStyle/>
          <a:p>
            <a:pPr>
              <a:lnSpc>
                <a:spcPct val="80000"/>
              </a:lnSpc>
              <a:buFont typeface="Wingdings" panose="05000000000000000000" charset="0"/>
              <a:buChar char="§"/>
            </a:pPr>
            <a:r>
              <a:rPr lang="zh-CN" altLang="en-US" sz="1800" dirty="0">
                <a:latin typeface="Consolas" panose="020B0609020204030204" charset="0"/>
              </a:rPr>
              <a:t>例如，有函数定义如下：</a:t>
            </a:r>
          </a:p>
          <a:p>
            <a:pPr>
              <a:lnSpc>
                <a:spcPct val="80000"/>
              </a:lnSpc>
              <a:buNone/>
            </a:pPr>
            <a:endParaRPr lang="zh-CN" altLang="en-US" sz="1350" dirty="0">
              <a:latin typeface="Consolas" panose="020B0609020204030204" charset="0"/>
            </a:endParaRPr>
          </a:p>
          <a:p>
            <a:pPr>
              <a:lnSpc>
                <a:spcPct val="80000"/>
              </a:lnSpc>
              <a:buNone/>
            </a:pPr>
            <a:r>
              <a:rPr lang="zh-CN" altLang="en-US" sz="1600" dirty="0">
                <a:latin typeface="Consolas" panose="020B0609020204030204" charset="0"/>
              </a:rPr>
              <a:t>&gt;&gt;&gt; def divide(x, y):</a:t>
            </a:r>
          </a:p>
          <a:p>
            <a:pPr>
              <a:lnSpc>
                <a:spcPct val="80000"/>
              </a:lnSpc>
              <a:buNone/>
            </a:pPr>
            <a:r>
              <a:rPr lang="zh-CN" altLang="en-US" sz="1600" dirty="0">
                <a:latin typeface="Consolas" panose="020B0609020204030204" charset="0"/>
              </a:rPr>
              <a:t>    try:</a:t>
            </a:r>
          </a:p>
          <a:p>
            <a:pPr>
              <a:lnSpc>
                <a:spcPct val="80000"/>
              </a:lnSpc>
              <a:buNone/>
            </a:pPr>
            <a:r>
              <a:rPr lang="zh-CN" altLang="en-US" sz="1600" dirty="0">
                <a:latin typeface="Consolas" panose="020B0609020204030204" charset="0"/>
              </a:rPr>
              <a:t>        result = x / y</a:t>
            </a:r>
          </a:p>
          <a:p>
            <a:pPr>
              <a:lnSpc>
                <a:spcPct val="80000"/>
              </a:lnSpc>
              <a:buNone/>
            </a:pPr>
            <a:r>
              <a:rPr lang="zh-CN" altLang="en-US" sz="1600" dirty="0">
                <a:latin typeface="Consolas" panose="020B0609020204030204" charset="0"/>
              </a:rPr>
              <a:t>    except ZeroDivisionError:</a:t>
            </a:r>
          </a:p>
          <a:p>
            <a:pPr>
              <a:lnSpc>
                <a:spcPct val="80000"/>
              </a:lnSpc>
              <a:buNone/>
            </a:pPr>
            <a:r>
              <a:rPr lang="zh-CN" altLang="en-US" sz="1600" dirty="0">
                <a:latin typeface="Consolas" panose="020B0609020204030204" charset="0"/>
              </a:rPr>
              <a:t>        print("division by zero!")</a:t>
            </a:r>
          </a:p>
          <a:p>
            <a:pPr>
              <a:lnSpc>
                <a:spcPct val="80000"/>
              </a:lnSpc>
              <a:buNone/>
            </a:pPr>
            <a:r>
              <a:rPr lang="zh-CN" altLang="en-US" sz="1600" dirty="0">
                <a:latin typeface="Consolas" panose="020B0609020204030204" charset="0"/>
              </a:rPr>
              <a:t>    else:</a:t>
            </a:r>
          </a:p>
          <a:p>
            <a:pPr>
              <a:lnSpc>
                <a:spcPct val="80000"/>
              </a:lnSpc>
              <a:buNone/>
            </a:pPr>
            <a:r>
              <a:rPr lang="zh-CN" altLang="en-US" sz="1600" dirty="0">
                <a:latin typeface="Consolas" panose="020B0609020204030204" charset="0"/>
              </a:rPr>
              <a:t>        print("result is", result)</a:t>
            </a:r>
          </a:p>
          <a:p>
            <a:pPr>
              <a:lnSpc>
                <a:spcPct val="80000"/>
              </a:lnSpc>
              <a:buNone/>
            </a:pPr>
            <a:r>
              <a:rPr lang="zh-CN" altLang="en-US" sz="1600" dirty="0">
                <a:latin typeface="Consolas" panose="020B0609020204030204" charset="0"/>
              </a:rPr>
              <a:t>    finally:</a:t>
            </a:r>
          </a:p>
          <a:p>
            <a:pPr>
              <a:lnSpc>
                <a:spcPct val="80000"/>
              </a:lnSpc>
              <a:buNone/>
            </a:pPr>
            <a:r>
              <a:rPr lang="zh-CN" altLang="en-US" sz="1600" dirty="0">
                <a:latin typeface="Consolas" panose="020B0609020204030204" charset="0"/>
              </a:rPr>
              <a:t>        print("executing finally clause")</a:t>
            </a:r>
          </a:p>
        </p:txBody>
      </p:sp>
      <p:sp>
        <p:nvSpPr>
          <p:cNvPr id="2" name="灯片编号占位符 1">
            <a:extLst>
              <a:ext uri="{FF2B5EF4-FFF2-40B4-BE49-F238E27FC236}">
                <a16:creationId xmlns:a16="http://schemas.microsoft.com/office/drawing/2014/main" id="{075B8466-86D0-4BE8-A414-48C06A00E19D}"/>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28</a:t>
            </a:fld>
            <a:endParaRPr lang="zh-CN" altLang="en-US" strike="noStrike" noProof="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sym typeface="宋体" panose="02010600030101010101" pitchFamily="2" charset="-122"/>
              </a:rPr>
              <a:t>8.3.4 try...except...finally结构</a:t>
            </a:r>
            <a:endParaRPr lang="zh-CN" altLang="en-US" kern="1200" baseline="0">
              <a:latin typeface="+mj-lt"/>
              <a:ea typeface="+mj-ea"/>
              <a:cs typeface="+mj-cs"/>
            </a:endParaRPr>
          </a:p>
        </p:txBody>
      </p:sp>
      <p:sp>
        <p:nvSpPr>
          <p:cNvPr id="51202" name="内容占位符 2"/>
          <p:cNvSpPr>
            <a:spLocks noGrp="1"/>
          </p:cNvSpPr>
          <p:nvPr>
            <p:ph idx="1"/>
          </p:nvPr>
        </p:nvSpPr>
        <p:spPr/>
        <p:txBody>
          <a:bodyPr anchor="t"/>
          <a:lstStyle/>
          <a:p>
            <a:pPr>
              <a:spcBef>
                <a:spcPct val="0"/>
              </a:spcBef>
              <a:buNone/>
            </a:pPr>
            <a:r>
              <a:rPr lang="zh-CN" altLang="en-US" sz="1600" dirty="0">
                <a:latin typeface="Consolas" panose="020B0609020204030204" charset="0"/>
              </a:rPr>
              <a:t>&gt;&gt;&gt; divide(2, 1)</a:t>
            </a:r>
          </a:p>
          <a:p>
            <a:pPr>
              <a:spcBef>
                <a:spcPct val="0"/>
              </a:spcBef>
              <a:buNone/>
            </a:pPr>
            <a:r>
              <a:rPr lang="zh-CN" altLang="en-US" sz="1600" dirty="0">
                <a:solidFill>
                  <a:srgbClr val="00B0F0"/>
                </a:solidFill>
                <a:latin typeface="Consolas" panose="020B0609020204030204" charset="0"/>
              </a:rPr>
              <a:t>result is 2.0</a:t>
            </a:r>
          </a:p>
          <a:p>
            <a:pPr>
              <a:spcBef>
                <a:spcPct val="0"/>
              </a:spcBef>
              <a:buNone/>
            </a:pPr>
            <a:r>
              <a:rPr lang="zh-CN" altLang="en-US" sz="1600" dirty="0">
                <a:solidFill>
                  <a:srgbClr val="00B0F0"/>
                </a:solidFill>
                <a:latin typeface="Consolas" panose="020B0609020204030204" charset="0"/>
              </a:rPr>
              <a:t>executing finally clause</a:t>
            </a:r>
          </a:p>
          <a:p>
            <a:pPr>
              <a:spcBef>
                <a:spcPct val="0"/>
              </a:spcBef>
              <a:buNone/>
            </a:pPr>
            <a:endParaRPr lang="zh-CN" altLang="en-US" sz="1600" dirty="0">
              <a:latin typeface="Consolas" panose="020B0609020204030204" charset="0"/>
            </a:endParaRPr>
          </a:p>
          <a:p>
            <a:pPr>
              <a:spcBef>
                <a:spcPct val="0"/>
              </a:spcBef>
              <a:buNone/>
            </a:pPr>
            <a:r>
              <a:rPr lang="zh-CN" altLang="en-US" sz="1600" dirty="0">
                <a:latin typeface="Consolas" panose="020B0609020204030204" charset="0"/>
              </a:rPr>
              <a:t>&gt;&gt;&gt; divide(2, 0)</a:t>
            </a:r>
          </a:p>
          <a:p>
            <a:pPr>
              <a:spcBef>
                <a:spcPct val="0"/>
              </a:spcBef>
              <a:buNone/>
            </a:pPr>
            <a:r>
              <a:rPr lang="zh-CN" altLang="en-US" sz="1600" dirty="0">
                <a:solidFill>
                  <a:srgbClr val="00B0F0"/>
                </a:solidFill>
                <a:latin typeface="Consolas" panose="020B0609020204030204" charset="0"/>
              </a:rPr>
              <a:t>division by zero!</a:t>
            </a:r>
          </a:p>
          <a:p>
            <a:pPr>
              <a:spcBef>
                <a:spcPct val="0"/>
              </a:spcBef>
              <a:buNone/>
            </a:pPr>
            <a:r>
              <a:rPr lang="zh-CN" altLang="en-US" sz="1600" dirty="0">
                <a:solidFill>
                  <a:srgbClr val="00B0F0"/>
                </a:solidFill>
                <a:latin typeface="Consolas" panose="020B0609020204030204" charset="0"/>
              </a:rPr>
              <a:t>executing finally clause</a:t>
            </a:r>
          </a:p>
          <a:p>
            <a:pPr>
              <a:spcBef>
                <a:spcPct val="0"/>
              </a:spcBef>
              <a:buNone/>
            </a:pPr>
            <a:endParaRPr lang="zh-CN" altLang="en-US" sz="1600" dirty="0">
              <a:latin typeface="Consolas" panose="020B0609020204030204" charset="0"/>
            </a:endParaRPr>
          </a:p>
          <a:p>
            <a:pPr>
              <a:spcBef>
                <a:spcPct val="0"/>
              </a:spcBef>
              <a:buNone/>
            </a:pPr>
            <a:r>
              <a:rPr lang="zh-CN" altLang="en-US" sz="1600" dirty="0">
                <a:latin typeface="Consolas" panose="020B0609020204030204" charset="0"/>
              </a:rPr>
              <a:t>&gt;&gt;&gt; divide("2", "1")</a:t>
            </a:r>
          </a:p>
          <a:p>
            <a:pPr>
              <a:spcBef>
                <a:spcPct val="0"/>
              </a:spcBef>
              <a:buNone/>
            </a:pPr>
            <a:r>
              <a:rPr lang="zh-CN" altLang="en-US" sz="1600" dirty="0">
                <a:solidFill>
                  <a:srgbClr val="00B0F0"/>
                </a:solidFill>
                <a:latin typeface="Consolas" panose="020B0609020204030204" charset="0"/>
              </a:rPr>
              <a:t>executing finally clause</a:t>
            </a:r>
          </a:p>
          <a:p>
            <a:pPr>
              <a:spcBef>
                <a:spcPct val="0"/>
              </a:spcBef>
              <a:buNone/>
            </a:pPr>
            <a:r>
              <a:rPr lang="zh-CN" altLang="en-US" sz="1600" dirty="0">
                <a:solidFill>
                  <a:srgbClr val="FF0000"/>
                </a:solidFill>
                <a:latin typeface="Consolas" panose="020B0609020204030204" charset="0"/>
              </a:rPr>
              <a:t>Traceback (most recent call last):</a:t>
            </a:r>
          </a:p>
          <a:p>
            <a:pPr>
              <a:spcBef>
                <a:spcPct val="0"/>
              </a:spcBef>
              <a:buNone/>
            </a:pPr>
            <a:r>
              <a:rPr lang="zh-CN" altLang="en-US" sz="1600" dirty="0">
                <a:solidFill>
                  <a:srgbClr val="FF0000"/>
                </a:solidFill>
                <a:latin typeface="Consolas" panose="020B0609020204030204" charset="0"/>
              </a:rPr>
              <a:t>  File "&lt;stdin&gt;", line 1, in ?</a:t>
            </a:r>
          </a:p>
          <a:p>
            <a:pPr>
              <a:spcBef>
                <a:spcPct val="0"/>
              </a:spcBef>
              <a:buNone/>
            </a:pPr>
            <a:r>
              <a:rPr lang="zh-CN" altLang="en-US" sz="1600" dirty="0">
                <a:solidFill>
                  <a:srgbClr val="FF0000"/>
                </a:solidFill>
                <a:latin typeface="Consolas" panose="020B0609020204030204" charset="0"/>
              </a:rPr>
              <a:t>  File "&lt;stdin&gt;", line 3, in divide</a:t>
            </a:r>
          </a:p>
          <a:p>
            <a:pPr>
              <a:spcBef>
                <a:spcPct val="0"/>
              </a:spcBef>
              <a:buNone/>
            </a:pPr>
            <a:r>
              <a:rPr lang="zh-CN" altLang="en-US" sz="1600" dirty="0">
                <a:solidFill>
                  <a:srgbClr val="FF0000"/>
                </a:solidFill>
                <a:latin typeface="Consolas" panose="020B0609020204030204" charset="0"/>
              </a:rPr>
              <a:t>TypeError: unsupported operand type(s) for /: 'str' and 'str'</a:t>
            </a:r>
          </a:p>
        </p:txBody>
      </p:sp>
      <p:sp>
        <p:nvSpPr>
          <p:cNvPr id="2" name="灯片编号占位符 1">
            <a:extLst>
              <a:ext uri="{FF2B5EF4-FFF2-40B4-BE49-F238E27FC236}">
                <a16:creationId xmlns:a16="http://schemas.microsoft.com/office/drawing/2014/main" id="{70652272-C009-41E4-B0D7-33085CFDC770}"/>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29</a:t>
            </a:fld>
            <a:endParaRPr lang="zh-CN" altLang="en-US" strike="noStrike"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21505"/>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8.1 基本概念</a:t>
            </a:r>
          </a:p>
        </p:txBody>
      </p:sp>
      <p:sp>
        <p:nvSpPr>
          <p:cNvPr id="23554" name="文本占位符 21506"/>
          <p:cNvSpPr>
            <a:spLocks noGrp="1"/>
          </p:cNvSpPr>
          <p:nvPr>
            <p:ph idx="1"/>
          </p:nvPr>
        </p:nvSpPr>
        <p:spPr/>
        <p:txBody>
          <a:bodyPr anchor="t"/>
          <a:lstStyle/>
          <a:p>
            <a:pPr>
              <a:spcBef>
                <a:spcPct val="0"/>
              </a:spcBef>
              <a:buFont typeface="Wingdings" panose="05000000000000000000" charset="0"/>
              <a:buChar char="§"/>
            </a:pPr>
            <a:r>
              <a:rPr lang="zh-CN" altLang="fr-FR" sz="1800" dirty="0"/>
              <a:t>异常的常见表现形式</a:t>
            </a:r>
          </a:p>
          <a:p>
            <a:pPr>
              <a:spcBef>
                <a:spcPct val="0"/>
              </a:spcBef>
              <a:buNone/>
            </a:pPr>
            <a:endParaRPr lang="fr-FR" altLang="en-US" sz="1350" dirty="0">
              <a:latin typeface="Consolas" panose="020B0609020204030204" charset="0"/>
            </a:endParaRPr>
          </a:p>
          <a:p>
            <a:pPr>
              <a:spcBef>
                <a:spcPct val="0"/>
              </a:spcBef>
              <a:buNone/>
            </a:pPr>
            <a:r>
              <a:rPr lang="fr-FR" altLang="en-US" sz="1350" dirty="0">
                <a:latin typeface="Consolas" panose="020B0609020204030204" charset="0"/>
              </a:rPr>
              <a:t>&gt;&gt;&gt; x, y = 10, 5</a:t>
            </a:r>
          </a:p>
          <a:p>
            <a:pPr>
              <a:spcBef>
                <a:spcPct val="0"/>
              </a:spcBef>
              <a:buNone/>
            </a:pPr>
            <a:r>
              <a:rPr lang="fr-FR" altLang="en-US" sz="1350" dirty="0">
                <a:latin typeface="Consolas" panose="020B0609020204030204" charset="0"/>
              </a:rPr>
              <a:t>&gt;&gt;&gt; a = x / y</a:t>
            </a:r>
          </a:p>
          <a:p>
            <a:pPr>
              <a:spcBef>
                <a:spcPct val="0"/>
              </a:spcBef>
              <a:buNone/>
            </a:pPr>
            <a:r>
              <a:rPr lang="fr-FR" altLang="en-US" sz="1350" dirty="0">
                <a:latin typeface="Consolas" panose="020B0609020204030204" charset="0"/>
              </a:rPr>
              <a:t>&gt;&gt;&gt; A</a:t>
            </a:r>
            <a:endParaRPr lang="zh-CN" altLang="en-US" sz="1350" dirty="0">
              <a:latin typeface="Consolas" panose="020B0609020204030204" charset="0"/>
            </a:endParaRPr>
          </a:p>
          <a:p>
            <a:pPr>
              <a:spcBef>
                <a:spcPct val="0"/>
              </a:spcBef>
              <a:buNone/>
            </a:pPr>
            <a:r>
              <a:rPr lang="zh-CN" altLang="en-US" sz="1350" dirty="0">
                <a:solidFill>
                  <a:srgbClr val="FF0000"/>
                </a:solidFill>
                <a:latin typeface="Consolas" panose="020B0609020204030204" charset="0"/>
              </a:rPr>
              <a:t>Traceback (most recent call last):</a:t>
            </a:r>
          </a:p>
          <a:p>
            <a:pPr>
              <a:spcBef>
                <a:spcPct val="0"/>
              </a:spcBef>
              <a:buNone/>
            </a:pPr>
            <a:r>
              <a:rPr lang="zh-CN" altLang="en-US" sz="1350" dirty="0">
                <a:solidFill>
                  <a:srgbClr val="FF0000"/>
                </a:solidFill>
                <a:latin typeface="Consolas" panose="020B0609020204030204" charset="0"/>
              </a:rPr>
              <a:t>  File "&lt;pyshell#35&gt;", line 1, in &lt;module&gt;</a:t>
            </a:r>
          </a:p>
          <a:p>
            <a:pPr>
              <a:spcBef>
                <a:spcPct val="0"/>
              </a:spcBef>
              <a:buNone/>
            </a:pPr>
            <a:r>
              <a:rPr lang="zh-CN" altLang="en-US" sz="1350" dirty="0">
                <a:solidFill>
                  <a:srgbClr val="FF0000"/>
                </a:solidFill>
                <a:latin typeface="Consolas" panose="020B0609020204030204" charset="0"/>
              </a:rPr>
              <a:t>    A</a:t>
            </a:r>
          </a:p>
          <a:p>
            <a:pPr>
              <a:spcBef>
                <a:spcPct val="0"/>
              </a:spcBef>
              <a:buNone/>
            </a:pPr>
            <a:r>
              <a:rPr lang="zh-CN" altLang="en-US" sz="1350" dirty="0">
                <a:solidFill>
                  <a:srgbClr val="FF0000"/>
                </a:solidFill>
                <a:latin typeface="Consolas" panose="020B0609020204030204" charset="0"/>
              </a:rPr>
              <a:t>NameError: name 'A' is not defined</a:t>
            </a:r>
          </a:p>
          <a:p>
            <a:pPr>
              <a:spcBef>
                <a:spcPct val="0"/>
              </a:spcBef>
              <a:buNone/>
            </a:pPr>
            <a:endParaRPr lang="zh-CN" altLang="en-US" sz="1350" dirty="0">
              <a:latin typeface="Consolas" panose="020B0609020204030204" charset="0"/>
            </a:endParaRPr>
          </a:p>
          <a:p>
            <a:pPr>
              <a:lnSpc>
                <a:spcPct val="80000"/>
              </a:lnSpc>
              <a:buNone/>
            </a:pPr>
            <a:r>
              <a:rPr lang="en-US" altLang="zh-CN" sz="1350">
                <a:latin typeface="Consolas" panose="020B0609020204030204" charset="0"/>
                <a:sym typeface="宋体" panose="02010600030101010101" pitchFamily="2" charset="-122"/>
              </a:rPr>
              <a:t>&gt;&gt;&gt; 10 * (1/0)</a:t>
            </a:r>
            <a:endParaRPr lang="en-US" altLang="zh-CN" sz="1350">
              <a:latin typeface="Consolas" panose="020B0609020204030204" charset="0"/>
            </a:endParaRPr>
          </a:p>
          <a:p>
            <a:pPr>
              <a:lnSpc>
                <a:spcPct val="80000"/>
              </a:lnSpc>
              <a:buNone/>
            </a:pPr>
            <a:r>
              <a:rPr lang="en-US" altLang="zh-CN" sz="1350">
                <a:solidFill>
                  <a:srgbClr val="FF0000"/>
                </a:solidFill>
                <a:latin typeface="Consolas" panose="020B0609020204030204" charset="0"/>
                <a:sym typeface="宋体" panose="02010600030101010101" pitchFamily="2" charset="-122"/>
              </a:rPr>
              <a:t>Traceback (most recent call last):</a:t>
            </a:r>
          </a:p>
          <a:p>
            <a:pPr>
              <a:lnSpc>
                <a:spcPct val="80000"/>
              </a:lnSpc>
              <a:buNone/>
            </a:pPr>
            <a:r>
              <a:rPr lang="en-US" altLang="zh-CN" sz="1350">
                <a:solidFill>
                  <a:srgbClr val="FF0000"/>
                </a:solidFill>
                <a:latin typeface="Consolas" panose="020B0609020204030204" charset="0"/>
                <a:sym typeface="宋体" panose="02010600030101010101" pitchFamily="2" charset="-122"/>
              </a:rPr>
              <a:t>  File "&lt;pyshell#39&gt;", line 1, in &lt;module&gt;</a:t>
            </a:r>
          </a:p>
          <a:p>
            <a:pPr>
              <a:lnSpc>
                <a:spcPct val="80000"/>
              </a:lnSpc>
              <a:buNone/>
            </a:pPr>
            <a:r>
              <a:rPr lang="en-US" altLang="zh-CN" sz="1350">
                <a:solidFill>
                  <a:srgbClr val="FF0000"/>
                </a:solidFill>
                <a:latin typeface="Consolas" panose="020B0609020204030204" charset="0"/>
                <a:sym typeface="宋体" panose="02010600030101010101" pitchFamily="2" charset="-122"/>
              </a:rPr>
              <a:t>    10 * (1/0)</a:t>
            </a:r>
          </a:p>
          <a:p>
            <a:pPr>
              <a:lnSpc>
                <a:spcPct val="80000"/>
              </a:lnSpc>
              <a:buNone/>
            </a:pPr>
            <a:r>
              <a:rPr lang="en-US" altLang="zh-CN" sz="1350">
                <a:solidFill>
                  <a:srgbClr val="FF0000"/>
                </a:solidFill>
                <a:latin typeface="Consolas" panose="020B0609020204030204" charset="0"/>
                <a:sym typeface="宋体" panose="02010600030101010101" pitchFamily="2" charset="-122"/>
              </a:rPr>
              <a:t>ZeroDivisionError: division by zero</a:t>
            </a:r>
            <a:r>
              <a:rPr lang="zh-CN" altLang="en-US" sz="1350" dirty="0">
                <a:solidFill>
                  <a:srgbClr val="FF0000"/>
                </a:solidFill>
                <a:latin typeface="Consolas" panose="020B0609020204030204" charset="0"/>
              </a:rPr>
              <a:t> </a:t>
            </a:r>
          </a:p>
        </p:txBody>
      </p:sp>
      <p:sp>
        <p:nvSpPr>
          <p:cNvPr id="2" name="灯片编号占位符 1">
            <a:extLst>
              <a:ext uri="{FF2B5EF4-FFF2-40B4-BE49-F238E27FC236}">
                <a16:creationId xmlns:a16="http://schemas.microsoft.com/office/drawing/2014/main" id="{08CA42DA-C478-44E1-8EDA-5CA12AB3FA42}"/>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3</a:t>
            </a:fld>
            <a:endParaRPr lang="zh-CN" altLang="en-US" strike="noStrike" noProof="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43009"/>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8.3.4 try...except...finally结构</a:t>
            </a:r>
          </a:p>
        </p:txBody>
      </p:sp>
      <p:sp>
        <p:nvSpPr>
          <p:cNvPr id="43011" name="文本占位符 43010"/>
          <p:cNvSpPr>
            <a:spLocks noGrp="1"/>
          </p:cNvSpPr>
          <p:nvPr>
            <p:ph idx="1"/>
          </p:nvPr>
        </p:nvSpPr>
        <p:spPr/>
        <p:txBody>
          <a:bodyPr/>
          <a:lstStyle/>
          <a:p>
            <a:pPr fontAlgn="base">
              <a:lnSpc>
                <a:spcPct val="100000"/>
              </a:lnSpc>
              <a:spcBef>
                <a:spcPts val="0"/>
              </a:spcBef>
              <a:buFont typeface="Wingdings" panose="05000000000000000000" charset="0"/>
              <a:buChar char="§"/>
            </a:pPr>
            <a:r>
              <a:rPr lang="zh-CN" altLang="en-US" sz="1800" strike="noStrike" noProof="1">
                <a:effectLst/>
              </a:rPr>
              <a:t>使用带有</a:t>
            </a:r>
            <a:r>
              <a:rPr lang="en-US" altLang="zh-CN" sz="1800" strike="noStrike" noProof="1">
                <a:effectLst/>
              </a:rPr>
              <a:t>finally</a:t>
            </a:r>
            <a:r>
              <a:rPr lang="zh-CN" altLang="en-US" sz="1800" strike="noStrike" noProof="1">
                <a:effectLst/>
              </a:rPr>
              <a:t>子句的异常处理结构时，应</a:t>
            </a:r>
            <a:r>
              <a:rPr lang="zh-CN" altLang="en-US" sz="1800" strike="noStrike" noProof="1">
                <a:solidFill>
                  <a:srgbClr val="FF0000"/>
                </a:solidFill>
                <a:effectLst/>
              </a:rPr>
              <a:t>尽量避免在</a:t>
            </a:r>
            <a:r>
              <a:rPr lang="en-US" altLang="zh-CN" sz="1800" strike="noStrike" noProof="1">
                <a:solidFill>
                  <a:srgbClr val="FF0000"/>
                </a:solidFill>
                <a:effectLst/>
              </a:rPr>
              <a:t>finally</a:t>
            </a:r>
            <a:r>
              <a:rPr lang="zh-CN" altLang="en-US" sz="1800" strike="noStrike" noProof="1">
                <a:solidFill>
                  <a:srgbClr val="FF0000"/>
                </a:solidFill>
                <a:effectLst/>
              </a:rPr>
              <a:t>子句中使用</a:t>
            </a:r>
            <a:r>
              <a:rPr lang="en-US" altLang="zh-CN" sz="1800" strike="noStrike" noProof="1">
                <a:solidFill>
                  <a:srgbClr val="FF0000"/>
                </a:solidFill>
                <a:effectLst/>
              </a:rPr>
              <a:t>return</a:t>
            </a:r>
            <a:r>
              <a:rPr lang="zh-CN" altLang="en-US" sz="1800" strike="noStrike" noProof="1">
                <a:solidFill>
                  <a:srgbClr val="FF0000"/>
                </a:solidFill>
                <a:effectLst/>
              </a:rPr>
              <a:t>语句</a:t>
            </a:r>
            <a:r>
              <a:rPr lang="zh-CN" altLang="en-US" sz="1800" strike="noStrike" noProof="1">
                <a:effectLst/>
              </a:rPr>
              <a:t>，否则可能会出现出乎意料的错误。</a:t>
            </a:r>
          </a:p>
          <a:p>
            <a:pPr marL="1905" indent="-344805" fontAlgn="base">
              <a:lnSpc>
                <a:spcPct val="100000"/>
              </a:lnSpc>
              <a:spcBef>
                <a:spcPts val="0"/>
              </a:spcBef>
              <a:buNone/>
            </a:pPr>
            <a:endParaRPr lang="en-US" altLang="zh-CN" sz="135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&gt;&gt;&gt; def demo_div(a, b):</a:t>
            </a: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    try:</a:t>
            </a: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	        return a/b</a:t>
            </a: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    except:</a:t>
            </a: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        pass</a:t>
            </a: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    finally:</a:t>
            </a: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	        return -1	</a:t>
            </a: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&gt;&gt;&gt; demo_div(1, 0)</a:t>
            </a:r>
          </a:p>
          <a:p>
            <a:pPr marL="1905" indent="-344805" fontAlgn="base">
              <a:lnSpc>
                <a:spcPct val="100000"/>
              </a:lnSpc>
              <a:spcBef>
                <a:spcPts val="0"/>
              </a:spcBef>
              <a:buNone/>
            </a:pPr>
            <a:r>
              <a:rPr lang="en-US" altLang="zh-CN" sz="1600" strike="noStrike" noProof="1">
                <a:solidFill>
                  <a:srgbClr val="00B0F0"/>
                </a:solidFill>
                <a:effectLst/>
                <a:latin typeface="Consolas" panose="020B0609020204030204" charset="0"/>
                <a:cs typeface="Consolas" panose="020B0609020204030204" charset="0"/>
              </a:rPr>
              <a:t>-1</a:t>
            </a: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&gt;&gt;&gt; demo_div(1, 2)</a:t>
            </a:r>
          </a:p>
          <a:p>
            <a:pPr marL="1905" indent="-344805" fontAlgn="base">
              <a:lnSpc>
                <a:spcPct val="100000"/>
              </a:lnSpc>
              <a:spcBef>
                <a:spcPts val="0"/>
              </a:spcBef>
              <a:buNone/>
            </a:pPr>
            <a:r>
              <a:rPr lang="en-US" altLang="zh-CN" sz="1600" strike="noStrike" noProof="1">
                <a:solidFill>
                  <a:srgbClr val="00B0F0"/>
                </a:solidFill>
                <a:effectLst/>
                <a:latin typeface="Consolas" panose="020B0609020204030204" charset="0"/>
                <a:cs typeface="Consolas" panose="020B0609020204030204" charset="0"/>
              </a:rPr>
              <a:t>-1</a:t>
            </a:r>
          </a:p>
        </p:txBody>
      </p:sp>
      <p:sp>
        <p:nvSpPr>
          <p:cNvPr id="2" name="灯片编号占位符 1">
            <a:extLst>
              <a:ext uri="{FF2B5EF4-FFF2-40B4-BE49-F238E27FC236}">
                <a16:creationId xmlns:a16="http://schemas.microsoft.com/office/drawing/2014/main" id="{223165E4-441E-47E0-8A0F-2737CD7D3628}"/>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30</a:t>
            </a:fld>
            <a:endParaRPr lang="zh-CN" altLang="en-US" strike="noStrike" noProof="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en-US" sz="3000" kern="1200" baseline="0">
                <a:latin typeface="+mj-lt"/>
                <a:ea typeface="+mj-ea"/>
                <a:cs typeface="+mj-cs"/>
              </a:rPr>
              <a:t>8.3.5  </a:t>
            </a:r>
            <a:r>
              <a:rPr lang="en-US" altLang="en-US" sz="2400" kern="1200" baseline="0">
                <a:latin typeface="+mj-lt"/>
                <a:ea typeface="+mj-ea"/>
                <a:cs typeface="+mj-cs"/>
              </a:rPr>
              <a:t>try...except...except...else...finally结构</a:t>
            </a:r>
          </a:p>
        </p:txBody>
      </p:sp>
      <p:sp>
        <p:nvSpPr>
          <p:cNvPr id="3" name="Content Placeholder 2"/>
          <p:cNvSpPr>
            <a:spLocks noGrp="1"/>
          </p:cNvSpPr>
          <p:nvPr>
            <p:ph idx="1"/>
          </p:nvPr>
        </p:nvSpPr>
        <p:spPr/>
        <p:txBody>
          <a:bodyPr/>
          <a:lstStyle/>
          <a:p>
            <a:pPr fontAlgn="base">
              <a:buFont typeface="Wingdings" panose="05000000000000000000" charset="0"/>
              <a:buChar char="§"/>
            </a:pPr>
            <a:r>
              <a:rPr lang="en-US" sz="1800" strike="noStrike" noProof="1">
                <a:latin typeface="+mn-ea"/>
              </a:rPr>
              <a:t>Python异常处理结构中可以同时包含多个except子句、else子句和finally子句</a:t>
            </a:r>
            <a:r>
              <a:rPr lang="zh-CN" altLang="en-US" sz="1800" strike="noStrike" noProof="1">
                <a:latin typeface="+mn-ea"/>
              </a:rPr>
              <a:t>，但</a:t>
            </a:r>
            <a:r>
              <a:rPr lang="zh-CN" altLang="en-US" sz="1800" strike="noStrike" noProof="1">
                <a:solidFill>
                  <a:srgbClr val="FF0000"/>
                </a:solidFill>
                <a:latin typeface="+mn-ea"/>
              </a:rPr>
              <a:t>一般不建议这么做</a:t>
            </a:r>
            <a:r>
              <a:rPr lang="zh-CN" altLang="en-US" sz="1800" strike="noStrike" noProof="1">
                <a:latin typeface="+mn-ea"/>
              </a:rPr>
              <a:t>。</a:t>
            </a:r>
          </a:p>
          <a:p>
            <a:pPr marL="0" indent="0" fontAlgn="base">
              <a:buNone/>
            </a:pPr>
            <a:endParaRPr lang="en-US" sz="1350" strike="noStrike" noProof="1"/>
          </a:p>
          <a:p>
            <a:pPr marL="0" indent="0">
              <a:spcBef>
                <a:spcPts val="0"/>
              </a:spcBef>
              <a:buNone/>
            </a:pPr>
            <a:r>
              <a:rPr lang="en-US" sz="1600" strike="noStrike" noProof="1">
                <a:latin typeface="Consolas" panose="020B0609020204030204" charset="0"/>
              </a:rPr>
              <a:t>&gt;&gt;&gt; def div(x, y):</a:t>
            </a:r>
          </a:p>
          <a:p>
            <a:pPr marL="0" indent="0">
              <a:spcBef>
                <a:spcPts val="0"/>
              </a:spcBef>
              <a:buNone/>
            </a:pPr>
            <a:r>
              <a:rPr lang="en-US" sz="1600" strike="noStrike" noProof="1">
                <a:latin typeface="Consolas" panose="020B0609020204030204" charset="0"/>
              </a:rPr>
              <a:t>     try:</a:t>
            </a:r>
          </a:p>
          <a:p>
            <a:pPr marL="0" indent="0">
              <a:spcBef>
                <a:spcPts val="0"/>
              </a:spcBef>
              <a:buNone/>
            </a:pPr>
            <a:r>
              <a:rPr lang="en-US" sz="1600" strike="noStrike" noProof="1">
                <a:latin typeface="Consolas" panose="020B0609020204030204" charset="0"/>
                <a:sym typeface="+mn-ea"/>
              </a:rPr>
              <a:t>          </a:t>
            </a:r>
            <a:r>
              <a:rPr lang="en-US" sz="1600" strike="noStrike" noProof="1">
                <a:latin typeface="Consolas" panose="020B0609020204030204" charset="0"/>
              </a:rPr>
              <a:t>print(x / y)</a:t>
            </a:r>
          </a:p>
          <a:p>
            <a:pPr marL="0" indent="0">
              <a:spcBef>
                <a:spcPts val="0"/>
              </a:spcBef>
              <a:buNone/>
            </a:pPr>
            <a:r>
              <a:rPr lang="en-US" sz="1600" strike="noStrike" noProof="1">
                <a:latin typeface="Consolas" panose="020B0609020204030204" charset="0"/>
                <a:sym typeface="+mn-ea"/>
              </a:rPr>
              <a:t>     </a:t>
            </a:r>
            <a:r>
              <a:rPr lang="en-US" sz="1600" strike="noStrike" noProof="1">
                <a:latin typeface="Consolas" panose="020B0609020204030204" charset="0"/>
              </a:rPr>
              <a:t>except ZeroDivisionError:</a:t>
            </a:r>
          </a:p>
          <a:p>
            <a:pPr marL="0" indent="0">
              <a:spcBef>
                <a:spcPts val="0"/>
              </a:spcBef>
              <a:buNone/>
            </a:pPr>
            <a:r>
              <a:rPr lang="en-US" sz="1600" strike="noStrike" noProof="1">
                <a:latin typeface="Consolas" panose="020B0609020204030204" charset="0"/>
                <a:sym typeface="+mn-ea"/>
              </a:rPr>
              <a:t>          </a:t>
            </a:r>
            <a:r>
              <a:rPr lang="en-US" sz="1600" strike="noStrike" noProof="1">
                <a:latin typeface="Consolas" panose="020B0609020204030204" charset="0"/>
              </a:rPr>
              <a:t>print('ZeroDivisionError')</a:t>
            </a:r>
          </a:p>
          <a:p>
            <a:pPr marL="0" indent="0">
              <a:spcBef>
                <a:spcPts val="0"/>
              </a:spcBef>
              <a:buNone/>
            </a:pPr>
            <a:r>
              <a:rPr lang="en-US" sz="1600" strike="noStrike" noProof="1">
                <a:latin typeface="Consolas" panose="020B0609020204030204" charset="0"/>
                <a:sym typeface="+mn-ea"/>
              </a:rPr>
              <a:t>     </a:t>
            </a:r>
            <a:r>
              <a:rPr lang="en-US" sz="1600" strike="noStrike" noProof="1">
                <a:latin typeface="Consolas" panose="020B0609020204030204" charset="0"/>
              </a:rPr>
              <a:t>except TypeError:</a:t>
            </a:r>
          </a:p>
          <a:p>
            <a:pPr marL="0" indent="0">
              <a:spcBef>
                <a:spcPts val="0"/>
              </a:spcBef>
              <a:buNone/>
            </a:pPr>
            <a:r>
              <a:rPr lang="en-US" sz="1600" strike="noStrike" noProof="1">
                <a:latin typeface="Consolas" panose="020B0609020204030204" charset="0"/>
                <a:sym typeface="+mn-ea"/>
              </a:rPr>
              <a:t>          </a:t>
            </a:r>
            <a:r>
              <a:rPr lang="en-US" sz="1600" strike="noStrike" noProof="1">
                <a:latin typeface="Consolas" panose="020B0609020204030204" charset="0"/>
              </a:rPr>
              <a:t>print('TypeError')</a:t>
            </a:r>
          </a:p>
          <a:p>
            <a:pPr marL="0" indent="0">
              <a:spcBef>
                <a:spcPts val="0"/>
              </a:spcBef>
              <a:buNone/>
            </a:pPr>
            <a:r>
              <a:rPr lang="en-US" sz="1600" strike="noStrike" noProof="1">
                <a:latin typeface="Consolas" panose="020B0609020204030204" charset="0"/>
                <a:sym typeface="+mn-ea"/>
              </a:rPr>
              <a:t>     </a:t>
            </a:r>
            <a:r>
              <a:rPr lang="en-US" sz="1600" strike="noStrike" noProof="1">
                <a:latin typeface="Consolas" panose="020B0609020204030204" charset="0"/>
              </a:rPr>
              <a:t>else:</a:t>
            </a:r>
          </a:p>
          <a:p>
            <a:pPr marL="0" indent="0">
              <a:spcBef>
                <a:spcPts val="0"/>
              </a:spcBef>
              <a:buNone/>
            </a:pPr>
            <a:r>
              <a:rPr lang="en-US" sz="1600" strike="noStrike" noProof="1">
                <a:latin typeface="Consolas" panose="020B0609020204030204" charset="0"/>
                <a:sym typeface="+mn-ea"/>
              </a:rPr>
              <a:t>          </a:t>
            </a:r>
            <a:r>
              <a:rPr lang="en-US" sz="1600" strike="noStrike" noProof="1">
                <a:latin typeface="Consolas" panose="020B0609020204030204" charset="0"/>
              </a:rPr>
              <a:t>print('No Error')</a:t>
            </a:r>
          </a:p>
          <a:p>
            <a:pPr marL="0" indent="0">
              <a:spcBef>
                <a:spcPts val="0"/>
              </a:spcBef>
              <a:buNone/>
            </a:pPr>
            <a:r>
              <a:rPr lang="en-US" sz="1600" strike="noStrike" noProof="1">
                <a:latin typeface="Consolas" panose="020B0609020204030204" charset="0"/>
                <a:sym typeface="+mn-ea"/>
              </a:rPr>
              <a:t>     </a:t>
            </a:r>
            <a:r>
              <a:rPr lang="en-US" sz="1600" strike="noStrike" noProof="1">
                <a:latin typeface="Consolas" panose="020B0609020204030204" charset="0"/>
              </a:rPr>
              <a:t>finally:</a:t>
            </a:r>
          </a:p>
          <a:p>
            <a:pPr marL="0" indent="0">
              <a:spcBef>
                <a:spcPts val="0"/>
              </a:spcBef>
              <a:buNone/>
            </a:pPr>
            <a:r>
              <a:rPr lang="en-US" sz="1600" strike="noStrike" noProof="1">
                <a:latin typeface="Consolas" panose="020B0609020204030204" charset="0"/>
                <a:sym typeface="+mn-ea"/>
              </a:rPr>
              <a:t>          </a:t>
            </a:r>
            <a:r>
              <a:rPr lang="en-US" sz="1600" strike="noStrike" noProof="1">
                <a:latin typeface="Consolas" panose="020B0609020204030204" charset="0"/>
              </a:rPr>
              <a:t>print("executing finally clause")</a:t>
            </a:r>
          </a:p>
        </p:txBody>
      </p:sp>
      <p:sp>
        <p:nvSpPr>
          <p:cNvPr id="2" name="灯片编号占位符 1">
            <a:extLst>
              <a:ext uri="{FF2B5EF4-FFF2-40B4-BE49-F238E27FC236}">
                <a16:creationId xmlns:a16="http://schemas.microsoft.com/office/drawing/2014/main" id="{C7A7C88A-8B00-44B1-AFB2-D135FBA77502}"/>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31</a:t>
            </a:fld>
            <a:endParaRPr lang="zh-CN" altLang="en-US" strike="noStrike" noProof="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Content Placeholder 2"/>
          <p:cNvSpPr>
            <a:spLocks noGrp="1"/>
          </p:cNvSpPr>
          <p:nvPr>
            <p:ph idx="1"/>
          </p:nvPr>
        </p:nvSpPr>
        <p:spPr/>
        <p:txBody>
          <a:bodyPr anchor="t"/>
          <a:lstStyle/>
          <a:p>
            <a:pPr marL="0" indent="0">
              <a:buNone/>
            </a:pPr>
            <a:r>
              <a:rPr lang="en-US" altLang="en-US" sz="1600">
                <a:latin typeface="Consolas" panose="020B0609020204030204" charset="0"/>
              </a:rPr>
              <a:t>&gt;&gt;&gt; div(3,5)</a:t>
            </a:r>
          </a:p>
          <a:p>
            <a:pPr marL="0" indent="0">
              <a:buNone/>
            </a:pPr>
            <a:r>
              <a:rPr lang="en-US" altLang="en-US" sz="1600">
                <a:solidFill>
                  <a:srgbClr val="00B0F0"/>
                </a:solidFill>
                <a:latin typeface="Consolas" panose="020B0609020204030204" charset="0"/>
              </a:rPr>
              <a:t>0.6</a:t>
            </a:r>
          </a:p>
          <a:p>
            <a:pPr marL="0" indent="0">
              <a:buNone/>
            </a:pPr>
            <a:r>
              <a:rPr lang="en-US" altLang="en-US" sz="1600">
                <a:solidFill>
                  <a:srgbClr val="00B0F0"/>
                </a:solidFill>
                <a:latin typeface="Consolas" panose="020B0609020204030204" charset="0"/>
              </a:rPr>
              <a:t>No Error</a:t>
            </a:r>
          </a:p>
          <a:p>
            <a:pPr marL="0" indent="0">
              <a:buNone/>
            </a:pPr>
            <a:r>
              <a:rPr lang="en-US" altLang="en-US" sz="1600">
                <a:solidFill>
                  <a:srgbClr val="00B0F0"/>
                </a:solidFill>
                <a:latin typeface="Consolas" panose="020B0609020204030204" charset="0"/>
              </a:rPr>
              <a:t>executing finally clause</a:t>
            </a:r>
          </a:p>
          <a:p>
            <a:pPr marL="0" indent="0">
              <a:buNone/>
            </a:pPr>
            <a:r>
              <a:rPr lang="en-US" altLang="en-US" sz="1600">
                <a:latin typeface="Consolas" panose="020B0609020204030204" charset="0"/>
              </a:rPr>
              <a:t>&gt;&gt;&gt; div('3',5)</a:t>
            </a:r>
          </a:p>
          <a:p>
            <a:pPr marL="0" indent="0">
              <a:buNone/>
            </a:pPr>
            <a:r>
              <a:rPr lang="en-US" altLang="en-US" sz="1600">
                <a:solidFill>
                  <a:srgbClr val="00B0F0"/>
                </a:solidFill>
                <a:latin typeface="Consolas" panose="020B0609020204030204" charset="0"/>
              </a:rPr>
              <a:t>TypeError</a:t>
            </a:r>
          </a:p>
          <a:p>
            <a:pPr marL="0" indent="0">
              <a:buNone/>
            </a:pPr>
            <a:r>
              <a:rPr lang="en-US" altLang="en-US" sz="1600">
                <a:solidFill>
                  <a:srgbClr val="00B0F0"/>
                </a:solidFill>
                <a:latin typeface="Consolas" panose="020B0609020204030204" charset="0"/>
              </a:rPr>
              <a:t>executing finally clause</a:t>
            </a:r>
          </a:p>
          <a:p>
            <a:pPr marL="0" indent="0">
              <a:buNone/>
            </a:pPr>
            <a:r>
              <a:rPr lang="en-US" altLang="en-US" sz="1600">
                <a:latin typeface="Consolas" panose="020B0609020204030204" charset="0"/>
              </a:rPr>
              <a:t>&gt;&gt;&gt; div(3,0)</a:t>
            </a:r>
          </a:p>
          <a:p>
            <a:pPr marL="0" indent="0">
              <a:buNone/>
            </a:pPr>
            <a:r>
              <a:rPr lang="en-US" altLang="en-US" sz="1600">
                <a:solidFill>
                  <a:srgbClr val="00B0F0"/>
                </a:solidFill>
                <a:latin typeface="Consolas" panose="020B0609020204030204" charset="0"/>
              </a:rPr>
              <a:t>ZeroDivisionError</a:t>
            </a:r>
          </a:p>
          <a:p>
            <a:pPr marL="0" indent="0">
              <a:buNone/>
            </a:pPr>
            <a:r>
              <a:rPr lang="en-US" altLang="en-US" sz="1600">
                <a:solidFill>
                  <a:srgbClr val="00B0F0"/>
                </a:solidFill>
                <a:latin typeface="Consolas" panose="020B0609020204030204" charset="0"/>
              </a:rPr>
              <a:t>executing finally clause</a:t>
            </a:r>
          </a:p>
        </p:txBody>
      </p:sp>
      <p:sp>
        <p:nvSpPr>
          <p:cNvPr id="54274" name="Title 3"/>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en-US" sz="3000" kern="1200" baseline="0">
                <a:latin typeface="+mj-lt"/>
                <a:ea typeface="+mj-ea"/>
                <a:cs typeface="+mj-cs"/>
              </a:rPr>
              <a:t>8.3.5  </a:t>
            </a:r>
            <a:r>
              <a:rPr lang="en-US" altLang="en-US" sz="2400" kern="1200" baseline="0">
                <a:latin typeface="+mj-lt"/>
                <a:ea typeface="+mj-ea"/>
                <a:cs typeface="+mj-cs"/>
              </a:rPr>
              <a:t>try...except...except...else...finally结构</a:t>
            </a:r>
          </a:p>
        </p:txBody>
      </p:sp>
      <p:sp>
        <p:nvSpPr>
          <p:cNvPr id="2" name="灯片编号占位符 1">
            <a:extLst>
              <a:ext uri="{FF2B5EF4-FFF2-40B4-BE49-F238E27FC236}">
                <a16:creationId xmlns:a16="http://schemas.microsoft.com/office/drawing/2014/main" id="{6E36BF96-9EC5-492E-A4C9-79E3118D3C16}"/>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32</a:t>
            </a:fld>
            <a:endParaRPr lang="zh-CN" altLang="en-US" strike="noStrike" noProof="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44033"/>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8.4 断言与上下文管理</a:t>
            </a:r>
          </a:p>
        </p:txBody>
      </p:sp>
      <p:sp>
        <p:nvSpPr>
          <p:cNvPr id="55298" name="文本占位符 44034"/>
          <p:cNvSpPr>
            <a:spLocks noGrp="1"/>
          </p:cNvSpPr>
          <p:nvPr>
            <p:ph idx="1"/>
          </p:nvPr>
        </p:nvSpPr>
        <p:spPr/>
        <p:txBody>
          <a:bodyPr anchor="t"/>
          <a:lstStyle/>
          <a:p>
            <a:pPr>
              <a:lnSpc>
                <a:spcPct val="150000"/>
              </a:lnSpc>
              <a:spcBef>
                <a:spcPct val="0"/>
              </a:spcBef>
              <a:buFont typeface="Wingdings" panose="05000000000000000000" charset="0"/>
              <a:buChar char="§"/>
            </a:pPr>
            <a:r>
              <a:rPr lang="zh-CN" altLang="en-US" sz="1800" dirty="0"/>
              <a:t>断言与上下文管理是两种比较特殊的异常处理方式，在形式上比异常处理结构要简单一些。</a:t>
            </a:r>
          </a:p>
        </p:txBody>
      </p:sp>
      <p:sp>
        <p:nvSpPr>
          <p:cNvPr id="2" name="灯片编号占位符 1">
            <a:extLst>
              <a:ext uri="{FF2B5EF4-FFF2-40B4-BE49-F238E27FC236}">
                <a16:creationId xmlns:a16="http://schemas.microsoft.com/office/drawing/2014/main" id="{96C8B0F2-E493-47D5-BBE5-060C1C3262B0}"/>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33</a:t>
            </a:fld>
            <a:endParaRPr lang="zh-CN" altLang="en-US" strike="noStrike" noProof="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45057"/>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8.4.1 断言</a:t>
            </a:r>
          </a:p>
        </p:txBody>
      </p:sp>
      <p:sp>
        <p:nvSpPr>
          <p:cNvPr id="56322" name="文本占位符 45058"/>
          <p:cNvSpPr>
            <a:spLocks noGrp="1"/>
          </p:cNvSpPr>
          <p:nvPr>
            <p:ph idx="1"/>
          </p:nvPr>
        </p:nvSpPr>
        <p:spPr/>
        <p:txBody>
          <a:bodyPr anchor="t"/>
          <a:lstStyle/>
          <a:p>
            <a:pPr>
              <a:spcBef>
                <a:spcPct val="0"/>
              </a:spcBef>
              <a:buFont typeface="Wingdings" panose="05000000000000000000" charset="0"/>
              <a:buChar char="v"/>
            </a:pPr>
            <a:r>
              <a:rPr lang="zh-CN" altLang="en-US" sz="1800" dirty="0"/>
              <a:t>断言语句的语法是：</a:t>
            </a:r>
          </a:p>
          <a:p>
            <a:pPr>
              <a:spcBef>
                <a:spcPct val="0"/>
              </a:spcBef>
              <a:buNone/>
            </a:pPr>
            <a:r>
              <a:rPr lang="zh-CN" altLang="en-US" sz="1350" dirty="0">
                <a:latin typeface="Consolas" panose="020B0609020204030204" charset="0"/>
              </a:rPr>
              <a:t>  </a:t>
            </a:r>
          </a:p>
          <a:p>
            <a:pPr>
              <a:spcBef>
                <a:spcPct val="0"/>
              </a:spcBef>
              <a:buNone/>
            </a:pPr>
            <a:r>
              <a:rPr lang="zh-CN" altLang="en-US" sz="1500" dirty="0">
                <a:latin typeface="Consolas" panose="020B0609020204030204" charset="0"/>
              </a:rPr>
              <a:t> </a:t>
            </a:r>
            <a:r>
              <a:rPr lang="en-US" altLang="x-none" sz="1500" dirty="0">
                <a:latin typeface="Consolas" panose="020B0609020204030204" charset="0"/>
              </a:rPr>
              <a:t>assert expression[, reason] </a:t>
            </a:r>
          </a:p>
          <a:p>
            <a:pPr>
              <a:spcBef>
                <a:spcPct val="0"/>
              </a:spcBef>
              <a:buNone/>
            </a:pPr>
            <a:endParaRPr lang="en-US" altLang="x-none" sz="1350" dirty="0">
              <a:latin typeface="Consolas" panose="020B0609020204030204" charset="0"/>
            </a:endParaRPr>
          </a:p>
          <a:p>
            <a:pPr>
              <a:lnSpc>
                <a:spcPct val="150000"/>
              </a:lnSpc>
              <a:spcBef>
                <a:spcPts val="1200"/>
              </a:spcBef>
              <a:spcAft>
                <a:spcPts val="600"/>
              </a:spcAft>
              <a:buFont typeface="Wingdings" panose="05000000000000000000" charset="0"/>
              <a:buChar char="ü"/>
            </a:pPr>
            <a:r>
              <a:rPr lang="en-US" altLang="x-none" sz="1350" dirty="0"/>
              <a:t> </a:t>
            </a:r>
            <a:r>
              <a:rPr lang="zh-CN" altLang="en-US" sz="1350" dirty="0"/>
              <a:t>当判断表达式</a:t>
            </a:r>
            <a:r>
              <a:rPr lang="en-US" altLang="x-none" sz="1350" dirty="0"/>
              <a:t>expression</a:t>
            </a:r>
            <a:r>
              <a:rPr lang="zh-CN" altLang="en-US" sz="1350" dirty="0"/>
              <a:t>为真时，什么都不做；如果表达式为假，则抛出异常。 </a:t>
            </a:r>
            <a:endParaRPr lang="en-US" altLang="x-none" sz="1350" dirty="0"/>
          </a:p>
          <a:p>
            <a:pPr>
              <a:lnSpc>
                <a:spcPct val="150000"/>
              </a:lnSpc>
              <a:spcBef>
                <a:spcPts val="1200"/>
              </a:spcBef>
              <a:spcAft>
                <a:spcPts val="600"/>
              </a:spcAft>
              <a:buFont typeface="Wingdings" panose="05000000000000000000" charset="0"/>
              <a:buChar char="ü"/>
            </a:pPr>
            <a:r>
              <a:rPr lang="en-US" altLang="x-none" sz="1350" dirty="0"/>
              <a:t>assert</a:t>
            </a:r>
            <a:r>
              <a:rPr lang="zh-CN" altLang="en-US" sz="1350" dirty="0"/>
              <a:t>语句一般用于开发程序时对特定必须满足的条件进行验证，仅当</a:t>
            </a:r>
            <a:r>
              <a:rPr lang="en-US" altLang="x-none" sz="1350" dirty="0"/>
              <a:t>__debug__</a:t>
            </a:r>
            <a:r>
              <a:rPr lang="zh-CN" altLang="en-US" sz="1350" dirty="0"/>
              <a:t>为</a:t>
            </a:r>
            <a:r>
              <a:rPr lang="en-US" altLang="x-none" sz="1350" dirty="0"/>
              <a:t>True</a:t>
            </a:r>
            <a:r>
              <a:rPr lang="zh-CN" altLang="en-US" sz="1350" dirty="0"/>
              <a:t>时有效。当</a:t>
            </a:r>
            <a:r>
              <a:rPr lang="en-US" altLang="x-none" sz="1350" dirty="0"/>
              <a:t>Python</a:t>
            </a:r>
            <a:r>
              <a:rPr lang="zh-CN" altLang="en-US" sz="1350" dirty="0"/>
              <a:t>脚本以</a:t>
            </a:r>
            <a:r>
              <a:rPr lang="en-US" altLang="x-none" sz="1350" dirty="0"/>
              <a:t>-O</a:t>
            </a:r>
            <a:r>
              <a:rPr lang="zh-CN" altLang="en-US" sz="1350" dirty="0"/>
              <a:t>选项编译为字节码文件时，</a:t>
            </a:r>
            <a:r>
              <a:rPr lang="en-US" altLang="x-none" sz="1350" dirty="0"/>
              <a:t>assert</a:t>
            </a:r>
            <a:r>
              <a:rPr lang="zh-CN" altLang="en-US" sz="1350" dirty="0"/>
              <a:t>语句将被移除以提高运行速度。</a:t>
            </a:r>
          </a:p>
        </p:txBody>
      </p:sp>
      <p:sp>
        <p:nvSpPr>
          <p:cNvPr id="2" name="灯片编号占位符 1">
            <a:extLst>
              <a:ext uri="{FF2B5EF4-FFF2-40B4-BE49-F238E27FC236}">
                <a16:creationId xmlns:a16="http://schemas.microsoft.com/office/drawing/2014/main" id="{4F7365DD-1622-4CF7-B588-870B9BAB80D6}"/>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34</a:t>
            </a:fld>
            <a:endParaRPr lang="zh-CN" altLang="en-US" strike="noStrike" noProof="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4608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8.4.1 断言</a:t>
            </a:r>
          </a:p>
        </p:txBody>
      </p:sp>
      <p:sp>
        <p:nvSpPr>
          <p:cNvPr id="57346" name="文本占位符 46082"/>
          <p:cNvSpPr>
            <a:spLocks noGrp="1"/>
          </p:cNvSpPr>
          <p:nvPr>
            <p:ph idx="1"/>
          </p:nvPr>
        </p:nvSpPr>
        <p:spPr>
          <a:xfrm>
            <a:off x="344170" y="1206500"/>
            <a:ext cx="7314565" cy="3395345"/>
          </a:xfrm>
        </p:spPr>
        <p:txBody>
          <a:bodyPr anchor="t"/>
          <a:lstStyle/>
          <a:p>
            <a:pPr>
              <a:spcBef>
                <a:spcPct val="0"/>
              </a:spcBef>
              <a:buNone/>
            </a:pPr>
            <a:r>
              <a:rPr lang="zh-CN" altLang="en-US" sz="1600" dirty="0">
                <a:latin typeface="Consolas" panose="020B0609020204030204" charset="0"/>
              </a:rPr>
              <a:t>&gt;&gt;&gt; a = 3</a:t>
            </a:r>
          </a:p>
          <a:p>
            <a:pPr>
              <a:spcBef>
                <a:spcPct val="0"/>
              </a:spcBef>
              <a:buNone/>
            </a:pPr>
            <a:r>
              <a:rPr lang="zh-CN" altLang="en-US" sz="1600" dirty="0">
                <a:latin typeface="Consolas" panose="020B0609020204030204" charset="0"/>
              </a:rPr>
              <a:t>&gt;&gt;&gt; b = 5</a:t>
            </a:r>
          </a:p>
          <a:p>
            <a:pPr>
              <a:spcBef>
                <a:spcPct val="0"/>
              </a:spcBef>
              <a:buNone/>
            </a:pPr>
            <a:r>
              <a:rPr lang="zh-CN" altLang="en-US" sz="1600" dirty="0">
                <a:latin typeface="Consolas" panose="020B0609020204030204" charset="0"/>
              </a:rPr>
              <a:t>&gt;&gt;&gt; assert a==b, 'a must be equal to b'</a:t>
            </a:r>
          </a:p>
          <a:p>
            <a:pPr>
              <a:spcBef>
                <a:spcPct val="0"/>
              </a:spcBef>
              <a:buNone/>
            </a:pPr>
            <a:r>
              <a:rPr lang="zh-CN" altLang="en-US" sz="1600" dirty="0">
                <a:solidFill>
                  <a:srgbClr val="FF0000"/>
                </a:solidFill>
                <a:latin typeface="Consolas" panose="020B0609020204030204" charset="0"/>
              </a:rPr>
              <a:t>Traceback (most recent call last):</a:t>
            </a:r>
          </a:p>
          <a:p>
            <a:pPr>
              <a:spcBef>
                <a:spcPct val="0"/>
              </a:spcBef>
              <a:buNone/>
            </a:pPr>
            <a:r>
              <a:rPr lang="zh-CN" altLang="en-US" sz="1600" dirty="0">
                <a:solidFill>
                  <a:srgbClr val="FF0000"/>
                </a:solidFill>
                <a:latin typeface="Consolas" panose="020B0609020204030204" charset="0"/>
              </a:rPr>
              <a:t>  File "&lt;pyshell#17&gt;", line 1, in &lt;module&gt;</a:t>
            </a:r>
          </a:p>
          <a:p>
            <a:pPr>
              <a:spcBef>
                <a:spcPct val="0"/>
              </a:spcBef>
              <a:buNone/>
            </a:pPr>
            <a:r>
              <a:rPr lang="zh-CN" altLang="en-US" sz="1600" dirty="0">
                <a:solidFill>
                  <a:srgbClr val="FF0000"/>
                </a:solidFill>
                <a:latin typeface="Consolas" panose="020B0609020204030204" charset="0"/>
              </a:rPr>
              <a:t>    assert a==b, 'a must be equal to b'</a:t>
            </a:r>
          </a:p>
          <a:p>
            <a:pPr>
              <a:spcBef>
                <a:spcPct val="0"/>
              </a:spcBef>
              <a:buNone/>
            </a:pPr>
            <a:r>
              <a:rPr lang="zh-CN" altLang="en-US" sz="1600" dirty="0">
                <a:solidFill>
                  <a:srgbClr val="FF0000"/>
                </a:solidFill>
                <a:latin typeface="Consolas" panose="020B0609020204030204" charset="0"/>
              </a:rPr>
              <a:t>AssertionError: a must be equal to b</a:t>
            </a:r>
          </a:p>
          <a:p>
            <a:pPr>
              <a:spcBef>
                <a:spcPct val="0"/>
              </a:spcBef>
              <a:buNone/>
            </a:pPr>
            <a:endParaRPr lang="zh-CN" altLang="en-US" sz="1600" dirty="0">
              <a:latin typeface="Consolas" panose="020B0609020204030204" charset="0"/>
            </a:endParaRPr>
          </a:p>
          <a:p>
            <a:pPr>
              <a:spcBef>
                <a:spcPct val="0"/>
              </a:spcBef>
              <a:buNone/>
            </a:pPr>
            <a:r>
              <a:rPr lang="zh-CN" altLang="en-US" sz="1600" dirty="0">
                <a:latin typeface="Consolas" panose="020B0609020204030204" charset="0"/>
              </a:rPr>
              <a:t>&gt;&gt;&gt; try:</a:t>
            </a:r>
          </a:p>
          <a:p>
            <a:pPr>
              <a:spcBef>
                <a:spcPct val="0"/>
              </a:spcBef>
              <a:buNone/>
            </a:pPr>
            <a:r>
              <a:rPr lang="zh-CN" altLang="en-US" sz="1600" dirty="0">
                <a:latin typeface="Consolas" panose="020B0609020204030204" charset="0"/>
              </a:rPr>
              <a:t>    assert a==b, 'a must be equal to b'</a:t>
            </a:r>
          </a:p>
          <a:p>
            <a:pPr>
              <a:spcBef>
                <a:spcPct val="0"/>
              </a:spcBef>
              <a:buNone/>
            </a:pPr>
            <a:r>
              <a:rPr lang="zh-CN" altLang="en-US" sz="1600" dirty="0">
                <a:latin typeface="Consolas" panose="020B0609020204030204" charset="0"/>
              </a:rPr>
              <a:t>except AssertionError as reason:</a:t>
            </a:r>
          </a:p>
          <a:p>
            <a:pPr>
              <a:spcBef>
                <a:spcPct val="0"/>
              </a:spcBef>
              <a:buNone/>
            </a:pPr>
            <a:r>
              <a:rPr lang="zh-CN" altLang="en-US" sz="1600" dirty="0">
                <a:latin typeface="Consolas" panose="020B0609020204030204" charset="0"/>
              </a:rPr>
              <a:t>    print('%s:%s'%(reason.__class__.__name__, reason))</a:t>
            </a:r>
          </a:p>
          <a:p>
            <a:pPr>
              <a:spcBef>
                <a:spcPct val="0"/>
              </a:spcBef>
              <a:buNone/>
            </a:pPr>
            <a:endParaRPr lang="zh-CN" altLang="en-US" sz="1600" dirty="0">
              <a:latin typeface="Consolas" panose="020B0609020204030204" charset="0"/>
            </a:endParaRPr>
          </a:p>
          <a:p>
            <a:pPr>
              <a:spcBef>
                <a:spcPct val="0"/>
              </a:spcBef>
              <a:buNone/>
            </a:pPr>
            <a:r>
              <a:rPr lang="zh-CN" altLang="en-US" sz="1600" dirty="0">
                <a:solidFill>
                  <a:srgbClr val="00B0F0"/>
                </a:solidFill>
                <a:latin typeface="Consolas" panose="020B0609020204030204" charset="0"/>
              </a:rPr>
              <a:t>AssertionError:a must be equal to b</a:t>
            </a:r>
          </a:p>
        </p:txBody>
      </p:sp>
      <p:sp>
        <p:nvSpPr>
          <p:cNvPr id="2" name="灯片编号占位符 1">
            <a:extLst>
              <a:ext uri="{FF2B5EF4-FFF2-40B4-BE49-F238E27FC236}">
                <a16:creationId xmlns:a16="http://schemas.microsoft.com/office/drawing/2014/main" id="{C2B77ABA-00B0-409B-8677-71E4B84B5DBE}"/>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35</a:t>
            </a:fld>
            <a:endParaRPr lang="zh-CN" altLang="en-US" strike="noStrike" noProof="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47105"/>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a:t>
            </a:r>
            <a:r>
              <a:rPr lang="en-US" altLang="x-none" kern="1200" baseline="0" dirty="0">
                <a:latin typeface="+mj-lt"/>
                <a:ea typeface="+mj-ea"/>
                <a:cs typeface="+mj-cs"/>
              </a:rPr>
              <a:t>.4.2 </a:t>
            </a:r>
            <a:r>
              <a:rPr lang="zh-CN" altLang="en-US" kern="1200" baseline="0" dirty="0">
                <a:latin typeface="+mj-lt"/>
                <a:ea typeface="+mj-ea"/>
                <a:cs typeface="+mj-cs"/>
              </a:rPr>
              <a:t>上下文管理语句</a:t>
            </a:r>
          </a:p>
        </p:txBody>
      </p:sp>
      <p:sp>
        <p:nvSpPr>
          <p:cNvPr id="58370" name="文本占位符 47106"/>
          <p:cNvSpPr>
            <a:spLocks noGrp="1"/>
          </p:cNvSpPr>
          <p:nvPr>
            <p:ph idx="1"/>
          </p:nvPr>
        </p:nvSpPr>
        <p:spPr/>
        <p:txBody>
          <a:bodyPr anchor="t"/>
          <a:lstStyle/>
          <a:p>
            <a:pPr>
              <a:spcBef>
                <a:spcPts val="600"/>
              </a:spcBef>
              <a:spcAft>
                <a:spcPts val="600"/>
              </a:spcAft>
              <a:buFont typeface="Wingdings" panose="05000000000000000000" charset="0"/>
              <a:buChar char="§"/>
            </a:pPr>
            <a:r>
              <a:rPr lang="zh-CN" altLang="en-US" sz="1800" dirty="0"/>
              <a:t>使用with自动关闭资源，可以在代码块执行完毕后还原进入该代码块时的现场。</a:t>
            </a:r>
          </a:p>
          <a:p>
            <a:pPr>
              <a:spcBef>
                <a:spcPts val="600"/>
              </a:spcBef>
              <a:spcAft>
                <a:spcPts val="600"/>
              </a:spcAft>
              <a:buFont typeface="Wingdings" panose="05000000000000000000" charset="0"/>
              <a:buChar char="§"/>
            </a:pPr>
            <a:r>
              <a:rPr lang="zh-CN" altLang="en-US" sz="1800" dirty="0"/>
              <a:t>不论何种原因跳出with块，不论是否发生异常，总能保证文件被正确关闭，资源被正确释放。</a:t>
            </a:r>
          </a:p>
          <a:p>
            <a:pPr>
              <a:spcBef>
                <a:spcPts val="600"/>
              </a:spcBef>
              <a:spcAft>
                <a:spcPts val="600"/>
              </a:spcAft>
              <a:buFont typeface="Wingdings" panose="05000000000000000000" charset="0"/>
              <a:buChar char="§"/>
            </a:pPr>
            <a:r>
              <a:rPr lang="en-US" altLang="x-none" sz="1800" dirty="0"/>
              <a:t>with</a:t>
            </a:r>
            <a:r>
              <a:rPr lang="zh-CN" altLang="en-US" sz="1800" dirty="0"/>
              <a:t>语句的语法如下：</a:t>
            </a:r>
          </a:p>
          <a:p>
            <a:pPr>
              <a:spcBef>
                <a:spcPct val="0"/>
              </a:spcBef>
              <a:buNone/>
            </a:pPr>
            <a:endParaRPr lang="zh-CN" altLang="en-US" sz="1350" dirty="0">
              <a:latin typeface="Consolas" panose="020B0609020204030204" charset="0"/>
            </a:endParaRPr>
          </a:p>
          <a:p>
            <a:pPr>
              <a:spcBef>
                <a:spcPct val="0"/>
              </a:spcBef>
              <a:buNone/>
            </a:pPr>
            <a:r>
              <a:rPr lang="en-US" altLang="x-none" sz="1600" dirty="0">
                <a:latin typeface="Consolas" panose="020B0609020204030204" charset="0"/>
                <a:cs typeface="Consolas" panose="020B0609020204030204" charset="0"/>
              </a:rPr>
              <a:t>with context_expr [as var]:</a:t>
            </a:r>
          </a:p>
          <a:p>
            <a:pPr>
              <a:spcBef>
                <a:spcPct val="0"/>
              </a:spcBef>
              <a:buNone/>
            </a:pPr>
            <a:r>
              <a:rPr lang="en-US" altLang="x-none" sz="1600" dirty="0">
                <a:latin typeface="Consolas" panose="020B0609020204030204" charset="0"/>
                <a:cs typeface="Consolas" panose="020B0609020204030204" charset="0"/>
              </a:rPr>
              <a:t>    with</a:t>
            </a:r>
            <a:r>
              <a:rPr lang="zh-CN" altLang="en-US" sz="1600" dirty="0">
                <a:latin typeface="Consolas" panose="020B0609020204030204" charset="0"/>
                <a:cs typeface="Consolas" panose="020B0609020204030204" charset="0"/>
              </a:rPr>
              <a:t>块 </a:t>
            </a:r>
          </a:p>
        </p:txBody>
      </p:sp>
      <p:sp>
        <p:nvSpPr>
          <p:cNvPr id="2" name="灯片编号占位符 1">
            <a:extLst>
              <a:ext uri="{FF2B5EF4-FFF2-40B4-BE49-F238E27FC236}">
                <a16:creationId xmlns:a16="http://schemas.microsoft.com/office/drawing/2014/main" id="{F242E93A-2AD5-464E-A8E7-DB516B0D88F3}"/>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36</a:t>
            </a:fld>
            <a:endParaRPr lang="zh-CN" altLang="en-US" strike="noStrike" noProof="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48129"/>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a:t>
            </a:r>
            <a:r>
              <a:rPr lang="en-US" altLang="x-none" kern="1200" baseline="0" dirty="0">
                <a:latin typeface="+mj-lt"/>
                <a:ea typeface="+mj-ea"/>
                <a:cs typeface="+mj-cs"/>
              </a:rPr>
              <a:t>.4.2 </a:t>
            </a:r>
            <a:r>
              <a:rPr lang="zh-CN" altLang="en-US" kern="1200" baseline="0" dirty="0">
                <a:latin typeface="+mj-lt"/>
                <a:ea typeface="+mj-ea"/>
                <a:cs typeface="+mj-cs"/>
              </a:rPr>
              <a:t>上下文管理</a:t>
            </a:r>
          </a:p>
        </p:txBody>
      </p:sp>
      <p:sp>
        <p:nvSpPr>
          <p:cNvPr id="54274" name="文本占位符 48130"/>
          <p:cNvSpPr>
            <a:spLocks noGrp="1"/>
          </p:cNvSpPr>
          <p:nvPr>
            <p:ph idx="1"/>
          </p:nvPr>
        </p:nvSpPr>
        <p:spPr/>
        <p:txBody>
          <a:bodyPr anchor="t"/>
          <a:lstStyle/>
          <a:p>
            <a:pPr fontAlgn="base">
              <a:spcBef>
                <a:spcPct val="0"/>
              </a:spcBef>
              <a:buFont typeface="Wingdings" panose="05000000000000000000" charset="0"/>
              <a:buChar char=""/>
            </a:pPr>
            <a:r>
              <a:rPr lang="zh-CN" altLang="en-US" sz="1800" b="1" strike="noStrike" noProof="1">
                <a:latin typeface="Consolas" panose="020B0609020204030204" charset="0"/>
              </a:rPr>
              <a:t>应用：</a:t>
            </a:r>
            <a:r>
              <a:rPr lang="zh-CN" altLang="en-US" sz="1800" strike="noStrike" noProof="1">
                <a:latin typeface="Consolas" panose="020B0609020204030204" charset="0"/>
              </a:rPr>
              <a:t>输出文本文件中的所有行。</a:t>
            </a:r>
          </a:p>
          <a:p>
            <a:pPr marL="0" indent="0" fontAlgn="base">
              <a:spcBef>
                <a:spcPct val="0"/>
              </a:spcBef>
              <a:buFont typeface="Wingdings" panose="05000000000000000000" charset="0"/>
              <a:buNone/>
            </a:pPr>
            <a:endParaRPr lang="zh-CN" altLang="en-US" sz="1500" strike="noStrike" noProof="1">
              <a:latin typeface="Consolas" panose="020B0609020204030204" charset="0"/>
            </a:endParaRPr>
          </a:p>
          <a:p>
            <a:pPr marL="0" indent="0" fontAlgn="base">
              <a:spcBef>
                <a:spcPct val="0"/>
              </a:spcBef>
              <a:buFont typeface="Wingdings" panose="05000000000000000000" charset="0"/>
              <a:buNone/>
            </a:pPr>
            <a:r>
              <a:rPr lang="en-US" altLang="x-none" sz="1600" strike="noStrike" noProof="1">
                <a:latin typeface="Consolas" panose="020B0609020204030204" charset="0"/>
              </a:rPr>
              <a:t>with open("myfile.txt") as f:</a:t>
            </a:r>
          </a:p>
          <a:p>
            <a:pPr fontAlgn="base">
              <a:spcBef>
                <a:spcPct val="0"/>
              </a:spcBef>
              <a:buNone/>
            </a:pPr>
            <a:r>
              <a:rPr lang="en-US" altLang="x-none" sz="1600" strike="noStrike" noProof="1">
                <a:latin typeface="Consolas" panose="020B0609020204030204" charset="0"/>
              </a:rPr>
              <a:t>    for line in f:</a:t>
            </a:r>
          </a:p>
          <a:p>
            <a:pPr fontAlgn="base">
              <a:spcBef>
                <a:spcPct val="0"/>
              </a:spcBef>
              <a:buNone/>
            </a:pPr>
            <a:r>
              <a:rPr lang="en-US" altLang="x-none" sz="1600" strike="noStrike" noProof="1">
                <a:latin typeface="Consolas" panose="020B0609020204030204" charset="0"/>
              </a:rPr>
              <a:t>        print(line, end="")</a:t>
            </a:r>
          </a:p>
        </p:txBody>
      </p:sp>
      <p:sp>
        <p:nvSpPr>
          <p:cNvPr id="2" name="灯片编号占位符 1">
            <a:extLst>
              <a:ext uri="{FF2B5EF4-FFF2-40B4-BE49-F238E27FC236}">
                <a16:creationId xmlns:a16="http://schemas.microsoft.com/office/drawing/2014/main" id="{7404345E-0EB1-42D6-AFB1-AC6B47F7D294}"/>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37</a:t>
            </a:fld>
            <a:endParaRPr lang="zh-CN" altLang="en-US" strike="noStrike" noProof="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53249"/>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5</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IDLE</a:t>
            </a:r>
            <a:r>
              <a:rPr lang="zh-CN" altLang="en-US" kern="1200" baseline="0" dirty="0">
                <a:latin typeface="+mj-lt"/>
                <a:ea typeface="+mj-ea"/>
                <a:cs typeface="+mj-cs"/>
              </a:rPr>
              <a:t>调试代码</a:t>
            </a:r>
          </a:p>
        </p:txBody>
      </p:sp>
      <p:sp>
        <p:nvSpPr>
          <p:cNvPr id="68610" name="文本占位符 53250"/>
          <p:cNvSpPr>
            <a:spLocks noGrp="1"/>
          </p:cNvSpPr>
          <p:nvPr>
            <p:ph idx="1"/>
          </p:nvPr>
        </p:nvSpPr>
        <p:spPr/>
        <p:txBody>
          <a:bodyPr anchor="t"/>
          <a:lstStyle/>
          <a:p>
            <a:pPr>
              <a:spcBef>
                <a:spcPts val="1200"/>
              </a:spcBef>
              <a:spcAft>
                <a:spcPts val="600"/>
              </a:spcAft>
              <a:buFont typeface="Wingdings" panose="05000000000000000000" charset="0"/>
              <a:buChar char="§"/>
            </a:pPr>
            <a:r>
              <a:rPr lang="zh-CN" altLang="en-US" sz="1800" dirty="0"/>
              <a:t>首先单击菜单“</a:t>
            </a:r>
            <a:r>
              <a:rPr lang="en-US" altLang="x-none" sz="1800" dirty="0"/>
              <a:t>Debug”</a:t>
            </a:r>
            <a:r>
              <a:rPr lang="en-US" altLang="x-none" sz="1800" dirty="0">
                <a:sym typeface="Wingdings" panose="05000000000000000000" pitchFamily="2" charset="2"/>
              </a:rPr>
              <a:t>”Debugger”</a:t>
            </a:r>
            <a:r>
              <a:rPr lang="zh-CN" altLang="en-US" sz="1800" dirty="0">
                <a:sym typeface="Wingdings" panose="05000000000000000000" pitchFamily="2" charset="2"/>
              </a:rPr>
              <a:t>打开调试器窗口</a:t>
            </a:r>
          </a:p>
          <a:p>
            <a:pPr>
              <a:spcBef>
                <a:spcPts val="1200"/>
              </a:spcBef>
              <a:spcAft>
                <a:spcPts val="600"/>
              </a:spcAft>
              <a:buFont typeface="Wingdings" panose="05000000000000000000" charset="0"/>
              <a:buChar char="§"/>
            </a:pPr>
            <a:r>
              <a:rPr lang="zh-CN" altLang="en-US" sz="1800" dirty="0">
                <a:sym typeface="Wingdings" panose="05000000000000000000" pitchFamily="2" charset="2"/>
              </a:rPr>
              <a:t>然后打开并运行要调试的程序</a:t>
            </a:r>
          </a:p>
          <a:p>
            <a:pPr>
              <a:spcBef>
                <a:spcPts val="1200"/>
              </a:spcBef>
              <a:spcAft>
                <a:spcPts val="600"/>
              </a:spcAft>
              <a:buFont typeface="Wingdings" panose="05000000000000000000" charset="0"/>
              <a:buChar char="§"/>
            </a:pPr>
            <a:r>
              <a:rPr lang="zh-CN" altLang="en-US" sz="1800" dirty="0">
                <a:sym typeface="Wingdings" panose="05000000000000000000" pitchFamily="2" charset="2"/>
              </a:rPr>
              <a:t>切换到调试器窗口进行调试</a:t>
            </a:r>
          </a:p>
        </p:txBody>
      </p:sp>
      <p:sp>
        <p:nvSpPr>
          <p:cNvPr id="2" name="灯片编号占位符 1">
            <a:extLst>
              <a:ext uri="{FF2B5EF4-FFF2-40B4-BE49-F238E27FC236}">
                <a16:creationId xmlns:a16="http://schemas.microsoft.com/office/drawing/2014/main" id="{61C85E13-96AE-48F0-81E8-96CB5AF36216}"/>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38</a:t>
            </a:fld>
            <a:endParaRPr lang="zh-CN" altLang="en-US" strike="noStrike" noProof="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54273"/>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5</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IDLE</a:t>
            </a:r>
            <a:r>
              <a:rPr lang="zh-CN" altLang="en-US" kern="1200" baseline="0" dirty="0">
                <a:latin typeface="+mj-lt"/>
                <a:ea typeface="+mj-ea"/>
                <a:cs typeface="+mj-cs"/>
              </a:rPr>
              <a:t>调试代码</a:t>
            </a:r>
          </a:p>
        </p:txBody>
      </p:sp>
      <p:pic>
        <p:nvPicPr>
          <p:cNvPr id="69634" name="图片 54275"/>
          <p:cNvPicPr>
            <a:picLocks noChangeAspect="1"/>
          </p:cNvPicPr>
          <p:nvPr/>
        </p:nvPicPr>
        <p:blipFill>
          <a:blip r:embed="rId2"/>
          <a:stretch>
            <a:fillRect/>
          </a:stretch>
        </p:blipFill>
        <p:spPr>
          <a:xfrm>
            <a:off x="1546093" y="1056269"/>
            <a:ext cx="4887180" cy="3909505"/>
          </a:xfrm>
          <a:prstGeom prst="rect">
            <a:avLst/>
          </a:prstGeom>
          <a:noFill/>
          <a:ln w="9525">
            <a:noFill/>
          </a:ln>
        </p:spPr>
      </p:pic>
      <p:sp>
        <p:nvSpPr>
          <p:cNvPr id="2" name="灯片编号占位符 1">
            <a:extLst>
              <a:ext uri="{FF2B5EF4-FFF2-40B4-BE49-F238E27FC236}">
                <a16:creationId xmlns:a16="http://schemas.microsoft.com/office/drawing/2014/main" id="{D503BC89-BBC8-4F7E-A235-C8D9FED284EE}"/>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39</a:t>
            </a:fld>
            <a:endParaRPr lang="zh-CN" altLang="en-US" strike="noStrike"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22529"/>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8.1 基本概念</a:t>
            </a:r>
          </a:p>
        </p:txBody>
      </p:sp>
      <p:sp>
        <p:nvSpPr>
          <p:cNvPr id="24578" name="文本占位符 22530"/>
          <p:cNvSpPr>
            <a:spLocks noGrp="1"/>
          </p:cNvSpPr>
          <p:nvPr>
            <p:ph idx="1"/>
          </p:nvPr>
        </p:nvSpPr>
        <p:spPr>
          <a:xfrm>
            <a:off x="368935" y="1200150"/>
            <a:ext cx="7559040" cy="3395345"/>
          </a:xfrm>
        </p:spPr>
        <p:txBody>
          <a:bodyPr anchor="t"/>
          <a:lstStyle/>
          <a:p>
            <a:pPr>
              <a:lnSpc>
                <a:spcPct val="80000"/>
              </a:lnSpc>
              <a:buNone/>
            </a:pPr>
            <a:r>
              <a:rPr lang="en-US" altLang="zh-CN" sz="1350">
                <a:latin typeface="Consolas" panose="020B0609020204030204" charset="0"/>
              </a:rPr>
              <a:t>&gt;&gt;&gt; 4 + spam*3</a:t>
            </a:r>
          </a:p>
          <a:p>
            <a:pPr>
              <a:lnSpc>
                <a:spcPct val="80000"/>
              </a:lnSpc>
              <a:buNone/>
            </a:pPr>
            <a:r>
              <a:rPr lang="en-US" altLang="zh-CN" sz="1350">
                <a:solidFill>
                  <a:srgbClr val="FF0000"/>
                </a:solidFill>
                <a:latin typeface="Consolas" panose="020B0609020204030204" charset="0"/>
              </a:rPr>
              <a:t>Traceback (most recent call last):</a:t>
            </a:r>
          </a:p>
          <a:p>
            <a:pPr>
              <a:lnSpc>
                <a:spcPct val="80000"/>
              </a:lnSpc>
              <a:buNone/>
            </a:pPr>
            <a:r>
              <a:rPr lang="en-US" altLang="zh-CN" sz="1350">
                <a:solidFill>
                  <a:srgbClr val="FF0000"/>
                </a:solidFill>
                <a:latin typeface="Consolas" panose="020B0609020204030204" charset="0"/>
              </a:rPr>
              <a:t>  File "&lt;stdin&gt;", line 1, in ?</a:t>
            </a:r>
          </a:p>
          <a:p>
            <a:pPr>
              <a:lnSpc>
                <a:spcPct val="80000"/>
              </a:lnSpc>
              <a:buNone/>
            </a:pPr>
            <a:r>
              <a:rPr lang="en-US" altLang="zh-CN" sz="1350">
                <a:solidFill>
                  <a:srgbClr val="FF0000"/>
                </a:solidFill>
                <a:latin typeface="Consolas" panose="020B0609020204030204" charset="0"/>
              </a:rPr>
              <a:t>NameError: name 'spam' is not defined</a:t>
            </a:r>
          </a:p>
          <a:p>
            <a:pPr>
              <a:lnSpc>
                <a:spcPct val="80000"/>
              </a:lnSpc>
              <a:buNone/>
            </a:pPr>
            <a:endParaRPr lang="en-US" altLang="zh-CN" sz="1350">
              <a:latin typeface="Consolas" panose="020B0609020204030204" charset="0"/>
            </a:endParaRPr>
          </a:p>
          <a:p>
            <a:pPr>
              <a:lnSpc>
                <a:spcPct val="80000"/>
              </a:lnSpc>
              <a:buNone/>
            </a:pPr>
            <a:r>
              <a:rPr lang="en-US" altLang="zh-CN" sz="1350">
                <a:latin typeface="Consolas" panose="020B0609020204030204" charset="0"/>
              </a:rPr>
              <a:t>&gt;&gt;&gt; '2' + 2</a:t>
            </a:r>
          </a:p>
          <a:p>
            <a:pPr>
              <a:lnSpc>
                <a:spcPct val="80000"/>
              </a:lnSpc>
              <a:buNone/>
            </a:pPr>
            <a:r>
              <a:rPr lang="en-US" altLang="zh-CN" sz="1350">
                <a:solidFill>
                  <a:srgbClr val="FF0000"/>
                </a:solidFill>
                <a:latin typeface="Consolas" panose="020B0609020204030204" charset="0"/>
              </a:rPr>
              <a:t>Traceback (most recent call last):</a:t>
            </a:r>
          </a:p>
          <a:p>
            <a:pPr>
              <a:lnSpc>
                <a:spcPct val="80000"/>
              </a:lnSpc>
              <a:buNone/>
            </a:pPr>
            <a:r>
              <a:rPr lang="en-US" altLang="zh-CN" sz="1350">
                <a:solidFill>
                  <a:srgbClr val="FF0000"/>
                </a:solidFill>
                <a:latin typeface="Consolas" panose="020B0609020204030204" charset="0"/>
              </a:rPr>
              <a:t>  File "&lt;stdin&gt;", line 1, in ?</a:t>
            </a:r>
          </a:p>
          <a:p>
            <a:pPr>
              <a:lnSpc>
                <a:spcPct val="80000"/>
              </a:lnSpc>
              <a:buNone/>
            </a:pPr>
            <a:r>
              <a:rPr lang="en-US" altLang="zh-CN" sz="1350">
                <a:solidFill>
                  <a:srgbClr val="FF0000"/>
                </a:solidFill>
                <a:latin typeface="Consolas" panose="020B0609020204030204" charset="0"/>
              </a:rPr>
              <a:t>TypeError: Can't convert 'int' object to str implicitly</a:t>
            </a:r>
          </a:p>
          <a:p>
            <a:pPr>
              <a:lnSpc>
                <a:spcPct val="80000"/>
              </a:lnSpc>
              <a:buNone/>
            </a:pPr>
            <a:endParaRPr lang="en-US" altLang="zh-CN" sz="1350">
              <a:latin typeface="Consolas" panose="020B0609020204030204" charset="0"/>
            </a:endParaRPr>
          </a:p>
          <a:p>
            <a:pPr>
              <a:lnSpc>
                <a:spcPct val="80000"/>
              </a:lnSpc>
              <a:buNone/>
            </a:pPr>
            <a:r>
              <a:rPr lang="en-US" altLang="zh-CN" sz="1350">
                <a:latin typeface="Consolas" panose="020B0609020204030204" charset="0"/>
              </a:rPr>
              <a:t>&gt;&gt;&gt; fp = open('123.data', 'rb')</a:t>
            </a:r>
          </a:p>
          <a:p>
            <a:pPr>
              <a:lnSpc>
                <a:spcPct val="80000"/>
              </a:lnSpc>
              <a:buNone/>
            </a:pPr>
            <a:r>
              <a:rPr lang="en-US" altLang="zh-CN" sz="1350">
                <a:solidFill>
                  <a:srgbClr val="FF0000"/>
                </a:solidFill>
                <a:latin typeface="Consolas" panose="020B0609020204030204" charset="0"/>
              </a:rPr>
              <a:t>Traceback (most recent call last):</a:t>
            </a:r>
          </a:p>
          <a:p>
            <a:pPr>
              <a:lnSpc>
                <a:spcPct val="80000"/>
              </a:lnSpc>
              <a:buNone/>
            </a:pPr>
            <a:r>
              <a:rPr lang="en-US" altLang="zh-CN" sz="1350">
                <a:solidFill>
                  <a:srgbClr val="FF0000"/>
                </a:solidFill>
                <a:latin typeface="Consolas" panose="020B0609020204030204" charset="0"/>
              </a:rPr>
              <a:t>  File "&lt;pyshell#2&gt;", line 1, in &lt;module&gt;</a:t>
            </a:r>
          </a:p>
          <a:p>
            <a:pPr>
              <a:lnSpc>
                <a:spcPct val="80000"/>
              </a:lnSpc>
              <a:buNone/>
            </a:pPr>
            <a:r>
              <a:rPr lang="en-US" altLang="zh-CN" sz="1350">
                <a:solidFill>
                  <a:srgbClr val="FF0000"/>
                </a:solidFill>
                <a:latin typeface="Consolas" panose="020B0609020204030204" charset="0"/>
              </a:rPr>
              <a:t>    fp = open('123.data', 'rb')</a:t>
            </a:r>
          </a:p>
          <a:p>
            <a:pPr>
              <a:lnSpc>
                <a:spcPct val="80000"/>
              </a:lnSpc>
              <a:buNone/>
            </a:pPr>
            <a:r>
              <a:rPr lang="en-US" altLang="zh-CN" sz="1350">
                <a:solidFill>
                  <a:srgbClr val="FF0000"/>
                </a:solidFill>
                <a:latin typeface="Consolas" panose="020B0609020204030204" charset="0"/>
              </a:rPr>
              <a:t>FileNotFoundError: [Errno 2] No such file or directory: '123.data'</a:t>
            </a:r>
          </a:p>
        </p:txBody>
      </p:sp>
      <p:sp>
        <p:nvSpPr>
          <p:cNvPr id="2" name="灯片编号占位符 1">
            <a:extLst>
              <a:ext uri="{FF2B5EF4-FFF2-40B4-BE49-F238E27FC236}">
                <a16:creationId xmlns:a16="http://schemas.microsoft.com/office/drawing/2014/main" id="{C86856AE-EF8C-4913-975D-BB4A70A21886}"/>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4</a:t>
            </a:fld>
            <a:endParaRPr lang="zh-CN" altLang="en-US" strike="noStrike" noProof="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55297"/>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5</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p>
        </p:txBody>
      </p:sp>
      <p:sp>
        <p:nvSpPr>
          <p:cNvPr id="70658" name="文本占位符 55298"/>
          <p:cNvSpPr>
            <a:spLocks noGrp="1"/>
          </p:cNvSpPr>
          <p:nvPr>
            <p:ph idx="1"/>
          </p:nvPr>
        </p:nvSpPr>
        <p:spPr/>
        <p:txBody>
          <a:bodyPr anchor="t"/>
          <a:lstStyle/>
          <a:p>
            <a:pPr>
              <a:lnSpc>
                <a:spcPct val="120000"/>
              </a:lnSpc>
              <a:spcBef>
                <a:spcPts val="600"/>
              </a:spcBef>
              <a:spcAft>
                <a:spcPts val="600"/>
              </a:spcAft>
              <a:buFont typeface="Wingdings" panose="05000000000000000000" charset="0"/>
              <a:buChar char="§"/>
            </a:pPr>
            <a:r>
              <a:rPr lang="en-US" altLang="x-none" sz="1800" dirty="0"/>
              <a:t>pdb</a:t>
            </a:r>
            <a:r>
              <a:rPr lang="zh-CN" altLang="en-US" sz="1800" dirty="0"/>
              <a:t>是</a:t>
            </a:r>
            <a:r>
              <a:rPr lang="en-US" altLang="x-none" sz="1800" dirty="0"/>
              <a:t>Python</a:t>
            </a:r>
            <a:r>
              <a:rPr lang="zh-CN" altLang="en-US" sz="1800" dirty="0"/>
              <a:t>自带的交互式源代码调试模块，代码文件为pdb.py，但需要导入后才能使用其中的功能，使用该模块可以完成代码调试的绝大部分功能，包括设置</a:t>
            </a:r>
            <a:r>
              <a:rPr lang="en-US" altLang="x-none" sz="1800" dirty="0"/>
              <a:t>/</a:t>
            </a:r>
            <a:r>
              <a:rPr lang="zh-CN" altLang="en-US" sz="1800" dirty="0"/>
              <a:t>清除（条件）断点、启用</a:t>
            </a:r>
            <a:r>
              <a:rPr lang="en-US" altLang="x-none" sz="1800" dirty="0"/>
              <a:t>/</a:t>
            </a:r>
            <a:r>
              <a:rPr lang="zh-CN" altLang="en-US" sz="1800" dirty="0"/>
              <a:t>禁用断点、单步执行、查看栈帧、查看变量值、查看当前执行位置、列出源代码、执行任意Python代码或表达式等等。</a:t>
            </a:r>
          </a:p>
          <a:p>
            <a:pPr>
              <a:lnSpc>
                <a:spcPct val="120000"/>
              </a:lnSpc>
              <a:spcBef>
                <a:spcPts val="600"/>
              </a:spcBef>
              <a:spcAft>
                <a:spcPts val="600"/>
              </a:spcAft>
              <a:buFont typeface="Wingdings" panose="05000000000000000000" charset="0"/>
              <a:buChar char="§"/>
            </a:pPr>
            <a:r>
              <a:rPr lang="zh-CN" altLang="en-US" sz="1800" dirty="0"/>
              <a:t>pdb还支持事后调试，可在程序控制下被调用。</a:t>
            </a:r>
          </a:p>
          <a:p>
            <a:pPr>
              <a:lnSpc>
                <a:spcPct val="120000"/>
              </a:lnSpc>
              <a:spcBef>
                <a:spcPts val="600"/>
              </a:spcBef>
              <a:spcAft>
                <a:spcPts val="600"/>
              </a:spcAft>
              <a:buFont typeface="Wingdings" panose="05000000000000000000" charset="0"/>
              <a:buChar char="§"/>
            </a:pPr>
            <a:r>
              <a:rPr lang="zh-CN" altLang="en-US" sz="1800" dirty="0"/>
              <a:t>可以通过bdb和cmd接口对该调试器进行扩展。</a:t>
            </a:r>
          </a:p>
        </p:txBody>
      </p:sp>
      <p:sp>
        <p:nvSpPr>
          <p:cNvPr id="2" name="灯片编号占位符 1">
            <a:extLst>
              <a:ext uri="{FF2B5EF4-FFF2-40B4-BE49-F238E27FC236}">
                <a16:creationId xmlns:a16="http://schemas.microsoft.com/office/drawing/2014/main" id="{82EC3E1B-AF4A-4F74-8DA9-340739E7DB5D}"/>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40</a:t>
            </a:fld>
            <a:endParaRPr lang="zh-CN" altLang="en-US" strike="noStrike" noProof="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5632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6</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p>
        </p:txBody>
      </p:sp>
      <p:sp>
        <p:nvSpPr>
          <p:cNvPr id="71682" name="文本占位符 56322"/>
          <p:cNvSpPr>
            <a:spLocks noGrp="1"/>
          </p:cNvSpPr>
          <p:nvPr>
            <p:ph idx="1"/>
          </p:nvPr>
        </p:nvSpPr>
        <p:spPr/>
        <p:txBody>
          <a:bodyPr anchor="t"/>
          <a:lstStyle/>
          <a:p>
            <a:pPr>
              <a:buFont typeface="Wingdings" panose="05000000000000000000" charset="0"/>
              <a:buChar char="§"/>
            </a:pPr>
            <a:r>
              <a:rPr lang="en-US" altLang="x-none" sz="1800" dirty="0"/>
              <a:t>pdb</a:t>
            </a:r>
            <a:r>
              <a:rPr lang="zh-CN" altLang="en-US" sz="1800" dirty="0"/>
              <a:t>常用调试命令</a:t>
            </a:r>
          </a:p>
        </p:txBody>
      </p:sp>
      <p:graphicFrame>
        <p:nvGraphicFramePr>
          <p:cNvPr id="56324" name="表格 56323"/>
          <p:cNvGraphicFramePr/>
          <p:nvPr/>
        </p:nvGraphicFramePr>
        <p:xfrm>
          <a:off x="457200" y="1657985"/>
          <a:ext cx="7999095" cy="2583180"/>
        </p:xfrm>
        <a:graphic>
          <a:graphicData uri="http://schemas.openxmlformats.org/drawingml/2006/table">
            <a:tbl>
              <a:tblPr/>
              <a:tblGrid>
                <a:gridCol w="2580640">
                  <a:extLst>
                    <a:ext uri="{9D8B030D-6E8A-4147-A177-3AD203B41FA5}">
                      <a16:colId xmlns:a16="http://schemas.microsoft.com/office/drawing/2014/main" val="20000"/>
                    </a:ext>
                  </a:extLst>
                </a:gridCol>
                <a:gridCol w="1491615">
                  <a:extLst>
                    <a:ext uri="{9D8B030D-6E8A-4147-A177-3AD203B41FA5}">
                      <a16:colId xmlns:a16="http://schemas.microsoft.com/office/drawing/2014/main" val="20001"/>
                    </a:ext>
                  </a:extLst>
                </a:gridCol>
                <a:gridCol w="3926840">
                  <a:extLst>
                    <a:ext uri="{9D8B030D-6E8A-4147-A177-3AD203B41FA5}">
                      <a16:colId xmlns:a16="http://schemas.microsoft.com/office/drawing/2014/main" val="20002"/>
                    </a:ext>
                  </a:extLst>
                </a:gridCol>
              </a:tblGrid>
              <a:tr h="27813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350" b="1" u="none">
                          <a:effectLst/>
                          <a:latin typeface="宋体" panose="02010600030101010101" pitchFamily="2" charset="-122"/>
                          <a:ea typeface="宋体" panose="02010600030101010101" pitchFamily="2" charset="-122"/>
                          <a:sym typeface="宋体" panose="02010600030101010101" pitchFamily="2" charset="-122"/>
                        </a:rPr>
                        <a:t>完整</a:t>
                      </a:r>
                      <a:r>
                        <a:rPr lang="en-US" altLang="zh-CN" sz="1350" b="1" u="none">
                          <a:effectLst/>
                          <a:latin typeface="宋体" panose="02010600030101010101" pitchFamily="2" charset="-122"/>
                          <a:ea typeface="宋体" panose="02010600030101010101" pitchFamily="2" charset="-122"/>
                          <a:sym typeface="宋体" panose="02010600030101010101" pitchFamily="2" charset="-122"/>
                        </a:rPr>
                        <a:t>/</a:t>
                      </a:r>
                      <a:r>
                        <a:rPr lang="zh-CN" altLang="en-US" sz="1350" b="1" u="none">
                          <a:effectLst/>
                          <a:latin typeface="宋体" panose="02010600030101010101" pitchFamily="2" charset="-122"/>
                          <a:ea typeface="宋体" panose="02010600030101010101" pitchFamily="2" charset="-122"/>
                          <a:sym typeface="宋体" panose="02010600030101010101" pitchFamily="2" charset="-122"/>
                        </a:rPr>
                        <a:t>简写命令</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350" b="1" u="none">
                          <a:effectLst/>
                          <a:latin typeface="宋体" panose="02010600030101010101" pitchFamily="2" charset="-122"/>
                          <a:ea typeface="宋体" panose="02010600030101010101" pitchFamily="2" charset="-122"/>
                          <a:sym typeface="宋体" panose="02010600030101010101" pitchFamily="2" charset="-122"/>
                        </a:rPr>
                        <a:t>用法示例</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350" b="1" u="none">
                          <a:effectLst/>
                          <a:latin typeface="宋体" panose="02010600030101010101" pitchFamily="2" charset="-122"/>
                          <a:ea typeface="宋体" panose="02010600030101010101" pitchFamily="2" charset="-122"/>
                          <a:sym typeface="宋体" panose="02010600030101010101" pitchFamily="2" charset="-122"/>
                        </a:rPr>
                        <a:t>解释</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90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a(rgs)</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显示当前函数中的参数</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5270">
                <a:tc rowSpan="4">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b(reak) [[</a:t>
                      </a:r>
                      <a:r>
                        <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rPr>
                        <a:t>filename:]lineno | function[, condition]]</a:t>
                      </a:r>
                    </a:p>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p>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p>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b 173</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在</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173</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行设置断点</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8765">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rPr>
                        <a:t>b function</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在</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function</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函数第一条可执行语句位置设置断点</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6880">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b</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不带参数则列出所有断点，包括每个断点的触发次数、当前忽略计数、以及与之关联的条件</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6225">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b 175, condition</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设置条件断点，仅当</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condition</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的值为</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True</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时该断点有效</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5905">
                <a:tc rowSpan="3">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cl(ear) [</a:t>
                      </a:r>
                      <a:r>
                        <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rPr>
                        <a:t>filename:lineno | bpnumber [bpnumber ...]]</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cl</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清除所有断点</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5270">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cl filename:lineno</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删除指定文件指定行的所有断点</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0830">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cl 3 5 9</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删除第</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3</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5</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9</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个断点</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灯片编号占位符 1">
            <a:extLst>
              <a:ext uri="{FF2B5EF4-FFF2-40B4-BE49-F238E27FC236}">
                <a16:creationId xmlns:a16="http://schemas.microsoft.com/office/drawing/2014/main" id="{D6835561-D303-4ECB-8BEE-681E9FB635AF}"/>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41</a:t>
            </a:fld>
            <a:endParaRPr lang="zh-CN" altLang="en-US" strike="noStrike" noProof="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5632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6</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p>
        </p:txBody>
      </p:sp>
      <p:graphicFrame>
        <p:nvGraphicFramePr>
          <p:cNvPr id="57346" name="表格占位符 57345"/>
          <p:cNvGraphicFramePr>
            <a:graphicFrameLocks noGrp="1"/>
          </p:cNvGraphicFramePr>
          <p:nvPr>
            <p:ph idx="1"/>
          </p:nvPr>
        </p:nvGraphicFramePr>
        <p:xfrm>
          <a:off x="471170" y="1169670"/>
          <a:ext cx="8027035" cy="2779395"/>
        </p:xfrm>
        <a:graphic>
          <a:graphicData uri="http://schemas.openxmlformats.org/drawingml/2006/table">
            <a:tbl>
              <a:tblPr/>
              <a:tblGrid>
                <a:gridCol w="2865755">
                  <a:extLst>
                    <a:ext uri="{9D8B030D-6E8A-4147-A177-3AD203B41FA5}">
                      <a16:colId xmlns:a16="http://schemas.microsoft.com/office/drawing/2014/main" val="20000"/>
                    </a:ext>
                  </a:extLst>
                </a:gridCol>
                <a:gridCol w="1630680">
                  <a:extLst>
                    <a:ext uri="{9D8B030D-6E8A-4147-A177-3AD203B41FA5}">
                      <a16:colId xmlns:a16="http://schemas.microsoft.com/office/drawing/2014/main" val="20001"/>
                    </a:ext>
                  </a:extLst>
                </a:gridCol>
                <a:gridCol w="3530600">
                  <a:extLst>
                    <a:ext uri="{9D8B030D-6E8A-4147-A177-3AD203B41FA5}">
                      <a16:colId xmlns:a16="http://schemas.microsoft.com/office/drawing/2014/main" val="20002"/>
                    </a:ext>
                  </a:extLst>
                </a:gridCol>
              </a:tblGrid>
              <a:tr h="318770">
                <a:tc rowSpan="2">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condition</a:t>
                      </a:r>
                      <a:r>
                        <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rPr>
                        <a:t> bpnumber [condition]</a:t>
                      </a:r>
                    </a:p>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condition 3 a&lt;b</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仅当</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a&lt;b</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时</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3</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号断点有效</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7185">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condition 3</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将</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3</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号断点设置为无条件断点</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continue</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继续运行至下一个断点或脚本结束</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069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disable [</a:t>
                      </a:r>
                      <a:r>
                        <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rPr>
                        <a:t>bpnumber [bpnumber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disable 3 5</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禁用第</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3</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5</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个断点，禁用后断点仍存在，可以再次被启用</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400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d(own)</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在栈跟踪器中向下移动一个栈帧</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638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enable [</a:t>
                      </a:r>
                      <a:r>
                        <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rPr>
                        <a:t>bpnumber [bpnumber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enable n</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启用第</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n</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个断点</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098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h(elp) [</a:t>
                      </a:r>
                      <a:r>
                        <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rPr>
                        <a:t>command]</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查看</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pdb</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帮助</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2738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ignore</a:t>
                      </a:r>
                      <a:r>
                        <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rPr>
                        <a:t> bpnumber [count]</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为断点设置忽略计数，</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count</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默认值为</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0</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。若某断点的忽略计数不为</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0</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，则每次触发时自动减</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1</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，当忽略计数为</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0</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时该断点处于活动状态。</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灯片编号占位符 1">
            <a:extLst>
              <a:ext uri="{FF2B5EF4-FFF2-40B4-BE49-F238E27FC236}">
                <a16:creationId xmlns:a16="http://schemas.microsoft.com/office/drawing/2014/main" id="{C59C818C-618B-4CBC-BCDF-D594D468502A}"/>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42</a:t>
            </a:fld>
            <a:endParaRPr lang="zh-CN" altLang="en-US" strike="noStrike" noProof="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5632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6</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p>
        </p:txBody>
      </p:sp>
      <p:graphicFrame>
        <p:nvGraphicFramePr>
          <p:cNvPr id="58370" name="表格占位符 58369"/>
          <p:cNvGraphicFramePr>
            <a:graphicFrameLocks noGrp="1"/>
          </p:cNvGraphicFramePr>
          <p:nvPr>
            <p:ph idx="1"/>
          </p:nvPr>
        </p:nvGraphicFramePr>
        <p:xfrm>
          <a:off x="456565" y="1076325"/>
          <a:ext cx="7865745" cy="3698240"/>
        </p:xfrm>
        <a:graphic>
          <a:graphicData uri="http://schemas.openxmlformats.org/drawingml/2006/table">
            <a:tbl>
              <a:tblPr/>
              <a:tblGrid>
                <a:gridCol w="1871980">
                  <a:extLst>
                    <a:ext uri="{9D8B030D-6E8A-4147-A177-3AD203B41FA5}">
                      <a16:colId xmlns:a16="http://schemas.microsoft.com/office/drawing/2014/main" val="20000"/>
                    </a:ext>
                  </a:extLst>
                </a:gridCol>
                <a:gridCol w="641350">
                  <a:extLst>
                    <a:ext uri="{9D8B030D-6E8A-4147-A177-3AD203B41FA5}">
                      <a16:colId xmlns:a16="http://schemas.microsoft.com/office/drawing/2014/main" val="20001"/>
                    </a:ext>
                  </a:extLst>
                </a:gridCol>
                <a:gridCol w="5352415">
                  <a:extLst>
                    <a:ext uri="{9D8B030D-6E8A-4147-A177-3AD203B41FA5}">
                      <a16:colId xmlns:a16="http://schemas.microsoft.com/office/drawing/2014/main" val="20002"/>
                    </a:ext>
                  </a:extLst>
                </a:gridCol>
              </a:tblGrid>
              <a:tr h="24511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j(ump)</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j 20</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跳至第</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20</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行继续运行</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3045">
                <a:tc rowSpan="3">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l(ist) [first [,last]]</a:t>
                      </a:r>
                    </a:p>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p>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l</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列出脚本清单，默认</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11</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行</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40">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l m,n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列出从第</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m</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行到第</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n</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之间的脚本代码</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1140">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l m</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列出从第</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m</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行开始的</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11</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行代码</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114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n(ext)</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执行下一条语句，遇到函数时不进入其内部</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511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p(rint)</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Times New Roman" panose="02020603050405020304" pitchFamily="2" charset="0"/>
                          <a:ea typeface="Times New Roman" panose="02020603050405020304" pitchFamily="2" charset="0"/>
                          <a:sym typeface="Times New Roman" panose="02020603050405020304" pitchFamily="2" charset="0"/>
                        </a:rPr>
                        <a:t>p i</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打印变量</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i</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的值</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4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q(uit)</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退出</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pdb</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调试环境</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511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r(eturn)</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一直运行至当前函数返回</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590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tbreak</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设置临时断点，该类型断点只被中断一次，触发后该断点自动删除</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368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step</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执行下一条语句，遇到函数时进入其内部</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511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u(p)</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在栈跟踪器中向上移动一个栈帧</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3114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w(here)</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查看当前栈帧</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9116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[!]statement</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执行语句，</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与要执行的语句之间不需要空格，任何非</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pdb</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命令都被解释为</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Python</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语句并执行，可以调用函数或修改当前上下文中变量的值。</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42291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直接回车则默认执行上一个命令，但如果上一个命令是</a:t>
                      </a:r>
                    </a:p>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list</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，则会列出接下来的</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11</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行代码</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2" name="灯片编号占位符 1">
            <a:extLst>
              <a:ext uri="{FF2B5EF4-FFF2-40B4-BE49-F238E27FC236}">
                <a16:creationId xmlns:a16="http://schemas.microsoft.com/office/drawing/2014/main" id="{71A99321-8F58-4B2D-8ADA-E7757B08FB21}"/>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43</a:t>
            </a:fld>
            <a:endParaRPr lang="zh-CN" altLang="en-US" strike="noStrike" noProof="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59393"/>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6</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p>
        </p:txBody>
      </p:sp>
      <p:sp>
        <p:nvSpPr>
          <p:cNvPr id="74754" name="文本占位符 59394"/>
          <p:cNvSpPr>
            <a:spLocks noGrp="1"/>
          </p:cNvSpPr>
          <p:nvPr>
            <p:ph idx="1"/>
          </p:nvPr>
        </p:nvSpPr>
        <p:spPr/>
        <p:txBody>
          <a:bodyPr anchor="t"/>
          <a:lstStyle/>
          <a:p>
            <a:pPr>
              <a:buFont typeface="Wingdings" panose="05000000000000000000" charset="0"/>
              <a:buChar char="v"/>
            </a:pPr>
            <a:r>
              <a:rPr lang="en-US" altLang="x-none" sz="1800" dirty="0"/>
              <a:t>pdb</a:t>
            </a:r>
            <a:r>
              <a:rPr lang="zh-CN" altLang="en-US" sz="1800" dirty="0"/>
              <a:t>模块用法主要有三种：</a:t>
            </a:r>
          </a:p>
          <a:p>
            <a:pPr>
              <a:spcBef>
                <a:spcPts val="1200"/>
              </a:spcBef>
              <a:spcAft>
                <a:spcPts val="1200"/>
              </a:spcAft>
              <a:buFont typeface="Wingdings" panose="05000000000000000000" charset="0"/>
              <a:buChar char="ü"/>
            </a:pPr>
            <a:r>
              <a:rPr lang="zh-CN" altLang="en-US" sz="1500" dirty="0"/>
              <a:t>在交互模式下调试语句块、表达式、函数等多种脚本。</a:t>
            </a:r>
          </a:p>
          <a:p>
            <a:pPr>
              <a:spcBef>
                <a:spcPts val="1200"/>
              </a:spcBef>
              <a:spcAft>
                <a:spcPts val="1200"/>
              </a:spcAft>
              <a:buFont typeface="Wingdings" panose="05000000000000000000" charset="0"/>
              <a:buChar char="ü"/>
            </a:pPr>
            <a:r>
              <a:rPr lang="zh-CN" altLang="en-US" sz="1500" dirty="0"/>
              <a:t>在程序中嵌入调试功能。</a:t>
            </a:r>
            <a:endParaRPr lang="en-US" altLang="zh-CN" sz="1500" dirty="0"/>
          </a:p>
          <a:p>
            <a:pPr>
              <a:spcBef>
                <a:spcPts val="1200"/>
              </a:spcBef>
              <a:spcAft>
                <a:spcPts val="1200"/>
              </a:spcAft>
              <a:buFont typeface="Wingdings" panose="05000000000000000000" charset="0"/>
              <a:buChar char="ü"/>
            </a:pPr>
            <a:r>
              <a:rPr lang="zh-CN" altLang="en-US" sz="1500" dirty="0"/>
              <a:t>使用命令行调试程序。</a:t>
            </a:r>
          </a:p>
        </p:txBody>
      </p:sp>
      <p:sp>
        <p:nvSpPr>
          <p:cNvPr id="2" name="灯片编号占位符 1">
            <a:extLst>
              <a:ext uri="{FF2B5EF4-FFF2-40B4-BE49-F238E27FC236}">
                <a16:creationId xmlns:a16="http://schemas.microsoft.com/office/drawing/2014/main" id="{9358A0F8-8A54-4E93-BD62-51DF581CE7A7}"/>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44</a:t>
            </a:fld>
            <a:endParaRPr lang="zh-CN" altLang="en-US" strike="noStrike" noProof="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60417"/>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6</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p>
        </p:txBody>
      </p:sp>
      <p:sp>
        <p:nvSpPr>
          <p:cNvPr id="75778" name="文本占位符 60418"/>
          <p:cNvSpPr>
            <a:spLocks noGrp="1"/>
          </p:cNvSpPr>
          <p:nvPr>
            <p:ph idx="1"/>
          </p:nvPr>
        </p:nvSpPr>
        <p:spPr/>
        <p:txBody>
          <a:bodyPr anchor="t"/>
          <a:lstStyle/>
          <a:p>
            <a:pPr>
              <a:buNone/>
            </a:pPr>
            <a:r>
              <a:rPr lang="zh-CN" altLang="en-US" sz="1800" dirty="0"/>
              <a:t>1）交互模式调试：</a:t>
            </a:r>
          </a:p>
          <a:p>
            <a:pPr>
              <a:lnSpc>
                <a:spcPct val="120000"/>
              </a:lnSpc>
              <a:spcBef>
                <a:spcPts val="600"/>
              </a:spcBef>
              <a:spcAft>
                <a:spcPts val="600"/>
              </a:spcAft>
              <a:buFont typeface="Wingdings" panose="05000000000000000000" charset="0"/>
              <a:buChar char="ü"/>
            </a:pPr>
            <a:r>
              <a:rPr lang="zh-CN" altLang="en-US" sz="1500" dirty="0"/>
              <a:t>pdb.run(statement[, globals[, locals]])：调试指定语句，可选参数</a:t>
            </a:r>
            <a:r>
              <a:rPr lang="en-US" altLang="zh-CN" sz="1500" dirty="0"/>
              <a:t>globals</a:t>
            </a:r>
            <a:r>
              <a:rPr lang="zh-CN" altLang="en-US" sz="1500" dirty="0"/>
              <a:t>和</a:t>
            </a:r>
            <a:r>
              <a:rPr lang="en-US" altLang="zh-CN" sz="1500" dirty="0"/>
              <a:t>locals</a:t>
            </a:r>
            <a:r>
              <a:rPr lang="zh-CN" altLang="en-US" sz="1500" dirty="0"/>
              <a:t>用来指定代码执行的环境，默认是</a:t>
            </a:r>
            <a:r>
              <a:rPr lang="en-US" altLang="zh-CN" sz="1500" dirty="0"/>
              <a:t>__main__</a:t>
            </a:r>
            <a:r>
              <a:rPr lang="zh-CN" altLang="en-US" sz="1500" dirty="0"/>
              <a:t>模块的字典。 </a:t>
            </a:r>
          </a:p>
          <a:p>
            <a:pPr>
              <a:lnSpc>
                <a:spcPct val="120000"/>
              </a:lnSpc>
              <a:spcBef>
                <a:spcPts val="600"/>
              </a:spcBef>
              <a:spcAft>
                <a:spcPts val="600"/>
              </a:spcAft>
              <a:buFont typeface="Wingdings" panose="05000000000000000000" charset="0"/>
              <a:buChar char="ü"/>
            </a:pPr>
            <a:r>
              <a:rPr lang="zh-CN" altLang="en-US" sz="1500" dirty="0"/>
              <a:t>pdb.runeval(expression[, globals[, locals]])：返回表达式的值，其他与run函数一样。</a:t>
            </a:r>
          </a:p>
          <a:p>
            <a:pPr>
              <a:lnSpc>
                <a:spcPct val="120000"/>
              </a:lnSpc>
              <a:spcBef>
                <a:spcPts val="600"/>
              </a:spcBef>
              <a:spcAft>
                <a:spcPts val="600"/>
              </a:spcAft>
              <a:buFont typeface="Wingdings" panose="05000000000000000000" charset="0"/>
              <a:buChar char="ü"/>
            </a:pPr>
            <a:r>
              <a:rPr lang="zh-CN" altLang="en-US" sz="1500" dirty="0"/>
              <a:t>pdb.runcall(function[, argument, ...])：调试指定函数</a:t>
            </a:r>
          </a:p>
          <a:p>
            <a:pPr>
              <a:lnSpc>
                <a:spcPct val="120000"/>
              </a:lnSpc>
              <a:spcBef>
                <a:spcPts val="600"/>
              </a:spcBef>
              <a:spcAft>
                <a:spcPts val="600"/>
              </a:spcAft>
              <a:buFont typeface="Wingdings" panose="05000000000000000000" charset="0"/>
              <a:buChar char="ü"/>
            </a:pPr>
            <a:r>
              <a:rPr lang="zh-CN" altLang="en-US" sz="1500" dirty="0"/>
              <a:t>pdb.post_mortem([traceback])：进入指定</a:t>
            </a:r>
            <a:r>
              <a:rPr lang="en-US" altLang="zh-CN" sz="1500" dirty="0"/>
              <a:t>traceback</a:t>
            </a:r>
            <a:r>
              <a:rPr lang="zh-CN" altLang="en-US" sz="1500" dirty="0"/>
              <a:t>对象的时候调试模式，如果没有指定</a:t>
            </a:r>
            <a:r>
              <a:rPr lang="en-US" altLang="zh-CN" sz="1500" dirty="0"/>
              <a:t>traceback</a:t>
            </a:r>
            <a:r>
              <a:rPr lang="zh-CN" altLang="en-US" sz="1500" dirty="0"/>
              <a:t>对象，则使用当前正在处理的一个异常。</a:t>
            </a:r>
          </a:p>
        </p:txBody>
      </p:sp>
      <p:sp>
        <p:nvSpPr>
          <p:cNvPr id="2" name="灯片编号占位符 1">
            <a:extLst>
              <a:ext uri="{FF2B5EF4-FFF2-40B4-BE49-F238E27FC236}">
                <a16:creationId xmlns:a16="http://schemas.microsoft.com/office/drawing/2014/main" id="{C055BD80-E70C-42D1-9FD7-50CC70DB3719}"/>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45</a:t>
            </a:fld>
            <a:endParaRPr lang="zh-CN" altLang="en-US" strike="noStrike" noProof="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6144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6</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p>
        </p:txBody>
      </p:sp>
      <p:sp>
        <p:nvSpPr>
          <p:cNvPr id="76802" name="文本占位符 61442"/>
          <p:cNvSpPr>
            <a:spLocks noGrp="1"/>
          </p:cNvSpPr>
          <p:nvPr>
            <p:ph idx="1"/>
          </p:nvPr>
        </p:nvSpPr>
        <p:spPr/>
        <p:txBody>
          <a:bodyPr anchor="t"/>
          <a:lstStyle/>
          <a:p>
            <a:pPr>
              <a:lnSpc>
                <a:spcPct val="85000"/>
              </a:lnSpc>
              <a:spcBef>
                <a:spcPct val="0"/>
              </a:spcBef>
              <a:buNone/>
            </a:pPr>
            <a:r>
              <a:rPr lang="en-US" altLang="zh-CN" sz="1500">
                <a:latin typeface="Consolas" panose="020B0609020204030204" charset="0"/>
              </a:rPr>
              <a:t>&gt;&gt;&gt; import pdb</a:t>
            </a:r>
          </a:p>
          <a:p>
            <a:pPr>
              <a:lnSpc>
                <a:spcPct val="85000"/>
              </a:lnSpc>
              <a:spcBef>
                <a:spcPct val="0"/>
              </a:spcBef>
              <a:buNone/>
            </a:pPr>
            <a:r>
              <a:rPr lang="en-US" altLang="zh-CN" sz="1500">
                <a:latin typeface="Consolas" panose="020B0609020204030204" charset="0"/>
              </a:rPr>
              <a:t>&gt;&gt;&gt; def f():</a:t>
            </a:r>
          </a:p>
          <a:p>
            <a:pPr>
              <a:lnSpc>
                <a:spcPct val="85000"/>
              </a:lnSpc>
              <a:spcBef>
                <a:spcPct val="0"/>
              </a:spcBef>
              <a:buNone/>
            </a:pPr>
            <a:r>
              <a:rPr lang="en-US" altLang="zh-CN" sz="1500">
                <a:latin typeface="Consolas" panose="020B0609020204030204" charset="0"/>
              </a:rPr>
              <a:t>    x = 5</a:t>
            </a:r>
          </a:p>
          <a:p>
            <a:pPr>
              <a:lnSpc>
                <a:spcPct val="85000"/>
              </a:lnSpc>
              <a:spcBef>
                <a:spcPct val="0"/>
              </a:spcBef>
              <a:buNone/>
            </a:pPr>
            <a:r>
              <a:rPr lang="en-US" altLang="zh-CN" sz="1500">
                <a:latin typeface="Consolas" panose="020B0609020204030204" charset="0"/>
              </a:rPr>
              <a:t>    print(x)</a:t>
            </a:r>
          </a:p>
          <a:p>
            <a:pPr>
              <a:lnSpc>
                <a:spcPct val="85000"/>
              </a:lnSpc>
              <a:spcBef>
                <a:spcPct val="0"/>
              </a:spcBef>
              <a:buNone/>
            </a:pPr>
            <a:r>
              <a:rPr lang="en-US" altLang="zh-CN" sz="1500">
                <a:latin typeface="Consolas" panose="020B0609020204030204" charset="0"/>
              </a:rPr>
              <a:t>&gt;&gt;&gt; pdb.runcall(f)</a:t>
            </a:r>
          </a:p>
          <a:p>
            <a:pPr>
              <a:lnSpc>
                <a:spcPct val="85000"/>
              </a:lnSpc>
              <a:spcBef>
                <a:spcPct val="0"/>
              </a:spcBef>
              <a:buNone/>
            </a:pPr>
            <a:r>
              <a:rPr lang="en-US" altLang="zh-CN" sz="1500">
                <a:latin typeface="Consolas" panose="020B0609020204030204" charset="0"/>
              </a:rPr>
              <a:t>&gt; &lt;pyshell#5&gt;(2)f()</a:t>
            </a:r>
          </a:p>
          <a:p>
            <a:pPr>
              <a:lnSpc>
                <a:spcPct val="85000"/>
              </a:lnSpc>
              <a:spcBef>
                <a:spcPct val="0"/>
              </a:spcBef>
              <a:buNone/>
            </a:pPr>
            <a:r>
              <a:rPr lang="en-US" altLang="zh-CN" sz="1500">
                <a:latin typeface="Consolas" panose="020B0609020204030204" charset="0"/>
              </a:rPr>
              <a:t>(Pdb) n</a:t>
            </a:r>
          </a:p>
          <a:p>
            <a:pPr>
              <a:lnSpc>
                <a:spcPct val="85000"/>
              </a:lnSpc>
              <a:spcBef>
                <a:spcPct val="0"/>
              </a:spcBef>
              <a:buNone/>
            </a:pPr>
            <a:r>
              <a:rPr lang="en-US" altLang="zh-CN" sz="1500">
                <a:latin typeface="Consolas" panose="020B0609020204030204" charset="0"/>
              </a:rPr>
              <a:t>&gt; &lt;pyshell#5&gt;(3)f()</a:t>
            </a:r>
          </a:p>
          <a:p>
            <a:pPr>
              <a:lnSpc>
                <a:spcPct val="85000"/>
              </a:lnSpc>
              <a:spcBef>
                <a:spcPct val="0"/>
              </a:spcBef>
              <a:buNone/>
            </a:pPr>
            <a:r>
              <a:rPr lang="en-US" altLang="zh-CN" sz="1500">
                <a:latin typeface="Consolas" panose="020B0609020204030204" charset="0"/>
              </a:rPr>
              <a:t>(Pdb) l</a:t>
            </a:r>
          </a:p>
          <a:p>
            <a:pPr>
              <a:lnSpc>
                <a:spcPct val="85000"/>
              </a:lnSpc>
              <a:spcBef>
                <a:spcPct val="0"/>
              </a:spcBef>
              <a:buNone/>
            </a:pPr>
            <a:r>
              <a:rPr lang="en-US" altLang="zh-CN" sz="1500">
                <a:latin typeface="Consolas" panose="020B0609020204030204" charset="0"/>
              </a:rPr>
              <a:t>[EOF]</a:t>
            </a:r>
          </a:p>
          <a:p>
            <a:pPr>
              <a:lnSpc>
                <a:spcPct val="85000"/>
              </a:lnSpc>
              <a:spcBef>
                <a:spcPct val="0"/>
              </a:spcBef>
              <a:buNone/>
            </a:pPr>
            <a:r>
              <a:rPr lang="en-US" altLang="zh-CN" sz="1500">
                <a:latin typeface="Consolas" panose="020B0609020204030204" charset="0"/>
              </a:rPr>
              <a:t>(Pdb) p x</a:t>
            </a:r>
          </a:p>
          <a:p>
            <a:pPr>
              <a:lnSpc>
                <a:spcPct val="85000"/>
              </a:lnSpc>
              <a:spcBef>
                <a:spcPct val="0"/>
              </a:spcBef>
              <a:buNone/>
            </a:pPr>
            <a:r>
              <a:rPr lang="en-US" altLang="zh-CN" sz="1500">
                <a:latin typeface="Consolas" panose="020B0609020204030204" charset="0"/>
              </a:rPr>
              <a:t>5</a:t>
            </a:r>
          </a:p>
          <a:p>
            <a:pPr>
              <a:lnSpc>
                <a:spcPct val="85000"/>
              </a:lnSpc>
              <a:spcBef>
                <a:spcPct val="0"/>
              </a:spcBef>
              <a:buNone/>
            </a:pPr>
            <a:r>
              <a:rPr lang="en-US" altLang="zh-CN" sz="1500">
                <a:latin typeface="Consolas" panose="020B0609020204030204" charset="0"/>
              </a:rPr>
              <a:t>(Pdb) n</a:t>
            </a:r>
          </a:p>
          <a:p>
            <a:pPr>
              <a:lnSpc>
                <a:spcPct val="85000"/>
              </a:lnSpc>
              <a:spcBef>
                <a:spcPct val="0"/>
              </a:spcBef>
              <a:buNone/>
            </a:pPr>
            <a:r>
              <a:rPr lang="en-US" altLang="zh-CN" sz="1500">
                <a:latin typeface="Consolas" panose="020B0609020204030204" charset="0"/>
              </a:rPr>
              <a:t>5</a:t>
            </a:r>
          </a:p>
          <a:p>
            <a:pPr>
              <a:lnSpc>
                <a:spcPct val="85000"/>
              </a:lnSpc>
              <a:spcBef>
                <a:spcPct val="0"/>
              </a:spcBef>
              <a:buNone/>
            </a:pPr>
            <a:r>
              <a:rPr lang="en-US" altLang="zh-CN" sz="1500">
                <a:latin typeface="Consolas" panose="020B0609020204030204" charset="0"/>
              </a:rPr>
              <a:t>--Return--</a:t>
            </a:r>
          </a:p>
          <a:p>
            <a:pPr>
              <a:lnSpc>
                <a:spcPct val="85000"/>
              </a:lnSpc>
              <a:spcBef>
                <a:spcPct val="0"/>
              </a:spcBef>
              <a:buNone/>
            </a:pPr>
            <a:r>
              <a:rPr lang="en-US" altLang="zh-CN" sz="1500">
                <a:latin typeface="Consolas" panose="020B0609020204030204" charset="0"/>
              </a:rPr>
              <a:t>&gt; &lt;pyshell#5&gt;(3)f()-&gt;None</a:t>
            </a:r>
          </a:p>
          <a:p>
            <a:pPr>
              <a:lnSpc>
                <a:spcPct val="85000"/>
              </a:lnSpc>
              <a:spcBef>
                <a:spcPct val="0"/>
              </a:spcBef>
              <a:buNone/>
            </a:pPr>
            <a:r>
              <a:rPr lang="en-US" altLang="zh-CN" sz="1500">
                <a:latin typeface="Consolas" panose="020B0609020204030204" charset="0"/>
              </a:rPr>
              <a:t>(Pdb) n</a:t>
            </a:r>
          </a:p>
          <a:p>
            <a:pPr>
              <a:lnSpc>
                <a:spcPct val="85000"/>
              </a:lnSpc>
              <a:spcBef>
                <a:spcPct val="0"/>
              </a:spcBef>
              <a:buNone/>
            </a:pPr>
            <a:r>
              <a:rPr lang="en-US" altLang="zh-CN" sz="1500">
                <a:latin typeface="Consolas" panose="020B0609020204030204" charset="0"/>
              </a:rPr>
              <a:t>&gt;&gt;&gt; </a:t>
            </a:r>
          </a:p>
        </p:txBody>
      </p:sp>
      <p:sp>
        <p:nvSpPr>
          <p:cNvPr id="2" name="灯片编号占位符 1">
            <a:extLst>
              <a:ext uri="{FF2B5EF4-FFF2-40B4-BE49-F238E27FC236}">
                <a16:creationId xmlns:a16="http://schemas.microsoft.com/office/drawing/2014/main" id="{4F7B0BB6-1632-4C50-82F7-D16409E64F47}"/>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46</a:t>
            </a:fld>
            <a:endParaRPr lang="zh-CN" altLang="en-US" strike="noStrike" noProof="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62465"/>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6</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p>
        </p:txBody>
      </p:sp>
      <p:sp>
        <p:nvSpPr>
          <p:cNvPr id="77826" name="文本占位符 62466"/>
          <p:cNvSpPr>
            <a:spLocks noGrp="1"/>
          </p:cNvSpPr>
          <p:nvPr>
            <p:ph idx="1"/>
          </p:nvPr>
        </p:nvSpPr>
        <p:spPr/>
        <p:txBody>
          <a:bodyPr anchor="t"/>
          <a:lstStyle/>
          <a:p>
            <a:pPr>
              <a:buNone/>
            </a:pPr>
            <a:r>
              <a:rPr lang="zh-CN" altLang="en-US" sz="1800" dirty="0"/>
              <a:t>2）在程序中插入断点：</a:t>
            </a:r>
          </a:p>
          <a:p>
            <a:pPr>
              <a:lnSpc>
                <a:spcPct val="150000"/>
              </a:lnSpc>
              <a:spcBef>
                <a:spcPts val="1200"/>
              </a:spcBef>
              <a:spcAft>
                <a:spcPts val="600"/>
              </a:spcAft>
              <a:buFont typeface="Wingdings" panose="05000000000000000000" charset="0"/>
              <a:buChar char="ü"/>
            </a:pPr>
            <a:r>
              <a:rPr lang="zh-CN" altLang="en-US" sz="1500" dirty="0"/>
              <a:t>在程序中首先导入</a:t>
            </a:r>
            <a:r>
              <a:rPr lang="en-US" altLang="x-none" sz="1500" dirty="0"/>
              <a:t>pdb</a:t>
            </a:r>
            <a:r>
              <a:rPr lang="zh-CN" altLang="en-US" sz="1500" dirty="0"/>
              <a:t>模块，然后使用</a:t>
            </a:r>
            <a:r>
              <a:rPr lang="en-US" altLang="x-none" sz="1500" dirty="0"/>
              <a:t>pdb.set_trace()</a:t>
            </a:r>
            <a:r>
              <a:rPr lang="zh-CN" altLang="en-US" sz="1500" dirty="0"/>
              <a:t>在需要的位置设置断点。</a:t>
            </a:r>
          </a:p>
          <a:p>
            <a:pPr>
              <a:lnSpc>
                <a:spcPct val="150000"/>
              </a:lnSpc>
              <a:spcBef>
                <a:spcPts val="1200"/>
              </a:spcBef>
              <a:spcAft>
                <a:spcPts val="600"/>
              </a:spcAft>
              <a:buFont typeface="Wingdings" panose="05000000000000000000" charset="0"/>
              <a:buChar char="ü"/>
            </a:pPr>
            <a:r>
              <a:rPr lang="zh-CN" altLang="en-US" sz="1500" dirty="0"/>
              <a:t>在命令提示符环境下执行该程序或双击执行程序时将自动打开pdb调试环境，即使该程序当前不处于调试状态。</a:t>
            </a:r>
          </a:p>
        </p:txBody>
      </p:sp>
      <p:sp>
        <p:nvSpPr>
          <p:cNvPr id="2" name="灯片编号占位符 1">
            <a:extLst>
              <a:ext uri="{FF2B5EF4-FFF2-40B4-BE49-F238E27FC236}">
                <a16:creationId xmlns:a16="http://schemas.microsoft.com/office/drawing/2014/main" id="{3CE06839-1835-46F9-8C92-032BB6806F72}"/>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47</a:t>
            </a:fld>
            <a:endParaRPr lang="zh-CN" altLang="en-US" strike="noStrike" noProof="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sym typeface="宋体" panose="02010600030101010101" pitchFamily="2" charset="-122"/>
              </a:rPr>
              <a:t>8</a:t>
            </a:r>
            <a:r>
              <a:rPr lang="en-US" altLang="x-none" kern="1200" baseline="0" dirty="0">
                <a:latin typeface="+mj-lt"/>
                <a:ea typeface="+mj-ea"/>
                <a:cs typeface="+mj-cs"/>
                <a:sym typeface="宋体" panose="02010600030101010101" pitchFamily="2" charset="-122"/>
              </a:rPr>
              <a:t>.</a:t>
            </a:r>
            <a:r>
              <a:rPr lang="en-US" altLang="zh-CN" kern="1200" baseline="0" dirty="0">
                <a:latin typeface="+mj-lt"/>
                <a:ea typeface="+mj-ea"/>
                <a:cs typeface="+mj-cs"/>
                <a:sym typeface="宋体" panose="02010600030101010101" pitchFamily="2" charset="-122"/>
              </a:rPr>
              <a:t>6</a:t>
            </a:r>
            <a:r>
              <a:rPr lang="en-US" altLang="x-none" kern="1200" baseline="0" dirty="0">
                <a:latin typeface="+mj-lt"/>
                <a:ea typeface="+mj-ea"/>
                <a:cs typeface="+mj-cs"/>
                <a:sym typeface="宋体" panose="02010600030101010101" pitchFamily="2" charset="-122"/>
              </a:rPr>
              <a:t> </a:t>
            </a:r>
            <a:r>
              <a:rPr lang="zh-CN" altLang="en-US" kern="1200" baseline="0" dirty="0">
                <a:latin typeface="+mj-lt"/>
                <a:ea typeface="+mj-ea"/>
                <a:cs typeface="+mj-cs"/>
                <a:sym typeface="宋体" panose="02010600030101010101" pitchFamily="2" charset="-122"/>
              </a:rPr>
              <a:t>使用</a:t>
            </a:r>
            <a:r>
              <a:rPr lang="en-US" altLang="x-none" kern="1200" baseline="0" dirty="0">
                <a:latin typeface="+mj-lt"/>
                <a:ea typeface="+mj-ea"/>
                <a:cs typeface="+mj-cs"/>
                <a:sym typeface="宋体" panose="02010600030101010101" pitchFamily="2" charset="-122"/>
              </a:rPr>
              <a:t>pdb</a:t>
            </a:r>
            <a:r>
              <a:rPr lang="zh-CN" altLang="en-US" kern="1200" baseline="0" dirty="0">
                <a:latin typeface="+mj-lt"/>
                <a:ea typeface="+mj-ea"/>
                <a:cs typeface="+mj-cs"/>
                <a:sym typeface="宋体" panose="02010600030101010101" pitchFamily="2" charset="-122"/>
              </a:rPr>
              <a:t>模块调试程序</a:t>
            </a:r>
            <a:endParaRPr lang="zh-CN" altLang="en-US" kern="1200" baseline="0">
              <a:latin typeface="+mj-lt"/>
              <a:ea typeface="+mj-ea"/>
              <a:cs typeface="+mj-cs"/>
            </a:endParaRPr>
          </a:p>
        </p:txBody>
      </p:sp>
      <p:sp>
        <p:nvSpPr>
          <p:cNvPr id="78850" name="内容占位符 2"/>
          <p:cNvSpPr>
            <a:spLocks noGrp="1"/>
          </p:cNvSpPr>
          <p:nvPr>
            <p:ph idx="1"/>
          </p:nvPr>
        </p:nvSpPr>
        <p:spPr/>
        <p:txBody>
          <a:bodyPr anchor="t"/>
          <a:lstStyle/>
          <a:p>
            <a:pPr marL="0" indent="0">
              <a:spcBef>
                <a:spcPts val="0"/>
              </a:spcBef>
              <a:buNone/>
            </a:pPr>
            <a:r>
              <a:rPr lang="zh-CN" altLang="en-US" sz="1600">
                <a:latin typeface="Consolas" panose="020B0609020204030204" charset="0"/>
              </a:rPr>
              <a:t>import pdb</a:t>
            </a:r>
          </a:p>
          <a:p>
            <a:pPr marL="0" indent="0">
              <a:spcBef>
                <a:spcPts val="0"/>
              </a:spcBef>
              <a:buNone/>
            </a:pPr>
            <a:endParaRPr lang="zh-CN" altLang="en-US" sz="1600">
              <a:latin typeface="Consolas" panose="020B0609020204030204" charset="0"/>
            </a:endParaRPr>
          </a:p>
          <a:p>
            <a:pPr marL="0" indent="0">
              <a:spcBef>
                <a:spcPts val="0"/>
              </a:spcBef>
              <a:buNone/>
            </a:pPr>
            <a:r>
              <a:rPr lang="zh-CN" altLang="en-US" sz="1600">
                <a:latin typeface="Consolas" panose="020B0609020204030204" charset="0"/>
              </a:rPr>
              <a:t>n=37</a:t>
            </a:r>
          </a:p>
          <a:p>
            <a:pPr marL="0" indent="0">
              <a:spcBef>
                <a:spcPts val="0"/>
              </a:spcBef>
              <a:buNone/>
            </a:pPr>
            <a:r>
              <a:rPr lang="zh-CN" altLang="en-US" sz="1600">
                <a:latin typeface="Consolas" panose="020B0609020204030204" charset="0"/>
              </a:rPr>
              <a:t>pdb.set_trace()              </a:t>
            </a:r>
            <a:r>
              <a:rPr lang="en-US" altLang="zh-CN" sz="1600">
                <a:latin typeface="Consolas" panose="020B0609020204030204" charset="0"/>
              </a:rPr>
              <a:t>#</a:t>
            </a:r>
            <a:r>
              <a:rPr lang="zh-CN" altLang="en-US" sz="1600">
                <a:latin typeface="Consolas" panose="020B0609020204030204" charset="0"/>
              </a:rPr>
              <a:t>插入断点</a:t>
            </a:r>
          </a:p>
          <a:p>
            <a:pPr marL="0" indent="0">
              <a:spcBef>
                <a:spcPts val="0"/>
              </a:spcBef>
              <a:buNone/>
            </a:pPr>
            <a:r>
              <a:rPr lang="zh-CN" altLang="en-US" sz="1600">
                <a:latin typeface="Consolas" panose="020B0609020204030204" charset="0"/>
              </a:rPr>
              <a:t>for i in range(2, n):</a:t>
            </a:r>
          </a:p>
          <a:p>
            <a:pPr marL="0" indent="0">
              <a:spcBef>
                <a:spcPts val="0"/>
              </a:spcBef>
              <a:buNone/>
            </a:pPr>
            <a:r>
              <a:rPr lang="zh-CN" altLang="en-US" sz="1600">
                <a:latin typeface="Consolas" panose="020B0609020204030204" charset="0"/>
              </a:rPr>
              <a:t>    if n%i==0:</a:t>
            </a:r>
          </a:p>
          <a:p>
            <a:pPr marL="0" indent="0">
              <a:spcBef>
                <a:spcPts val="0"/>
              </a:spcBef>
              <a:buNone/>
            </a:pPr>
            <a:r>
              <a:rPr lang="zh-CN" altLang="en-US" sz="1600">
                <a:latin typeface="Consolas" panose="020B0609020204030204" charset="0"/>
              </a:rPr>
              <a:t>        print('No')</a:t>
            </a:r>
          </a:p>
          <a:p>
            <a:pPr marL="0" indent="0">
              <a:spcBef>
                <a:spcPts val="0"/>
              </a:spcBef>
              <a:buNone/>
            </a:pPr>
            <a:r>
              <a:rPr lang="zh-CN" altLang="en-US" sz="1600">
                <a:latin typeface="Consolas" panose="020B0609020204030204" charset="0"/>
              </a:rPr>
              <a:t>        break</a:t>
            </a:r>
          </a:p>
          <a:p>
            <a:pPr marL="0" indent="0">
              <a:spcBef>
                <a:spcPts val="0"/>
              </a:spcBef>
              <a:buNone/>
            </a:pPr>
            <a:r>
              <a:rPr lang="zh-CN" altLang="en-US" sz="1600">
                <a:latin typeface="Consolas" panose="020B0609020204030204" charset="0"/>
              </a:rPr>
              <a:t>else:</a:t>
            </a:r>
          </a:p>
          <a:p>
            <a:pPr marL="0" indent="0">
              <a:spcBef>
                <a:spcPts val="0"/>
              </a:spcBef>
              <a:buNone/>
            </a:pPr>
            <a:r>
              <a:rPr lang="zh-CN" altLang="en-US" sz="1600">
                <a:latin typeface="Consolas" panose="020B0609020204030204" charset="0"/>
              </a:rPr>
              <a:t>    print('Yes')</a:t>
            </a:r>
          </a:p>
        </p:txBody>
      </p:sp>
      <p:sp>
        <p:nvSpPr>
          <p:cNvPr id="2" name="灯片编号占位符 1">
            <a:extLst>
              <a:ext uri="{FF2B5EF4-FFF2-40B4-BE49-F238E27FC236}">
                <a16:creationId xmlns:a16="http://schemas.microsoft.com/office/drawing/2014/main" id="{DF5012A2-A4E9-48C6-A60A-FB288842FAAC}"/>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48</a:t>
            </a:fld>
            <a:endParaRPr lang="zh-CN" altLang="en-US" strike="noStrike" noProof="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63489"/>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6</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p>
        </p:txBody>
      </p:sp>
      <p:sp>
        <p:nvSpPr>
          <p:cNvPr id="79874" name="文本占位符 63490"/>
          <p:cNvSpPr>
            <a:spLocks noGrp="1"/>
          </p:cNvSpPr>
          <p:nvPr>
            <p:ph idx="1"/>
          </p:nvPr>
        </p:nvSpPr>
        <p:spPr/>
        <p:txBody>
          <a:bodyPr anchor="t"/>
          <a:lstStyle/>
          <a:p>
            <a:pPr>
              <a:buNone/>
            </a:pPr>
            <a:r>
              <a:rPr lang="zh-CN" altLang="en-US" sz="1800" dirty="0"/>
              <a:t>3）以脚本模式进行调试</a:t>
            </a:r>
          </a:p>
          <a:p>
            <a:pPr>
              <a:lnSpc>
                <a:spcPct val="150000"/>
              </a:lnSpc>
              <a:spcBef>
                <a:spcPts val="1200"/>
              </a:spcBef>
              <a:spcAft>
                <a:spcPts val="600"/>
              </a:spcAft>
            </a:pPr>
            <a:r>
              <a:rPr lang="zh-CN" altLang="en-US" sz="1500" dirty="0"/>
              <a:t>在命令行提示符下执行“</a:t>
            </a:r>
            <a:r>
              <a:rPr lang="en-US" altLang="x-none" sz="1500" dirty="0"/>
              <a:t>python –m pdb </a:t>
            </a:r>
            <a:r>
              <a:rPr lang="zh-CN" altLang="en-US" sz="1500" dirty="0"/>
              <a:t>脚本文件名”，则直接进入调试环境；</a:t>
            </a:r>
          </a:p>
          <a:p>
            <a:pPr>
              <a:lnSpc>
                <a:spcPct val="150000"/>
              </a:lnSpc>
              <a:spcBef>
                <a:spcPts val="1200"/>
              </a:spcBef>
              <a:spcAft>
                <a:spcPts val="600"/>
              </a:spcAft>
            </a:pPr>
            <a:r>
              <a:rPr lang="zh-CN" altLang="en-US" sz="1500" dirty="0"/>
              <a:t>当调试结束或程序正常结束以后，pdb将重启该程序；</a:t>
            </a:r>
          </a:p>
        </p:txBody>
      </p:sp>
      <p:sp>
        <p:nvSpPr>
          <p:cNvPr id="2" name="灯片编号占位符 1">
            <a:extLst>
              <a:ext uri="{FF2B5EF4-FFF2-40B4-BE49-F238E27FC236}">
                <a16:creationId xmlns:a16="http://schemas.microsoft.com/office/drawing/2014/main" id="{58ED87DA-CA25-45F7-B83B-CB1D6C9183EF}"/>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49</a:t>
            </a:fld>
            <a:endParaRPr lang="zh-CN" altLang="en-US" strike="noStrike" noProof="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3553"/>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8.1 基本概念</a:t>
            </a:r>
          </a:p>
        </p:txBody>
      </p:sp>
      <p:sp>
        <p:nvSpPr>
          <p:cNvPr id="25602" name="文本占位符 23554"/>
          <p:cNvSpPr>
            <a:spLocks noGrp="1"/>
          </p:cNvSpPr>
          <p:nvPr>
            <p:ph idx="1"/>
          </p:nvPr>
        </p:nvSpPr>
        <p:spPr>
          <a:xfrm>
            <a:off x="467360" y="1201420"/>
            <a:ext cx="8152765" cy="3398520"/>
          </a:xfrm>
        </p:spPr>
        <p:txBody>
          <a:bodyPr anchor="t"/>
          <a:lstStyle/>
          <a:p>
            <a:pPr>
              <a:lnSpc>
                <a:spcPct val="120000"/>
              </a:lnSpc>
              <a:spcBef>
                <a:spcPts val="600"/>
              </a:spcBef>
              <a:buFont typeface="Wingdings" panose="05000000000000000000" charset="0"/>
              <a:buChar char="§"/>
            </a:pPr>
            <a:r>
              <a:rPr lang="zh-CN" altLang="en-US" sz="1800" dirty="0"/>
              <a:t>语法错误和逻辑错误不属于异常，但</a:t>
            </a:r>
            <a:r>
              <a:rPr lang="zh-CN" altLang="en-US" sz="1800" dirty="0">
                <a:solidFill>
                  <a:srgbClr val="FF0000"/>
                </a:solidFill>
              </a:rPr>
              <a:t>有些语法错误往往会导致异常</a:t>
            </a:r>
            <a:r>
              <a:rPr lang="zh-CN" altLang="en-US" sz="1800" dirty="0"/>
              <a:t>，例如由于大小写拼写错误而访问不存在的对象。</a:t>
            </a:r>
          </a:p>
          <a:p>
            <a:pPr>
              <a:lnSpc>
                <a:spcPct val="120000"/>
              </a:lnSpc>
              <a:spcBef>
                <a:spcPts val="600"/>
              </a:spcBef>
              <a:buFont typeface="Wingdings" panose="05000000000000000000" charset="0"/>
              <a:buChar char="§"/>
            </a:pPr>
            <a:r>
              <a:rPr lang="zh-CN" altLang="en-US" sz="1800" dirty="0"/>
              <a:t>异常是指因为程序出错而在</a:t>
            </a:r>
            <a:r>
              <a:rPr lang="zh-CN" altLang="en-US" sz="1800" dirty="0">
                <a:solidFill>
                  <a:srgbClr val="FF0000"/>
                </a:solidFill>
              </a:rPr>
              <a:t>正常控制流以外</a:t>
            </a:r>
            <a:r>
              <a:rPr lang="zh-CN" altLang="en-US" sz="1800" dirty="0"/>
              <a:t>采取的行为。当Python检测到一个错误时，解释器就会指出当前流已无法继续执行下去，这时候就出现了异常。</a:t>
            </a:r>
          </a:p>
          <a:p>
            <a:pPr>
              <a:lnSpc>
                <a:spcPct val="120000"/>
              </a:lnSpc>
              <a:spcBef>
                <a:spcPts val="600"/>
              </a:spcBef>
              <a:buFont typeface="Wingdings" panose="05000000000000000000" charset="0"/>
              <a:buChar char="§"/>
            </a:pPr>
            <a:r>
              <a:rPr lang="zh-CN" altLang="en-US" sz="1800" dirty="0"/>
              <a:t>异常分为两个阶段：第一个阶段是引起异常发生的错误；第二个阶段是检测并处理阶段。</a:t>
            </a:r>
            <a:endParaRPr lang="zh-CN" altLang="en-US" sz="1800" dirty="0">
              <a:latin typeface="楷体_GB2312" pitchFamily="1" charset="-122"/>
              <a:ea typeface="楷体_GB2312" pitchFamily="1" charset="-122"/>
            </a:endParaRPr>
          </a:p>
          <a:p>
            <a:pPr>
              <a:lnSpc>
                <a:spcPct val="120000"/>
              </a:lnSpc>
              <a:spcBef>
                <a:spcPts val="600"/>
              </a:spcBef>
              <a:buFont typeface="Wingdings" panose="05000000000000000000" charset="0"/>
              <a:buChar char="§"/>
            </a:pPr>
            <a:r>
              <a:rPr lang="zh-CN" altLang="en-US" sz="1800" dirty="0"/>
              <a:t>当程序出现错误，</a:t>
            </a:r>
            <a:r>
              <a:rPr lang="en-US" altLang="x-none" sz="1800" dirty="0"/>
              <a:t>python</a:t>
            </a:r>
            <a:r>
              <a:rPr lang="zh-CN" altLang="en-US" sz="1800" dirty="0"/>
              <a:t>会自动引发异常，也可以通过</a:t>
            </a:r>
            <a:r>
              <a:rPr lang="en-US" altLang="x-none" sz="1800" dirty="0"/>
              <a:t>raise</a:t>
            </a:r>
            <a:r>
              <a:rPr lang="zh-CN" altLang="en-US" sz="1800" dirty="0"/>
              <a:t>显式地引发异常。</a:t>
            </a:r>
          </a:p>
        </p:txBody>
      </p:sp>
      <p:sp>
        <p:nvSpPr>
          <p:cNvPr id="2" name="灯片编号占位符 1">
            <a:extLst>
              <a:ext uri="{FF2B5EF4-FFF2-40B4-BE49-F238E27FC236}">
                <a16:creationId xmlns:a16="http://schemas.microsoft.com/office/drawing/2014/main" id="{554BE161-CB6A-4BE5-824C-E3298F40BE5E}"/>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5</a:t>
            </a:fld>
            <a:endParaRPr lang="zh-CN" altLang="en-US" strike="noStrike" noProof="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rPr>
              <a:t>8.8  Python单元测试</a:t>
            </a:r>
          </a:p>
        </p:txBody>
      </p:sp>
      <p:sp>
        <p:nvSpPr>
          <p:cNvPr id="80898" name="内容占位符 2"/>
          <p:cNvSpPr>
            <a:spLocks noGrp="1"/>
          </p:cNvSpPr>
          <p:nvPr>
            <p:ph idx="1"/>
          </p:nvPr>
        </p:nvSpPr>
        <p:spPr/>
        <p:txBody>
          <a:bodyPr anchor="t"/>
          <a:lstStyle/>
          <a:p>
            <a:pPr>
              <a:lnSpc>
                <a:spcPct val="120000"/>
              </a:lnSpc>
              <a:spcBef>
                <a:spcPts val="600"/>
              </a:spcBef>
              <a:spcAft>
                <a:spcPts val="600"/>
              </a:spcAft>
              <a:buFont typeface="Wingdings" panose="05000000000000000000" charset="0"/>
              <a:buChar char="§"/>
            </a:pPr>
            <a:r>
              <a:rPr lang="zh-CN" altLang="en-US" sz="1800"/>
              <a:t>软件测试对于保证软件质量非常重要，尤其是系统升级过程中对代码的改动不应该影响原有功能，是未来重构代码的信心保证。</a:t>
            </a:r>
          </a:p>
          <a:p>
            <a:pPr>
              <a:lnSpc>
                <a:spcPct val="120000"/>
              </a:lnSpc>
              <a:spcBef>
                <a:spcPts val="600"/>
              </a:spcBef>
              <a:spcAft>
                <a:spcPts val="600"/>
              </a:spcAft>
              <a:buFont typeface="Wingdings" panose="05000000000000000000" charset="0"/>
              <a:buChar char="§"/>
            </a:pPr>
            <a:r>
              <a:rPr lang="zh-CN" altLang="en-US" sz="1800"/>
              <a:t>几乎所有软件公司都有专门的测试团队来保证软件质量，但作为程序员，首先应该保证自己编写的代码准确无误地实现了预定功能，单元测试是保证模块质量的重要手段之一。</a:t>
            </a:r>
          </a:p>
        </p:txBody>
      </p:sp>
      <p:sp>
        <p:nvSpPr>
          <p:cNvPr id="2" name="灯片编号占位符 1">
            <a:extLst>
              <a:ext uri="{FF2B5EF4-FFF2-40B4-BE49-F238E27FC236}">
                <a16:creationId xmlns:a16="http://schemas.microsoft.com/office/drawing/2014/main" id="{CB794F0C-2261-49F8-A25E-17A20ADFECCF}"/>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50</a:t>
            </a:fld>
            <a:endParaRPr lang="zh-CN" altLang="en-US" strike="noStrike" noProof="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sym typeface="宋体" panose="02010600030101010101" pitchFamily="2" charset="-122"/>
              </a:rPr>
              <a:t>8.</a:t>
            </a:r>
            <a:r>
              <a:rPr lang="en-US" altLang="zh-CN" kern="1200" baseline="0">
                <a:latin typeface="+mj-lt"/>
                <a:ea typeface="+mj-ea"/>
                <a:cs typeface="+mj-cs"/>
                <a:sym typeface="宋体" panose="02010600030101010101" pitchFamily="2" charset="-122"/>
              </a:rPr>
              <a:t>7</a:t>
            </a:r>
            <a:r>
              <a:rPr lang="zh-CN" altLang="en-US" kern="1200" baseline="0">
                <a:latin typeface="+mj-lt"/>
                <a:ea typeface="+mj-ea"/>
                <a:cs typeface="+mj-cs"/>
                <a:sym typeface="宋体" panose="02010600030101010101" pitchFamily="2" charset="-122"/>
              </a:rPr>
              <a:t>  Python单元测试</a:t>
            </a:r>
            <a:endParaRPr lang="zh-CN" altLang="en-US" kern="1200" baseline="0">
              <a:latin typeface="+mj-lt"/>
              <a:ea typeface="+mj-ea"/>
              <a:cs typeface="+mj-cs"/>
            </a:endParaRPr>
          </a:p>
        </p:txBody>
      </p:sp>
      <p:sp>
        <p:nvSpPr>
          <p:cNvPr id="81922" name="内容占位符 2"/>
          <p:cNvSpPr>
            <a:spLocks noGrp="1"/>
          </p:cNvSpPr>
          <p:nvPr>
            <p:ph idx="1"/>
          </p:nvPr>
        </p:nvSpPr>
        <p:spPr/>
        <p:txBody>
          <a:bodyPr anchor="t"/>
          <a:lstStyle/>
          <a:p>
            <a:pPr>
              <a:buFont typeface="Wingdings" panose="05000000000000000000" charset="0"/>
              <a:buChar char="§"/>
            </a:pPr>
            <a:r>
              <a:rPr lang="zh-CN" altLang="en-US" sz="1800"/>
              <a:t>从软件工程角度来讲，软件测试分为白盒测试和黑盒测试。</a:t>
            </a:r>
          </a:p>
          <a:p>
            <a:pPr>
              <a:lnSpc>
                <a:spcPct val="150000"/>
              </a:lnSpc>
              <a:spcBef>
                <a:spcPts val="1200"/>
              </a:spcBef>
              <a:buFont typeface="Wingdings" panose="05000000000000000000" charset="0"/>
              <a:buChar char="ü"/>
            </a:pPr>
            <a:r>
              <a:rPr lang="zh-CN" altLang="en-US" sz="1500">
                <a:solidFill>
                  <a:srgbClr val="FF0000"/>
                </a:solidFill>
              </a:rPr>
              <a:t>白盒测试</a:t>
            </a:r>
            <a:r>
              <a:rPr lang="zh-CN" altLang="en-US" sz="1500"/>
              <a:t>主要通过阅读程序源代码来判断是否符合功能要求，对于复杂的业务逻辑白盒测试难度非常大，一般以黑盒测试为主，白盒测试为辅。</a:t>
            </a:r>
          </a:p>
          <a:p>
            <a:pPr>
              <a:lnSpc>
                <a:spcPct val="150000"/>
              </a:lnSpc>
              <a:spcBef>
                <a:spcPts val="1200"/>
              </a:spcBef>
              <a:buFont typeface="Wingdings" panose="05000000000000000000" charset="0"/>
              <a:buChar char="ü"/>
            </a:pPr>
            <a:r>
              <a:rPr lang="zh-CN" altLang="en-US" sz="1500">
                <a:solidFill>
                  <a:srgbClr val="FF0000"/>
                </a:solidFill>
              </a:rPr>
              <a:t>黑盒测试</a:t>
            </a:r>
            <a:r>
              <a:rPr lang="zh-CN" altLang="en-US" sz="1500"/>
              <a:t>不关心模块的内部实现方式，只关心其功能是否正确，通过精心设计一些测试用例检验模块的输入和输出是否正确来判断其是否符合预定的功能要求。</a:t>
            </a:r>
          </a:p>
        </p:txBody>
      </p:sp>
      <p:sp>
        <p:nvSpPr>
          <p:cNvPr id="2" name="灯片编号占位符 1">
            <a:extLst>
              <a:ext uri="{FF2B5EF4-FFF2-40B4-BE49-F238E27FC236}">
                <a16:creationId xmlns:a16="http://schemas.microsoft.com/office/drawing/2014/main" id="{58EBC990-1487-4F97-9BA9-D095E84E3DB5}"/>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51</a:t>
            </a:fld>
            <a:endParaRPr lang="zh-CN" altLang="en-US" strike="noStrike" noProof="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rPr>
              <a:t>8.</a:t>
            </a:r>
            <a:r>
              <a:rPr lang="en-US" altLang="zh-CN" kern="1200" baseline="0">
                <a:latin typeface="+mj-lt"/>
                <a:ea typeface="+mj-ea"/>
                <a:cs typeface="+mj-cs"/>
              </a:rPr>
              <a:t>7</a:t>
            </a:r>
            <a:r>
              <a:rPr lang="zh-CN" altLang="en-US" kern="1200" baseline="0">
                <a:latin typeface="+mj-lt"/>
                <a:ea typeface="+mj-ea"/>
                <a:cs typeface="+mj-cs"/>
              </a:rPr>
              <a:t>  Python单元测试</a:t>
            </a:r>
          </a:p>
        </p:txBody>
      </p:sp>
      <p:graphicFrame>
        <p:nvGraphicFramePr>
          <p:cNvPr id="2" name="表格 1"/>
          <p:cNvGraphicFramePr/>
          <p:nvPr/>
        </p:nvGraphicFramePr>
        <p:xfrm>
          <a:off x="391160" y="1191260"/>
          <a:ext cx="8372475" cy="3404235"/>
        </p:xfrm>
        <a:graphic>
          <a:graphicData uri="http://schemas.openxmlformats.org/drawingml/2006/table">
            <a:tbl>
              <a:tblPr firstRow="1" bandRow="1">
                <a:tableStyleId>{5940675A-B579-460E-94D1-54222C63F5DA}</a:tableStyleId>
              </a:tblPr>
              <a:tblGrid>
                <a:gridCol w="1868805">
                  <a:extLst>
                    <a:ext uri="{9D8B030D-6E8A-4147-A177-3AD203B41FA5}">
                      <a16:colId xmlns:a16="http://schemas.microsoft.com/office/drawing/2014/main" val="20000"/>
                    </a:ext>
                  </a:extLst>
                </a:gridCol>
                <a:gridCol w="2022475">
                  <a:extLst>
                    <a:ext uri="{9D8B030D-6E8A-4147-A177-3AD203B41FA5}">
                      <a16:colId xmlns:a16="http://schemas.microsoft.com/office/drawing/2014/main" val="20001"/>
                    </a:ext>
                  </a:extLst>
                </a:gridCol>
                <a:gridCol w="2076450">
                  <a:extLst>
                    <a:ext uri="{9D8B030D-6E8A-4147-A177-3AD203B41FA5}">
                      <a16:colId xmlns:a16="http://schemas.microsoft.com/office/drawing/2014/main" val="20002"/>
                    </a:ext>
                  </a:extLst>
                </a:gridCol>
                <a:gridCol w="2404745">
                  <a:extLst>
                    <a:ext uri="{9D8B030D-6E8A-4147-A177-3AD203B41FA5}">
                      <a16:colId xmlns:a16="http://schemas.microsoft.com/office/drawing/2014/main" val="20003"/>
                    </a:ext>
                  </a:extLst>
                </a:gridCol>
              </a:tblGrid>
              <a:tr h="272415">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方法名称</a:t>
                      </a:r>
                    </a:p>
                  </a:txBody>
                  <a:tcPr marL="0" marR="0" marT="0" marB="0">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方法名称</a:t>
                      </a:r>
                    </a:p>
                  </a:txBody>
                  <a:tcPr marL="0" marR="0" marT="0" marB="0">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24003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assertEqual(a, b)</a:t>
                      </a:r>
                    </a:p>
                  </a:txBody>
                  <a:tcPr marL="27150" marR="0" marT="0" marB="0">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 == b</a:t>
                      </a:r>
                    </a:p>
                  </a:txBody>
                  <a:tcPr marL="27150" marR="0" marT="0" marB="0">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assertNotEqual(a, b)</a:t>
                      </a:r>
                    </a:p>
                  </a:txBody>
                  <a:tcPr marL="27150" marR="0" marT="0" marB="0">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 != b</a:t>
                      </a:r>
                    </a:p>
                  </a:txBody>
                  <a:tcPr marL="27150" marR="0" marT="0" marB="0">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23939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assertTrue(x)</a:t>
                      </a:r>
                    </a:p>
                  </a:txBody>
                  <a:tcPr marL="27150" marR="0" marT="0" marB="0">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bool(x) is True</a:t>
                      </a:r>
                    </a:p>
                  </a:txBody>
                  <a:tcPr marL="27150" marR="0" marT="0" marB="0">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assertFalse(x)</a:t>
                      </a:r>
                    </a:p>
                  </a:txBody>
                  <a:tcPr marL="27150" marR="0" marT="0" marB="0">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bool(x) is False</a:t>
                      </a:r>
                    </a:p>
                  </a:txBody>
                  <a:tcPr marL="27150" marR="0" marT="0" marB="0">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24130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assertIs(a, b)</a:t>
                      </a:r>
                    </a:p>
                  </a:txBody>
                  <a:tcPr marL="27150" marR="0" marT="0" marB="0">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 is b</a:t>
                      </a:r>
                    </a:p>
                  </a:txBody>
                  <a:tcPr marL="27150" marR="0" marT="0" marB="0">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assertIsNot(a, b)</a:t>
                      </a:r>
                    </a:p>
                  </a:txBody>
                  <a:tcPr marL="27150" marR="0" marT="0" marB="0">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 is not b</a:t>
                      </a:r>
                    </a:p>
                  </a:txBody>
                  <a:tcPr marL="27150" marR="0" marT="0" marB="0">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23939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assertIsNone(x)</a:t>
                      </a:r>
                    </a:p>
                  </a:txBody>
                  <a:tcPr marL="27150" marR="0" marT="0" marB="0">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x is None</a:t>
                      </a:r>
                    </a:p>
                  </a:txBody>
                  <a:tcPr marL="27150" marR="0" marT="0" marB="0">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assertIsNotNone(x)</a:t>
                      </a:r>
                    </a:p>
                  </a:txBody>
                  <a:tcPr marL="27150" marR="0" marT="0" marB="0">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x is not None</a:t>
                      </a:r>
                    </a:p>
                  </a:txBody>
                  <a:tcPr marL="27150" marR="0" marT="0" marB="0">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24003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assertIn(a, b)</a:t>
                      </a:r>
                    </a:p>
                  </a:txBody>
                  <a:tcPr marL="27150" marR="0" marT="0" marB="0">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 in b</a:t>
                      </a:r>
                    </a:p>
                  </a:txBody>
                  <a:tcPr marL="27150" marR="0" marT="0" marB="0">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assertNotIn(a, b)</a:t>
                      </a:r>
                    </a:p>
                  </a:txBody>
                  <a:tcPr marL="27150" marR="0" marT="0" marB="0">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 not in b</a:t>
                      </a:r>
                    </a:p>
                  </a:txBody>
                  <a:tcPr marL="27150" marR="0" marT="0" marB="0">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36576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assertIsInstance(a, b)</a:t>
                      </a:r>
                    </a:p>
                  </a:txBody>
                  <a:tcPr marL="27150" marR="0" marT="0" marB="0">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isinstance(a, b)</a:t>
                      </a:r>
                    </a:p>
                  </a:txBody>
                  <a:tcPr marL="27150" marR="0" marT="0" marB="0">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assertNotIsInstance(a, b)</a:t>
                      </a:r>
                    </a:p>
                  </a:txBody>
                  <a:tcPr marL="27150" marR="0" marT="0" marB="0">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not isinstance(a, b)</a:t>
                      </a:r>
                    </a:p>
                  </a:txBody>
                  <a:tcPr marL="27150" marR="0" marT="0" marB="0">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extLst>
                  <a:ext uri="{0D108BD9-81ED-4DB2-BD59-A6C34878D82A}">
                    <a16:rowId xmlns:a16="http://schemas.microsoft.com/office/drawing/2014/main" val="10006"/>
                  </a:ext>
                </a:extLst>
              </a:tr>
              <a:tr h="36576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assertAlmostEqual(a, b)</a:t>
                      </a:r>
                    </a:p>
                  </a:txBody>
                  <a:tcPr marL="27150" marR="0" marT="0" marB="0">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round(a-b, 7) == 0</a:t>
                      </a:r>
                    </a:p>
                  </a:txBody>
                  <a:tcPr marL="27150" marR="0" marT="0" marB="0">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assertNotAlmostEqual(a, b)</a:t>
                      </a:r>
                    </a:p>
                  </a:txBody>
                  <a:tcPr marL="27150" marR="0" marT="0" marB="0">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round(a-b, 7) != 0</a:t>
                      </a:r>
                    </a:p>
                  </a:txBody>
                  <a:tcPr marL="27150" marR="0" marT="0" marB="0">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extLst>
                  <a:ext uri="{0D108BD9-81ED-4DB2-BD59-A6C34878D82A}">
                    <a16:rowId xmlns:a16="http://schemas.microsoft.com/office/drawing/2014/main" val="10007"/>
                  </a:ext>
                </a:extLst>
              </a:tr>
              <a:tr h="23939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assertGreater(a, b)</a:t>
                      </a:r>
                    </a:p>
                  </a:txBody>
                  <a:tcPr marL="27150" marR="0" marT="0" marB="0">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 &gt; b</a:t>
                      </a:r>
                    </a:p>
                  </a:txBody>
                  <a:tcPr marL="27150" marR="0" marT="0" marB="0">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assertGreaterEqual(a, b)</a:t>
                      </a:r>
                    </a:p>
                  </a:txBody>
                  <a:tcPr marL="27150" marR="0" marT="0" marB="0">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 &gt;= b</a:t>
                      </a:r>
                    </a:p>
                  </a:txBody>
                  <a:tcPr marL="27150" marR="0" marT="0" marB="0">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extLst>
                  <a:ext uri="{0D108BD9-81ED-4DB2-BD59-A6C34878D82A}">
                    <a16:rowId xmlns:a16="http://schemas.microsoft.com/office/drawing/2014/main" val="10008"/>
                  </a:ext>
                </a:extLst>
              </a:tr>
              <a:tr h="24066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assertLess(a, b)</a:t>
                      </a:r>
                    </a:p>
                  </a:txBody>
                  <a:tcPr marL="27150" marR="0" marT="0" marB="0">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 &lt; b</a:t>
                      </a:r>
                    </a:p>
                  </a:txBody>
                  <a:tcPr marL="27150" marR="0" marT="0" marB="0">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assertLessEqual(a, b)</a:t>
                      </a:r>
                    </a:p>
                  </a:txBody>
                  <a:tcPr marL="27150" marR="0" marT="0" marB="0">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 &lt;= b</a:t>
                      </a:r>
                    </a:p>
                  </a:txBody>
                  <a:tcPr marL="27150" marR="0" marT="0" marB="0">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extLst>
                  <a:ext uri="{0D108BD9-81ED-4DB2-BD59-A6C34878D82A}">
                    <a16:rowId xmlns:a16="http://schemas.microsoft.com/office/drawing/2014/main" val="10009"/>
                  </a:ext>
                </a:extLst>
              </a:tr>
              <a:tr h="23939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assertRegex(s, r)</a:t>
                      </a:r>
                    </a:p>
                  </a:txBody>
                  <a:tcPr marL="27150" marR="0" marT="0" marB="0">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r.search(s)</a:t>
                      </a:r>
                    </a:p>
                  </a:txBody>
                  <a:tcPr marL="27150" marR="0" marT="0" marB="0">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assertNotRegex(s, r)</a:t>
                      </a:r>
                    </a:p>
                  </a:txBody>
                  <a:tcPr marL="27150" marR="0" marT="0" marB="0">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not r.search(s)</a:t>
                      </a:r>
                    </a:p>
                  </a:txBody>
                  <a:tcPr marL="27150" marR="0" marT="0" marB="0">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extLst>
                  <a:ext uri="{0D108BD9-81ED-4DB2-BD59-A6C34878D82A}">
                    <a16:rowId xmlns:a16="http://schemas.microsoft.com/office/drawing/2014/main" val="10010"/>
                  </a:ext>
                </a:extLst>
              </a:tr>
              <a:tr h="48069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setUp()</a:t>
                      </a:r>
                    </a:p>
                  </a:txBody>
                  <a:tcPr marL="27150" marR="0" marT="0" marB="0">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每项测试开始之前自动调用该函数</a:t>
                      </a:r>
                    </a:p>
                  </a:txBody>
                  <a:tcPr marL="27150" marR="0" marT="0" marB="0">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tearDown()</a:t>
                      </a:r>
                    </a:p>
                  </a:txBody>
                  <a:tcPr marL="27150" marR="0" marT="0" marB="0">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每项测试完成之后自动调用该函数</a:t>
                      </a:r>
                    </a:p>
                  </a:txBody>
                  <a:tcPr marL="27150" marR="0" marT="0" marB="0">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3" name="灯片编号占位符 2">
            <a:extLst>
              <a:ext uri="{FF2B5EF4-FFF2-40B4-BE49-F238E27FC236}">
                <a16:creationId xmlns:a16="http://schemas.microsoft.com/office/drawing/2014/main" id="{560F9357-2D69-4028-8C03-880583AAB977}"/>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52</a:t>
            </a:fld>
            <a:endParaRPr lang="zh-CN" altLang="en-US" strike="noStrike" noProof="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rPr>
              <a:t>8.</a:t>
            </a:r>
            <a:r>
              <a:rPr lang="en-US" altLang="zh-CN" kern="1200" baseline="0">
                <a:latin typeface="+mj-lt"/>
                <a:ea typeface="+mj-ea"/>
                <a:cs typeface="+mj-cs"/>
              </a:rPr>
              <a:t>7</a:t>
            </a:r>
            <a:r>
              <a:rPr lang="zh-CN" altLang="en-US" kern="1200" baseline="0">
                <a:latin typeface="+mj-lt"/>
                <a:ea typeface="+mj-ea"/>
                <a:cs typeface="+mj-cs"/>
              </a:rPr>
              <a:t>  Python单元测试</a:t>
            </a:r>
          </a:p>
        </p:txBody>
      </p:sp>
      <p:sp>
        <p:nvSpPr>
          <p:cNvPr id="3" name="内容占位符 2"/>
          <p:cNvSpPr>
            <a:spLocks noGrp="1"/>
          </p:cNvSpPr>
          <p:nvPr>
            <p:ph idx="1"/>
          </p:nvPr>
        </p:nvSpPr>
        <p:spPr/>
        <p:txBody>
          <a:bodyPr/>
          <a:lstStyle/>
          <a:p>
            <a:pPr fontAlgn="base"/>
            <a:r>
              <a:rPr lang="zh-CN" altLang="en-US" sz="1800" b="1" strike="noStrike" noProof="1">
                <a:effectLst/>
              </a:rPr>
              <a:t>例8-1</a:t>
            </a:r>
            <a:r>
              <a:rPr lang="zh-CN" altLang="en-US" sz="1800" strike="noStrike" noProof="1">
                <a:effectLst/>
              </a:rPr>
              <a:t>  编写单元测试程序。</a:t>
            </a:r>
          </a:p>
          <a:p>
            <a:pPr marL="0" indent="0" fontAlgn="base">
              <a:buNone/>
            </a:pPr>
            <a:endParaRPr lang="zh-CN" altLang="en-US" sz="1800" strike="noStrike" noProof="1">
              <a:effectLst/>
              <a:hlinkClick r:id="rId2" action="ppaction://hlinkfile"/>
            </a:endParaRPr>
          </a:p>
          <a:p>
            <a:pPr marL="0" indent="0" fontAlgn="base">
              <a:buNone/>
            </a:pPr>
            <a:r>
              <a:rPr lang="zh-CN" altLang="en-US" sz="1800" strike="noStrike" noProof="1">
                <a:effectLst/>
                <a:hlinkClick r:id="rId2" action="ppaction://hlinkfile"/>
              </a:rPr>
              <a:t>test_Stack.py</a:t>
            </a:r>
            <a:endParaRPr lang="zh-CN" altLang="en-US" sz="1800" strike="noStrike" noProof="1">
              <a:effectLst/>
            </a:endParaRPr>
          </a:p>
        </p:txBody>
      </p:sp>
      <p:sp>
        <p:nvSpPr>
          <p:cNvPr id="2" name="灯片编号占位符 1">
            <a:extLst>
              <a:ext uri="{FF2B5EF4-FFF2-40B4-BE49-F238E27FC236}">
                <a16:creationId xmlns:a16="http://schemas.microsoft.com/office/drawing/2014/main" id="{5BAFB290-E2B5-4B23-8669-5CE4705C91AE}"/>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53</a:t>
            </a:fld>
            <a:endParaRPr lang="zh-CN" altLang="en-US" strike="noStrike" noProof="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en-US" kern="1200" baseline="0">
                <a:latin typeface="+mj-lt"/>
                <a:ea typeface="+mj-ea"/>
                <a:cs typeface="+mj-cs"/>
              </a:rPr>
              <a:t>8.8  doctest</a:t>
            </a:r>
          </a:p>
        </p:txBody>
      </p:sp>
      <p:sp>
        <p:nvSpPr>
          <p:cNvPr id="3" name="Content Placeholder 2"/>
          <p:cNvSpPr>
            <a:spLocks noGrp="1"/>
          </p:cNvSpPr>
          <p:nvPr>
            <p:ph idx="1"/>
          </p:nvPr>
        </p:nvSpPr>
        <p:spPr/>
        <p:txBody>
          <a:bodyPr/>
          <a:lstStyle/>
          <a:p>
            <a:pPr fontAlgn="base">
              <a:buFont typeface="Wingdings" panose="05000000000000000000" charset="0"/>
              <a:buChar char="§"/>
            </a:pPr>
            <a:r>
              <a:rPr lang="en-US" sz="1800" strike="noStrike" noProof="1"/>
              <a:t>Python标准库doctest可以搜索程序中类似于交互式Python代码的文本片段，并运行这些交互式代码来验证是否符合预期结果和功能，常用于Python程序的模块测试。</a:t>
            </a:r>
          </a:p>
          <a:p>
            <a:pPr marL="0" indent="0" fontAlgn="base">
              <a:buFont typeface="Wingdings" panose="05000000000000000000" charset="0"/>
              <a:buNone/>
            </a:pPr>
            <a:endParaRPr lang="en-US" sz="1800" strike="noStrike" noProof="1"/>
          </a:p>
          <a:p>
            <a:pPr marL="0" indent="0" fontAlgn="base">
              <a:buFont typeface="Wingdings" panose="05000000000000000000" charset="0"/>
              <a:buNone/>
            </a:pPr>
            <a:r>
              <a:rPr lang="en-US" sz="1800" strike="noStrike" noProof="1">
                <a:hlinkClick r:id="rId2" action="ppaction://hlinkfile"/>
              </a:rPr>
              <a:t>code\doctest_demo.py</a:t>
            </a:r>
            <a:endParaRPr lang="en-US" sz="1800" strike="noStrike" noProof="1"/>
          </a:p>
        </p:txBody>
      </p:sp>
      <p:sp>
        <p:nvSpPr>
          <p:cNvPr id="2" name="灯片编号占位符 1">
            <a:extLst>
              <a:ext uri="{FF2B5EF4-FFF2-40B4-BE49-F238E27FC236}">
                <a16:creationId xmlns:a16="http://schemas.microsoft.com/office/drawing/2014/main" id="{3CB99B86-4E95-4E39-9622-A38D6672794B}"/>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54</a:t>
            </a:fld>
            <a:endParaRPr lang="zh-CN" altLang="en-US" strike="noStrike" noProof="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en-US" kern="1200" baseline="0">
                <a:latin typeface="+mj-lt"/>
                <a:ea typeface="+mj-ea"/>
                <a:cs typeface="+mj-cs"/>
              </a:rPr>
              <a:t>8.9  </a:t>
            </a:r>
            <a:r>
              <a:rPr lang="zh-CN" altLang="en-US" kern="1200" baseline="0">
                <a:latin typeface="+mj-lt"/>
                <a:ea typeface="+mj-ea"/>
                <a:cs typeface="+mj-cs"/>
              </a:rPr>
              <a:t>性能测试</a:t>
            </a:r>
          </a:p>
        </p:txBody>
      </p:sp>
      <p:sp>
        <p:nvSpPr>
          <p:cNvPr id="3" name="Content Placeholder 2"/>
          <p:cNvSpPr>
            <a:spLocks noGrp="1"/>
          </p:cNvSpPr>
          <p:nvPr>
            <p:ph idx="1"/>
          </p:nvPr>
        </p:nvSpPr>
        <p:spPr/>
        <p:txBody>
          <a:bodyPr/>
          <a:lstStyle/>
          <a:p>
            <a:pPr fontAlgn="base">
              <a:buFont typeface="Wingdings" panose="05000000000000000000" charset="0"/>
              <a:buChar char="§"/>
            </a:pPr>
            <a:r>
              <a:rPr lang="zh-CN" altLang="en-US" sz="1800" strike="noStrike" noProof="1"/>
              <a:t>运行时间测试</a:t>
            </a:r>
          </a:p>
          <a:p>
            <a:pPr marL="0" indent="0" fontAlgn="base">
              <a:buNone/>
            </a:pPr>
            <a:endParaRPr lang="zh-CN" altLang="en-US" sz="1350" strike="noStrike" noProof="1"/>
          </a:p>
          <a:p>
            <a:pPr marL="0" indent="0">
              <a:spcBef>
                <a:spcPts val="0"/>
              </a:spcBef>
              <a:buNone/>
            </a:pPr>
            <a:r>
              <a:rPr lang="zh-CN" altLang="en-US" sz="1600" strike="noStrike" noProof="1">
                <a:latin typeface="Consolas" panose="020B0609020204030204" charset="0"/>
                <a:cs typeface="Consolas" panose="020B0609020204030204" charset="0"/>
              </a:rPr>
              <a:t>&gt;&gt;&gt; import time</a:t>
            </a:r>
          </a:p>
          <a:p>
            <a:pPr marL="0" indent="0">
              <a:spcBef>
                <a:spcPts val="0"/>
              </a:spcBef>
              <a:buNone/>
            </a:pPr>
            <a:r>
              <a:rPr lang="zh-CN" altLang="en-US" sz="1600" strike="noStrike" noProof="1">
                <a:latin typeface="Consolas" panose="020B0609020204030204" charset="0"/>
                <a:cs typeface="Consolas" panose="020B0609020204030204" charset="0"/>
              </a:rPr>
              <a:t>&gt;&gt;&gt; def demo():</a:t>
            </a:r>
          </a:p>
          <a:p>
            <a:pPr marL="0" indent="0">
              <a:spcBef>
                <a:spcPts val="0"/>
              </a:spcBef>
              <a:buNone/>
            </a:pPr>
            <a:r>
              <a:rPr lang="zh-CN" altLang="en-US" sz="1600" strike="noStrike" noProof="1">
                <a:latin typeface="Consolas" panose="020B0609020204030204" charset="0"/>
                <a:cs typeface="Consolas" panose="020B0609020204030204" charset="0"/>
              </a:rPr>
              <a:t>    start = time.time()</a:t>
            </a:r>
          </a:p>
          <a:p>
            <a:pPr marL="0" indent="0">
              <a:spcBef>
                <a:spcPts val="0"/>
              </a:spcBef>
              <a:buNone/>
            </a:pPr>
            <a:r>
              <a:rPr lang="zh-CN" altLang="en-US" sz="1600" strike="noStrike" noProof="1">
                <a:latin typeface="Consolas" panose="020B0609020204030204" charset="0"/>
                <a:cs typeface="Consolas" panose="020B0609020204030204" charset="0"/>
              </a:rPr>
              <a:t>    for i in range(9999999):</a:t>
            </a:r>
          </a:p>
          <a:p>
            <a:pPr marL="0" indent="0">
              <a:spcBef>
                <a:spcPts val="0"/>
              </a:spcBef>
              <a:buNone/>
            </a:pPr>
            <a:r>
              <a:rPr lang="zh-CN" altLang="en-US" sz="1600" strike="noStrike" noProof="1">
                <a:latin typeface="Consolas" panose="020B0609020204030204" charset="0"/>
                <a:cs typeface="Consolas" panose="020B0609020204030204" charset="0"/>
              </a:rPr>
              <a:t>        1+1</a:t>
            </a:r>
          </a:p>
          <a:p>
            <a:pPr marL="0" indent="0">
              <a:spcBef>
                <a:spcPts val="0"/>
              </a:spcBef>
              <a:buNone/>
            </a:pPr>
            <a:r>
              <a:rPr lang="zh-CN" altLang="en-US" sz="1600" strike="noStrike" noProof="1">
                <a:latin typeface="Consolas" panose="020B0609020204030204" charset="0"/>
                <a:cs typeface="Consolas" panose="020B0609020204030204" charset="0"/>
              </a:rPr>
              <a:t>    end = time.time()</a:t>
            </a:r>
          </a:p>
          <a:p>
            <a:pPr marL="0" indent="0">
              <a:spcBef>
                <a:spcPts val="0"/>
              </a:spcBef>
              <a:buNone/>
            </a:pPr>
            <a:r>
              <a:rPr lang="zh-CN" altLang="en-US" sz="1600" strike="noStrike" noProof="1">
                <a:latin typeface="Consolas" panose="020B0609020204030204" charset="0"/>
                <a:cs typeface="Consolas" panose="020B0609020204030204" charset="0"/>
              </a:rPr>
              <a:t>    print(end-start)</a:t>
            </a:r>
          </a:p>
          <a:p>
            <a:pPr marL="0" indent="0">
              <a:spcBef>
                <a:spcPts val="0"/>
              </a:spcBef>
              <a:buNone/>
            </a:pPr>
            <a:r>
              <a:rPr lang="zh-CN" altLang="en-US" sz="1600" strike="noStrike" noProof="1">
                <a:latin typeface="Consolas" panose="020B0609020204030204" charset="0"/>
                <a:cs typeface="Consolas" panose="020B0609020204030204" charset="0"/>
              </a:rPr>
              <a:t>	</a:t>
            </a:r>
          </a:p>
          <a:p>
            <a:pPr marL="0" indent="0">
              <a:spcBef>
                <a:spcPts val="0"/>
              </a:spcBef>
              <a:buNone/>
            </a:pPr>
            <a:r>
              <a:rPr lang="zh-CN" altLang="en-US" sz="1600" strike="noStrike" noProof="1">
                <a:latin typeface="Consolas" panose="020B0609020204030204" charset="0"/>
                <a:cs typeface="Consolas" panose="020B0609020204030204" charset="0"/>
              </a:rPr>
              <a:t>&gt;&gt;&gt; demo()</a:t>
            </a:r>
          </a:p>
          <a:p>
            <a:pPr marL="0" indent="0">
              <a:spcBef>
                <a:spcPts val="0"/>
              </a:spcBef>
              <a:buNone/>
            </a:pPr>
            <a:r>
              <a:rPr lang="zh-CN" altLang="en-US" sz="1600" strike="noStrike" noProof="1">
                <a:solidFill>
                  <a:srgbClr val="00B0F0"/>
                </a:solidFill>
                <a:latin typeface="Consolas" panose="020B0609020204030204" charset="0"/>
                <a:cs typeface="Consolas" panose="020B0609020204030204" charset="0"/>
              </a:rPr>
              <a:t>0.255908727645874</a:t>
            </a:r>
          </a:p>
        </p:txBody>
      </p:sp>
      <p:sp>
        <p:nvSpPr>
          <p:cNvPr id="2" name="灯片编号占位符 1">
            <a:extLst>
              <a:ext uri="{FF2B5EF4-FFF2-40B4-BE49-F238E27FC236}">
                <a16:creationId xmlns:a16="http://schemas.microsoft.com/office/drawing/2014/main" id="{36851054-D74B-467B-91F0-08F2EF9F2F74}"/>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55</a:t>
            </a:fld>
            <a:endParaRPr lang="zh-CN" altLang="en-US" strike="noStrike" noProof="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655" y="1200150"/>
            <a:ext cx="8225155" cy="3395345"/>
          </a:xfrm>
        </p:spPr>
        <p:txBody>
          <a:bodyPr/>
          <a:lstStyle/>
          <a:p>
            <a:pPr fontAlgn="base"/>
            <a:r>
              <a:rPr lang="zh-CN" altLang="en-US" sz="1800" strike="noStrike" noProof="1">
                <a:latin typeface="Times New Roman" panose="02020603050405020304" pitchFamily="2" charset="0"/>
              </a:rPr>
              <a:t>内存占用测试。使用pip安装Python扩展库memory_profiler，然后编写下面的代码：</a:t>
            </a:r>
          </a:p>
          <a:p>
            <a:pPr marL="0" indent="0">
              <a:spcBef>
                <a:spcPts val="0"/>
              </a:spcBef>
              <a:buNone/>
            </a:pPr>
            <a:r>
              <a:rPr lang="zh-CN" altLang="en-US" sz="1600" strike="noStrike" noProof="1">
                <a:latin typeface="Consolas" panose="020B0609020204030204" charset="0"/>
              </a:rPr>
              <a:t>from memory_profiler import profile</a:t>
            </a:r>
          </a:p>
          <a:p>
            <a:pPr marL="0" indent="0">
              <a:spcBef>
                <a:spcPts val="0"/>
              </a:spcBef>
              <a:buNone/>
            </a:pP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@profile</a:t>
            </a:r>
          </a:p>
          <a:p>
            <a:pPr marL="0" indent="0">
              <a:spcBef>
                <a:spcPts val="0"/>
              </a:spcBef>
              <a:buNone/>
            </a:pPr>
            <a:r>
              <a:rPr lang="zh-CN" altLang="en-US" sz="1600" strike="noStrike" noProof="1">
                <a:latin typeface="Consolas" panose="020B0609020204030204" charset="0"/>
              </a:rPr>
              <a:t>def memory_test():</a:t>
            </a:r>
          </a:p>
          <a:p>
            <a:pPr marL="0" indent="0">
              <a:spcBef>
                <a:spcPts val="0"/>
              </a:spcBef>
              <a:buNone/>
            </a:pPr>
            <a:r>
              <a:rPr lang="zh-CN" altLang="en-US" sz="1600" strike="noStrike" noProof="1">
                <a:latin typeface="Consolas" panose="020B0609020204030204" charset="0"/>
              </a:rPr>
              <a:t>    test = []</a:t>
            </a:r>
          </a:p>
          <a:p>
            <a:pPr marL="0" indent="0">
              <a:spcBef>
                <a:spcPts val="0"/>
              </a:spcBef>
              <a:buNone/>
            </a:pPr>
            <a:r>
              <a:rPr lang="zh-CN" altLang="en-US" sz="1600" strike="noStrike" noProof="1">
                <a:latin typeface="Consolas" panose="020B0609020204030204" charset="0"/>
              </a:rPr>
              <a:t>    test.append([8]*100000)</a:t>
            </a:r>
          </a:p>
          <a:p>
            <a:pPr marL="0" indent="0">
              <a:spcBef>
                <a:spcPts val="0"/>
              </a:spcBef>
              <a:buNone/>
            </a:pPr>
            <a:r>
              <a:rPr lang="zh-CN" altLang="en-US" sz="1600" strike="noStrike" noProof="1">
                <a:latin typeface="Consolas" panose="020B0609020204030204" charset="0"/>
              </a:rPr>
              <a:t>    test.append([8]*200000)</a:t>
            </a:r>
          </a:p>
          <a:p>
            <a:pPr marL="0" indent="0">
              <a:spcBef>
                <a:spcPts val="0"/>
              </a:spcBef>
              <a:buNone/>
            </a:pPr>
            <a:r>
              <a:rPr lang="zh-CN" altLang="en-US" sz="1600" strike="noStrike" noProof="1">
                <a:latin typeface="Consolas" panose="020B0609020204030204" charset="0"/>
              </a:rPr>
              <a:t>    test.append([8]*300000)</a:t>
            </a:r>
          </a:p>
          <a:p>
            <a:pPr marL="0" indent="0">
              <a:spcBef>
                <a:spcPts val="0"/>
              </a:spcBef>
              <a:buNone/>
            </a:pPr>
            <a:r>
              <a:rPr lang="zh-CN" altLang="en-US" sz="1600" strike="noStrike" noProof="1">
                <a:latin typeface="Consolas" panose="020B0609020204030204" charset="0"/>
              </a:rPr>
              <a:t>    test.append([8]*400000)</a:t>
            </a:r>
          </a:p>
          <a:p>
            <a:pPr marL="0" indent="0">
              <a:spcBef>
                <a:spcPts val="0"/>
              </a:spcBef>
              <a:buNone/>
            </a:pPr>
            <a:r>
              <a:rPr lang="zh-CN" altLang="en-US" sz="1600" strike="noStrike" noProof="1">
                <a:latin typeface="Consolas" panose="020B0609020204030204" charset="0"/>
              </a:rPr>
              <a:t>    test.append([8]*500000)</a:t>
            </a:r>
          </a:p>
          <a:p>
            <a:pPr marL="0" indent="0">
              <a:spcBef>
                <a:spcPts val="0"/>
              </a:spcBef>
              <a:buNone/>
            </a:pP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memory_test()</a:t>
            </a:r>
          </a:p>
        </p:txBody>
      </p:sp>
      <p:sp>
        <p:nvSpPr>
          <p:cNvPr id="87042" name="Title 3"/>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en-US" kern="1200" baseline="0">
                <a:latin typeface="+mj-lt"/>
                <a:ea typeface="+mj-ea"/>
                <a:cs typeface="+mj-cs"/>
              </a:rPr>
              <a:t>8.9  </a:t>
            </a:r>
            <a:r>
              <a:rPr lang="zh-CN" altLang="en-US" kern="1200" baseline="0">
                <a:latin typeface="+mj-lt"/>
                <a:ea typeface="+mj-ea"/>
                <a:cs typeface="+mj-cs"/>
              </a:rPr>
              <a:t>性能测试</a:t>
            </a:r>
          </a:p>
        </p:txBody>
      </p:sp>
      <p:sp>
        <p:nvSpPr>
          <p:cNvPr id="2" name="灯片编号占位符 1">
            <a:extLst>
              <a:ext uri="{FF2B5EF4-FFF2-40B4-BE49-F238E27FC236}">
                <a16:creationId xmlns:a16="http://schemas.microsoft.com/office/drawing/2014/main" id="{5D43A411-4C2C-48D9-BA70-8973E65E6057}"/>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56</a:t>
            </a:fld>
            <a:endParaRPr lang="zh-CN" altLang="en-US" strike="noStrike" noProof="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Content Placeholder 2"/>
          <p:cNvSpPr>
            <a:spLocks noGrp="1"/>
          </p:cNvSpPr>
          <p:nvPr>
            <p:ph idx="1"/>
          </p:nvPr>
        </p:nvSpPr>
        <p:spPr/>
        <p:txBody>
          <a:bodyPr anchor="t"/>
          <a:lstStyle/>
          <a:p>
            <a:pPr>
              <a:buFont typeface="Wingdings" panose="05000000000000000000" charset="0"/>
              <a:buChar char="v"/>
            </a:pPr>
            <a:r>
              <a:rPr lang="zh-CN" altLang="en-US" sz="1800">
                <a:latin typeface="Times New Roman" panose="02020603050405020304" pitchFamily="2" charset="0"/>
              </a:rPr>
              <a:t>运行结果：</a:t>
            </a:r>
          </a:p>
        </p:txBody>
      </p:sp>
      <p:sp>
        <p:nvSpPr>
          <p:cNvPr id="88067" name="Title 5"/>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en-US" kern="1200" baseline="0">
                <a:latin typeface="+mj-lt"/>
                <a:ea typeface="+mj-ea"/>
                <a:cs typeface="+mj-cs"/>
              </a:rPr>
              <a:t>8.9  </a:t>
            </a:r>
            <a:r>
              <a:rPr lang="zh-CN" altLang="en-US" kern="1200" baseline="0">
                <a:latin typeface="+mj-lt"/>
                <a:ea typeface="+mj-ea"/>
                <a:cs typeface="+mj-cs"/>
              </a:rPr>
              <a:t>性能测试</a:t>
            </a:r>
          </a:p>
        </p:txBody>
      </p:sp>
      <p:pic>
        <p:nvPicPr>
          <p:cNvPr id="2" name="Picture 1"/>
          <p:cNvPicPr>
            <a:picLocks noChangeAspect="1"/>
          </p:cNvPicPr>
          <p:nvPr/>
        </p:nvPicPr>
        <p:blipFill>
          <a:blip r:embed="rId2"/>
          <a:stretch>
            <a:fillRect/>
          </a:stretch>
        </p:blipFill>
        <p:spPr>
          <a:xfrm>
            <a:off x="457200" y="1713230"/>
            <a:ext cx="6998335" cy="2519680"/>
          </a:xfrm>
          <a:prstGeom prst="rect">
            <a:avLst/>
          </a:prstGeom>
        </p:spPr>
      </p:pic>
      <p:sp>
        <p:nvSpPr>
          <p:cNvPr id="3" name="灯片编号占位符 2">
            <a:extLst>
              <a:ext uri="{FF2B5EF4-FFF2-40B4-BE49-F238E27FC236}">
                <a16:creationId xmlns:a16="http://schemas.microsoft.com/office/drawing/2014/main" id="{185EB4E2-B21E-4675-922B-9CF9F866BF68}"/>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57</a:t>
            </a:fld>
            <a:endParaRPr lang="zh-CN" altLang="en-US" strike="noStrike" noProof="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kern="1200" baseline="0">
                <a:latin typeface="+mj-lt"/>
                <a:ea typeface="+mj-ea"/>
                <a:cs typeface="+mj-cs"/>
              </a:rPr>
              <a:t>8.1  </a:t>
            </a:r>
            <a:r>
              <a:rPr lang="zh-CN" altLang="en-US" kern="1200" baseline="0">
                <a:latin typeface="+mj-lt"/>
                <a:ea typeface="+mj-ea"/>
                <a:cs typeface="+mj-cs"/>
              </a:rPr>
              <a:t>基本概念</a:t>
            </a:r>
          </a:p>
        </p:txBody>
      </p:sp>
      <p:sp>
        <p:nvSpPr>
          <p:cNvPr id="26626" name="内容占位符 2"/>
          <p:cNvSpPr>
            <a:spLocks noGrp="1"/>
          </p:cNvSpPr>
          <p:nvPr>
            <p:ph idx="1"/>
          </p:nvPr>
        </p:nvSpPr>
        <p:spPr/>
        <p:txBody>
          <a:bodyPr anchor="t"/>
          <a:lstStyle/>
          <a:p>
            <a:pPr>
              <a:buFont typeface="Wingdings" panose="05000000000000000000" charset="0"/>
              <a:buChar char="v"/>
            </a:pPr>
            <a:r>
              <a:rPr lang="zh-CN" altLang="en-US" sz="1800"/>
              <a:t>异常处理的作用</a:t>
            </a:r>
          </a:p>
          <a:p>
            <a:pPr>
              <a:spcBef>
                <a:spcPts val="1200"/>
              </a:spcBef>
              <a:spcAft>
                <a:spcPts val="1200"/>
              </a:spcAft>
              <a:buFont typeface="Wingdings" panose="05000000000000000000" charset="0"/>
              <a:buChar char="ü"/>
            </a:pPr>
            <a:r>
              <a:rPr lang="zh-CN" altLang="en-US" sz="1500"/>
              <a:t>提高程序的健壮性和容错性</a:t>
            </a:r>
          </a:p>
          <a:p>
            <a:pPr>
              <a:spcBef>
                <a:spcPts val="1200"/>
              </a:spcBef>
              <a:spcAft>
                <a:spcPts val="1200"/>
              </a:spcAft>
              <a:buFont typeface="Wingdings" panose="05000000000000000000" charset="0"/>
              <a:buChar char="ü"/>
            </a:pPr>
            <a:r>
              <a:rPr lang="zh-CN" altLang="en-US" sz="1500"/>
              <a:t>把晦涩难懂的错误提示转换为友好提示显示给最终用户</a:t>
            </a:r>
          </a:p>
        </p:txBody>
      </p:sp>
      <p:sp>
        <p:nvSpPr>
          <p:cNvPr id="2" name="灯片编号占位符 1">
            <a:extLst>
              <a:ext uri="{FF2B5EF4-FFF2-40B4-BE49-F238E27FC236}">
                <a16:creationId xmlns:a16="http://schemas.microsoft.com/office/drawing/2014/main" id="{B59BDEC5-0FC3-4D6E-9BE1-15FD7E103155}"/>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6</a:t>
            </a:fld>
            <a:endParaRPr lang="zh-CN" altLang="en-US" strike="noStrike" noProof="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kern="1200" baseline="0">
                <a:latin typeface="+mj-lt"/>
                <a:ea typeface="+mj-ea"/>
                <a:cs typeface="+mj-cs"/>
              </a:rPr>
              <a:t>8.1  </a:t>
            </a:r>
            <a:r>
              <a:rPr lang="zh-CN" altLang="en-US" kern="1200" baseline="0">
                <a:latin typeface="+mj-lt"/>
                <a:ea typeface="+mj-ea"/>
                <a:cs typeface="+mj-cs"/>
              </a:rPr>
              <a:t>基本概念</a:t>
            </a:r>
          </a:p>
        </p:txBody>
      </p:sp>
      <p:sp>
        <p:nvSpPr>
          <p:cNvPr id="3" name="内容占位符 2"/>
          <p:cNvSpPr>
            <a:spLocks noGrp="1"/>
          </p:cNvSpPr>
          <p:nvPr>
            <p:ph idx="1"/>
          </p:nvPr>
        </p:nvSpPr>
        <p:spPr/>
        <p:txBody>
          <a:bodyPr/>
          <a:lstStyle/>
          <a:p>
            <a:pPr algn="l" fontAlgn="base">
              <a:lnSpc>
                <a:spcPct val="120000"/>
              </a:lnSpc>
              <a:spcBef>
                <a:spcPts val="600"/>
              </a:spcBef>
              <a:spcAft>
                <a:spcPts val="0"/>
              </a:spcAft>
              <a:buFont typeface="Wingdings" panose="05000000000000000000" charset="0"/>
              <a:buChar char="§"/>
            </a:pPr>
            <a:r>
              <a:rPr lang="zh-CN" altLang="en-US" sz="1800" strike="noStrike" noProof="1">
                <a:effectLst/>
                <a:ea typeface="宋体" panose="02010600030101010101" pitchFamily="2" charset="-122"/>
                <a:sym typeface="+mn-ea"/>
              </a:rPr>
              <a:t>既然这么神奇，那么是不是可以把所有代码都放到一个异常处理结构中呢？</a:t>
            </a:r>
          </a:p>
          <a:p>
            <a:pPr marL="0" indent="0" algn="l" fontAlgn="base">
              <a:lnSpc>
                <a:spcPct val="120000"/>
              </a:lnSpc>
              <a:spcBef>
                <a:spcPts val="600"/>
              </a:spcBef>
              <a:spcAft>
                <a:spcPts val="0"/>
              </a:spcAft>
              <a:buNone/>
            </a:pPr>
            <a:r>
              <a:rPr lang="en-US" altLang="zh-CN" sz="1500" strike="noStrike" noProof="1">
                <a:effectLst/>
                <a:latin typeface="Consolas" panose="020B0609020204030204" charset="0"/>
                <a:ea typeface="宋体" panose="02010600030101010101" pitchFamily="2" charset="-122"/>
                <a:sym typeface="+mn-ea"/>
              </a:rPr>
              <a:t>try:</a:t>
            </a:r>
          </a:p>
          <a:p>
            <a:pPr marL="0" indent="0" algn="l" fontAlgn="base">
              <a:lnSpc>
                <a:spcPct val="120000"/>
              </a:lnSpc>
              <a:spcBef>
                <a:spcPts val="600"/>
              </a:spcBef>
              <a:spcAft>
                <a:spcPts val="0"/>
              </a:spcAft>
              <a:buNone/>
            </a:pPr>
            <a:r>
              <a:rPr lang="en-US" altLang="zh-CN" sz="1500" strike="noStrike" noProof="1">
                <a:effectLst/>
                <a:latin typeface="Consolas" panose="020B0609020204030204" charset="0"/>
                <a:ea typeface="宋体" panose="02010600030101010101" pitchFamily="2" charset="-122"/>
                <a:sym typeface="+mn-ea"/>
              </a:rPr>
              <a:t>    </a:t>
            </a:r>
            <a:r>
              <a:rPr lang="zh-CN" altLang="en-US" sz="1500" strike="noStrike" noProof="1">
                <a:effectLst/>
                <a:latin typeface="Consolas" panose="020B0609020204030204" charset="0"/>
                <a:ea typeface="宋体" panose="02010600030101010101" pitchFamily="2" charset="-122"/>
                <a:sym typeface="+mn-ea"/>
              </a:rPr>
              <a:t>全部代码</a:t>
            </a:r>
          </a:p>
          <a:p>
            <a:pPr marL="0" indent="0" algn="l" fontAlgn="base">
              <a:lnSpc>
                <a:spcPct val="120000"/>
              </a:lnSpc>
              <a:spcBef>
                <a:spcPts val="600"/>
              </a:spcBef>
              <a:spcAft>
                <a:spcPts val="0"/>
              </a:spcAft>
              <a:buNone/>
            </a:pPr>
            <a:r>
              <a:rPr lang="en-US" altLang="zh-CN" sz="1500" strike="noStrike" noProof="1">
                <a:effectLst/>
                <a:latin typeface="Consolas" panose="020B0609020204030204" charset="0"/>
                <a:ea typeface="宋体" panose="02010600030101010101" pitchFamily="2" charset="-122"/>
                <a:sym typeface="+mn-ea"/>
              </a:rPr>
              <a:t>except:</a:t>
            </a:r>
          </a:p>
          <a:p>
            <a:pPr marL="0" indent="0" algn="l" fontAlgn="base">
              <a:lnSpc>
                <a:spcPct val="120000"/>
              </a:lnSpc>
              <a:spcBef>
                <a:spcPts val="600"/>
              </a:spcBef>
              <a:spcAft>
                <a:spcPts val="0"/>
              </a:spcAft>
              <a:buNone/>
            </a:pPr>
            <a:r>
              <a:rPr lang="en-US" altLang="zh-CN" sz="1500" strike="noStrike" noProof="1">
                <a:effectLst/>
                <a:latin typeface="Consolas" panose="020B0609020204030204" charset="0"/>
                <a:ea typeface="宋体" panose="02010600030101010101" pitchFamily="2" charset="-122"/>
                <a:sym typeface="+mn-ea"/>
              </a:rPr>
              <a:t>    </a:t>
            </a:r>
            <a:r>
              <a:rPr lang="zh-CN" altLang="en-US" sz="1500" strike="noStrike" noProof="1">
                <a:effectLst/>
                <a:latin typeface="Consolas" panose="020B0609020204030204" charset="0"/>
                <a:ea typeface="宋体" panose="02010600030101010101" pitchFamily="2" charset="-122"/>
                <a:sym typeface="+mn-ea"/>
              </a:rPr>
              <a:t>异常处理代码</a:t>
            </a:r>
          </a:p>
          <a:p>
            <a:pPr algn="l" fontAlgn="base">
              <a:lnSpc>
                <a:spcPct val="120000"/>
              </a:lnSpc>
              <a:spcBef>
                <a:spcPts val="600"/>
              </a:spcBef>
              <a:spcAft>
                <a:spcPts val="0"/>
              </a:spcAft>
            </a:pPr>
            <a:endParaRPr lang="zh-CN" altLang="en-US" sz="1800" strike="noStrike" noProof="1"/>
          </a:p>
        </p:txBody>
      </p:sp>
      <p:sp>
        <p:nvSpPr>
          <p:cNvPr id="4" name="Text Box 3"/>
          <p:cNvSpPr txBox="1"/>
          <p:nvPr/>
        </p:nvSpPr>
        <p:spPr>
          <a:xfrm>
            <a:off x="2555875" y="2256155"/>
            <a:ext cx="1165225" cy="521970"/>
          </a:xfrm>
          <a:prstGeom prst="rect">
            <a:avLst/>
          </a:prstGeom>
          <a:noFill/>
        </p:spPr>
        <p:txBody>
          <a:bodyPr wrap="square" rtlCol="0">
            <a:spAutoFit/>
          </a:bodyPr>
          <a:lstStyle/>
          <a:p>
            <a:r>
              <a:rPr lang="en-US" sz="2800" dirty="0">
                <a:solidFill>
                  <a:srgbClr val="FF0000"/>
                </a:solidFill>
              </a:rPr>
              <a:t>X</a:t>
            </a:r>
          </a:p>
        </p:txBody>
      </p:sp>
      <p:sp>
        <p:nvSpPr>
          <p:cNvPr id="2" name="灯片编号占位符 1">
            <a:extLst>
              <a:ext uri="{FF2B5EF4-FFF2-40B4-BE49-F238E27FC236}">
                <a16:creationId xmlns:a16="http://schemas.microsoft.com/office/drawing/2014/main" id="{BF199C13-4388-4B24-BBC6-51F4955CBB91}"/>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7</a:t>
            </a:fld>
            <a:endParaRPr lang="zh-CN" altLang="en-US" strike="noStrike" noProof="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kern="1200" baseline="0">
                <a:latin typeface="+mj-lt"/>
                <a:ea typeface="+mj-ea"/>
                <a:cs typeface="+mj-cs"/>
              </a:rPr>
              <a:t>8.1  </a:t>
            </a:r>
            <a:r>
              <a:rPr lang="zh-CN" altLang="en-US" kern="1200" baseline="0">
                <a:latin typeface="+mj-lt"/>
                <a:ea typeface="+mj-ea"/>
                <a:cs typeface="+mj-cs"/>
              </a:rPr>
              <a:t>基本概念</a:t>
            </a:r>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effectLst/>
              </a:rPr>
              <a:t>或者可不可以为每条语句都配上异常处理结构呢，反正也没啥坏处，不是吗？</a:t>
            </a:r>
          </a:p>
          <a:p>
            <a:pPr marL="0" indent="0" fontAlgn="base">
              <a:buNone/>
            </a:pPr>
            <a:endParaRPr lang="en-US" altLang="zh-CN" sz="1350" strike="noStrike" noProof="1">
              <a:effectLst/>
              <a:latin typeface="Consolas" panose="020B0609020204030204" charset="0"/>
            </a:endParaRPr>
          </a:p>
          <a:p>
            <a:pPr marL="0" indent="0" fontAlgn="base">
              <a:buNone/>
            </a:pPr>
            <a:r>
              <a:rPr lang="en-US" altLang="zh-CN" sz="1350" strike="noStrike" noProof="1">
                <a:effectLst/>
                <a:latin typeface="Consolas" panose="020B0609020204030204" charset="0"/>
              </a:rPr>
              <a:t>...</a:t>
            </a:r>
          </a:p>
          <a:p>
            <a:pPr marL="0" indent="0" fontAlgn="base">
              <a:buNone/>
            </a:pPr>
            <a:r>
              <a:rPr lang="en-US" altLang="zh-CN" sz="1350" strike="noStrike" noProof="1">
                <a:effectLst/>
                <a:latin typeface="Consolas" panose="020B0609020204030204" charset="0"/>
              </a:rPr>
              <a:t>try:</a:t>
            </a:r>
          </a:p>
          <a:p>
            <a:pPr marL="0" indent="0" fontAlgn="base">
              <a:buNone/>
            </a:pPr>
            <a:r>
              <a:rPr lang="en-US" altLang="zh-CN" sz="1350" strike="noStrike" noProof="1">
                <a:effectLst/>
                <a:latin typeface="Consolas" panose="020B0609020204030204" charset="0"/>
              </a:rPr>
              <a:t>    print('ok')</a:t>
            </a:r>
          </a:p>
          <a:p>
            <a:pPr marL="0" indent="0" fontAlgn="base">
              <a:buNone/>
            </a:pPr>
            <a:r>
              <a:rPr lang="en-US" altLang="zh-CN" sz="1350" strike="noStrike" noProof="1">
                <a:effectLst/>
                <a:latin typeface="Consolas" panose="020B0609020204030204" charset="0"/>
              </a:rPr>
              <a:t>except:</a:t>
            </a:r>
          </a:p>
          <a:p>
            <a:pPr marL="0" indent="0" fontAlgn="base">
              <a:buNone/>
            </a:pPr>
            <a:r>
              <a:rPr lang="en-US" altLang="zh-CN" sz="1350" strike="noStrike" noProof="1">
                <a:effectLst/>
                <a:latin typeface="Consolas" panose="020B0609020204030204" charset="0"/>
              </a:rPr>
              <a:t>    pass</a:t>
            </a:r>
          </a:p>
          <a:p>
            <a:pPr marL="0" indent="0" fontAlgn="base">
              <a:buNone/>
            </a:pPr>
            <a:r>
              <a:rPr lang="en-US" altLang="zh-CN" sz="1350" strike="noStrike" noProof="1">
                <a:effectLst/>
                <a:latin typeface="Consolas" panose="020B0609020204030204" charset="0"/>
              </a:rPr>
              <a:t>...</a:t>
            </a:r>
          </a:p>
        </p:txBody>
      </p:sp>
      <p:sp>
        <p:nvSpPr>
          <p:cNvPr id="4" name="Text Box 3"/>
          <p:cNvSpPr txBox="1"/>
          <p:nvPr/>
        </p:nvSpPr>
        <p:spPr>
          <a:xfrm>
            <a:off x="2508250" y="2263775"/>
            <a:ext cx="1165225" cy="521970"/>
          </a:xfrm>
          <a:prstGeom prst="rect">
            <a:avLst/>
          </a:prstGeom>
          <a:noFill/>
        </p:spPr>
        <p:txBody>
          <a:bodyPr wrap="square" rtlCol="0">
            <a:spAutoFit/>
          </a:bodyPr>
          <a:lstStyle/>
          <a:p>
            <a:r>
              <a:rPr lang="en-US" sz="2800">
                <a:solidFill>
                  <a:srgbClr val="FF0000"/>
                </a:solidFill>
              </a:rPr>
              <a:t>X</a:t>
            </a:r>
          </a:p>
        </p:txBody>
      </p:sp>
      <p:sp>
        <p:nvSpPr>
          <p:cNvPr id="2" name="灯片编号占位符 1">
            <a:extLst>
              <a:ext uri="{FF2B5EF4-FFF2-40B4-BE49-F238E27FC236}">
                <a16:creationId xmlns:a16="http://schemas.microsoft.com/office/drawing/2014/main" id="{3B127D96-0616-414E-BACB-52CEE4DBF21C}"/>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8</a:t>
            </a:fld>
            <a:endParaRPr lang="zh-CN" altLang="en-US" strike="noStrike" noProof="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kern="1200" baseline="0">
                <a:latin typeface="+mj-lt"/>
                <a:ea typeface="+mj-ea"/>
                <a:cs typeface="+mj-cs"/>
              </a:rPr>
              <a:t>8.1  </a:t>
            </a:r>
            <a:r>
              <a:rPr lang="zh-CN" altLang="en-US" kern="1200" baseline="0">
                <a:latin typeface="+mj-lt"/>
                <a:ea typeface="+mj-ea"/>
                <a:cs typeface="+mj-cs"/>
              </a:rPr>
              <a:t>基本概念</a:t>
            </a:r>
          </a:p>
        </p:txBody>
      </p:sp>
      <p:sp>
        <p:nvSpPr>
          <p:cNvPr id="29698" name="内容占位符 2"/>
          <p:cNvSpPr>
            <a:spLocks noGrp="1"/>
          </p:cNvSpPr>
          <p:nvPr>
            <p:ph idx="1"/>
          </p:nvPr>
        </p:nvSpPr>
        <p:spPr>
          <a:xfrm>
            <a:off x="439420" y="1186180"/>
            <a:ext cx="7219315" cy="2904490"/>
          </a:xfrm>
        </p:spPr>
        <p:txBody>
          <a:bodyPr anchor="t"/>
          <a:lstStyle/>
          <a:p>
            <a:pPr>
              <a:buFont typeface="Wingdings" panose="05000000000000000000" charset="0"/>
              <a:buChar char="v"/>
            </a:pPr>
            <a:r>
              <a:rPr lang="zh-CN" altLang="en-US" sz="1800" dirty="0"/>
              <a:t>注意</a:t>
            </a:r>
          </a:p>
          <a:p>
            <a:pPr>
              <a:lnSpc>
                <a:spcPct val="120000"/>
              </a:lnSpc>
              <a:spcBef>
                <a:spcPts val="600"/>
              </a:spcBef>
              <a:spcAft>
                <a:spcPts val="600"/>
              </a:spcAft>
              <a:buFont typeface="Wingdings" panose="05000000000000000000" charset="0"/>
              <a:buChar char="ü"/>
            </a:pPr>
            <a:r>
              <a:rPr lang="zh-CN" altLang="en-US" sz="1500" dirty="0">
                <a:sym typeface="宋体" panose="02010600030101010101" pitchFamily="2" charset="-122"/>
              </a:rPr>
              <a:t>不建议使用异常来代替常规的检查，如</a:t>
            </a:r>
            <a:r>
              <a:rPr lang="en-US" altLang="x-none" sz="1500" dirty="0">
                <a:sym typeface="宋体" panose="02010600030101010101" pitchFamily="2" charset="-122"/>
              </a:rPr>
              <a:t>if...else</a:t>
            </a:r>
            <a:r>
              <a:rPr lang="zh-CN" altLang="en-US" sz="1500" dirty="0">
                <a:sym typeface="宋体" panose="02010600030101010101" pitchFamily="2" charset="-122"/>
              </a:rPr>
              <a:t>判断。</a:t>
            </a:r>
            <a:endParaRPr lang="zh-CN" altLang="en-US" sz="1500" dirty="0"/>
          </a:p>
          <a:p>
            <a:pPr>
              <a:lnSpc>
                <a:spcPct val="120000"/>
              </a:lnSpc>
              <a:spcBef>
                <a:spcPts val="600"/>
              </a:spcBef>
              <a:spcAft>
                <a:spcPts val="600"/>
              </a:spcAft>
              <a:buFont typeface="Wingdings" panose="05000000000000000000" charset="0"/>
              <a:buChar char="ü"/>
            </a:pPr>
            <a:r>
              <a:rPr lang="zh-CN" altLang="en-US" sz="1500" dirty="0">
                <a:sym typeface="宋体" panose="02010600030101010101" pitchFamily="2" charset="-122"/>
              </a:rPr>
              <a:t>应避免过多使用异常处理机制，只在确实需要时才使用。</a:t>
            </a:r>
          </a:p>
          <a:p>
            <a:pPr>
              <a:lnSpc>
                <a:spcPct val="120000"/>
              </a:lnSpc>
              <a:spcBef>
                <a:spcPts val="600"/>
              </a:spcBef>
              <a:spcAft>
                <a:spcPts val="600"/>
              </a:spcAft>
              <a:buFont typeface="Wingdings" panose="05000000000000000000" charset="0"/>
              <a:buChar char="ü"/>
            </a:pPr>
            <a:r>
              <a:rPr lang="zh-CN" altLang="en-US" sz="1500" dirty="0"/>
              <a:t>捕捉异常时，应尽量精准，并针对不同类型的异常设计不同的处理代码。</a:t>
            </a:r>
          </a:p>
        </p:txBody>
      </p:sp>
      <p:sp>
        <p:nvSpPr>
          <p:cNvPr id="2" name="灯片编号占位符 1">
            <a:extLst>
              <a:ext uri="{FF2B5EF4-FFF2-40B4-BE49-F238E27FC236}">
                <a16:creationId xmlns:a16="http://schemas.microsoft.com/office/drawing/2014/main" id="{FB7356B6-F73D-45E6-BF32-123578446AEA}"/>
              </a:ext>
            </a:extLst>
          </p:cNvPr>
          <p:cNvSpPr>
            <a:spLocks noGrp="1"/>
          </p:cNvSpPr>
          <p:nvPr>
            <p:ph type="sldNum" sz="quarter" idx="12"/>
          </p:nvPr>
        </p:nvSpPr>
        <p:spPr/>
        <p:txBody>
          <a:bodyPr/>
          <a:lstStyle/>
          <a:p>
            <a:pPr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9</a:t>
            </a:fld>
            <a:endParaRPr lang="zh-CN" altLang="en-US" strike="noStrike" noProof="1"/>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默认设计模板_9">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FDFE9"/>
        </a:dk2>
        <a:lt2>
          <a:srgbClr val="3E3E5C"/>
        </a:lt2>
        <a:accent1>
          <a:srgbClr val="CC66FF"/>
        </a:accent1>
        <a:accent2>
          <a:srgbClr val="679ACD"/>
        </a:accent2>
        <a:accent3>
          <a:srgbClr val="B9B9CA"/>
        </a:accent3>
        <a:accent4>
          <a:srgbClr val="DCDCDC"/>
        </a:accent4>
        <a:accent5>
          <a:srgbClr val="E2B9FF"/>
        </a:accent5>
        <a:accent6>
          <a:srgbClr val="5C8AB8"/>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
        <a:dk1>
          <a:srgbClr val="FFFFFF"/>
        </a:dk1>
        <a:lt1>
          <a:srgbClr val="4A9400"/>
        </a:lt1>
        <a:dk2>
          <a:srgbClr val="BAE8BA"/>
        </a:dk2>
        <a:lt2>
          <a:srgbClr val="2A5400"/>
        </a:lt2>
        <a:accent1>
          <a:srgbClr val="33CC33"/>
        </a:accent1>
        <a:accent2>
          <a:srgbClr val="99CC00"/>
        </a:accent2>
        <a:accent3>
          <a:srgbClr val="B2C8AA"/>
        </a:accent3>
        <a:accent4>
          <a:srgbClr val="DCDCDC"/>
        </a:accent4>
        <a:accent5>
          <a:srgbClr val="ADE2AD"/>
        </a:accent5>
        <a:accent6>
          <a:srgbClr val="89B700"/>
        </a:accent6>
        <a:hlink>
          <a:srgbClr val="99FF33"/>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1596D"/>
        </a:lt1>
        <a:dk2>
          <a:srgbClr val="DDDDDD"/>
        </a:dk2>
        <a:lt2>
          <a:srgbClr val="000000"/>
        </a:lt2>
        <a:accent1>
          <a:srgbClr val="787E8A"/>
        </a:accent1>
        <a:accent2>
          <a:srgbClr val="339966"/>
        </a:accent2>
        <a:accent3>
          <a:srgbClr val="B3B5BB"/>
        </a:accent3>
        <a:accent4>
          <a:srgbClr val="DCDCDC"/>
        </a:accent4>
        <a:accent5>
          <a:srgbClr val="BEC0C4"/>
        </a:accent5>
        <a:accent6>
          <a:srgbClr val="2D895B"/>
        </a:accent6>
        <a:hlink>
          <a:srgbClr val="00FFFF"/>
        </a:hlink>
        <a:folHlink>
          <a:srgbClr val="74B6D0"/>
        </a:folHlink>
      </a:clrScheme>
      <a:clrMap bg1="lt1" tx1="dk1" bg2="lt2" tx2="dk2" accent1="accent1" accent2="accent2" accent3="accent3" accent4="accent4" accent5="accent5" accent6="accent6" hlink="hlink" folHlink="folHlink"/>
    </a:extraClrScheme>
    <a:extraClrScheme>
      <a:clrScheme name="">
        <a:dk1>
          <a:srgbClr val="FFFFFF"/>
        </a:dk1>
        <a:lt1>
          <a:srgbClr val="8C0000"/>
        </a:lt1>
        <a:dk2>
          <a:srgbClr val="DFD293"/>
        </a:dk2>
        <a:lt2>
          <a:srgbClr val="5C1F00"/>
        </a:lt2>
        <a:accent1>
          <a:srgbClr val="FF6845"/>
        </a:accent1>
        <a:accent2>
          <a:srgbClr val="BE7960"/>
        </a:accent2>
        <a:accent3>
          <a:srgbClr val="C5AAAA"/>
        </a:accent3>
        <a:accent4>
          <a:srgbClr val="DCDCDC"/>
        </a:accent4>
        <a:accent5>
          <a:srgbClr val="FFB9B1"/>
        </a:accent5>
        <a:accent6>
          <a:srgbClr val="AA6C5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7F3F3"/>
        </a:dk1>
        <a:lt1>
          <a:srgbClr val="8A6362"/>
        </a:lt1>
        <a:dk2>
          <a:srgbClr val="D8C1BA"/>
        </a:dk2>
        <a:lt2>
          <a:srgbClr val="5E4444"/>
        </a:lt2>
        <a:accent1>
          <a:srgbClr val="CC6600"/>
        </a:accent1>
        <a:accent2>
          <a:srgbClr val="C16059"/>
        </a:accent2>
        <a:accent3>
          <a:srgbClr val="C4B8B8"/>
        </a:accent3>
        <a:accent4>
          <a:srgbClr val="D5D1D1"/>
        </a:accent4>
        <a:accent5>
          <a:srgbClr val="E2B9AA"/>
        </a:accent5>
        <a:accent6>
          <a:srgbClr val="AD554F"/>
        </a:accent6>
        <a:hlink>
          <a:srgbClr val="FFCC00"/>
        </a:hlink>
        <a:folHlink>
          <a:srgbClr val="CBB557"/>
        </a:folHlink>
      </a:clrScheme>
      <a:clrMap bg1="lt1" tx1="dk1" bg2="lt2" tx2="dk2" accent1="accent1" accent2="accent2" accent3="accent3" accent4="accent4" accent5="accent5" accent6="accent6" hlink="hlink" folHlink="folHlink"/>
    </a:extraClrScheme>
    <a:extraClrScheme>
      <a:clrScheme name="">
        <a:dk1>
          <a:srgbClr val="FFFFFF"/>
        </a:dk1>
        <a:lt1>
          <a:srgbClr val="BFA673"/>
        </a:lt1>
        <a:dk2>
          <a:srgbClr val="E6E3AA"/>
        </a:dk2>
        <a:lt2>
          <a:srgbClr val="7F6737"/>
        </a:lt2>
        <a:accent1>
          <a:srgbClr val="FFCC00"/>
        </a:accent1>
        <a:accent2>
          <a:srgbClr val="808000"/>
        </a:accent2>
        <a:accent3>
          <a:srgbClr val="DBD0BD"/>
        </a:accent3>
        <a:accent4>
          <a:srgbClr val="DCDCDC"/>
        </a:accent4>
        <a:accent5>
          <a:srgbClr val="FFE2AA"/>
        </a:accent5>
        <a:accent6>
          <a:srgbClr val="727200"/>
        </a:accent6>
        <a:hlink>
          <a:srgbClr val="784700"/>
        </a:hlink>
        <a:folHlink>
          <a:srgbClr val="9A7200"/>
        </a:folHlink>
      </a:clrScheme>
      <a:clrMap bg1="lt1" tx1="dk1" bg2="lt2" tx2="dk2" accent1="accent1" accent2="accent2" accent3="accent3" accent4="accent4" accent5="accent5" accent6="accent6" hlink="hlink" folHlink="folHlink"/>
    </a:extraClrScheme>
    <a:extraClrScheme>
      <a:clrScheme name="">
        <a:dk1>
          <a:srgbClr val="4B2500"/>
        </a:dk1>
        <a:lt1>
          <a:srgbClr val="F9F0D3"/>
        </a:lt1>
        <a:dk2>
          <a:srgbClr val="A69564"/>
        </a:dk2>
        <a:lt2>
          <a:srgbClr val="EFDEAF"/>
        </a:lt2>
        <a:accent1>
          <a:srgbClr val="FFFFE3"/>
        </a:accent1>
        <a:accent2>
          <a:srgbClr val="BFBFA7"/>
        </a:accent2>
        <a:accent3>
          <a:srgbClr val="FBF6E5"/>
        </a:accent3>
        <a:accent4>
          <a:srgbClr val="3F1E00"/>
        </a:accent4>
        <a:accent5>
          <a:srgbClr val="FFFFEE"/>
        </a:accent5>
        <a:accent6>
          <a:srgbClr val="ABAB95"/>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9"/>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默认设计模板_8">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3285</TotalTime>
  <Words>4792</Words>
  <Application>Microsoft Office PowerPoint</Application>
  <PresentationFormat>全屏显示(16:9)</PresentationFormat>
  <Paragraphs>701</Paragraphs>
  <Slides>57</Slides>
  <Notes>0</Notes>
  <HiddenSlides>0</HiddenSlides>
  <MMClips>0</MMClips>
  <ScaleCrop>false</ScaleCrop>
  <HeadingPairs>
    <vt:vector size="6" baseType="variant">
      <vt:variant>
        <vt:lpstr>已用的字体</vt:lpstr>
      </vt:variant>
      <vt:variant>
        <vt:i4>7</vt:i4>
      </vt:variant>
      <vt:variant>
        <vt:lpstr>主题</vt:lpstr>
      </vt:variant>
      <vt:variant>
        <vt:i4>13</vt:i4>
      </vt:variant>
      <vt:variant>
        <vt:lpstr>幻灯片标题</vt:lpstr>
      </vt:variant>
      <vt:variant>
        <vt:i4>57</vt:i4>
      </vt:variant>
    </vt:vector>
  </HeadingPairs>
  <TitlesOfParts>
    <vt:vector size="77" baseType="lpstr">
      <vt:lpstr>楷体_GB2312</vt:lpstr>
      <vt:lpstr>宋体</vt:lpstr>
      <vt:lpstr>Arial</vt:lpstr>
      <vt:lpstr>Calibri</vt:lpstr>
      <vt:lpstr>Consolas</vt:lpstr>
      <vt:lpstr>Times New Roman</vt:lpstr>
      <vt:lpstr>Wingdings</vt:lpstr>
      <vt:lpstr>默认设计模板</vt:lpstr>
      <vt:lpstr>默认设计模板_2</vt:lpstr>
      <vt:lpstr>默认设计模板_3</vt:lpstr>
      <vt:lpstr>默认设计模板_4</vt:lpstr>
      <vt:lpstr>默认设计模板_5</vt:lpstr>
      <vt:lpstr>默认设计模板_6</vt:lpstr>
      <vt:lpstr>Beam</vt:lpstr>
      <vt:lpstr>默认设计模板_7</vt:lpstr>
      <vt:lpstr>默认设计模板_8</vt:lpstr>
      <vt:lpstr>Beam_2</vt:lpstr>
      <vt:lpstr>默认设计模板_9</vt:lpstr>
      <vt:lpstr>Beam_3</vt:lpstr>
      <vt:lpstr>Stream</vt:lpstr>
      <vt:lpstr>第8章 异常处理结构</vt:lpstr>
      <vt:lpstr>异常处理结构与程序调试、测试</vt:lpstr>
      <vt:lpstr>8.1 基本概念</vt:lpstr>
      <vt:lpstr>8.1 基本概念</vt:lpstr>
      <vt:lpstr>8.1 基本概念</vt:lpstr>
      <vt:lpstr>8.1  基本概念</vt:lpstr>
      <vt:lpstr>8.1  基本概念</vt:lpstr>
      <vt:lpstr>8.1  基本概念</vt:lpstr>
      <vt:lpstr>8.1  基本概念</vt:lpstr>
      <vt:lpstr>8.2 Python中的异常类</vt:lpstr>
      <vt:lpstr>8.2 Python中的异常类</vt:lpstr>
      <vt:lpstr>8.2 Python中的异常类</vt:lpstr>
      <vt:lpstr>8.2 Python中的异常类</vt:lpstr>
      <vt:lpstr>8.3.1 try...except结构</vt:lpstr>
      <vt:lpstr>8.3.1 try...except结构</vt:lpstr>
      <vt:lpstr>8.3.1 try...except结构</vt:lpstr>
      <vt:lpstr>8.3.2 try...except...else结构</vt:lpstr>
      <vt:lpstr>8.3.2 try...except...else结构</vt:lpstr>
      <vt:lpstr>8.3.3 带有多个except的try结构</vt:lpstr>
      <vt:lpstr>8.3.3 带有多个except的try结构</vt:lpstr>
      <vt:lpstr>8.3.3 带有多个except的try结构</vt:lpstr>
      <vt:lpstr>8.3.3 带有多个except的try结构</vt:lpstr>
      <vt:lpstr>8.3.4 try...except...finally结构</vt:lpstr>
      <vt:lpstr>8.3.4 try...except...finally结构</vt:lpstr>
      <vt:lpstr>8.3.4 try...except...finally结构</vt:lpstr>
      <vt:lpstr>8.3.4 try...except...finally结构</vt:lpstr>
      <vt:lpstr>8.3.4 try...except...finally结构</vt:lpstr>
      <vt:lpstr>8.3.4 try...except...finally结构</vt:lpstr>
      <vt:lpstr>8.3.4 try...except...finally结构</vt:lpstr>
      <vt:lpstr>8.3.4 try...except...finally结构</vt:lpstr>
      <vt:lpstr>8.3.5  try...except...except...else...finally结构</vt:lpstr>
      <vt:lpstr>8.3.5  try...except...except...else...finally结构</vt:lpstr>
      <vt:lpstr>8.4 断言与上下文管理</vt:lpstr>
      <vt:lpstr>8.4.1 断言</vt:lpstr>
      <vt:lpstr>8.4.1 断言</vt:lpstr>
      <vt:lpstr>8.4.2 上下文管理语句</vt:lpstr>
      <vt:lpstr>8.4.2 上下文管理</vt:lpstr>
      <vt:lpstr>8.5 使用IDLE调试代码</vt:lpstr>
      <vt:lpstr>8.5 使用IDLE调试代码</vt:lpstr>
      <vt:lpstr>8.5 使用pdb模块调试程序</vt:lpstr>
      <vt:lpstr>8.6 使用pdb模块调试程序</vt:lpstr>
      <vt:lpstr>8.6 使用pdb模块调试程序</vt:lpstr>
      <vt:lpstr>8.6 使用pdb模块调试程序</vt:lpstr>
      <vt:lpstr>8.6 使用pdb模块调试程序</vt:lpstr>
      <vt:lpstr>8.6 使用pdb模块调试程序</vt:lpstr>
      <vt:lpstr>8.6 使用pdb模块调试程序</vt:lpstr>
      <vt:lpstr>8.6 使用pdb模块调试程序</vt:lpstr>
      <vt:lpstr>8.6 使用pdb模块调试程序</vt:lpstr>
      <vt:lpstr>8.6 使用pdb模块调试程序</vt:lpstr>
      <vt:lpstr>8.8  Python单元测试</vt:lpstr>
      <vt:lpstr>8.7  Python单元测试</vt:lpstr>
      <vt:lpstr>8.7  Python单元测试</vt:lpstr>
      <vt:lpstr>8.7  Python单元测试</vt:lpstr>
      <vt:lpstr>8.8  doctest</vt:lpstr>
      <vt:lpstr>8.9  性能测试</vt:lpstr>
      <vt:lpstr>8.9  性能测试</vt:lpstr>
      <vt:lpstr>8.9  性能测试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jian su</cp:lastModifiedBy>
  <cp:revision>80</cp:revision>
  <dcterms:created xsi:type="dcterms:W3CDTF">2013-01-25T01:44:00Z</dcterms:created>
  <dcterms:modified xsi:type="dcterms:W3CDTF">2022-04-20T01:42:11Z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