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</p:sldMasterIdLst>
  <p:notesMasterIdLst>
    <p:notesMasterId r:id="rId29"/>
  </p:notesMasterIdLst>
  <p:handoutMasterIdLst>
    <p:handoutMasterId r:id="rId30"/>
  </p:handoutMasterIdLst>
  <p:sldIdLst>
    <p:sldId id="256" r:id="rId11"/>
    <p:sldId id="432" r:id="rId12"/>
    <p:sldId id="433" r:id="rId13"/>
    <p:sldId id="434" r:id="rId14"/>
    <p:sldId id="435" r:id="rId15"/>
    <p:sldId id="436" r:id="rId16"/>
    <p:sldId id="437" r:id="rId17"/>
    <p:sldId id="397" r:id="rId18"/>
    <p:sldId id="337" r:id="rId19"/>
    <p:sldId id="339" r:id="rId20"/>
    <p:sldId id="344" r:id="rId21"/>
    <p:sldId id="345" r:id="rId22"/>
    <p:sldId id="346" r:id="rId23"/>
    <p:sldId id="438" r:id="rId24"/>
    <p:sldId id="439" r:id="rId25"/>
    <p:sldId id="440" r:id="rId26"/>
    <p:sldId id="441" r:id="rId27"/>
    <p:sldId id="442" r:id="rId28"/>
  </p:sldIdLst>
  <p:sldSz cx="9144000" cy="5143500" type="screen16x9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3" d="100"/>
          <a:sy n="83" d="100"/>
        </p:scale>
        <p:origin x="800" y="60"/>
      </p:cViewPr>
      <p:guideLst>
        <p:guide orient="horz" pos="1620"/>
        <p:guide pos="28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696C064A-D61B-4B21-B757-51A9B82445B8}" type="datetimeFigureOut">
              <a:rPr 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11/10/2021</a:t>
            </a:fld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50305E07-67EA-4042-A3F6-853A8AD8D209}" type="slidenum">
              <a:rPr 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fontAlgn="base"/>
            <a:endParaRPr lang="zh-CN" altLang="en-US" sz="1200" strike="noStrike" noProof="1"/>
          </a:p>
        </p:txBody>
      </p:sp>
      <p:sp>
        <p:nvSpPr>
          <p:cNvPr id="1536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algn="r" fontAlgn="base"/>
            <a:endParaRPr lang="zh-CN" altLang="en-US" sz="1200" strike="noStrike" noProof="1"/>
          </a:p>
        </p:txBody>
      </p:sp>
      <p:sp>
        <p:nvSpPr>
          <p:cNvPr id="26628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381533" y="685800"/>
            <a:ext cx="6094934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6629" name="Rectangle 5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 dirty="0"/>
              <a:t>单击此处编辑母版文本样式</a:t>
            </a:r>
          </a:p>
          <a:p>
            <a:pPr lvl="1" indent="0"/>
            <a:r>
              <a:rPr lang="zh-CN" altLang="en-US" dirty="0"/>
              <a:t>第二级</a:t>
            </a:r>
          </a:p>
          <a:p>
            <a:pPr lvl="2" indent="0"/>
            <a:r>
              <a:rPr lang="zh-CN" altLang="en-US" dirty="0"/>
              <a:t>第三级</a:t>
            </a:r>
          </a:p>
          <a:p>
            <a:pPr lvl="3" indent="0"/>
            <a:r>
              <a:rPr lang="zh-CN" altLang="en-US" dirty="0"/>
              <a:t>第四级</a:t>
            </a:r>
          </a:p>
          <a:p>
            <a:pPr lvl="4" indent="0"/>
            <a:r>
              <a:rPr lang="zh-CN" altLang="en-US" dirty="0"/>
              <a:t>第五级</a:t>
            </a:r>
          </a:p>
        </p:txBody>
      </p:sp>
      <p:sp>
        <p:nvSpPr>
          <p:cNvPr id="1536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fontAlgn="base"/>
            <a:endParaRPr lang="en-US" altLang="x-none" sz="1200" strike="noStrike" noProof="1"/>
          </a:p>
        </p:txBody>
      </p:sp>
      <p:sp>
        <p:nvSpPr>
          <p:cNvPr id="1536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pattFill prst="pct5">
          <a:fgClr>
            <a:srgbClr val="92D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fontAlgn="base"/>
            <a:fld id="{49C3AE96-2D6F-45C6-9C8E-C27C3F4AEE37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134B5621-6A09-45C8-8921-3F913076A2AB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组合 14337"/>
          <p:cNvGrpSpPr/>
          <p:nvPr/>
        </p:nvGrpSpPr>
        <p:grpSpPr>
          <a:xfrm>
            <a:off x="0" y="0"/>
            <a:ext cx="9140825" cy="5138446"/>
            <a:chOff x="0" y="0"/>
            <a:chExt cx="5758" cy="4315"/>
          </a:xfrm>
        </p:grpSpPr>
        <p:grpSp>
          <p:nvGrpSpPr>
            <p:cNvPr id="24579" name="组合 14338"/>
            <p:cNvGrpSpPr/>
            <p:nvPr userDrawn="1"/>
          </p:nvGrpSpPr>
          <p:grpSpPr>
            <a:xfrm>
              <a:off x="1728" y="2230"/>
              <a:ext cx="4027" cy="2085"/>
              <a:chOff x="0" y="0"/>
              <a:chExt cx="4027" cy="2085"/>
            </a:xfrm>
          </p:grpSpPr>
          <p:sp>
            <p:nvSpPr>
              <p:cNvPr id="24580" name="任意多边形 14339"/>
              <p:cNvSpPr/>
              <p:nvPr/>
            </p:nvSpPr>
            <p:spPr>
              <a:xfrm>
                <a:off x="0" y="414"/>
                <a:ext cx="2882" cy="1671"/>
              </a:xfrm>
              <a:custGeom>
                <a:avLst/>
                <a:gdLst/>
                <a:ahLst/>
                <a:cxnLst/>
                <a:rect l="0" t="0" r="0" b="0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002E8B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24581" name="任意多边形 14340"/>
              <p:cNvSpPr/>
              <p:nvPr/>
            </p:nvSpPr>
            <p:spPr>
              <a:xfrm>
                <a:off x="2442" y="441"/>
                <a:ext cx="1259" cy="811"/>
              </a:xfrm>
              <a:custGeom>
                <a:avLst/>
                <a:gdLst/>
                <a:ahLst/>
                <a:cxnLst/>
                <a:rect l="0" t="0" r="0" b="0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002E8B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24582" name="任意多边形 14341"/>
              <p:cNvSpPr/>
              <p:nvPr/>
            </p:nvSpPr>
            <p:spPr>
              <a:xfrm>
                <a:off x="1172" y="1116"/>
                <a:ext cx="2849" cy="969"/>
              </a:xfrm>
              <a:custGeom>
                <a:avLst/>
                <a:gdLst/>
                <a:ahLst/>
                <a:cxnLst/>
                <a:rect l="0" t="0" r="0" b="0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A7D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24583" name="任意多边形 14342"/>
              <p:cNvSpPr/>
              <p:nvPr/>
            </p:nvSpPr>
            <p:spPr>
              <a:xfrm>
                <a:off x="1020" y="0"/>
                <a:ext cx="3007" cy="2085"/>
              </a:xfrm>
              <a:custGeom>
                <a:avLst/>
                <a:gdLst/>
                <a:ahLst/>
                <a:cxnLst/>
                <a:rect l="0" t="0" r="0" b="0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24584" name="任意多边形 14343"/>
              <p:cNvSpPr/>
              <p:nvPr/>
            </p:nvSpPr>
            <p:spPr>
              <a:xfrm>
                <a:off x="2773" y="87"/>
                <a:ext cx="1248" cy="539"/>
              </a:xfrm>
              <a:custGeom>
                <a:avLst/>
                <a:gdLst/>
                <a:ahLst/>
                <a:cxnLst/>
                <a:rect l="0" t="0" r="0" b="0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D86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</p:grpSp>
        <p:sp>
          <p:nvSpPr>
            <p:cNvPr id="24585" name="任意多边形 14344"/>
            <p:cNvSpPr/>
            <p:nvPr/>
          </p:nvSpPr>
          <p:spPr>
            <a:xfrm>
              <a:off x="3322" y="1341"/>
              <a:ext cx="1825" cy="1537"/>
            </a:xfrm>
            <a:custGeom>
              <a:avLst/>
              <a:gdLst/>
              <a:ahLst/>
              <a:cxnLst/>
              <a:rect l="0" t="0" r="0" b="0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rgbClr val="002B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4586" name="任意多边形 14345"/>
            <p:cNvSpPr/>
            <p:nvPr/>
          </p:nvSpPr>
          <p:spPr>
            <a:xfrm>
              <a:off x="0" y="0"/>
              <a:ext cx="5758" cy="1776"/>
            </a:xfrm>
            <a:custGeom>
              <a:avLst/>
              <a:gdLst/>
              <a:ahLst/>
              <a:cxnLst/>
              <a:rect l="0" t="0" r="0" b="0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</p:grpSp>
      <p:sp>
        <p:nvSpPr>
          <p:cNvPr id="14347" name="标题 14346"/>
          <p:cNvSpPr>
            <a:spLocks noGrp="1"/>
          </p:cNvSpPr>
          <p:nvPr>
            <p:ph type="ctrTitle" sz="quarter"/>
          </p:nvPr>
        </p:nvSpPr>
        <p:spPr>
          <a:xfrm>
            <a:off x="685800" y="1302772"/>
            <a:ext cx="7772400" cy="144090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sz="4500"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4348" name="副标题 14347"/>
          <p:cNvSpPr>
            <a:spLocks noGrp="1"/>
          </p:cNvSpPr>
          <p:nvPr>
            <p:ph type="subTitle" sz="quarter" idx="1"/>
          </p:nvPr>
        </p:nvSpPr>
        <p:spPr>
          <a:xfrm>
            <a:off x="1371600" y="2915160"/>
            <a:ext cx="6400800" cy="131468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kern="1200"/>
            </a:lvl1pPr>
            <a:lvl2pPr marL="342900" lvl="1" indent="-342900" algn="ctr">
              <a:buNone/>
              <a:defRPr kern="1200"/>
            </a:lvl2pPr>
            <a:lvl3pPr marL="685800" lvl="2" indent="-685800" algn="ctr">
              <a:buNone/>
              <a:defRPr kern="1200"/>
            </a:lvl3pPr>
            <a:lvl4pPr marL="1028700" lvl="3" indent="-1028700" algn="ctr">
              <a:buNone/>
              <a:defRPr kern="1200"/>
            </a:lvl4pPr>
            <a:lvl5pPr marL="1371600" lvl="4" indent="-13716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14349" name="日期占位符 14348"/>
          <p:cNvSpPr>
            <a:spLocks noGrp="1"/>
          </p:cNvSpPr>
          <p:nvPr>
            <p:ph type="dt" sz="quarter" idx="2"/>
          </p:nvPr>
        </p:nvSpPr>
        <p:spPr>
          <a:xfrm>
            <a:off x="457200" y="4687120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fontAlgn="base"/>
            <a:fld id="{2200BCDA-CEAB-4464-A4B9-626B9420BFD2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14350" name="页脚占位符 14349"/>
          <p:cNvSpPr>
            <a:spLocks noGrp="1"/>
          </p:cNvSpPr>
          <p:nvPr>
            <p:ph type="ftr" sz="quarter" idx="3"/>
          </p:nvPr>
        </p:nvSpPr>
        <p:spPr>
          <a:xfrm>
            <a:off x="3124200" y="4689501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fontAlgn="base"/>
            <a:endParaRPr lang="en-US" altLang="x-none" strike="noStrike" noProof="1"/>
          </a:p>
        </p:txBody>
      </p:sp>
      <p:sp>
        <p:nvSpPr>
          <p:cNvPr id="14351" name="灯片编号占位符 14350"/>
          <p:cNvSpPr>
            <a:spLocks noGrp="1"/>
          </p:cNvSpPr>
          <p:nvPr>
            <p:ph type="sldNum" sz="quarter" idx="4"/>
          </p:nvPr>
        </p:nvSpPr>
        <p:spPr>
          <a:xfrm>
            <a:off x="6553200" y="4691883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295C50A8-B75E-49DB-A0B6-29EEDD317D5E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7350E540-D876-448E-8E9C-6BE4B014E609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EE5C38B3-410E-4F69-909D-7D507DCBE646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262BC45E-A7FB-434A-83B9-E46916E4B0F1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3F9618B8-3082-4434-B1F5-84D8DBE94829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FAA603D7-9F5C-44F0-874C-B678670C6EDA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7FED38B2-BCF4-4807-9850-AF500CB8B86C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5683C6AB-6E22-4347-AA32-088A876EF5F0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729EFDE2-B8CA-410C-9C65-2EC8AA4F79CF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2F95724D-ECFD-4C49-BF61-209033F0979D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619D88A8-1693-435F-8E23-822589616319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58FE9133-964D-49B2-9066-6E5F557A40CE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84F42C9-EF33-41C5-BE9B-0A89EE8747B2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3F8CB62E-DF7B-47DB-93EB-1B095265ADA3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37E0F06F-7EEE-4AD3-89C6-526B84BC1FEF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8CFCCDAC-59BC-4499-9E89-6F7B4977ED93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258D7920-B462-4A69-9072-B293E6E7524F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1D282D6A-E633-42A8-B3C2-5DB25328043D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229E7BEB-42F9-40FB-A930-83000F2F6425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7"/>
          <p:cNvCxnSpPr/>
          <p:nvPr userDrawn="1"/>
        </p:nvCxnSpPr>
        <p:spPr>
          <a:xfrm>
            <a:off x="211138" y="742604"/>
            <a:ext cx="0" cy="3322425"/>
          </a:xfrm>
          <a:prstGeom prst="line">
            <a:avLst/>
          </a:prstGeom>
          <a:ln w="28575" cmpd="sng">
            <a:solidFill>
              <a:srgbClr val="002060"/>
            </a:solidFill>
            <a:prstDash val="solid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6"/>
          <p:cNvCxnSpPr/>
          <p:nvPr userDrawn="1"/>
        </p:nvCxnSpPr>
        <p:spPr>
          <a:xfrm>
            <a:off x="44450" y="1001491"/>
            <a:ext cx="8286750" cy="0"/>
          </a:xfrm>
          <a:prstGeom prst="line">
            <a:avLst/>
          </a:prstGeom>
          <a:ln w="28575" cmpd="sng">
            <a:solidFill>
              <a:schemeClr val="accent6"/>
            </a:solidFill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0" y="2382"/>
            <a:ext cx="9124950" cy="918847"/>
          </a:xfrm>
          <a:gradFill>
            <a:gsLst>
              <a:gs pos="0">
                <a:srgbClr val="00B0F0"/>
              </a:gs>
              <a:gs pos="3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/>
          <a:lstStyle>
            <a:lvl1pPr algn="l"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fontAlgn="base"/>
            <a:fld id="{A3633435-9779-41E9-B724-432BDAF362D0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EF4DC595-B3F8-43BF-9A64-E1F6BCDDA160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7E038C94-7702-484E-A2DB-414052C153EB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154E6AEE-8771-4BF7-BF12-23D9C73C7004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A3008DC8-9D10-4639-A2D6-14D8F429A698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88BC647E-009B-4A80-99DF-FFF9CE47229F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94B140E2-D49F-4F33-89C3-5B1A57325C20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2850A3B7-70AA-41E2-8C04-45FBC5425592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5B8C7DCC-F6DF-4841-B07F-85650056E467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756294B9-EA60-437D-B9EF-5F09847412B3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15C65A7E-D99A-4A7C-A15E-6CA3235BF241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DDCBB5B5-36E8-43B3-9133-F087617C17E9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E6C48D1-7104-49F8-98DA-4CACB77EEFA7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46B8846D-3634-4FAF-8A33-8900EC355572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DF136D8C-BCC7-46C8-8166-E41A44DB77D5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ECD7F113-9488-421F-B9AE-5D56F79CF745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5121"/>
          <p:cNvGrpSpPr/>
          <p:nvPr/>
        </p:nvGrpSpPr>
        <p:grpSpPr>
          <a:xfrm>
            <a:off x="0" y="0"/>
            <a:ext cx="9144000" cy="5143209"/>
            <a:chOff x="0" y="0"/>
            <a:chExt cx="5760" cy="4319"/>
          </a:xfrm>
        </p:grpSpPr>
        <p:sp>
          <p:nvSpPr>
            <p:cNvPr id="13315" name="任意多边形 5122"/>
            <p:cNvSpPr/>
            <p:nvPr/>
          </p:nvSpPr>
          <p:spPr>
            <a:xfrm>
              <a:off x="0" y="12"/>
              <a:ext cx="5758" cy="3273"/>
            </a:xfrm>
            <a:custGeom>
              <a:avLst/>
              <a:gdLst/>
              <a:ahLst/>
              <a:cxnLst/>
              <a:rect l="0" t="0" r="0" b="0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rgbClr val="00005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16" name="任意多边形 5123"/>
            <p:cNvSpPr/>
            <p:nvPr/>
          </p:nvSpPr>
          <p:spPr>
            <a:xfrm>
              <a:off x="149" y="0"/>
              <a:ext cx="5609" cy="3243"/>
            </a:xfrm>
            <a:custGeom>
              <a:avLst/>
              <a:gdLst/>
              <a:ahLst/>
              <a:cxnLst/>
              <a:rect l="0" t="0" r="0" b="0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17" name="任意多边形 5124"/>
            <p:cNvSpPr/>
            <p:nvPr/>
          </p:nvSpPr>
          <p:spPr>
            <a:xfrm>
              <a:off x="0" y="3433"/>
              <a:ext cx="4038" cy="191"/>
            </a:xfrm>
            <a:custGeom>
              <a:avLst/>
              <a:gdLst/>
              <a:ahLst/>
              <a:cxnLst/>
              <a:rect l="0" t="0" r="0" b="0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18" name="任意多边形 5125"/>
            <p:cNvSpPr/>
            <p:nvPr/>
          </p:nvSpPr>
          <p:spPr>
            <a:xfrm>
              <a:off x="4038" y="3577"/>
              <a:ext cx="1720" cy="65"/>
            </a:xfrm>
            <a:custGeom>
              <a:avLst/>
              <a:gdLst/>
              <a:ahLst/>
              <a:cxnLst/>
              <a:rect l="0" t="0" r="0" b="0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19" name="任意多边形 5126"/>
            <p:cNvSpPr/>
            <p:nvPr/>
          </p:nvSpPr>
          <p:spPr>
            <a:xfrm>
              <a:off x="0" y="3726"/>
              <a:ext cx="4784" cy="329"/>
            </a:xfrm>
            <a:custGeom>
              <a:avLst/>
              <a:gdLst/>
              <a:ahLst/>
              <a:cxnLst/>
              <a:rect l="0" t="0" r="0" b="0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rgbClr val="00007D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20" name="任意多边形 5127"/>
            <p:cNvSpPr/>
            <p:nvPr/>
          </p:nvSpPr>
          <p:spPr>
            <a:xfrm>
              <a:off x="4784" y="3702"/>
              <a:ext cx="974" cy="101"/>
            </a:xfrm>
            <a:custGeom>
              <a:avLst/>
              <a:gdLst/>
              <a:ahLst/>
              <a:cxnLst/>
              <a:rect l="0" t="0" r="0" b="0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21" name="任意多边形 5128"/>
            <p:cNvSpPr/>
            <p:nvPr/>
          </p:nvSpPr>
          <p:spPr>
            <a:xfrm>
              <a:off x="3619" y="3815"/>
              <a:ext cx="2139" cy="198"/>
            </a:xfrm>
            <a:custGeom>
              <a:avLst/>
              <a:gdLst/>
              <a:ahLst/>
              <a:cxnLst/>
              <a:rect l="0" t="0" r="0" b="0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22" name="任意多边形 5129"/>
            <p:cNvSpPr/>
            <p:nvPr/>
          </p:nvSpPr>
          <p:spPr>
            <a:xfrm>
              <a:off x="0" y="3971"/>
              <a:ext cx="3619" cy="348"/>
            </a:xfrm>
            <a:custGeom>
              <a:avLst/>
              <a:gdLst/>
              <a:ahLst/>
              <a:cxnLst/>
              <a:rect l="0" t="0" r="0" b="0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23" name="任意多边形 5130"/>
            <p:cNvSpPr/>
            <p:nvPr/>
          </p:nvSpPr>
          <p:spPr>
            <a:xfrm>
              <a:off x="2097" y="4043"/>
              <a:ext cx="2514" cy="276"/>
            </a:xfrm>
            <a:custGeom>
              <a:avLst/>
              <a:gdLst/>
              <a:ahLst/>
              <a:cxnLst/>
              <a:rect l="0" t="0" r="0" b="0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24" name="任意多边形 5131"/>
            <p:cNvSpPr/>
            <p:nvPr/>
          </p:nvSpPr>
          <p:spPr>
            <a:xfrm>
              <a:off x="4354" y="3869"/>
              <a:ext cx="1404" cy="378"/>
            </a:xfrm>
            <a:custGeom>
              <a:avLst/>
              <a:gdLst/>
              <a:ahLst/>
              <a:cxnLst/>
              <a:rect l="0" t="0" r="0" b="0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8089C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25" name="任意多边形 5132"/>
            <p:cNvSpPr/>
            <p:nvPr/>
          </p:nvSpPr>
          <p:spPr>
            <a:xfrm>
              <a:off x="5030" y="3151"/>
              <a:ext cx="728" cy="240"/>
            </a:xfrm>
            <a:custGeom>
              <a:avLst/>
              <a:gdLst/>
              <a:ahLst/>
              <a:cxnLst/>
              <a:rect l="0" t="0" r="0" b="0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26" name="任意多边形 5133"/>
            <p:cNvSpPr/>
            <p:nvPr/>
          </p:nvSpPr>
          <p:spPr>
            <a:xfrm>
              <a:off x="0" y="1486"/>
              <a:ext cx="5030" cy="1671"/>
            </a:xfrm>
            <a:custGeom>
              <a:avLst/>
              <a:gdLst/>
              <a:ahLst/>
              <a:cxnLst/>
              <a:rect l="0" t="0" r="0" b="0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0053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27" name="任意多边形 5134"/>
            <p:cNvSpPr/>
            <p:nvPr/>
          </p:nvSpPr>
          <p:spPr>
            <a:xfrm>
              <a:off x="5030" y="3049"/>
              <a:ext cx="728" cy="318"/>
            </a:xfrm>
            <a:custGeom>
              <a:avLst/>
              <a:gdLst/>
              <a:ahLst/>
              <a:cxnLst/>
              <a:rect l="0" t="0" r="0" b="0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28" name="任意多边形 5135"/>
            <p:cNvSpPr/>
            <p:nvPr/>
          </p:nvSpPr>
          <p:spPr>
            <a:xfrm>
              <a:off x="0" y="916"/>
              <a:ext cx="5030" cy="2187"/>
            </a:xfrm>
            <a:custGeom>
              <a:avLst/>
              <a:gdLst/>
              <a:ahLst/>
              <a:cxnLst/>
              <a:rect l="0" t="0" r="0" b="0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29" name="任意多边形 5136"/>
            <p:cNvSpPr/>
            <p:nvPr/>
          </p:nvSpPr>
          <p:spPr>
            <a:xfrm>
              <a:off x="2294" y="0"/>
              <a:ext cx="3159" cy="2725"/>
            </a:xfrm>
            <a:custGeom>
              <a:avLst/>
              <a:gdLst/>
              <a:ahLst/>
              <a:cxnLst/>
              <a:rect l="0" t="0" r="0" b="0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B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30" name="任意多边形 5137"/>
            <p:cNvSpPr/>
            <p:nvPr/>
          </p:nvSpPr>
          <p:spPr>
            <a:xfrm>
              <a:off x="5435" y="2702"/>
              <a:ext cx="323" cy="299"/>
            </a:xfrm>
            <a:custGeom>
              <a:avLst/>
              <a:gdLst/>
              <a:ahLst/>
              <a:cxnLst/>
              <a:rect l="0" t="0" r="0" b="0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F0F9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31" name="任意多边形 5138"/>
            <p:cNvSpPr/>
            <p:nvPr/>
          </p:nvSpPr>
          <p:spPr>
            <a:xfrm>
              <a:off x="5477" y="2588"/>
              <a:ext cx="281" cy="335"/>
            </a:xfrm>
            <a:custGeom>
              <a:avLst/>
              <a:gdLst/>
              <a:ahLst/>
              <a:cxnLst/>
              <a:rect l="0" t="0" r="0" b="0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32" name="任意多边形 5139"/>
            <p:cNvSpPr/>
            <p:nvPr/>
          </p:nvSpPr>
          <p:spPr>
            <a:xfrm>
              <a:off x="2454" y="0"/>
              <a:ext cx="3119" cy="2678"/>
            </a:xfrm>
            <a:custGeom>
              <a:avLst/>
              <a:gdLst/>
              <a:ahLst/>
              <a:cxnLst/>
              <a:rect l="0" t="0" r="0" b="0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7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33" name="任意多边形 5140"/>
            <p:cNvSpPr/>
            <p:nvPr/>
          </p:nvSpPr>
          <p:spPr>
            <a:xfrm>
              <a:off x="5626" y="2534"/>
              <a:ext cx="132" cy="132"/>
            </a:xfrm>
            <a:custGeom>
              <a:avLst/>
              <a:gdLst/>
              <a:ahLst/>
              <a:cxnLst/>
              <a:rect l="0" t="0" r="0" b="0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34" name="任意多边形 5141"/>
            <p:cNvSpPr/>
            <p:nvPr/>
          </p:nvSpPr>
          <p:spPr>
            <a:xfrm>
              <a:off x="3112" y="0"/>
              <a:ext cx="2514" cy="2534"/>
            </a:xfrm>
            <a:custGeom>
              <a:avLst/>
              <a:gdLst/>
              <a:ahLst/>
              <a:cxnLst/>
              <a:rect l="0" t="0" r="0" b="0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35" name="任意多边形 5142"/>
            <p:cNvSpPr/>
            <p:nvPr/>
          </p:nvSpPr>
          <p:spPr>
            <a:xfrm>
              <a:off x="3488" y="0"/>
              <a:ext cx="2198" cy="2480"/>
            </a:xfrm>
            <a:custGeom>
              <a:avLst/>
              <a:gdLst/>
              <a:ahLst/>
              <a:cxnLst/>
              <a:rect l="0" t="0" r="0" b="0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36" name="任意多边形 5143"/>
            <p:cNvSpPr/>
            <p:nvPr/>
          </p:nvSpPr>
          <p:spPr>
            <a:xfrm>
              <a:off x="5674" y="2474"/>
              <a:ext cx="84" cy="96"/>
            </a:xfrm>
            <a:custGeom>
              <a:avLst/>
              <a:gdLst/>
              <a:ahLst/>
              <a:cxnLst/>
              <a:rect l="0" t="0" r="0" b="0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1717A2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37" name="任意多边形 5144"/>
            <p:cNvSpPr/>
            <p:nvPr/>
          </p:nvSpPr>
          <p:spPr>
            <a:xfrm>
              <a:off x="5603" y="850"/>
              <a:ext cx="155" cy="516"/>
            </a:xfrm>
            <a:custGeom>
              <a:avLst/>
              <a:gdLst/>
              <a:ahLst/>
              <a:cxnLst/>
              <a:rect l="0" t="0" r="0" b="0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38" name="任意多边形 5145"/>
            <p:cNvSpPr/>
            <p:nvPr/>
          </p:nvSpPr>
          <p:spPr>
            <a:xfrm>
              <a:off x="5107" y="0"/>
              <a:ext cx="573" cy="1042"/>
            </a:xfrm>
            <a:custGeom>
              <a:avLst/>
              <a:gdLst/>
              <a:ahLst/>
              <a:cxnLst/>
              <a:rect l="0" t="0" r="0" b="0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39" name="任意多边形 5146"/>
            <p:cNvSpPr/>
            <p:nvPr/>
          </p:nvSpPr>
          <p:spPr>
            <a:xfrm>
              <a:off x="5411" y="0"/>
              <a:ext cx="341" cy="796"/>
            </a:xfrm>
            <a:custGeom>
              <a:avLst/>
              <a:gdLst/>
              <a:ahLst/>
              <a:cxnLst/>
              <a:rect l="0" t="0" r="0" b="0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9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40" name="任意多边形 5147"/>
            <p:cNvSpPr/>
            <p:nvPr/>
          </p:nvSpPr>
          <p:spPr>
            <a:xfrm>
              <a:off x="5698" y="653"/>
              <a:ext cx="60" cy="311"/>
            </a:xfrm>
            <a:custGeom>
              <a:avLst/>
              <a:gdLst/>
              <a:ahLst/>
              <a:cxnLst/>
              <a:rect l="0" t="0" r="0" b="0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41" name="任意多边形 5148"/>
            <p:cNvSpPr/>
            <p:nvPr/>
          </p:nvSpPr>
          <p:spPr>
            <a:xfrm>
              <a:off x="2" y="1601"/>
              <a:ext cx="5752" cy="1864"/>
            </a:xfrm>
            <a:custGeom>
              <a:avLst/>
              <a:gdLst/>
              <a:ahLst/>
              <a:cxnLst/>
              <a:rect l="0" t="0" r="0" b="0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42" name="任意多边形 5149"/>
            <p:cNvSpPr/>
            <p:nvPr/>
          </p:nvSpPr>
          <p:spPr>
            <a:xfrm>
              <a:off x="5754" y="3483"/>
              <a:ext cx="6" cy="6"/>
            </a:xfrm>
            <a:custGeom>
              <a:avLst/>
              <a:gdLst/>
              <a:ahLst/>
              <a:cxnLst/>
              <a:rect l="0" t="0" r="0" b="0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43" name="任意多边形 5150"/>
            <p:cNvSpPr/>
            <p:nvPr/>
          </p:nvSpPr>
          <p:spPr>
            <a:xfrm>
              <a:off x="2" y="2152"/>
              <a:ext cx="5752" cy="1337"/>
            </a:xfrm>
            <a:custGeom>
              <a:avLst/>
              <a:gdLst/>
              <a:ahLst/>
              <a:cxnLst/>
              <a:rect l="0" t="0" r="0" b="0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44" name="任意多边形 5151"/>
            <p:cNvSpPr/>
            <p:nvPr/>
          </p:nvSpPr>
          <p:spPr>
            <a:xfrm>
              <a:off x="2" y="3177"/>
              <a:ext cx="5752" cy="414"/>
            </a:xfrm>
            <a:custGeom>
              <a:avLst/>
              <a:gdLst/>
              <a:ahLst/>
              <a:cxnLst/>
              <a:rect l="0" t="0" r="0" b="0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45" name="任意多边形 5152"/>
            <p:cNvSpPr/>
            <p:nvPr/>
          </p:nvSpPr>
          <p:spPr>
            <a:xfrm>
              <a:off x="1297" y="0"/>
              <a:ext cx="4457" cy="3177"/>
            </a:xfrm>
            <a:custGeom>
              <a:avLst/>
              <a:gdLst/>
              <a:ahLst/>
              <a:cxnLst/>
              <a:rect l="0" t="0" r="0" b="0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A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46" name="任意多边形 5153"/>
            <p:cNvSpPr/>
            <p:nvPr/>
          </p:nvSpPr>
          <p:spPr>
            <a:xfrm>
              <a:off x="3321" y="0"/>
              <a:ext cx="2433" cy="2614"/>
            </a:xfrm>
            <a:custGeom>
              <a:avLst/>
              <a:gdLst/>
              <a:ahLst/>
              <a:cxnLst/>
              <a:rect l="0" t="0" r="0" b="0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47" name="任意多边形 5154"/>
            <p:cNvSpPr/>
            <p:nvPr/>
          </p:nvSpPr>
          <p:spPr>
            <a:xfrm>
              <a:off x="3950" y="0"/>
              <a:ext cx="1804" cy="2464"/>
            </a:xfrm>
            <a:custGeom>
              <a:avLst/>
              <a:gdLst/>
              <a:ahLst/>
              <a:cxnLst/>
              <a:rect l="0" t="0" r="0" b="0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48" name="任意多边形 5155"/>
            <p:cNvSpPr/>
            <p:nvPr/>
          </p:nvSpPr>
          <p:spPr>
            <a:xfrm>
              <a:off x="4519" y="0"/>
              <a:ext cx="1235" cy="2074"/>
            </a:xfrm>
            <a:custGeom>
              <a:avLst/>
              <a:gdLst/>
              <a:ahLst/>
              <a:cxnLst/>
              <a:rect l="0" t="0" r="0" b="0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8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49" name="任意多边形 5156"/>
            <p:cNvSpPr/>
            <p:nvPr/>
          </p:nvSpPr>
          <p:spPr>
            <a:xfrm>
              <a:off x="4694" y="0"/>
              <a:ext cx="1060" cy="1936"/>
            </a:xfrm>
            <a:custGeom>
              <a:avLst/>
              <a:gdLst/>
              <a:ahLst/>
              <a:cxnLst/>
              <a:rect l="0" t="0" r="0" b="0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50" name="任意多边形 5157"/>
            <p:cNvSpPr/>
            <p:nvPr/>
          </p:nvSpPr>
          <p:spPr>
            <a:xfrm>
              <a:off x="4981" y="0"/>
              <a:ext cx="773" cy="1487"/>
            </a:xfrm>
            <a:custGeom>
              <a:avLst/>
              <a:gdLst/>
              <a:ahLst/>
              <a:cxnLst/>
              <a:rect l="0" t="0" r="0" b="0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rgbClr val="00007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grpSp>
          <p:nvGrpSpPr>
            <p:cNvPr id="13351" name="组合 5158"/>
            <p:cNvGrpSpPr/>
            <p:nvPr userDrawn="1"/>
          </p:nvGrpSpPr>
          <p:grpSpPr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13352" name="任意多边形 5159"/>
              <p:cNvSpPr/>
              <p:nvPr/>
            </p:nvSpPr>
            <p:spPr>
              <a:xfrm>
                <a:off x="0" y="0"/>
                <a:ext cx="3670" cy="1313"/>
              </a:xfrm>
              <a:custGeom>
                <a:avLst/>
                <a:gdLst/>
                <a:ahLst/>
                <a:cxnLst/>
                <a:rect l="0" t="0" r="0" b="0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F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13353" name="任意多边形 5160"/>
              <p:cNvSpPr/>
              <p:nvPr/>
            </p:nvSpPr>
            <p:spPr>
              <a:xfrm>
                <a:off x="3646" y="1163"/>
                <a:ext cx="2112" cy="695"/>
              </a:xfrm>
              <a:custGeom>
                <a:avLst/>
                <a:gdLst/>
                <a:ahLst/>
                <a:cxnLst/>
                <a:rect l="0" t="0" r="0" b="0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1717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</p:grpSp>
      </p:grpSp>
      <p:sp>
        <p:nvSpPr>
          <p:cNvPr id="5162" name="标题 5161"/>
          <p:cNvSpPr>
            <a:spLocks noGrp="1"/>
          </p:cNvSpPr>
          <p:nvPr>
            <p:ph type="ctrTitle" sz="quarter"/>
          </p:nvPr>
        </p:nvSpPr>
        <p:spPr>
          <a:xfrm>
            <a:off x="457200" y="1200360"/>
            <a:ext cx="8229600" cy="13718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sz="3600"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5163" name="副标题 5162"/>
          <p:cNvSpPr>
            <a:spLocks noGrp="1"/>
          </p:cNvSpPr>
          <p:nvPr>
            <p:ph type="subTitle" sz="quarter" idx="1"/>
          </p:nvPr>
        </p:nvSpPr>
        <p:spPr>
          <a:xfrm>
            <a:off x="1371600" y="2915160"/>
            <a:ext cx="6400800" cy="131468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sz="2700" kern="1200"/>
            </a:lvl1pPr>
            <a:lvl2pPr marL="342900" lvl="1" indent="-342900" algn="ctr">
              <a:buNone/>
              <a:defRPr sz="2700" kern="1200"/>
            </a:lvl2pPr>
            <a:lvl3pPr marL="685800" lvl="2" indent="-685800" algn="ctr">
              <a:buNone/>
              <a:defRPr sz="2700" kern="1200"/>
            </a:lvl3pPr>
            <a:lvl4pPr marL="1028700" lvl="3" indent="-1028700" algn="ctr">
              <a:buNone/>
              <a:defRPr sz="2700" kern="1200"/>
            </a:lvl4pPr>
            <a:lvl5pPr marL="1371600" lvl="4" indent="-1371600" algn="ctr">
              <a:buNone/>
              <a:defRPr sz="2700"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5164" name="日期占位符 5163"/>
          <p:cNvSpPr>
            <a:spLocks noGrp="1"/>
          </p:cNvSpPr>
          <p:nvPr>
            <p:ph type="dt" sz="quarter" idx="2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04FD55BE-2227-4695-9B74-E69DED324E0E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5165" name="页脚占位符 5164"/>
          <p:cNvSpPr>
            <a:spLocks noGrp="1"/>
          </p:cNvSpPr>
          <p:nvPr>
            <p:ph type="ftr" sz="quarter" idx="3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endParaRPr lang="en-US" altLang="x-none" strike="noStrike" noProof="1"/>
          </a:p>
        </p:txBody>
      </p:sp>
      <p:sp>
        <p:nvSpPr>
          <p:cNvPr id="5166" name="灯片编号占位符 5165"/>
          <p:cNvSpPr>
            <a:spLocks noGrp="1"/>
          </p:cNvSpPr>
          <p:nvPr>
            <p:ph type="sldNum" sz="quarter" idx="4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D1E067F9-BE23-4D5B-8F21-BACC453785F0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>
                <a:effectLst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57716001-13D4-442C-92DC-5D820EDA938E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8638"/>
          </a:xfrm>
        </p:spPr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8638"/>
          </a:xfrm>
        </p:spPr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038874D6-A120-485A-BE54-BA9035261FA5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1575">
                <a:effectLst/>
              </a:defRPr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1575">
                <a:effectLst/>
              </a:defRPr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ABB43850-33B5-4268-948C-CEAFC5033C6F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5CBB568D-0EDC-46F7-AC85-37041478D990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954135C7-293B-458B-BB39-140A5190ED97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2B471760-911A-4204-BB4B-35B94227176B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>
                <a:effectLst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>
                <a:effectLst/>
              </a:defRPr>
            </a:lvl1pPr>
            <a:lvl2pPr>
              <a:defRPr sz="1575">
                <a:effectLst/>
              </a:defRPr>
            </a:lvl2pPr>
            <a:lvl3pPr>
              <a:defRPr sz="1350">
                <a:effectLst/>
              </a:defRPr>
            </a:lvl3pPr>
            <a:lvl4pPr>
              <a:defRPr sz="1125">
                <a:effectLst/>
              </a:defRPr>
            </a:lvl4pPr>
            <a:lvl5pPr>
              <a:defRPr sz="1125">
                <a:effectLst/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>
                <a:effectLst/>
              </a:defRPr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8E1CE523-ADB6-4FF4-B180-109D59BEA260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>
                <a:effectLst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>
                <a:effectLst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>
                <a:effectLst/>
              </a:defRPr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5F6FF011-E67E-4535-A3C6-905FBFC31E77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86C6A275-48D0-470B-BF11-C5BFAF3246D0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8396"/>
            <a:ext cx="2057400" cy="4390602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8396"/>
            <a:ext cx="6052930" cy="4390602"/>
          </a:xfrm>
        </p:spPr>
        <p:txBody>
          <a:bodyPr vert="eaVert"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438D8F3E-39B6-4D2E-8E3E-E97B46CE7160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08C2E144-B884-432D-931D-244843E2B31A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7D3ADE42-22C8-4C25-B6F4-F9FB96657223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A0EE7D3D-7537-4E51-B5E9-CCB534E7C841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47F93C6D-65A5-4C28-8CAA-BD422A6DEC18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6F2F6EC8-960E-473D-B095-F7156B59063E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06DAF4EB-4ECB-4691-A1C4-041E53D13F8B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D7D7F98F-AD8F-4454-B03B-673078765997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100C2E38-515C-44B2-8381-13B5EA612544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3FBB6F89-1B70-4B6F-9366-ED3A4AC5957B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7E7AF9E2-513A-4137-A2BF-7A6179DD6193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C98B5265-5B35-4B9C-8EE5-9742AC8FE35B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A400BFA0-F1B8-447A-AA9A-128B95891966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FFF19D97-ED72-43BF-981F-D699A2FA95CF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01278C96-4359-43FD-BD74-16AA5DB9F1C0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D17190BB-217C-40E2-966C-BF0B554B7D6D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393EDAE-29CD-4D25-9E30-1E235CDB7028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C9542514-6191-43DC-B4EC-201EC872AD04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49BBEE87-0AFA-4509-AC3C-7BA45F92879E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76EA3815-FBA7-439E-889F-9F752D6FF762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8D49F40B-D149-47CB-AF36-DA2D011628BC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F859F5EC-8703-4301-9792-96BAA98E4734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F2918A2C-649A-4BF0-A5EA-3B96C5CBCC6A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E55B0E74-2F20-4030-9EEF-BC480ABB09EA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84BB168F-9E2C-4E93-A3C5-BDA47A038A99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组合 9217"/>
          <p:cNvGrpSpPr/>
          <p:nvPr/>
        </p:nvGrpSpPr>
        <p:grpSpPr>
          <a:xfrm>
            <a:off x="0" y="0"/>
            <a:ext cx="9144000" cy="5143209"/>
            <a:chOff x="0" y="0"/>
            <a:chExt cx="5760" cy="4319"/>
          </a:xfrm>
        </p:grpSpPr>
        <p:sp>
          <p:nvSpPr>
            <p:cNvPr id="22531" name="任意多边形 9218"/>
            <p:cNvSpPr/>
            <p:nvPr/>
          </p:nvSpPr>
          <p:spPr>
            <a:xfrm>
              <a:off x="0" y="12"/>
              <a:ext cx="5758" cy="3273"/>
            </a:xfrm>
            <a:custGeom>
              <a:avLst/>
              <a:gdLst/>
              <a:ahLst/>
              <a:cxnLst/>
              <a:rect l="0" t="0" r="0" b="0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rgbClr val="00005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32" name="任意多边形 9219"/>
            <p:cNvSpPr/>
            <p:nvPr/>
          </p:nvSpPr>
          <p:spPr>
            <a:xfrm>
              <a:off x="149" y="0"/>
              <a:ext cx="5609" cy="3243"/>
            </a:xfrm>
            <a:custGeom>
              <a:avLst/>
              <a:gdLst/>
              <a:ahLst/>
              <a:cxnLst/>
              <a:rect l="0" t="0" r="0" b="0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33" name="任意多边形 9220"/>
            <p:cNvSpPr/>
            <p:nvPr/>
          </p:nvSpPr>
          <p:spPr>
            <a:xfrm>
              <a:off x="0" y="3433"/>
              <a:ext cx="4038" cy="191"/>
            </a:xfrm>
            <a:custGeom>
              <a:avLst/>
              <a:gdLst/>
              <a:ahLst/>
              <a:cxnLst/>
              <a:rect l="0" t="0" r="0" b="0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34" name="任意多边形 9221"/>
            <p:cNvSpPr/>
            <p:nvPr/>
          </p:nvSpPr>
          <p:spPr>
            <a:xfrm>
              <a:off x="4038" y="3577"/>
              <a:ext cx="1720" cy="65"/>
            </a:xfrm>
            <a:custGeom>
              <a:avLst/>
              <a:gdLst/>
              <a:ahLst/>
              <a:cxnLst/>
              <a:rect l="0" t="0" r="0" b="0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35" name="任意多边形 9222"/>
            <p:cNvSpPr/>
            <p:nvPr/>
          </p:nvSpPr>
          <p:spPr>
            <a:xfrm>
              <a:off x="0" y="3726"/>
              <a:ext cx="4784" cy="329"/>
            </a:xfrm>
            <a:custGeom>
              <a:avLst/>
              <a:gdLst/>
              <a:ahLst/>
              <a:cxnLst/>
              <a:rect l="0" t="0" r="0" b="0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rgbClr val="00007D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36" name="任意多边形 9223"/>
            <p:cNvSpPr/>
            <p:nvPr/>
          </p:nvSpPr>
          <p:spPr>
            <a:xfrm>
              <a:off x="4784" y="3702"/>
              <a:ext cx="974" cy="101"/>
            </a:xfrm>
            <a:custGeom>
              <a:avLst/>
              <a:gdLst/>
              <a:ahLst/>
              <a:cxnLst/>
              <a:rect l="0" t="0" r="0" b="0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37" name="任意多边形 9224"/>
            <p:cNvSpPr/>
            <p:nvPr/>
          </p:nvSpPr>
          <p:spPr>
            <a:xfrm>
              <a:off x="3619" y="3815"/>
              <a:ext cx="2139" cy="198"/>
            </a:xfrm>
            <a:custGeom>
              <a:avLst/>
              <a:gdLst/>
              <a:ahLst/>
              <a:cxnLst/>
              <a:rect l="0" t="0" r="0" b="0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38" name="任意多边形 9225"/>
            <p:cNvSpPr/>
            <p:nvPr/>
          </p:nvSpPr>
          <p:spPr>
            <a:xfrm>
              <a:off x="0" y="3971"/>
              <a:ext cx="3619" cy="348"/>
            </a:xfrm>
            <a:custGeom>
              <a:avLst/>
              <a:gdLst/>
              <a:ahLst/>
              <a:cxnLst/>
              <a:rect l="0" t="0" r="0" b="0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39" name="任意多边形 9226"/>
            <p:cNvSpPr/>
            <p:nvPr/>
          </p:nvSpPr>
          <p:spPr>
            <a:xfrm>
              <a:off x="2097" y="4043"/>
              <a:ext cx="2514" cy="276"/>
            </a:xfrm>
            <a:custGeom>
              <a:avLst/>
              <a:gdLst/>
              <a:ahLst/>
              <a:cxnLst/>
              <a:rect l="0" t="0" r="0" b="0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40" name="任意多边形 9227"/>
            <p:cNvSpPr/>
            <p:nvPr/>
          </p:nvSpPr>
          <p:spPr>
            <a:xfrm>
              <a:off x="4354" y="3869"/>
              <a:ext cx="1404" cy="378"/>
            </a:xfrm>
            <a:custGeom>
              <a:avLst/>
              <a:gdLst/>
              <a:ahLst/>
              <a:cxnLst/>
              <a:rect l="0" t="0" r="0" b="0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8089C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41" name="任意多边形 9228"/>
            <p:cNvSpPr/>
            <p:nvPr/>
          </p:nvSpPr>
          <p:spPr>
            <a:xfrm>
              <a:off x="5030" y="3151"/>
              <a:ext cx="728" cy="240"/>
            </a:xfrm>
            <a:custGeom>
              <a:avLst/>
              <a:gdLst/>
              <a:ahLst/>
              <a:cxnLst/>
              <a:rect l="0" t="0" r="0" b="0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42" name="任意多边形 9229"/>
            <p:cNvSpPr/>
            <p:nvPr/>
          </p:nvSpPr>
          <p:spPr>
            <a:xfrm>
              <a:off x="0" y="1486"/>
              <a:ext cx="5030" cy="1671"/>
            </a:xfrm>
            <a:custGeom>
              <a:avLst/>
              <a:gdLst/>
              <a:ahLst/>
              <a:cxnLst/>
              <a:rect l="0" t="0" r="0" b="0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0053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43" name="任意多边形 9230"/>
            <p:cNvSpPr/>
            <p:nvPr/>
          </p:nvSpPr>
          <p:spPr>
            <a:xfrm>
              <a:off x="5030" y="3049"/>
              <a:ext cx="728" cy="318"/>
            </a:xfrm>
            <a:custGeom>
              <a:avLst/>
              <a:gdLst/>
              <a:ahLst/>
              <a:cxnLst/>
              <a:rect l="0" t="0" r="0" b="0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44" name="任意多边形 9231"/>
            <p:cNvSpPr/>
            <p:nvPr/>
          </p:nvSpPr>
          <p:spPr>
            <a:xfrm>
              <a:off x="0" y="916"/>
              <a:ext cx="5030" cy="2187"/>
            </a:xfrm>
            <a:custGeom>
              <a:avLst/>
              <a:gdLst/>
              <a:ahLst/>
              <a:cxnLst/>
              <a:rect l="0" t="0" r="0" b="0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45" name="任意多边形 9232"/>
            <p:cNvSpPr/>
            <p:nvPr/>
          </p:nvSpPr>
          <p:spPr>
            <a:xfrm>
              <a:off x="2294" y="0"/>
              <a:ext cx="3159" cy="2725"/>
            </a:xfrm>
            <a:custGeom>
              <a:avLst/>
              <a:gdLst/>
              <a:ahLst/>
              <a:cxnLst/>
              <a:rect l="0" t="0" r="0" b="0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B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46" name="任意多边形 9233"/>
            <p:cNvSpPr/>
            <p:nvPr/>
          </p:nvSpPr>
          <p:spPr>
            <a:xfrm>
              <a:off x="5435" y="2702"/>
              <a:ext cx="323" cy="299"/>
            </a:xfrm>
            <a:custGeom>
              <a:avLst/>
              <a:gdLst/>
              <a:ahLst/>
              <a:cxnLst/>
              <a:rect l="0" t="0" r="0" b="0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F0F9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47" name="任意多边形 9234"/>
            <p:cNvSpPr/>
            <p:nvPr/>
          </p:nvSpPr>
          <p:spPr>
            <a:xfrm>
              <a:off x="5477" y="2588"/>
              <a:ext cx="281" cy="335"/>
            </a:xfrm>
            <a:custGeom>
              <a:avLst/>
              <a:gdLst/>
              <a:ahLst/>
              <a:cxnLst/>
              <a:rect l="0" t="0" r="0" b="0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48" name="任意多边形 9235"/>
            <p:cNvSpPr/>
            <p:nvPr/>
          </p:nvSpPr>
          <p:spPr>
            <a:xfrm>
              <a:off x="2454" y="0"/>
              <a:ext cx="3119" cy="2678"/>
            </a:xfrm>
            <a:custGeom>
              <a:avLst/>
              <a:gdLst/>
              <a:ahLst/>
              <a:cxnLst/>
              <a:rect l="0" t="0" r="0" b="0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7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49" name="任意多边形 9236"/>
            <p:cNvSpPr/>
            <p:nvPr/>
          </p:nvSpPr>
          <p:spPr>
            <a:xfrm>
              <a:off x="5626" y="2534"/>
              <a:ext cx="132" cy="132"/>
            </a:xfrm>
            <a:custGeom>
              <a:avLst/>
              <a:gdLst/>
              <a:ahLst/>
              <a:cxnLst/>
              <a:rect l="0" t="0" r="0" b="0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50" name="任意多边形 9237"/>
            <p:cNvSpPr/>
            <p:nvPr/>
          </p:nvSpPr>
          <p:spPr>
            <a:xfrm>
              <a:off x="3112" y="0"/>
              <a:ext cx="2514" cy="2534"/>
            </a:xfrm>
            <a:custGeom>
              <a:avLst/>
              <a:gdLst/>
              <a:ahLst/>
              <a:cxnLst/>
              <a:rect l="0" t="0" r="0" b="0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51" name="任意多边形 9238"/>
            <p:cNvSpPr/>
            <p:nvPr/>
          </p:nvSpPr>
          <p:spPr>
            <a:xfrm>
              <a:off x="3488" y="0"/>
              <a:ext cx="2198" cy="2480"/>
            </a:xfrm>
            <a:custGeom>
              <a:avLst/>
              <a:gdLst/>
              <a:ahLst/>
              <a:cxnLst/>
              <a:rect l="0" t="0" r="0" b="0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52" name="任意多边形 9239"/>
            <p:cNvSpPr/>
            <p:nvPr/>
          </p:nvSpPr>
          <p:spPr>
            <a:xfrm>
              <a:off x="5674" y="2474"/>
              <a:ext cx="84" cy="96"/>
            </a:xfrm>
            <a:custGeom>
              <a:avLst/>
              <a:gdLst/>
              <a:ahLst/>
              <a:cxnLst/>
              <a:rect l="0" t="0" r="0" b="0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1717A2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53" name="任意多边形 9240"/>
            <p:cNvSpPr/>
            <p:nvPr/>
          </p:nvSpPr>
          <p:spPr>
            <a:xfrm>
              <a:off x="5603" y="850"/>
              <a:ext cx="155" cy="516"/>
            </a:xfrm>
            <a:custGeom>
              <a:avLst/>
              <a:gdLst/>
              <a:ahLst/>
              <a:cxnLst/>
              <a:rect l="0" t="0" r="0" b="0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54" name="任意多边形 9241"/>
            <p:cNvSpPr/>
            <p:nvPr/>
          </p:nvSpPr>
          <p:spPr>
            <a:xfrm>
              <a:off x="5107" y="0"/>
              <a:ext cx="573" cy="1042"/>
            </a:xfrm>
            <a:custGeom>
              <a:avLst/>
              <a:gdLst/>
              <a:ahLst/>
              <a:cxnLst/>
              <a:rect l="0" t="0" r="0" b="0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55" name="任意多边形 9242"/>
            <p:cNvSpPr/>
            <p:nvPr/>
          </p:nvSpPr>
          <p:spPr>
            <a:xfrm>
              <a:off x="5411" y="0"/>
              <a:ext cx="341" cy="796"/>
            </a:xfrm>
            <a:custGeom>
              <a:avLst/>
              <a:gdLst/>
              <a:ahLst/>
              <a:cxnLst/>
              <a:rect l="0" t="0" r="0" b="0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9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56" name="任意多边形 9243"/>
            <p:cNvSpPr/>
            <p:nvPr/>
          </p:nvSpPr>
          <p:spPr>
            <a:xfrm>
              <a:off x="5698" y="653"/>
              <a:ext cx="60" cy="311"/>
            </a:xfrm>
            <a:custGeom>
              <a:avLst/>
              <a:gdLst/>
              <a:ahLst/>
              <a:cxnLst/>
              <a:rect l="0" t="0" r="0" b="0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57" name="任意多边形 9244"/>
            <p:cNvSpPr/>
            <p:nvPr/>
          </p:nvSpPr>
          <p:spPr>
            <a:xfrm>
              <a:off x="2" y="1601"/>
              <a:ext cx="5752" cy="1864"/>
            </a:xfrm>
            <a:custGeom>
              <a:avLst/>
              <a:gdLst/>
              <a:ahLst/>
              <a:cxnLst/>
              <a:rect l="0" t="0" r="0" b="0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58" name="任意多边形 9245"/>
            <p:cNvSpPr/>
            <p:nvPr/>
          </p:nvSpPr>
          <p:spPr>
            <a:xfrm>
              <a:off x="5754" y="3483"/>
              <a:ext cx="6" cy="6"/>
            </a:xfrm>
            <a:custGeom>
              <a:avLst/>
              <a:gdLst/>
              <a:ahLst/>
              <a:cxnLst/>
              <a:rect l="0" t="0" r="0" b="0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59" name="任意多边形 9246"/>
            <p:cNvSpPr/>
            <p:nvPr/>
          </p:nvSpPr>
          <p:spPr>
            <a:xfrm>
              <a:off x="2" y="2152"/>
              <a:ext cx="5752" cy="1337"/>
            </a:xfrm>
            <a:custGeom>
              <a:avLst/>
              <a:gdLst/>
              <a:ahLst/>
              <a:cxnLst/>
              <a:rect l="0" t="0" r="0" b="0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60" name="任意多边形 9247"/>
            <p:cNvSpPr/>
            <p:nvPr/>
          </p:nvSpPr>
          <p:spPr>
            <a:xfrm>
              <a:off x="2" y="3177"/>
              <a:ext cx="5752" cy="414"/>
            </a:xfrm>
            <a:custGeom>
              <a:avLst/>
              <a:gdLst/>
              <a:ahLst/>
              <a:cxnLst/>
              <a:rect l="0" t="0" r="0" b="0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61" name="任意多边形 9248"/>
            <p:cNvSpPr/>
            <p:nvPr/>
          </p:nvSpPr>
          <p:spPr>
            <a:xfrm>
              <a:off x="1297" y="0"/>
              <a:ext cx="4457" cy="3177"/>
            </a:xfrm>
            <a:custGeom>
              <a:avLst/>
              <a:gdLst/>
              <a:ahLst/>
              <a:cxnLst/>
              <a:rect l="0" t="0" r="0" b="0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A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62" name="任意多边形 9249"/>
            <p:cNvSpPr/>
            <p:nvPr/>
          </p:nvSpPr>
          <p:spPr>
            <a:xfrm>
              <a:off x="3321" y="0"/>
              <a:ext cx="2433" cy="2614"/>
            </a:xfrm>
            <a:custGeom>
              <a:avLst/>
              <a:gdLst/>
              <a:ahLst/>
              <a:cxnLst/>
              <a:rect l="0" t="0" r="0" b="0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63" name="任意多边形 9250"/>
            <p:cNvSpPr/>
            <p:nvPr/>
          </p:nvSpPr>
          <p:spPr>
            <a:xfrm>
              <a:off x="3950" y="0"/>
              <a:ext cx="1804" cy="2464"/>
            </a:xfrm>
            <a:custGeom>
              <a:avLst/>
              <a:gdLst/>
              <a:ahLst/>
              <a:cxnLst/>
              <a:rect l="0" t="0" r="0" b="0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64" name="任意多边形 9251"/>
            <p:cNvSpPr/>
            <p:nvPr/>
          </p:nvSpPr>
          <p:spPr>
            <a:xfrm>
              <a:off x="4519" y="0"/>
              <a:ext cx="1235" cy="2074"/>
            </a:xfrm>
            <a:custGeom>
              <a:avLst/>
              <a:gdLst/>
              <a:ahLst/>
              <a:cxnLst/>
              <a:rect l="0" t="0" r="0" b="0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8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65" name="任意多边形 9252"/>
            <p:cNvSpPr/>
            <p:nvPr/>
          </p:nvSpPr>
          <p:spPr>
            <a:xfrm>
              <a:off x="4694" y="0"/>
              <a:ext cx="1060" cy="1936"/>
            </a:xfrm>
            <a:custGeom>
              <a:avLst/>
              <a:gdLst/>
              <a:ahLst/>
              <a:cxnLst/>
              <a:rect l="0" t="0" r="0" b="0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2566" name="任意多边形 9253"/>
            <p:cNvSpPr/>
            <p:nvPr/>
          </p:nvSpPr>
          <p:spPr>
            <a:xfrm>
              <a:off x="4981" y="0"/>
              <a:ext cx="773" cy="1487"/>
            </a:xfrm>
            <a:custGeom>
              <a:avLst/>
              <a:gdLst/>
              <a:ahLst/>
              <a:cxnLst/>
              <a:rect l="0" t="0" r="0" b="0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rgbClr val="00007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grpSp>
          <p:nvGrpSpPr>
            <p:cNvPr id="22567" name="组合 9254"/>
            <p:cNvGrpSpPr/>
            <p:nvPr userDrawn="1"/>
          </p:nvGrpSpPr>
          <p:grpSpPr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22568" name="任意多边形 9255"/>
              <p:cNvSpPr/>
              <p:nvPr/>
            </p:nvSpPr>
            <p:spPr>
              <a:xfrm>
                <a:off x="0" y="0"/>
                <a:ext cx="3670" cy="1313"/>
              </a:xfrm>
              <a:custGeom>
                <a:avLst/>
                <a:gdLst/>
                <a:ahLst/>
                <a:cxnLst/>
                <a:rect l="0" t="0" r="0" b="0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F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22569" name="任意多边形 9256"/>
              <p:cNvSpPr/>
              <p:nvPr/>
            </p:nvSpPr>
            <p:spPr>
              <a:xfrm>
                <a:off x="3646" y="1163"/>
                <a:ext cx="2112" cy="695"/>
              </a:xfrm>
              <a:custGeom>
                <a:avLst/>
                <a:gdLst/>
                <a:ahLst/>
                <a:cxnLst/>
                <a:rect l="0" t="0" r="0" b="0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1717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</p:grpSp>
      </p:grpSp>
      <p:sp>
        <p:nvSpPr>
          <p:cNvPr id="9258" name="标题 9257"/>
          <p:cNvSpPr>
            <a:spLocks noGrp="1"/>
          </p:cNvSpPr>
          <p:nvPr>
            <p:ph type="ctrTitle" sz="quarter"/>
          </p:nvPr>
        </p:nvSpPr>
        <p:spPr>
          <a:xfrm>
            <a:off x="457200" y="1200360"/>
            <a:ext cx="8229600" cy="13718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sz="3600"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9259" name="副标题 9258"/>
          <p:cNvSpPr>
            <a:spLocks noGrp="1"/>
          </p:cNvSpPr>
          <p:nvPr>
            <p:ph type="subTitle" sz="quarter" idx="1"/>
          </p:nvPr>
        </p:nvSpPr>
        <p:spPr>
          <a:xfrm>
            <a:off x="1371600" y="2915160"/>
            <a:ext cx="6400800" cy="131468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sz="2700" kern="1200"/>
            </a:lvl1pPr>
            <a:lvl2pPr marL="342900" lvl="1" indent="-342900" algn="ctr">
              <a:buNone/>
              <a:defRPr sz="2700" kern="1200"/>
            </a:lvl2pPr>
            <a:lvl3pPr marL="685800" lvl="2" indent="-685800" algn="ctr">
              <a:buNone/>
              <a:defRPr sz="2700" kern="1200"/>
            </a:lvl3pPr>
            <a:lvl4pPr marL="1028700" lvl="3" indent="-1028700" algn="ctr">
              <a:buNone/>
              <a:defRPr sz="2700" kern="1200"/>
            </a:lvl4pPr>
            <a:lvl5pPr marL="1371600" lvl="4" indent="-1371600" algn="ctr">
              <a:buNone/>
              <a:defRPr sz="2700"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9260" name="日期占位符 9259"/>
          <p:cNvSpPr>
            <a:spLocks noGrp="1"/>
          </p:cNvSpPr>
          <p:nvPr>
            <p:ph type="dt" sz="quarter" idx="2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fontAlgn="base"/>
            <a:fld id="{0DB9D066-3F94-47E7-94AD-EA86D68D3C3F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9261" name="页脚占位符 9260"/>
          <p:cNvSpPr>
            <a:spLocks noGrp="1"/>
          </p:cNvSpPr>
          <p:nvPr>
            <p:ph type="ftr" sz="quarter" idx="3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fontAlgn="base"/>
            <a:endParaRPr lang="en-US" altLang="x-none" strike="noStrike" noProof="1"/>
          </a:p>
        </p:txBody>
      </p:sp>
      <p:sp>
        <p:nvSpPr>
          <p:cNvPr id="9262" name="灯片编号占位符 9261"/>
          <p:cNvSpPr>
            <a:spLocks noGrp="1"/>
          </p:cNvSpPr>
          <p:nvPr>
            <p:ph type="sldNum" sz="quarter" idx="4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12A6C354-630E-4C51-AEAE-29B133129A5C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311EF9A8-73CB-49AD-93A7-8837F73DC19F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50F4FBD0-D6AD-45C9-8186-404084F10458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86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86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F50EAC76-60B1-48DA-BBF8-8CD673B2A54F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911A5907-3B7D-4B2E-B02C-A360DC09E1D2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05B34D2A-5FFE-454D-BB5D-8DB1FC90CC3A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D08A0511-0789-4726-B83A-D1090F6EC44D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4699B85A-6634-4710-809B-3B80CD1FF48D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345AF0A4-A366-4456-A8DB-9754991B12AB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DA506D2-E03E-4595-B376-49A7E9433B9D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8396"/>
            <a:ext cx="2057400" cy="4390602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8396"/>
            <a:ext cx="6052930" cy="439060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727E7C43-4990-4B36-A01B-4CE7F07520A1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51B6BC2-7739-4661-B695-81574F5AA633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A90C8554-6841-42ED-8FD5-31210245F556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C24646E0-8EDA-4256-8A4F-0F114B63599B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36127508-E4ED-43B8-A4C2-59B4333ADFFA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6FAA1ABD-536E-46AE-B7CA-C19CF0501A29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E38B188D-691C-44CF-8129-E7D198DB401C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CA972A7D-C55F-4E1E-B466-306FB53C2915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58D01FEA-F4EA-430A-AB8A-9DC14AA5E6AA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F53A672F-A6E0-4608-B20F-4AAF6E511550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2E829423-617B-4A1D-8CA4-21C3C024097E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1CE09AC4-69ED-404E-8719-313CA58424B3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A2D0BE31-2DB7-4CCA-828A-6014F7392D6F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组合 12289"/>
          <p:cNvGrpSpPr/>
          <p:nvPr/>
        </p:nvGrpSpPr>
        <p:grpSpPr>
          <a:xfrm>
            <a:off x="0" y="0"/>
            <a:ext cx="9144000" cy="5143209"/>
            <a:chOff x="0" y="0"/>
            <a:chExt cx="5760" cy="4319"/>
          </a:xfrm>
        </p:grpSpPr>
        <p:sp>
          <p:nvSpPr>
            <p:cNvPr id="23555" name="任意多边形 12290"/>
            <p:cNvSpPr/>
            <p:nvPr/>
          </p:nvSpPr>
          <p:spPr>
            <a:xfrm>
              <a:off x="0" y="12"/>
              <a:ext cx="5758" cy="3273"/>
            </a:xfrm>
            <a:custGeom>
              <a:avLst/>
              <a:gdLst/>
              <a:ahLst/>
              <a:cxnLst/>
              <a:rect l="0" t="0" r="0" b="0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rgbClr val="00005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56" name="任意多边形 12291"/>
            <p:cNvSpPr/>
            <p:nvPr/>
          </p:nvSpPr>
          <p:spPr>
            <a:xfrm>
              <a:off x="149" y="0"/>
              <a:ext cx="5609" cy="3243"/>
            </a:xfrm>
            <a:custGeom>
              <a:avLst/>
              <a:gdLst/>
              <a:ahLst/>
              <a:cxnLst/>
              <a:rect l="0" t="0" r="0" b="0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57" name="任意多边形 12292"/>
            <p:cNvSpPr/>
            <p:nvPr/>
          </p:nvSpPr>
          <p:spPr>
            <a:xfrm>
              <a:off x="0" y="3433"/>
              <a:ext cx="4038" cy="191"/>
            </a:xfrm>
            <a:custGeom>
              <a:avLst/>
              <a:gdLst/>
              <a:ahLst/>
              <a:cxnLst/>
              <a:rect l="0" t="0" r="0" b="0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58" name="任意多边形 12293"/>
            <p:cNvSpPr/>
            <p:nvPr/>
          </p:nvSpPr>
          <p:spPr>
            <a:xfrm>
              <a:off x="4038" y="3577"/>
              <a:ext cx="1720" cy="65"/>
            </a:xfrm>
            <a:custGeom>
              <a:avLst/>
              <a:gdLst/>
              <a:ahLst/>
              <a:cxnLst/>
              <a:rect l="0" t="0" r="0" b="0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59" name="任意多边形 12294"/>
            <p:cNvSpPr/>
            <p:nvPr/>
          </p:nvSpPr>
          <p:spPr>
            <a:xfrm>
              <a:off x="0" y="3726"/>
              <a:ext cx="4784" cy="329"/>
            </a:xfrm>
            <a:custGeom>
              <a:avLst/>
              <a:gdLst/>
              <a:ahLst/>
              <a:cxnLst/>
              <a:rect l="0" t="0" r="0" b="0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rgbClr val="00007D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60" name="任意多边形 12295"/>
            <p:cNvSpPr/>
            <p:nvPr/>
          </p:nvSpPr>
          <p:spPr>
            <a:xfrm>
              <a:off x="4784" y="3702"/>
              <a:ext cx="974" cy="101"/>
            </a:xfrm>
            <a:custGeom>
              <a:avLst/>
              <a:gdLst/>
              <a:ahLst/>
              <a:cxnLst/>
              <a:rect l="0" t="0" r="0" b="0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61" name="任意多边形 12296"/>
            <p:cNvSpPr/>
            <p:nvPr/>
          </p:nvSpPr>
          <p:spPr>
            <a:xfrm>
              <a:off x="3619" y="3815"/>
              <a:ext cx="2139" cy="198"/>
            </a:xfrm>
            <a:custGeom>
              <a:avLst/>
              <a:gdLst/>
              <a:ahLst/>
              <a:cxnLst/>
              <a:rect l="0" t="0" r="0" b="0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62" name="任意多边形 12297"/>
            <p:cNvSpPr/>
            <p:nvPr/>
          </p:nvSpPr>
          <p:spPr>
            <a:xfrm>
              <a:off x="0" y="3971"/>
              <a:ext cx="3619" cy="348"/>
            </a:xfrm>
            <a:custGeom>
              <a:avLst/>
              <a:gdLst/>
              <a:ahLst/>
              <a:cxnLst/>
              <a:rect l="0" t="0" r="0" b="0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63" name="任意多边形 12298"/>
            <p:cNvSpPr/>
            <p:nvPr/>
          </p:nvSpPr>
          <p:spPr>
            <a:xfrm>
              <a:off x="2097" y="4043"/>
              <a:ext cx="2514" cy="276"/>
            </a:xfrm>
            <a:custGeom>
              <a:avLst/>
              <a:gdLst/>
              <a:ahLst/>
              <a:cxnLst/>
              <a:rect l="0" t="0" r="0" b="0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64" name="任意多边形 12299"/>
            <p:cNvSpPr/>
            <p:nvPr/>
          </p:nvSpPr>
          <p:spPr>
            <a:xfrm>
              <a:off x="4354" y="3869"/>
              <a:ext cx="1404" cy="378"/>
            </a:xfrm>
            <a:custGeom>
              <a:avLst/>
              <a:gdLst/>
              <a:ahLst/>
              <a:cxnLst/>
              <a:rect l="0" t="0" r="0" b="0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8089C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65" name="任意多边形 12300"/>
            <p:cNvSpPr/>
            <p:nvPr/>
          </p:nvSpPr>
          <p:spPr>
            <a:xfrm>
              <a:off x="5030" y="3151"/>
              <a:ext cx="728" cy="240"/>
            </a:xfrm>
            <a:custGeom>
              <a:avLst/>
              <a:gdLst/>
              <a:ahLst/>
              <a:cxnLst/>
              <a:rect l="0" t="0" r="0" b="0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66" name="任意多边形 12301"/>
            <p:cNvSpPr/>
            <p:nvPr/>
          </p:nvSpPr>
          <p:spPr>
            <a:xfrm>
              <a:off x="0" y="1486"/>
              <a:ext cx="5030" cy="1671"/>
            </a:xfrm>
            <a:custGeom>
              <a:avLst/>
              <a:gdLst/>
              <a:ahLst/>
              <a:cxnLst/>
              <a:rect l="0" t="0" r="0" b="0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0053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67" name="任意多边形 12302"/>
            <p:cNvSpPr/>
            <p:nvPr/>
          </p:nvSpPr>
          <p:spPr>
            <a:xfrm>
              <a:off x="5030" y="3049"/>
              <a:ext cx="728" cy="318"/>
            </a:xfrm>
            <a:custGeom>
              <a:avLst/>
              <a:gdLst/>
              <a:ahLst/>
              <a:cxnLst/>
              <a:rect l="0" t="0" r="0" b="0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68" name="任意多边形 12303"/>
            <p:cNvSpPr/>
            <p:nvPr/>
          </p:nvSpPr>
          <p:spPr>
            <a:xfrm>
              <a:off x="0" y="916"/>
              <a:ext cx="5030" cy="2187"/>
            </a:xfrm>
            <a:custGeom>
              <a:avLst/>
              <a:gdLst/>
              <a:ahLst/>
              <a:cxnLst/>
              <a:rect l="0" t="0" r="0" b="0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69" name="任意多边形 12304"/>
            <p:cNvSpPr/>
            <p:nvPr/>
          </p:nvSpPr>
          <p:spPr>
            <a:xfrm>
              <a:off x="2294" y="0"/>
              <a:ext cx="3159" cy="2725"/>
            </a:xfrm>
            <a:custGeom>
              <a:avLst/>
              <a:gdLst/>
              <a:ahLst/>
              <a:cxnLst/>
              <a:rect l="0" t="0" r="0" b="0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B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70" name="任意多边形 12305"/>
            <p:cNvSpPr/>
            <p:nvPr/>
          </p:nvSpPr>
          <p:spPr>
            <a:xfrm>
              <a:off x="5435" y="2702"/>
              <a:ext cx="323" cy="299"/>
            </a:xfrm>
            <a:custGeom>
              <a:avLst/>
              <a:gdLst/>
              <a:ahLst/>
              <a:cxnLst/>
              <a:rect l="0" t="0" r="0" b="0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F0F9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71" name="任意多边形 12306"/>
            <p:cNvSpPr/>
            <p:nvPr/>
          </p:nvSpPr>
          <p:spPr>
            <a:xfrm>
              <a:off x="5477" y="2588"/>
              <a:ext cx="281" cy="335"/>
            </a:xfrm>
            <a:custGeom>
              <a:avLst/>
              <a:gdLst/>
              <a:ahLst/>
              <a:cxnLst/>
              <a:rect l="0" t="0" r="0" b="0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72" name="任意多边形 12307"/>
            <p:cNvSpPr/>
            <p:nvPr/>
          </p:nvSpPr>
          <p:spPr>
            <a:xfrm>
              <a:off x="2454" y="0"/>
              <a:ext cx="3119" cy="2678"/>
            </a:xfrm>
            <a:custGeom>
              <a:avLst/>
              <a:gdLst/>
              <a:ahLst/>
              <a:cxnLst/>
              <a:rect l="0" t="0" r="0" b="0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7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73" name="任意多边形 12308"/>
            <p:cNvSpPr/>
            <p:nvPr/>
          </p:nvSpPr>
          <p:spPr>
            <a:xfrm>
              <a:off x="5626" y="2534"/>
              <a:ext cx="132" cy="132"/>
            </a:xfrm>
            <a:custGeom>
              <a:avLst/>
              <a:gdLst/>
              <a:ahLst/>
              <a:cxnLst/>
              <a:rect l="0" t="0" r="0" b="0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74" name="任意多边形 12309"/>
            <p:cNvSpPr/>
            <p:nvPr/>
          </p:nvSpPr>
          <p:spPr>
            <a:xfrm>
              <a:off x="3112" y="0"/>
              <a:ext cx="2514" cy="2534"/>
            </a:xfrm>
            <a:custGeom>
              <a:avLst/>
              <a:gdLst/>
              <a:ahLst/>
              <a:cxnLst/>
              <a:rect l="0" t="0" r="0" b="0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75" name="任意多边形 12310"/>
            <p:cNvSpPr/>
            <p:nvPr/>
          </p:nvSpPr>
          <p:spPr>
            <a:xfrm>
              <a:off x="3488" y="0"/>
              <a:ext cx="2198" cy="2480"/>
            </a:xfrm>
            <a:custGeom>
              <a:avLst/>
              <a:gdLst/>
              <a:ahLst/>
              <a:cxnLst/>
              <a:rect l="0" t="0" r="0" b="0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76" name="任意多边形 12311"/>
            <p:cNvSpPr/>
            <p:nvPr/>
          </p:nvSpPr>
          <p:spPr>
            <a:xfrm>
              <a:off x="5674" y="2474"/>
              <a:ext cx="84" cy="96"/>
            </a:xfrm>
            <a:custGeom>
              <a:avLst/>
              <a:gdLst/>
              <a:ahLst/>
              <a:cxnLst/>
              <a:rect l="0" t="0" r="0" b="0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1717A2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77" name="任意多边形 12312"/>
            <p:cNvSpPr/>
            <p:nvPr/>
          </p:nvSpPr>
          <p:spPr>
            <a:xfrm>
              <a:off x="5603" y="850"/>
              <a:ext cx="155" cy="516"/>
            </a:xfrm>
            <a:custGeom>
              <a:avLst/>
              <a:gdLst/>
              <a:ahLst/>
              <a:cxnLst/>
              <a:rect l="0" t="0" r="0" b="0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78" name="任意多边形 12313"/>
            <p:cNvSpPr/>
            <p:nvPr/>
          </p:nvSpPr>
          <p:spPr>
            <a:xfrm>
              <a:off x="5107" y="0"/>
              <a:ext cx="573" cy="1042"/>
            </a:xfrm>
            <a:custGeom>
              <a:avLst/>
              <a:gdLst/>
              <a:ahLst/>
              <a:cxnLst/>
              <a:rect l="0" t="0" r="0" b="0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79" name="任意多边形 12314"/>
            <p:cNvSpPr/>
            <p:nvPr/>
          </p:nvSpPr>
          <p:spPr>
            <a:xfrm>
              <a:off x="5411" y="0"/>
              <a:ext cx="341" cy="796"/>
            </a:xfrm>
            <a:custGeom>
              <a:avLst/>
              <a:gdLst/>
              <a:ahLst/>
              <a:cxnLst/>
              <a:rect l="0" t="0" r="0" b="0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9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80" name="任意多边形 12315"/>
            <p:cNvSpPr/>
            <p:nvPr/>
          </p:nvSpPr>
          <p:spPr>
            <a:xfrm>
              <a:off x="5698" y="653"/>
              <a:ext cx="60" cy="311"/>
            </a:xfrm>
            <a:custGeom>
              <a:avLst/>
              <a:gdLst/>
              <a:ahLst/>
              <a:cxnLst/>
              <a:rect l="0" t="0" r="0" b="0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81" name="任意多边形 12316"/>
            <p:cNvSpPr/>
            <p:nvPr/>
          </p:nvSpPr>
          <p:spPr>
            <a:xfrm>
              <a:off x="2" y="1601"/>
              <a:ext cx="5752" cy="1864"/>
            </a:xfrm>
            <a:custGeom>
              <a:avLst/>
              <a:gdLst/>
              <a:ahLst/>
              <a:cxnLst/>
              <a:rect l="0" t="0" r="0" b="0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82" name="任意多边形 12317"/>
            <p:cNvSpPr/>
            <p:nvPr/>
          </p:nvSpPr>
          <p:spPr>
            <a:xfrm>
              <a:off x="5754" y="3483"/>
              <a:ext cx="6" cy="6"/>
            </a:xfrm>
            <a:custGeom>
              <a:avLst/>
              <a:gdLst/>
              <a:ahLst/>
              <a:cxnLst/>
              <a:rect l="0" t="0" r="0" b="0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83" name="任意多边形 12318"/>
            <p:cNvSpPr/>
            <p:nvPr/>
          </p:nvSpPr>
          <p:spPr>
            <a:xfrm>
              <a:off x="2" y="2152"/>
              <a:ext cx="5752" cy="1337"/>
            </a:xfrm>
            <a:custGeom>
              <a:avLst/>
              <a:gdLst/>
              <a:ahLst/>
              <a:cxnLst/>
              <a:rect l="0" t="0" r="0" b="0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84" name="任意多边形 12319"/>
            <p:cNvSpPr/>
            <p:nvPr/>
          </p:nvSpPr>
          <p:spPr>
            <a:xfrm>
              <a:off x="2" y="3177"/>
              <a:ext cx="5752" cy="414"/>
            </a:xfrm>
            <a:custGeom>
              <a:avLst/>
              <a:gdLst/>
              <a:ahLst/>
              <a:cxnLst/>
              <a:rect l="0" t="0" r="0" b="0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85" name="任意多边形 12320"/>
            <p:cNvSpPr/>
            <p:nvPr/>
          </p:nvSpPr>
          <p:spPr>
            <a:xfrm>
              <a:off x="1297" y="0"/>
              <a:ext cx="4457" cy="3177"/>
            </a:xfrm>
            <a:custGeom>
              <a:avLst/>
              <a:gdLst/>
              <a:ahLst/>
              <a:cxnLst/>
              <a:rect l="0" t="0" r="0" b="0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A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86" name="任意多边形 12321"/>
            <p:cNvSpPr/>
            <p:nvPr/>
          </p:nvSpPr>
          <p:spPr>
            <a:xfrm>
              <a:off x="3321" y="0"/>
              <a:ext cx="2433" cy="2614"/>
            </a:xfrm>
            <a:custGeom>
              <a:avLst/>
              <a:gdLst/>
              <a:ahLst/>
              <a:cxnLst/>
              <a:rect l="0" t="0" r="0" b="0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87" name="任意多边形 12322"/>
            <p:cNvSpPr/>
            <p:nvPr/>
          </p:nvSpPr>
          <p:spPr>
            <a:xfrm>
              <a:off x="3950" y="0"/>
              <a:ext cx="1804" cy="2464"/>
            </a:xfrm>
            <a:custGeom>
              <a:avLst/>
              <a:gdLst/>
              <a:ahLst/>
              <a:cxnLst/>
              <a:rect l="0" t="0" r="0" b="0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88" name="任意多边形 12323"/>
            <p:cNvSpPr/>
            <p:nvPr/>
          </p:nvSpPr>
          <p:spPr>
            <a:xfrm>
              <a:off x="4519" y="0"/>
              <a:ext cx="1235" cy="2074"/>
            </a:xfrm>
            <a:custGeom>
              <a:avLst/>
              <a:gdLst/>
              <a:ahLst/>
              <a:cxnLst/>
              <a:rect l="0" t="0" r="0" b="0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8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89" name="任意多边形 12324"/>
            <p:cNvSpPr/>
            <p:nvPr/>
          </p:nvSpPr>
          <p:spPr>
            <a:xfrm>
              <a:off x="4694" y="0"/>
              <a:ext cx="1060" cy="1936"/>
            </a:xfrm>
            <a:custGeom>
              <a:avLst/>
              <a:gdLst/>
              <a:ahLst/>
              <a:cxnLst/>
              <a:rect l="0" t="0" r="0" b="0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23590" name="任意多边形 12325"/>
            <p:cNvSpPr/>
            <p:nvPr/>
          </p:nvSpPr>
          <p:spPr>
            <a:xfrm>
              <a:off x="4981" y="0"/>
              <a:ext cx="773" cy="1487"/>
            </a:xfrm>
            <a:custGeom>
              <a:avLst/>
              <a:gdLst/>
              <a:ahLst/>
              <a:cxnLst/>
              <a:rect l="0" t="0" r="0" b="0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rgbClr val="00007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grpSp>
          <p:nvGrpSpPr>
            <p:cNvPr id="23591" name="组合 12326"/>
            <p:cNvGrpSpPr/>
            <p:nvPr userDrawn="1"/>
          </p:nvGrpSpPr>
          <p:grpSpPr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23592" name="任意多边形 12327"/>
              <p:cNvSpPr/>
              <p:nvPr/>
            </p:nvSpPr>
            <p:spPr>
              <a:xfrm>
                <a:off x="0" y="0"/>
                <a:ext cx="3670" cy="1313"/>
              </a:xfrm>
              <a:custGeom>
                <a:avLst/>
                <a:gdLst/>
                <a:ahLst/>
                <a:cxnLst/>
                <a:rect l="0" t="0" r="0" b="0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F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23593" name="任意多边形 12328"/>
              <p:cNvSpPr/>
              <p:nvPr/>
            </p:nvSpPr>
            <p:spPr>
              <a:xfrm>
                <a:off x="3646" y="1163"/>
                <a:ext cx="2112" cy="695"/>
              </a:xfrm>
              <a:custGeom>
                <a:avLst/>
                <a:gdLst/>
                <a:ahLst/>
                <a:cxnLst/>
                <a:rect l="0" t="0" r="0" b="0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1717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</p:grpSp>
      </p:grpSp>
      <p:sp>
        <p:nvSpPr>
          <p:cNvPr id="12330" name="标题 12329"/>
          <p:cNvSpPr>
            <a:spLocks noGrp="1"/>
          </p:cNvSpPr>
          <p:nvPr>
            <p:ph type="ctrTitle" sz="quarter"/>
          </p:nvPr>
        </p:nvSpPr>
        <p:spPr>
          <a:xfrm>
            <a:off x="457200" y="1200360"/>
            <a:ext cx="8229600" cy="13718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sz="3600"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2331" name="副标题 12330"/>
          <p:cNvSpPr>
            <a:spLocks noGrp="1"/>
          </p:cNvSpPr>
          <p:nvPr>
            <p:ph type="subTitle" sz="quarter" idx="1"/>
          </p:nvPr>
        </p:nvSpPr>
        <p:spPr>
          <a:xfrm>
            <a:off x="1371600" y="2915160"/>
            <a:ext cx="6400800" cy="131468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sz="2700" kern="1200"/>
            </a:lvl1pPr>
            <a:lvl2pPr marL="342900" lvl="1" indent="-342900" algn="ctr">
              <a:buNone/>
              <a:defRPr sz="2700" kern="1200"/>
            </a:lvl2pPr>
            <a:lvl3pPr marL="685800" lvl="2" indent="-685800" algn="ctr">
              <a:buNone/>
              <a:defRPr sz="2700" kern="1200"/>
            </a:lvl3pPr>
            <a:lvl4pPr marL="1028700" lvl="3" indent="-1028700" algn="ctr">
              <a:buNone/>
              <a:defRPr sz="2700" kern="1200"/>
            </a:lvl4pPr>
            <a:lvl5pPr marL="1371600" lvl="4" indent="-1371600" algn="ctr">
              <a:buNone/>
              <a:defRPr sz="2700"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12332" name="日期占位符 12331"/>
          <p:cNvSpPr>
            <a:spLocks noGrp="1"/>
          </p:cNvSpPr>
          <p:nvPr>
            <p:ph type="dt" sz="quarter" idx="2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fontAlgn="base"/>
            <a:fld id="{4BE2A1E4-0D36-40ED-8E65-D4E94A01F7F1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12333" name="页脚占位符 12332"/>
          <p:cNvSpPr>
            <a:spLocks noGrp="1"/>
          </p:cNvSpPr>
          <p:nvPr>
            <p:ph type="ftr" sz="quarter" idx="3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fontAlgn="base"/>
            <a:endParaRPr lang="en-US" altLang="x-none" strike="noStrike" noProof="1"/>
          </a:p>
        </p:txBody>
      </p:sp>
      <p:sp>
        <p:nvSpPr>
          <p:cNvPr id="12334" name="灯片编号占位符 12333"/>
          <p:cNvSpPr>
            <a:spLocks noGrp="1"/>
          </p:cNvSpPr>
          <p:nvPr>
            <p:ph type="sldNum" sz="quarter" idx="4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0CCD4D0D-A74E-4884-BCA3-F88D8301B762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32A08CB2-AB04-4189-9B4E-904C6C203279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A2D0630A-3647-4B80-8C47-6BFF41AF5457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86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86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A6402061-46B2-496C-BA36-5EFC2B1609B3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38BA4477-73AF-44A5-9D21-4DCFEA07C13A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F6BDDE99-FB49-4E9F-A77D-859BF5852A7B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A69AAF54-1A7F-421D-A601-83F8A801FBCD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2270042C-8C6C-4FD8-91C9-F20AF5D2EA67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2FA14316-A86B-4D31-9189-311910A379B0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00CBB3B7-67FE-492F-84FA-4E8F01CC30EC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8396"/>
            <a:ext cx="2057400" cy="4390602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8396"/>
            <a:ext cx="6052930" cy="439060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5B08BBF1-2DBA-49C2-AAB3-BB32E6FE6B02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/>
            </a:lvl1pPr>
          </a:lstStyle>
          <a:p>
            <a:pPr lvl="0" fontAlgn="base"/>
            <a:fld id="{2ABCCFF1-1BF6-4631-92FC-CBA7E5D4CAB3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13313"/>
          <p:cNvSpPr>
            <a:spLocks noGrp="1"/>
          </p:cNvSpPr>
          <p:nvPr>
            <p:ph type="dt" sz="half" idx="2"/>
          </p:nvPr>
        </p:nvSpPr>
        <p:spPr>
          <a:xfrm>
            <a:off x="457200" y="4689501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900"/>
            </a:lvl1pPr>
          </a:lstStyle>
          <a:p>
            <a:pPr lvl="0" fontAlgn="base"/>
            <a:fld id="{CFDA3265-C994-40B8-9612-4B2C27478DAF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13315" name="灯片编号占位符 13314"/>
          <p:cNvSpPr>
            <a:spLocks noGrp="1"/>
          </p:cNvSpPr>
          <p:nvPr>
            <p:ph type="sldNum" sz="quarter" idx="4"/>
          </p:nvPr>
        </p:nvSpPr>
        <p:spPr>
          <a:xfrm>
            <a:off x="6553200" y="4687120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9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  <p:grpSp>
        <p:nvGrpSpPr>
          <p:cNvPr id="10244" name="组合 13315"/>
          <p:cNvGrpSpPr/>
          <p:nvPr/>
        </p:nvGrpSpPr>
        <p:grpSpPr>
          <a:xfrm>
            <a:off x="0" y="0"/>
            <a:ext cx="9140825" cy="5138446"/>
            <a:chOff x="0" y="0"/>
            <a:chExt cx="5758" cy="4315"/>
          </a:xfrm>
        </p:grpSpPr>
        <p:grpSp>
          <p:nvGrpSpPr>
            <p:cNvPr id="10245" name="组合 13316"/>
            <p:cNvGrpSpPr/>
            <p:nvPr userDrawn="1"/>
          </p:nvGrpSpPr>
          <p:grpSpPr>
            <a:xfrm>
              <a:off x="1728" y="2230"/>
              <a:ext cx="4027" cy="2085"/>
              <a:chOff x="0" y="0"/>
              <a:chExt cx="4027" cy="2085"/>
            </a:xfrm>
          </p:grpSpPr>
          <p:sp>
            <p:nvSpPr>
              <p:cNvPr id="10246" name="任意多边形 13317"/>
              <p:cNvSpPr/>
              <p:nvPr/>
            </p:nvSpPr>
            <p:spPr>
              <a:xfrm>
                <a:off x="0" y="414"/>
                <a:ext cx="2882" cy="1671"/>
              </a:xfrm>
              <a:custGeom>
                <a:avLst/>
                <a:gdLst/>
                <a:ahLst/>
                <a:cxnLst/>
                <a:rect l="0" t="0" r="0" b="0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002E8B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10247" name="任意多边形 13318"/>
              <p:cNvSpPr/>
              <p:nvPr/>
            </p:nvSpPr>
            <p:spPr>
              <a:xfrm>
                <a:off x="2442" y="441"/>
                <a:ext cx="1259" cy="811"/>
              </a:xfrm>
              <a:custGeom>
                <a:avLst/>
                <a:gdLst/>
                <a:ahLst/>
                <a:cxnLst/>
                <a:rect l="0" t="0" r="0" b="0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002E8B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10248" name="任意多边形 13319"/>
              <p:cNvSpPr/>
              <p:nvPr/>
            </p:nvSpPr>
            <p:spPr>
              <a:xfrm>
                <a:off x="1172" y="1116"/>
                <a:ext cx="2849" cy="969"/>
              </a:xfrm>
              <a:custGeom>
                <a:avLst/>
                <a:gdLst/>
                <a:ahLst/>
                <a:cxnLst/>
                <a:rect l="0" t="0" r="0" b="0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A7D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10249" name="任意多边形 13320"/>
              <p:cNvSpPr/>
              <p:nvPr/>
            </p:nvSpPr>
            <p:spPr>
              <a:xfrm>
                <a:off x="1020" y="0"/>
                <a:ext cx="3007" cy="2085"/>
              </a:xfrm>
              <a:custGeom>
                <a:avLst/>
                <a:gdLst/>
                <a:ahLst/>
                <a:cxnLst/>
                <a:rect l="0" t="0" r="0" b="0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10250" name="任意多边形 13321"/>
              <p:cNvSpPr/>
              <p:nvPr/>
            </p:nvSpPr>
            <p:spPr>
              <a:xfrm>
                <a:off x="2773" y="87"/>
                <a:ext cx="1248" cy="539"/>
              </a:xfrm>
              <a:custGeom>
                <a:avLst/>
                <a:gdLst/>
                <a:ahLst/>
                <a:cxnLst/>
                <a:rect l="0" t="0" r="0" b="0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D86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</p:grpSp>
        <p:sp>
          <p:nvSpPr>
            <p:cNvPr id="10251" name="任意多边形 13322"/>
            <p:cNvSpPr/>
            <p:nvPr/>
          </p:nvSpPr>
          <p:spPr>
            <a:xfrm>
              <a:off x="3322" y="1341"/>
              <a:ext cx="1825" cy="1537"/>
            </a:xfrm>
            <a:custGeom>
              <a:avLst/>
              <a:gdLst/>
              <a:ahLst/>
              <a:cxnLst/>
              <a:rect l="0" t="0" r="0" b="0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rgbClr val="002B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0252" name="任意多边形 13323"/>
            <p:cNvSpPr/>
            <p:nvPr/>
          </p:nvSpPr>
          <p:spPr>
            <a:xfrm>
              <a:off x="0" y="0"/>
              <a:ext cx="5758" cy="1776"/>
            </a:xfrm>
            <a:custGeom>
              <a:avLst/>
              <a:gdLst/>
              <a:ahLst/>
              <a:cxnLst/>
              <a:rect l="0" t="0" r="0" b="0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</p:grpSp>
      <p:sp>
        <p:nvSpPr>
          <p:cNvPr id="13325" name="标题 13324"/>
          <p:cNvSpPr>
            <a:spLocks noGrp="1" noRot="1"/>
          </p:cNvSpPr>
          <p:nvPr>
            <p:ph type="title"/>
          </p:nvPr>
        </p:nvSpPr>
        <p:spPr>
          <a:xfrm>
            <a:off x="457200" y="206014"/>
            <a:ext cx="8229600" cy="857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3326" name="页脚占位符 13325"/>
          <p:cNvSpPr>
            <a:spLocks noGrp="1"/>
          </p:cNvSpPr>
          <p:nvPr>
            <p:ph type="ftr" sz="quarter" idx="3"/>
          </p:nvPr>
        </p:nvSpPr>
        <p:spPr>
          <a:xfrm>
            <a:off x="3124200" y="4687120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90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3327" name="文本占位符 13326"/>
          <p:cNvSpPr>
            <a:spLocks noGrp="1"/>
          </p:cNvSpPr>
          <p:nvPr>
            <p:ph type="body" idx="1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300" b="1" i="0" u="none" kern="1200" baseline="0">
          <a:solidFill>
            <a:schemeClr val="tx2"/>
          </a:solidFill>
          <a:effectLst>
            <a:outerShdw blurRad="38100" dist="38100" dir="2700000">
              <a:srgbClr val="000000"/>
            </a:outerShdw>
          </a:effectLst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1pPr>
      <a:lvl2pPr marL="557530" lvl="1" indent="-21463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1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2pPr>
      <a:lvl3pPr marL="857250" lvl="2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18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3pPr>
      <a:lvl4pPr marL="1200150" lvl="3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4pPr>
      <a:lvl5pPr marL="1543050" lvl="4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2052" name="Rectangle 4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/>
            </a:lvl1pPr>
          </a:lstStyle>
          <a:p>
            <a:pPr lvl="0" fontAlgn="base"/>
            <a:fld id="{518AD398-168C-420B-BA4F-E7C76DBD17F8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2053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2054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3076" name="Rectangle 4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/>
            </a:lvl1pPr>
          </a:lstStyle>
          <a:p>
            <a:pPr lvl="0" fontAlgn="base"/>
            <a:fld id="{8A683019-7444-489B-8134-DA9EA2878065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3077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3078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4097"/>
          <p:cNvGrpSpPr/>
          <p:nvPr/>
        </p:nvGrpSpPr>
        <p:grpSpPr>
          <a:xfrm>
            <a:off x="0" y="0"/>
            <a:ext cx="9144000" cy="5143209"/>
            <a:chOff x="0" y="0"/>
            <a:chExt cx="5760" cy="4319"/>
          </a:xfrm>
        </p:grpSpPr>
        <p:sp>
          <p:nvSpPr>
            <p:cNvPr id="4099" name="任意多边形 4098"/>
            <p:cNvSpPr/>
            <p:nvPr/>
          </p:nvSpPr>
          <p:spPr>
            <a:xfrm>
              <a:off x="0" y="12"/>
              <a:ext cx="5758" cy="3273"/>
            </a:xfrm>
            <a:custGeom>
              <a:avLst/>
              <a:gdLst/>
              <a:ahLst/>
              <a:cxnLst/>
              <a:rect l="0" t="0" r="0" b="0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rgbClr val="00005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00" name="任意多边形 4099"/>
            <p:cNvSpPr/>
            <p:nvPr/>
          </p:nvSpPr>
          <p:spPr>
            <a:xfrm>
              <a:off x="149" y="0"/>
              <a:ext cx="5609" cy="3243"/>
            </a:xfrm>
            <a:custGeom>
              <a:avLst/>
              <a:gdLst/>
              <a:ahLst/>
              <a:cxnLst/>
              <a:rect l="0" t="0" r="0" b="0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01" name="任意多边形 4100"/>
            <p:cNvSpPr/>
            <p:nvPr/>
          </p:nvSpPr>
          <p:spPr>
            <a:xfrm>
              <a:off x="0" y="3433"/>
              <a:ext cx="4038" cy="191"/>
            </a:xfrm>
            <a:custGeom>
              <a:avLst/>
              <a:gdLst/>
              <a:ahLst/>
              <a:cxnLst/>
              <a:rect l="0" t="0" r="0" b="0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02" name="任意多边形 4101"/>
            <p:cNvSpPr/>
            <p:nvPr/>
          </p:nvSpPr>
          <p:spPr>
            <a:xfrm>
              <a:off x="4038" y="3577"/>
              <a:ext cx="1720" cy="65"/>
            </a:xfrm>
            <a:custGeom>
              <a:avLst/>
              <a:gdLst/>
              <a:ahLst/>
              <a:cxnLst/>
              <a:rect l="0" t="0" r="0" b="0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03" name="任意多边形 4102"/>
            <p:cNvSpPr/>
            <p:nvPr/>
          </p:nvSpPr>
          <p:spPr>
            <a:xfrm>
              <a:off x="0" y="3726"/>
              <a:ext cx="4784" cy="329"/>
            </a:xfrm>
            <a:custGeom>
              <a:avLst/>
              <a:gdLst/>
              <a:ahLst/>
              <a:cxnLst/>
              <a:rect l="0" t="0" r="0" b="0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rgbClr val="00007D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04" name="任意多边形 4103"/>
            <p:cNvSpPr/>
            <p:nvPr/>
          </p:nvSpPr>
          <p:spPr>
            <a:xfrm>
              <a:off x="4784" y="3702"/>
              <a:ext cx="974" cy="101"/>
            </a:xfrm>
            <a:custGeom>
              <a:avLst/>
              <a:gdLst/>
              <a:ahLst/>
              <a:cxnLst/>
              <a:rect l="0" t="0" r="0" b="0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05" name="任意多边形 4104"/>
            <p:cNvSpPr/>
            <p:nvPr/>
          </p:nvSpPr>
          <p:spPr>
            <a:xfrm>
              <a:off x="3619" y="3815"/>
              <a:ext cx="2139" cy="198"/>
            </a:xfrm>
            <a:custGeom>
              <a:avLst/>
              <a:gdLst/>
              <a:ahLst/>
              <a:cxnLst/>
              <a:rect l="0" t="0" r="0" b="0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06" name="任意多边形 4105"/>
            <p:cNvSpPr/>
            <p:nvPr/>
          </p:nvSpPr>
          <p:spPr>
            <a:xfrm>
              <a:off x="0" y="3971"/>
              <a:ext cx="3619" cy="348"/>
            </a:xfrm>
            <a:custGeom>
              <a:avLst/>
              <a:gdLst/>
              <a:ahLst/>
              <a:cxnLst/>
              <a:rect l="0" t="0" r="0" b="0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07" name="任意多边形 4106"/>
            <p:cNvSpPr/>
            <p:nvPr/>
          </p:nvSpPr>
          <p:spPr>
            <a:xfrm>
              <a:off x="2097" y="4043"/>
              <a:ext cx="2514" cy="276"/>
            </a:xfrm>
            <a:custGeom>
              <a:avLst/>
              <a:gdLst/>
              <a:ahLst/>
              <a:cxnLst/>
              <a:rect l="0" t="0" r="0" b="0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08" name="任意多边形 4107"/>
            <p:cNvSpPr/>
            <p:nvPr/>
          </p:nvSpPr>
          <p:spPr>
            <a:xfrm>
              <a:off x="4354" y="3869"/>
              <a:ext cx="1404" cy="378"/>
            </a:xfrm>
            <a:custGeom>
              <a:avLst/>
              <a:gdLst/>
              <a:ahLst/>
              <a:cxnLst/>
              <a:rect l="0" t="0" r="0" b="0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8089C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09" name="任意多边形 4108"/>
            <p:cNvSpPr/>
            <p:nvPr/>
          </p:nvSpPr>
          <p:spPr>
            <a:xfrm>
              <a:off x="5030" y="3151"/>
              <a:ext cx="728" cy="240"/>
            </a:xfrm>
            <a:custGeom>
              <a:avLst/>
              <a:gdLst/>
              <a:ahLst/>
              <a:cxnLst/>
              <a:rect l="0" t="0" r="0" b="0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10" name="任意多边形 4109"/>
            <p:cNvSpPr/>
            <p:nvPr/>
          </p:nvSpPr>
          <p:spPr>
            <a:xfrm>
              <a:off x="0" y="1486"/>
              <a:ext cx="5030" cy="1671"/>
            </a:xfrm>
            <a:custGeom>
              <a:avLst/>
              <a:gdLst/>
              <a:ahLst/>
              <a:cxnLst/>
              <a:rect l="0" t="0" r="0" b="0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0053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11" name="任意多边形 4110"/>
            <p:cNvSpPr/>
            <p:nvPr/>
          </p:nvSpPr>
          <p:spPr>
            <a:xfrm>
              <a:off x="5030" y="3049"/>
              <a:ext cx="728" cy="318"/>
            </a:xfrm>
            <a:custGeom>
              <a:avLst/>
              <a:gdLst/>
              <a:ahLst/>
              <a:cxnLst/>
              <a:rect l="0" t="0" r="0" b="0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12" name="任意多边形 4111"/>
            <p:cNvSpPr/>
            <p:nvPr/>
          </p:nvSpPr>
          <p:spPr>
            <a:xfrm>
              <a:off x="0" y="916"/>
              <a:ext cx="5030" cy="2187"/>
            </a:xfrm>
            <a:custGeom>
              <a:avLst/>
              <a:gdLst/>
              <a:ahLst/>
              <a:cxnLst/>
              <a:rect l="0" t="0" r="0" b="0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13" name="任意多边形 4112"/>
            <p:cNvSpPr/>
            <p:nvPr/>
          </p:nvSpPr>
          <p:spPr>
            <a:xfrm>
              <a:off x="2294" y="0"/>
              <a:ext cx="3159" cy="2725"/>
            </a:xfrm>
            <a:custGeom>
              <a:avLst/>
              <a:gdLst/>
              <a:ahLst/>
              <a:cxnLst/>
              <a:rect l="0" t="0" r="0" b="0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B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14" name="任意多边形 4113"/>
            <p:cNvSpPr/>
            <p:nvPr/>
          </p:nvSpPr>
          <p:spPr>
            <a:xfrm>
              <a:off x="5435" y="2702"/>
              <a:ext cx="323" cy="299"/>
            </a:xfrm>
            <a:custGeom>
              <a:avLst/>
              <a:gdLst/>
              <a:ahLst/>
              <a:cxnLst/>
              <a:rect l="0" t="0" r="0" b="0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F0F9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15" name="任意多边形 4114"/>
            <p:cNvSpPr/>
            <p:nvPr/>
          </p:nvSpPr>
          <p:spPr>
            <a:xfrm>
              <a:off x="5477" y="2588"/>
              <a:ext cx="281" cy="335"/>
            </a:xfrm>
            <a:custGeom>
              <a:avLst/>
              <a:gdLst/>
              <a:ahLst/>
              <a:cxnLst/>
              <a:rect l="0" t="0" r="0" b="0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16" name="任意多边形 4115"/>
            <p:cNvSpPr/>
            <p:nvPr/>
          </p:nvSpPr>
          <p:spPr>
            <a:xfrm>
              <a:off x="2454" y="0"/>
              <a:ext cx="3119" cy="2678"/>
            </a:xfrm>
            <a:custGeom>
              <a:avLst/>
              <a:gdLst/>
              <a:ahLst/>
              <a:cxnLst/>
              <a:rect l="0" t="0" r="0" b="0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7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17" name="任意多边形 4116"/>
            <p:cNvSpPr/>
            <p:nvPr/>
          </p:nvSpPr>
          <p:spPr>
            <a:xfrm>
              <a:off x="5626" y="2534"/>
              <a:ext cx="132" cy="132"/>
            </a:xfrm>
            <a:custGeom>
              <a:avLst/>
              <a:gdLst/>
              <a:ahLst/>
              <a:cxnLst/>
              <a:rect l="0" t="0" r="0" b="0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18" name="任意多边形 4117"/>
            <p:cNvSpPr/>
            <p:nvPr/>
          </p:nvSpPr>
          <p:spPr>
            <a:xfrm>
              <a:off x="3112" y="0"/>
              <a:ext cx="2514" cy="2534"/>
            </a:xfrm>
            <a:custGeom>
              <a:avLst/>
              <a:gdLst/>
              <a:ahLst/>
              <a:cxnLst/>
              <a:rect l="0" t="0" r="0" b="0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19" name="任意多边形 4118"/>
            <p:cNvSpPr/>
            <p:nvPr/>
          </p:nvSpPr>
          <p:spPr>
            <a:xfrm>
              <a:off x="3488" y="0"/>
              <a:ext cx="2198" cy="2480"/>
            </a:xfrm>
            <a:custGeom>
              <a:avLst/>
              <a:gdLst/>
              <a:ahLst/>
              <a:cxnLst/>
              <a:rect l="0" t="0" r="0" b="0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20" name="任意多边形 4119"/>
            <p:cNvSpPr/>
            <p:nvPr/>
          </p:nvSpPr>
          <p:spPr>
            <a:xfrm>
              <a:off x="5674" y="2474"/>
              <a:ext cx="84" cy="96"/>
            </a:xfrm>
            <a:custGeom>
              <a:avLst/>
              <a:gdLst/>
              <a:ahLst/>
              <a:cxnLst/>
              <a:rect l="0" t="0" r="0" b="0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1717A2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21" name="任意多边形 4120"/>
            <p:cNvSpPr/>
            <p:nvPr/>
          </p:nvSpPr>
          <p:spPr>
            <a:xfrm>
              <a:off x="5603" y="850"/>
              <a:ext cx="155" cy="516"/>
            </a:xfrm>
            <a:custGeom>
              <a:avLst/>
              <a:gdLst/>
              <a:ahLst/>
              <a:cxnLst/>
              <a:rect l="0" t="0" r="0" b="0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22" name="任意多边形 4121"/>
            <p:cNvSpPr/>
            <p:nvPr/>
          </p:nvSpPr>
          <p:spPr>
            <a:xfrm>
              <a:off x="5107" y="0"/>
              <a:ext cx="573" cy="1042"/>
            </a:xfrm>
            <a:custGeom>
              <a:avLst/>
              <a:gdLst/>
              <a:ahLst/>
              <a:cxnLst/>
              <a:rect l="0" t="0" r="0" b="0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23" name="任意多边形 4122"/>
            <p:cNvSpPr/>
            <p:nvPr/>
          </p:nvSpPr>
          <p:spPr>
            <a:xfrm>
              <a:off x="5411" y="0"/>
              <a:ext cx="341" cy="796"/>
            </a:xfrm>
            <a:custGeom>
              <a:avLst/>
              <a:gdLst/>
              <a:ahLst/>
              <a:cxnLst/>
              <a:rect l="0" t="0" r="0" b="0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9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24" name="任意多边形 4123"/>
            <p:cNvSpPr/>
            <p:nvPr/>
          </p:nvSpPr>
          <p:spPr>
            <a:xfrm>
              <a:off x="5698" y="653"/>
              <a:ext cx="60" cy="311"/>
            </a:xfrm>
            <a:custGeom>
              <a:avLst/>
              <a:gdLst/>
              <a:ahLst/>
              <a:cxnLst/>
              <a:rect l="0" t="0" r="0" b="0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25" name="任意多边形 4124"/>
            <p:cNvSpPr/>
            <p:nvPr/>
          </p:nvSpPr>
          <p:spPr>
            <a:xfrm>
              <a:off x="2" y="1601"/>
              <a:ext cx="5752" cy="1864"/>
            </a:xfrm>
            <a:custGeom>
              <a:avLst/>
              <a:gdLst/>
              <a:ahLst/>
              <a:cxnLst/>
              <a:rect l="0" t="0" r="0" b="0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26" name="任意多边形 4125"/>
            <p:cNvSpPr/>
            <p:nvPr/>
          </p:nvSpPr>
          <p:spPr>
            <a:xfrm>
              <a:off x="5754" y="3483"/>
              <a:ext cx="6" cy="6"/>
            </a:xfrm>
            <a:custGeom>
              <a:avLst/>
              <a:gdLst/>
              <a:ahLst/>
              <a:cxnLst/>
              <a:rect l="0" t="0" r="0" b="0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27" name="任意多边形 4126"/>
            <p:cNvSpPr/>
            <p:nvPr/>
          </p:nvSpPr>
          <p:spPr>
            <a:xfrm>
              <a:off x="2" y="2152"/>
              <a:ext cx="5752" cy="1337"/>
            </a:xfrm>
            <a:custGeom>
              <a:avLst/>
              <a:gdLst/>
              <a:ahLst/>
              <a:cxnLst/>
              <a:rect l="0" t="0" r="0" b="0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28" name="任意多边形 4127"/>
            <p:cNvSpPr/>
            <p:nvPr/>
          </p:nvSpPr>
          <p:spPr>
            <a:xfrm>
              <a:off x="2" y="3177"/>
              <a:ext cx="5752" cy="414"/>
            </a:xfrm>
            <a:custGeom>
              <a:avLst/>
              <a:gdLst/>
              <a:ahLst/>
              <a:cxnLst/>
              <a:rect l="0" t="0" r="0" b="0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29" name="任意多边形 4128"/>
            <p:cNvSpPr/>
            <p:nvPr/>
          </p:nvSpPr>
          <p:spPr>
            <a:xfrm>
              <a:off x="1297" y="0"/>
              <a:ext cx="4457" cy="3177"/>
            </a:xfrm>
            <a:custGeom>
              <a:avLst/>
              <a:gdLst/>
              <a:ahLst/>
              <a:cxnLst/>
              <a:rect l="0" t="0" r="0" b="0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A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30" name="任意多边形 4129"/>
            <p:cNvSpPr/>
            <p:nvPr/>
          </p:nvSpPr>
          <p:spPr>
            <a:xfrm>
              <a:off x="3321" y="0"/>
              <a:ext cx="2433" cy="2614"/>
            </a:xfrm>
            <a:custGeom>
              <a:avLst/>
              <a:gdLst/>
              <a:ahLst/>
              <a:cxnLst/>
              <a:rect l="0" t="0" r="0" b="0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31" name="任意多边形 4130"/>
            <p:cNvSpPr/>
            <p:nvPr/>
          </p:nvSpPr>
          <p:spPr>
            <a:xfrm>
              <a:off x="3950" y="0"/>
              <a:ext cx="1804" cy="2464"/>
            </a:xfrm>
            <a:custGeom>
              <a:avLst/>
              <a:gdLst/>
              <a:ahLst/>
              <a:cxnLst/>
              <a:rect l="0" t="0" r="0" b="0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32" name="任意多边形 4131"/>
            <p:cNvSpPr/>
            <p:nvPr/>
          </p:nvSpPr>
          <p:spPr>
            <a:xfrm>
              <a:off x="4519" y="0"/>
              <a:ext cx="1235" cy="2074"/>
            </a:xfrm>
            <a:custGeom>
              <a:avLst/>
              <a:gdLst/>
              <a:ahLst/>
              <a:cxnLst/>
              <a:rect l="0" t="0" r="0" b="0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8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33" name="任意多边形 4132"/>
            <p:cNvSpPr/>
            <p:nvPr/>
          </p:nvSpPr>
          <p:spPr>
            <a:xfrm>
              <a:off x="4694" y="0"/>
              <a:ext cx="1060" cy="1936"/>
            </a:xfrm>
            <a:custGeom>
              <a:avLst/>
              <a:gdLst/>
              <a:ahLst/>
              <a:cxnLst/>
              <a:rect l="0" t="0" r="0" b="0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4134" name="任意多边形 4133"/>
            <p:cNvSpPr/>
            <p:nvPr/>
          </p:nvSpPr>
          <p:spPr>
            <a:xfrm>
              <a:off x="4981" y="0"/>
              <a:ext cx="773" cy="1487"/>
            </a:xfrm>
            <a:custGeom>
              <a:avLst/>
              <a:gdLst/>
              <a:ahLst/>
              <a:cxnLst/>
              <a:rect l="0" t="0" r="0" b="0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rgbClr val="00007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grpSp>
          <p:nvGrpSpPr>
            <p:cNvPr id="4135" name="组合 4134"/>
            <p:cNvGrpSpPr/>
            <p:nvPr userDrawn="1"/>
          </p:nvGrpSpPr>
          <p:grpSpPr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4136" name="任意多边形 4135"/>
              <p:cNvSpPr/>
              <p:nvPr/>
            </p:nvSpPr>
            <p:spPr>
              <a:xfrm>
                <a:off x="0" y="0"/>
                <a:ext cx="3670" cy="1313"/>
              </a:xfrm>
              <a:custGeom>
                <a:avLst/>
                <a:gdLst/>
                <a:ahLst/>
                <a:cxnLst/>
                <a:rect l="0" t="0" r="0" b="0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F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4137" name="任意多边形 4136"/>
              <p:cNvSpPr/>
              <p:nvPr/>
            </p:nvSpPr>
            <p:spPr>
              <a:xfrm>
                <a:off x="3646" y="1163"/>
                <a:ext cx="2112" cy="695"/>
              </a:xfrm>
              <a:custGeom>
                <a:avLst/>
                <a:gdLst/>
                <a:ahLst/>
                <a:cxnLst/>
                <a:rect l="0" t="0" r="0" b="0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1717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</p:grpSp>
      </p:grpSp>
      <p:sp>
        <p:nvSpPr>
          <p:cNvPr id="4138" name="标题 4137"/>
          <p:cNvSpPr>
            <a:spLocks noGrp="1"/>
          </p:cNvSpPr>
          <p:nvPr>
            <p:ph type="title"/>
          </p:nvPr>
        </p:nvSpPr>
        <p:spPr>
          <a:xfrm>
            <a:off x="457200" y="208396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4139" name="文本占位符 4138"/>
          <p:cNvSpPr>
            <a:spLocks noGrp="1"/>
          </p:cNvSpPr>
          <p:nvPr>
            <p:ph type="body" idx="1"/>
          </p:nvPr>
        </p:nvSpPr>
        <p:spPr>
          <a:xfrm>
            <a:off x="457200" y="1200360"/>
            <a:ext cx="8229600" cy="33986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140" name="日期占位符 4139"/>
          <p:cNvSpPr>
            <a:spLocks noGrp="1"/>
          </p:cNvSpPr>
          <p:nvPr>
            <p:ph type="dt" sz="half" idx="2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900"/>
            </a:lvl1pPr>
          </a:lstStyle>
          <a:p>
            <a:pPr lvl="0" fontAlgn="base"/>
            <a:fld id="{E631D20A-C4E8-49A2-A2C9-C753018AC9C9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4141" name="页脚占位符 4140"/>
          <p:cNvSpPr>
            <a:spLocks noGrp="1"/>
          </p:cNvSpPr>
          <p:nvPr>
            <p:ph type="ftr" sz="quarter" idx="3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90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4142" name="灯片编号占位符 4141"/>
          <p:cNvSpPr>
            <a:spLocks noGrp="1"/>
          </p:cNvSpPr>
          <p:nvPr>
            <p:ph type="sldNum" sz="quarter" idx="4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9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3"/>
        </a:buBlip>
        <a:defRPr sz="24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530" lvl="1" indent="-21463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Font typeface="Wingdings" panose="05000000000000000000" pitchFamily="2" charset="2"/>
        <a:buChar char="–"/>
        <a:defRPr sz="21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2pPr>
      <a:lvl3pPr marL="857250" lvl="2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4"/>
        </a:buBlip>
        <a:defRPr sz="18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3pPr>
      <a:lvl4pPr marL="1200150" lvl="3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Font typeface="Wingdings" panose="05000000000000000000" pitchFamily="2" charset="2"/>
        <a:buChar char="–"/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4pPr>
      <a:lvl5pPr marL="1543050" lvl="4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614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/>
            </a:lvl1pPr>
          </a:lstStyle>
          <a:p>
            <a:pPr lvl="0" fontAlgn="base"/>
            <a:fld id="{332FBB7A-7519-4018-8C55-30E0F7DBCF53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614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615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7172" name="Rectangle 4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/>
            </a:lvl1pPr>
          </a:lstStyle>
          <a:p>
            <a:pPr lvl="0" fontAlgn="base"/>
            <a:fld id="{286BA0FF-A368-488B-86BE-6A42E85E9361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7173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7174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8193"/>
          <p:cNvGrpSpPr/>
          <p:nvPr/>
        </p:nvGrpSpPr>
        <p:grpSpPr>
          <a:xfrm>
            <a:off x="0" y="0"/>
            <a:ext cx="9144000" cy="5143209"/>
            <a:chOff x="0" y="0"/>
            <a:chExt cx="5760" cy="4319"/>
          </a:xfrm>
        </p:grpSpPr>
        <p:sp>
          <p:nvSpPr>
            <p:cNvPr id="7171" name="任意多边形 8194"/>
            <p:cNvSpPr/>
            <p:nvPr/>
          </p:nvSpPr>
          <p:spPr>
            <a:xfrm>
              <a:off x="0" y="12"/>
              <a:ext cx="5758" cy="3273"/>
            </a:xfrm>
            <a:custGeom>
              <a:avLst/>
              <a:gdLst/>
              <a:ahLst/>
              <a:cxnLst/>
              <a:rect l="0" t="0" r="0" b="0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rgbClr val="00005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72" name="任意多边形 8195"/>
            <p:cNvSpPr/>
            <p:nvPr/>
          </p:nvSpPr>
          <p:spPr>
            <a:xfrm>
              <a:off x="149" y="0"/>
              <a:ext cx="5609" cy="3243"/>
            </a:xfrm>
            <a:custGeom>
              <a:avLst/>
              <a:gdLst/>
              <a:ahLst/>
              <a:cxnLst/>
              <a:rect l="0" t="0" r="0" b="0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73" name="任意多边形 8196"/>
            <p:cNvSpPr/>
            <p:nvPr/>
          </p:nvSpPr>
          <p:spPr>
            <a:xfrm>
              <a:off x="0" y="3433"/>
              <a:ext cx="4038" cy="191"/>
            </a:xfrm>
            <a:custGeom>
              <a:avLst/>
              <a:gdLst/>
              <a:ahLst/>
              <a:cxnLst/>
              <a:rect l="0" t="0" r="0" b="0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74" name="任意多边形 8197"/>
            <p:cNvSpPr/>
            <p:nvPr/>
          </p:nvSpPr>
          <p:spPr>
            <a:xfrm>
              <a:off x="4038" y="3577"/>
              <a:ext cx="1720" cy="65"/>
            </a:xfrm>
            <a:custGeom>
              <a:avLst/>
              <a:gdLst/>
              <a:ahLst/>
              <a:cxnLst/>
              <a:rect l="0" t="0" r="0" b="0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75" name="任意多边形 8198"/>
            <p:cNvSpPr/>
            <p:nvPr/>
          </p:nvSpPr>
          <p:spPr>
            <a:xfrm>
              <a:off x="0" y="3726"/>
              <a:ext cx="4784" cy="329"/>
            </a:xfrm>
            <a:custGeom>
              <a:avLst/>
              <a:gdLst/>
              <a:ahLst/>
              <a:cxnLst/>
              <a:rect l="0" t="0" r="0" b="0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rgbClr val="00007D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76" name="任意多边形 8199"/>
            <p:cNvSpPr/>
            <p:nvPr/>
          </p:nvSpPr>
          <p:spPr>
            <a:xfrm>
              <a:off x="4784" y="3702"/>
              <a:ext cx="974" cy="101"/>
            </a:xfrm>
            <a:custGeom>
              <a:avLst/>
              <a:gdLst/>
              <a:ahLst/>
              <a:cxnLst/>
              <a:rect l="0" t="0" r="0" b="0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77" name="任意多边形 8200"/>
            <p:cNvSpPr/>
            <p:nvPr/>
          </p:nvSpPr>
          <p:spPr>
            <a:xfrm>
              <a:off x="3619" y="3815"/>
              <a:ext cx="2139" cy="198"/>
            </a:xfrm>
            <a:custGeom>
              <a:avLst/>
              <a:gdLst/>
              <a:ahLst/>
              <a:cxnLst/>
              <a:rect l="0" t="0" r="0" b="0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78" name="任意多边形 8201"/>
            <p:cNvSpPr/>
            <p:nvPr/>
          </p:nvSpPr>
          <p:spPr>
            <a:xfrm>
              <a:off x="0" y="3971"/>
              <a:ext cx="3619" cy="348"/>
            </a:xfrm>
            <a:custGeom>
              <a:avLst/>
              <a:gdLst/>
              <a:ahLst/>
              <a:cxnLst/>
              <a:rect l="0" t="0" r="0" b="0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79" name="任意多边形 8202"/>
            <p:cNvSpPr/>
            <p:nvPr/>
          </p:nvSpPr>
          <p:spPr>
            <a:xfrm>
              <a:off x="2097" y="4043"/>
              <a:ext cx="2514" cy="276"/>
            </a:xfrm>
            <a:custGeom>
              <a:avLst/>
              <a:gdLst/>
              <a:ahLst/>
              <a:cxnLst/>
              <a:rect l="0" t="0" r="0" b="0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80" name="任意多边形 8203"/>
            <p:cNvSpPr/>
            <p:nvPr/>
          </p:nvSpPr>
          <p:spPr>
            <a:xfrm>
              <a:off x="4354" y="3869"/>
              <a:ext cx="1404" cy="378"/>
            </a:xfrm>
            <a:custGeom>
              <a:avLst/>
              <a:gdLst/>
              <a:ahLst/>
              <a:cxnLst/>
              <a:rect l="0" t="0" r="0" b="0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8089C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81" name="任意多边形 8204"/>
            <p:cNvSpPr/>
            <p:nvPr/>
          </p:nvSpPr>
          <p:spPr>
            <a:xfrm>
              <a:off x="5030" y="3151"/>
              <a:ext cx="728" cy="240"/>
            </a:xfrm>
            <a:custGeom>
              <a:avLst/>
              <a:gdLst/>
              <a:ahLst/>
              <a:cxnLst/>
              <a:rect l="0" t="0" r="0" b="0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82" name="任意多边形 8205"/>
            <p:cNvSpPr/>
            <p:nvPr/>
          </p:nvSpPr>
          <p:spPr>
            <a:xfrm>
              <a:off x="0" y="1486"/>
              <a:ext cx="5030" cy="1671"/>
            </a:xfrm>
            <a:custGeom>
              <a:avLst/>
              <a:gdLst/>
              <a:ahLst/>
              <a:cxnLst/>
              <a:rect l="0" t="0" r="0" b="0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0053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83" name="任意多边形 8206"/>
            <p:cNvSpPr/>
            <p:nvPr/>
          </p:nvSpPr>
          <p:spPr>
            <a:xfrm>
              <a:off x="5030" y="3049"/>
              <a:ext cx="728" cy="318"/>
            </a:xfrm>
            <a:custGeom>
              <a:avLst/>
              <a:gdLst/>
              <a:ahLst/>
              <a:cxnLst/>
              <a:rect l="0" t="0" r="0" b="0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84" name="任意多边形 8207"/>
            <p:cNvSpPr/>
            <p:nvPr/>
          </p:nvSpPr>
          <p:spPr>
            <a:xfrm>
              <a:off x="0" y="916"/>
              <a:ext cx="5030" cy="2187"/>
            </a:xfrm>
            <a:custGeom>
              <a:avLst/>
              <a:gdLst/>
              <a:ahLst/>
              <a:cxnLst/>
              <a:rect l="0" t="0" r="0" b="0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85" name="任意多边形 8208"/>
            <p:cNvSpPr/>
            <p:nvPr/>
          </p:nvSpPr>
          <p:spPr>
            <a:xfrm>
              <a:off x="2294" y="0"/>
              <a:ext cx="3159" cy="2725"/>
            </a:xfrm>
            <a:custGeom>
              <a:avLst/>
              <a:gdLst/>
              <a:ahLst/>
              <a:cxnLst/>
              <a:rect l="0" t="0" r="0" b="0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B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86" name="任意多边形 8209"/>
            <p:cNvSpPr/>
            <p:nvPr/>
          </p:nvSpPr>
          <p:spPr>
            <a:xfrm>
              <a:off x="5435" y="2702"/>
              <a:ext cx="323" cy="299"/>
            </a:xfrm>
            <a:custGeom>
              <a:avLst/>
              <a:gdLst/>
              <a:ahLst/>
              <a:cxnLst/>
              <a:rect l="0" t="0" r="0" b="0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F0F9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87" name="任意多边形 8210"/>
            <p:cNvSpPr/>
            <p:nvPr/>
          </p:nvSpPr>
          <p:spPr>
            <a:xfrm>
              <a:off x="5477" y="2588"/>
              <a:ext cx="281" cy="335"/>
            </a:xfrm>
            <a:custGeom>
              <a:avLst/>
              <a:gdLst/>
              <a:ahLst/>
              <a:cxnLst/>
              <a:rect l="0" t="0" r="0" b="0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88" name="任意多边形 8211"/>
            <p:cNvSpPr/>
            <p:nvPr/>
          </p:nvSpPr>
          <p:spPr>
            <a:xfrm>
              <a:off x="2454" y="0"/>
              <a:ext cx="3119" cy="2678"/>
            </a:xfrm>
            <a:custGeom>
              <a:avLst/>
              <a:gdLst/>
              <a:ahLst/>
              <a:cxnLst/>
              <a:rect l="0" t="0" r="0" b="0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7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89" name="任意多边形 8212"/>
            <p:cNvSpPr/>
            <p:nvPr/>
          </p:nvSpPr>
          <p:spPr>
            <a:xfrm>
              <a:off x="5626" y="2534"/>
              <a:ext cx="132" cy="132"/>
            </a:xfrm>
            <a:custGeom>
              <a:avLst/>
              <a:gdLst/>
              <a:ahLst/>
              <a:cxnLst/>
              <a:rect l="0" t="0" r="0" b="0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90" name="任意多边形 8213"/>
            <p:cNvSpPr/>
            <p:nvPr/>
          </p:nvSpPr>
          <p:spPr>
            <a:xfrm>
              <a:off x="3112" y="0"/>
              <a:ext cx="2514" cy="2534"/>
            </a:xfrm>
            <a:custGeom>
              <a:avLst/>
              <a:gdLst/>
              <a:ahLst/>
              <a:cxnLst/>
              <a:rect l="0" t="0" r="0" b="0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91" name="任意多边形 8214"/>
            <p:cNvSpPr/>
            <p:nvPr/>
          </p:nvSpPr>
          <p:spPr>
            <a:xfrm>
              <a:off x="3488" y="0"/>
              <a:ext cx="2198" cy="2480"/>
            </a:xfrm>
            <a:custGeom>
              <a:avLst/>
              <a:gdLst/>
              <a:ahLst/>
              <a:cxnLst/>
              <a:rect l="0" t="0" r="0" b="0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92" name="任意多边形 8215"/>
            <p:cNvSpPr/>
            <p:nvPr/>
          </p:nvSpPr>
          <p:spPr>
            <a:xfrm>
              <a:off x="5674" y="2474"/>
              <a:ext cx="84" cy="96"/>
            </a:xfrm>
            <a:custGeom>
              <a:avLst/>
              <a:gdLst/>
              <a:ahLst/>
              <a:cxnLst/>
              <a:rect l="0" t="0" r="0" b="0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1717A2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93" name="任意多边形 8216"/>
            <p:cNvSpPr/>
            <p:nvPr/>
          </p:nvSpPr>
          <p:spPr>
            <a:xfrm>
              <a:off x="5603" y="850"/>
              <a:ext cx="155" cy="516"/>
            </a:xfrm>
            <a:custGeom>
              <a:avLst/>
              <a:gdLst/>
              <a:ahLst/>
              <a:cxnLst/>
              <a:rect l="0" t="0" r="0" b="0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94" name="任意多边形 8217"/>
            <p:cNvSpPr/>
            <p:nvPr/>
          </p:nvSpPr>
          <p:spPr>
            <a:xfrm>
              <a:off x="5107" y="0"/>
              <a:ext cx="573" cy="1042"/>
            </a:xfrm>
            <a:custGeom>
              <a:avLst/>
              <a:gdLst/>
              <a:ahLst/>
              <a:cxnLst/>
              <a:rect l="0" t="0" r="0" b="0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95" name="任意多边形 8218"/>
            <p:cNvSpPr/>
            <p:nvPr/>
          </p:nvSpPr>
          <p:spPr>
            <a:xfrm>
              <a:off x="5411" y="0"/>
              <a:ext cx="341" cy="796"/>
            </a:xfrm>
            <a:custGeom>
              <a:avLst/>
              <a:gdLst/>
              <a:ahLst/>
              <a:cxnLst/>
              <a:rect l="0" t="0" r="0" b="0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9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96" name="任意多边形 8219"/>
            <p:cNvSpPr/>
            <p:nvPr/>
          </p:nvSpPr>
          <p:spPr>
            <a:xfrm>
              <a:off x="5698" y="653"/>
              <a:ext cx="60" cy="311"/>
            </a:xfrm>
            <a:custGeom>
              <a:avLst/>
              <a:gdLst/>
              <a:ahLst/>
              <a:cxnLst/>
              <a:rect l="0" t="0" r="0" b="0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97" name="任意多边形 8220"/>
            <p:cNvSpPr/>
            <p:nvPr/>
          </p:nvSpPr>
          <p:spPr>
            <a:xfrm>
              <a:off x="2" y="1601"/>
              <a:ext cx="5752" cy="1864"/>
            </a:xfrm>
            <a:custGeom>
              <a:avLst/>
              <a:gdLst/>
              <a:ahLst/>
              <a:cxnLst/>
              <a:rect l="0" t="0" r="0" b="0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98" name="任意多边形 8221"/>
            <p:cNvSpPr/>
            <p:nvPr/>
          </p:nvSpPr>
          <p:spPr>
            <a:xfrm>
              <a:off x="5754" y="3483"/>
              <a:ext cx="6" cy="6"/>
            </a:xfrm>
            <a:custGeom>
              <a:avLst/>
              <a:gdLst/>
              <a:ahLst/>
              <a:cxnLst/>
              <a:rect l="0" t="0" r="0" b="0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99" name="任意多边形 8222"/>
            <p:cNvSpPr/>
            <p:nvPr/>
          </p:nvSpPr>
          <p:spPr>
            <a:xfrm>
              <a:off x="2" y="2152"/>
              <a:ext cx="5752" cy="1337"/>
            </a:xfrm>
            <a:custGeom>
              <a:avLst/>
              <a:gdLst/>
              <a:ahLst/>
              <a:cxnLst/>
              <a:rect l="0" t="0" r="0" b="0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200" name="任意多边形 8223"/>
            <p:cNvSpPr/>
            <p:nvPr/>
          </p:nvSpPr>
          <p:spPr>
            <a:xfrm>
              <a:off x="2" y="3177"/>
              <a:ext cx="5752" cy="414"/>
            </a:xfrm>
            <a:custGeom>
              <a:avLst/>
              <a:gdLst/>
              <a:ahLst/>
              <a:cxnLst/>
              <a:rect l="0" t="0" r="0" b="0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201" name="任意多边形 8224"/>
            <p:cNvSpPr/>
            <p:nvPr/>
          </p:nvSpPr>
          <p:spPr>
            <a:xfrm>
              <a:off x="1297" y="0"/>
              <a:ext cx="4457" cy="3177"/>
            </a:xfrm>
            <a:custGeom>
              <a:avLst/>
              <a:gdLst/>
              <a:ahLst/>
              <a:cxnLst/>
              <a:rect l="0" t="0" r="0" b="0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A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202" name="任意多边形 8225"/>
            <p:cNvSpPr/>
            <p:nvPr/>
          </p:nvSpPr>
          <p:spPr>
            <a:xfrm>
              <a:off x="3321" y="0"/>
              <a:ext cx="2433" cy="2614"/>
            </a:xfrm>
            <a:custGeom>
              <a:avLst/>
              <a:gdLst/>
              <a:ahLst/>
              <a:cxnLst/>
              <a:rect l="0" t="0" r="0" b="0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203" name="任意多边形 8226"/>
            <p:cNvSpPr/>
            <p:nvPr/>
          </p:nvSpPr>
          <p:spPr>
            <a:xfrm>
              <a:off x="3950" y="0"/>
              <a:ext cx="1804" cy="2464"/>
            </a:xfrm>
            <a:custGeom>
              <a:avLst/>
              <a:gdLst/>
              <a:ahLst/>
              <a:cxnLst/>
              <a:rect l="0" t="0" r="0" b="0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204" name="任意多边形 8227"/>
            <p:cNvSpPr/>
            <p:nvPr/>
          </p:nvSpPr>
          <p:spPr>
            <a:xfrm>
              <a:off x="4519" y="0"/>
              <a:ext cx="1235" cy="2074"/>
            </a:xfrm>
            <a:custGeom>
              <a:avLst/>
              <a:gdLst/>
              <a:ahLst/>
              <a:cxnLst/>
              <a:rect l="0" t="0" r="0" b="0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8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205" name="任意多边形 8228"/>
            <p:cNvSpPr/>
            <p:nvPr/>
          </p:nvSpPr>
          <p:spPr>
            <a:xfrm>
              <a:off x="4694" y="0"/>
              <a:ext cx="1060" cy="1936"/>
            </a:xfrm>
            <a:custGeom>
              <a:avLst/>
              <a:gdLst/>
              <a:ahLst/>
              <a:cxnLst/>
              <a:rect l="0" t="0" r="0" b="0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206" name="任意多边形 8229"/>
            <p:cNvSpPr/>
            <p:nvPr/>
          </p:nvSpPr>
          <p:spPr>
            <a:xfrm>
              <a:off x="4981" y="0"/>
              <a:ext cx="773" cy="1487"/>
            </a:xfrm>
            <a:custGeom>
              <a:avLst/>
              <a:gdLst/>
              <a:ahLst/>
              <a:cxnLst/>
              <a:rect l="0" t="0" r="0" b="0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rgbClr val="00007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grpSp>
          <p:nvGrpSpPr>
            <p:cNvPr id="7207" name="组合 8230"/>
            <p:cNvGrpSpPr/>
            <p:nvPr userDrawn="1"/>
          </p:nvGrpSpPr>
          <p:grpSpPr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7208" name="任意多边形 8231"/>
              <p:cNvSpPr/>
              <p:nvPr/>
            </p:nvSpPr>
            <p:spPr>
              <a:xfrm>
                <a:off x="0" y="0"/>
                <a:ext cx="3670" cy="1313"/>
              </a:xfrm>
              <a:custGeom>
                <a:avLst/>
                <a:gdLst/>
                <a:ahLst/>
                <a:cxnLst/>
                <a:rect l="0" t="0" r="0" b="0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F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7209" name="任意多边形 8232"/>
              <p:cNvSpPr/>
              <p:nvPr/>
            </p:nvSpPr>
            <p:spPr>
              <a:xfrm>
                <a:off x="3646" y="1163"/>
                <a:ext cx="2112" cy="695"/>
              </a:xfrm>
              <a:custGeom>
                <a:avLst/>
                <a:gdLst/>
                <a:ahLst/>
                <a:cxnLst/>
                <a:rect l="0" t="0" r="0" b="0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1717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</p:grpSp>
      </p:grpSp>
      <p:sp>
        <p:nvSpPr>
          <p:cNvPr id="8234" name="标题 8233"/>
          <p:cNvSpPr>
            <a:spLocks noGrp="1"/>
          </p:cNvSpPr>
          <p:nvPr>
            <p:ph type="title"/>
          </p:nvPr>
        </p:nvSpPr>
        <p:spPr>
          <a:xfrm>
            <a:off x="457200" y="208396"/>
            <a:ext cx="8229600" cy="857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235" name="文本占位符 8234"/>
          <p:cNvSpPr>
            <a:spLocks noGrp="1"/>
          </p:cNvSpPr>
          <p:nvPr>
            <p:ph type="body" idx="1"/>
          </p:nvPr>
        </p:nvSpPr>
        <p:spPr>
          <a:xfrm>
            <a:off x="457200" y="1200360"/>
            <a:ext cx="8229600" cy="33986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236" name="日期占位符 8235"/>
          <p:cNvSpPr>
            <a:spLocks noGrp="1"/>
          </p:cNvSpPr>
          <p:nvPr>
            <p:ph type="dt" sz="half" idx="2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900"/>
            </a:lvl1pPr>
          </a:lstStyle>
          <a:p>
            <a:pPr lvl="0" fontAlgn="base"/>
            <a:fld id="{3CFE4114-7451-4B56-AE22-B938A19198A5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8237" name="页脚占位符 8236"/>
          <p:cNvSpPr>
            <a:spLocks noGrp="1"/>
          </p:cNvSpPr>
          <p:nvPr>
            <p:ph type="ftr" sz="quarter" idx="3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90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8238" name="灯片编号占位符 8237"/>
          <p:cNvSpPr>
            <a:spLocks noGrp="1"/>
          </p:cNvSpPr>
          <p:nvPr>
            <p:ph type="sldNum" sz="quarter" idx="4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9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3"/>
        </a:buBlip>
        <a:defRPr sz="24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1pPr>
      <a:lvl2pPr marL="557530" lvl="1" indent="-21463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Font typeface="Wingdings" panose="05000000000000000000" pitchFamily="2" charset="2"/>
        <a:buChar char="–"/>
        <a:defRPr sz="21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2pPr>
      <a:lvl3pPr marL="857250" lvl="2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4"/>
        </a:buBlip>
        <a:defRPr sz="18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3pPr>
      <a:lvl4pPr marL="1200150" lvl="3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Font typeface="Wingdings" panose="05000000000000000000" pitchFamily="2" charset="2"/>
        <a:buChar char="–"/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4pPr>
      <a:lvl5pPr marL="1543050" lvl="4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44" name="Rectangle 4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/>
            </a:lvl1pPr>
          </a:lstStyle>
          <a:p>
            <a:pPr lvl="0" fontAlgn="base"/>
            <a:fld id="{94F690A4-BCAA-4E15-A1DD-52CFAD2B8FE4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10245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46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11265"/>
          <p:cNvGrpSpPr/>
          <p:nvPr/>
        </p:nvGrpSpPr>
        <p:grpSpPr>
          <a:xfrm>
            <a:off x="0" y="0"/>
            <a:ext cx="9144000" cy="5143209"/>
            <a:chOff x="0" y="0"/>
            <a:chExt cx="5760" cy="4319"/>
          </a:xfrm>
        </p:grpSpPr>
        <p:sp>
          <p:nvSpPr>
            <p:cNvPr id="9219" name="任意多边形 11266"/>
            <p:cNvSpPr/>
            <p:nvPr/>
          </p:nvSpPr>
          <p:spPr>
            <a:xfrm>
              <a:off x="0" y="12"/>
              <a:ext cx="5758" cy="3273"/>
            </a:xfrm>
            <a:custGeom>
              <a:avLst/>
              <a:gdLst/>
              <a:ahLst/>
              <a:cxnLst/>
              <a:rect l="0" t="0" r="0" b="0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rgbClr val="00005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20" name="任意多边形 11267"/>
            <p:cNvSpPr/>
            <p:nvPr/>
          </p:nvSpPr>
          <p:spPr>
            <a:xfrm>
              <a:off x="149" y="0"/>
              <a:ext cx="5609" cy="3243"/>
            </a:xfrm>
            <a:custGeom>
              <a:avLst/>
              <a:gdLst/>
              <a:ahLst/>
              <a:cxnLst/>
              <a:rect l="0" t="0" r="0" b="0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21" name="任意多边形 11268"/>
            <p:cNvSpPr/>
            <p:nvPr/>
          </p:nvSpPr>
          <p:spPr>
            <a:xfrm>
              <a:off x="0" y="3433"/>
              <a:ext cx="4038" cy="191"/>
            </a:xfrm>
            <a:custGeom>
              <a:avLst/>
              <a:gdLst/>
              <a:ahLst/>
              <a:cxnLst/>
              <a:rect l="0" t="0" r="0" b="0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22" name="任意多边形 11269"/>
            <p:cNvSpPr/>
            <p:nvPr/>
          </p:nvSpPr>
          <p:spPr>
            <a:xfrm>
              <a:off x="4038" y="3577"/>
              <a:ext cx="1720" cy="65"/>
            </a:xfrm>
            <a:custGeom>
              <a:avLst/>
              <a:gdLst/>
              <a:ahLst/>
              <a:cxnLst/>
              <a:rect l="0" t="0" r="0" b="0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23" name="任意多边形 11270"/>
            <p:cNvSpPr/>
            <p:nvPr/>
          </p:nvSpPr>
          <p:spPr>
            <a:xfrm>
              <a:off x="0" y="3726"/>
              <a:ext cx="4784" cy="329"/>
            </a:xfrm>
            <a:custGeom>
              <a:avLst/>
              <a:gdLst/>
              <a:ahLst/>
              <a:cxnLst/>
              <a:rect l="0" t="0" r="0" b="0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rgbClr val="00007D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24" name="任意多边形 11271"/>
            <p:cNvSpPr/>
            <p:nvPr/>
          </p:nvSpPr>
          <p:spPr>
            <a:xfrm>
              <a:off x="4784" y="3702"/>
              <a:ext cx="974" cy="101"/>
            </a:xfrm>
            <a:custGeom>
              <a:avLst/>
              <a:gdLst/>
              <a:ahLst/>
              <a:cxnLst/>
              <a:rect l="0" t="0" r="0" b="0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25" name="任意多边形 11272"/>
            <p:cNvSpPr/>
            <p:nvPr/>
          </p:nvSpPr>
          <p:spPr>
            <a:xfrm>
              <a:off x="3619" y="3815"/>
              <a:ext cx="2139" cy="198"/>
            </a:xfrm>
            <a:custGeom>
              <a:avLst/>
              <a:gdLst/>
              <a:ahLst/>
              <a:cxnLst/>
              <a:rect l="0" t="0" r="0" b="0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26" name="任意多边形 11273"/>
            <p:cNvSpPr/>
            <p:nvPr/>
          </p:nvSpPr>
          <p:spPr>
            <a:xfrm>
              <a:off x="0" y="3971"/>
              <a:ext cx="3619" cy="348"/>
            </a:xfrm>
            <a:custGeom>
              <a:avLst/>
              <a:gdLst/>
              <a:ahLst/>
              <a:cxnLst/>
              <a:rect l="0" t="0" r="0" b="0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27" name="任意多边形 11274"/>
            <p:cNvSpPr/>
            <p:nvPr/>
          </p:nvSpPr>
          <p:spPr>
            <a:xfrm>
              <a:off x="2097" y="4043"/>
              <a:ext cx="2514" cy="276"/>
            </a:xfrm>
            <a:custGeom>
              <a:avLst/>
              <a:gdLst/>
              <a:ahLst/>
              <a:cxnLst/>
              <a:rect l="0" t="0" r="0" b="0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28" name="任意多边形 11275"/>
            <p:cNvSpPr/>
            <p:nvPr/>
          </p:nvSpPr>
          <p:spPr>
            <a:xfrm>
              <a:off x="4354" y="3869"/>
              <a:ext cx="1404" cy="378"/>
            </a:xfrm>
            <a:custGeom>
              <a:avLst/>
              <a:gdLst/>
              <a:ahLst/>
              <a:cxnLst/>
              <a:rect l="0" t="0" r="0" b="0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8089C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29" name="任意多边形 11276"/>
            <p:cNvSpPr/>
            <p:nvPr/>
          </p:nvSpPr>
          <p:spPr>
            <a:xfrm>
              <a:off x="5030" y="3151"/>
              <a:ext cx="728" cy="240"/>
            </a:xfrm>
            <a:custGeom>
              <a:avLst/>
              <a:gdLst/>
              <a:ahLst/>
              <a:cxnLst/>
              <a:rect l="0" t="0" r="0" b="0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30" name="任意多边形 11277"/>
            <p:cNvSpPr/>
            <p:nvPr/>
          </p:nvSpPr>
          <p:spPr>
            <a:xfrm>
              <a:off x="0" y="1486"/>
              <a:ext cx="5030" cy="1671"/>
            </a:xfrm>
            <a:custGeom>
              <a:avLst/>
              <a:gdLst/>
              <a:ahLst/>
              <a:cxnLst/>
              <a:rect l="0" t="0" r="0" b="0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0053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31" name="任意多边形 11278"/>
            <p:cNvSpPr/>
            <p:nvPr/>
          </p:nvSpPr>
          <p:spPr>
            <a:xfrm>
              <a:off x="5030" y="3049"/>
              <a:ext cx="728" cy="318"/>
            </a:xfrm>
            <a:custGeom>
              <a:avLst/>
              <a:gdLst/>
              <a:ahLst/>
              <a:cxnLst/>
              <a:rect l="0" t="0" r="0" b="0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32" name="任意多边形 11279"/>
            <p:cNvSpPr/>
            <p:nvPr/>
          </p:nvSpPr>
          <p:spPr>
            <a:xfrm>
              <a:off x="0" y="916"/>
              <a:ext cx="5030" cy="2187"/>
            </a:xfrm>
            <a:custGeom>
              <a:avLst/>
              <a:gdLst/>
              <a:ahLst/>
              <a:cxnLst/>
              <a:rect l="0" t="0" r="0" b="0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33" name="任意多边形 11280"/>
            <p:cNvSpPr/>
            <p:nvPr/>
          </p:nvSpPr>
          <p:spPr>
            <a:xfrm>
              <a:off x="2294" y="0"/>
              <a:ext cx="3159" cy="2725"/>
            </a:xfrm>
            <a:custGeom>
              <a:avLst/>
              <a:gdLst/>
              <a:ahLst/>
              <a:cxnLst/>
              <a:rect l="0" t="0" r="0" b="0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B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34" name="任意多边形 11281"/>
            <p:cNvSpPr/>
            <p:nvPr/>
          </p:nvSpPr>
          <p:spPr>
            <a:xfrm>
              <a:off x="5435" y="2702"/>
              <a:ext cx="323" cy="299"/>
            </a:xfrm>
            <a:custGeom>
              <a:avLst/>
              <a:gdLst/>
              <a:ahLst/>
              <a:cxnLst/>
              <a:rect l="0" t="0" r="0" b="0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F0F9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35" name="任意多边形 11282"/>
            <p:cNvSpPr/>
            <p:nvPr/>
          </p:nvSpPr>
          <p:spPr>
            <a:xfrm>
              <a:off x="5477" y="2588"/>
              <a:ext cx="281" cy="335"/>
            </a:xfrm>
            <a:custGeom>
              <a:avLst/>
              <a:gdLst/>
              <a:ahLst/>
              <a:cxnLst/>
              <a:rect l="0" t="0" r="0" b="0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36" name="任意多边形 11283"/>
            <p:cNvSpPr/>
            <p:nvPr/>
          </p:nvSpPr>
          <p:spPr>
            <a:xfrm>
              <a:off x="2454" y="0"/>
              <a:ext cx="3119" cy="2678"/>
            </a:xfrm>
            <a:custGeom>
              <a:avLst/>
              <a:gdLst/>
              <a:ahLst/>
              <a:cxnLst/>
              <a:rect l="0" t="0" r="0" b="0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7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37" name="任意多边形 11284"/>
            <p:cNvSpPr/>
            <p:nvPr/>
          </p:nvSpPr>
          <p:spPr>
            <a:xfrm>
              <a:off x="5626" y="2534"/>
              <a:ext cx="132" cy="132"/>
            </a:xfrm>
            <a:custGeom>
              <a:avLst/>
              <a:gdLst/>
              <a:ahLst/>
              <a:cxnLst/>
              <a:rect l="0" t="0" r="0" b="0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38" name="任意多边形 11285"/>
            <p:cNvSpPr/>
            <p:nvPr/>
          </p:nvSpPr>
          <p:spPr>
            <a:xfrm>
              <a:off x="3112" y="0"/>
              <a:ext cx="2514" cy="2534"/>
            </a:xfrm>
            <a:custGeom>
              <a:avLst/>
              <a:gdLst/>
              <a:ahLst/>
              <a:cxnLst/>
              <a:rect l="0" t="0" r="0" b="0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39" name="任意多边形 11286"/>
            <p:cNvSpPr/>
            <p:nvPr/>
          </p:nvSpPr>
          <p:spPr>
            <a:xfrm>
              <a:off x="3488" y="0"/>
              <a:ext cx="2198" cy="2480"/>
            </a:xfrm>
            <a:custGeom>
              <a:avLst/>
              <a:gdLst/>
              <a:ahLst/>
              <a:cxnLst/>
              <a:rect l="0" t="0" r="0" b="0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40" name="任意多边形 11287"/>
            <p:cNvSpPr/>
            <p:nvPr/>
          </p:nvSpPr>
          <p:spPr>
            <a:xfrm>
              <a:off x="5674" y="2474"/>
              <a:ext cx="84" cy="96"/>
            </a:xfrm>
            <a:custGeom>
              <a:avLst/>
              <a:gdLst/>
              <a:ahLst/>
              <a:cxnLst/>
              <a:rect l="0" t="0" r="0" b="0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1717A2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41" name="任意多边形 11288"/>
            <p:cNvSpPr/>
            <p:nvPr/>
          </p:nvSpPr>
          <p:spPr>
            <a:xfrm>
              <a:off x="5603" y="850"/>
              <a:ext cx="155" cy="516"/>
            </a:xfrm>
            <a:custGeom>
              <a:avLst/>
              <a:gdLst/>
              <a:ahLst/>
              <a:cxnLst/>
              <a:rect l="0" t="0" r="0" b="0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42" name="任意多边形 11289"/>
            <p:cNvSpPr/>
            <p:nvPr/>
          </p:nvSpPr>
          <p:spPr>
            <a:xfrm>
              <a:off x="5107" y="0"/>
              <a:ext cx="573" cy="1042"/>
            </a:xfrm>
            <a:custGeom>
              <a:avLst/>
              <a:gdLst/>
              <a:ahLst/>
              <a:cxnLst/>
              <a:rect l="0" t="0" r="0" b="0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43" name="任意多边形 11290"/>
            <p:cNvSpPr/>
            <p:nvPr/>
          </p:nvSpPr>
          <p:spPr>
            <a:xfrm>
              <a:off x="5411" y="0"/>
              <a:ext cx="341" cy="796"/>
            </a:xfrm>
            <a:custGeom>
              <a:avLst/>
              <a:gdLst/>
              <a:ahLst/>
              <a:cxnLst/>
              <a:rect l="0" t="0" r="0" b="0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9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44" name="任意多边形 11291"/>
            <p:cNvSpPr/>
            <p:nvPr/>
          </p:nvSpPr>
          <p:spPr>
            <a:xfrm>
              <a:off x="5698" y="653"/>
              <a:ext cx="60" cy="311"/>
            </a:xfrm>
            <a:custGeom>
              <a:avLst/>
              <a:gdLst/>
              <a:ahLst/>
              <a:cxnLst/>
              <a:rect l="0" t="0" r="0" b="0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45" name="任意多边形 11292"/>
            <p:cNvSpPr/>
            <p:nvPr/>
          </p:nvSpPr>
          <p:spPr>
            <a:xfrm>
              <a:off x="2" y="1601"/>
              <a:ext cx="5752" cy="1864"/>
            </a:xfrm>
            <a:custGeom>
              <a:avLst/>
              <a:gdLst/>
              <a:ahLst/>
              <a:cxnLst/>
              <a:rect l="0" t="0" r="0" b="0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46" name="任意多边形 11293"/>
            <p:cNvSpPr/>
            <p:nvPr/>
          </p:nvSpPr>
          <p:spPr>
            <a:xfrm>
              <a:off x="5754" y="3483"/>
              <a:ext cx="6" cy="6"/>
            </a:xfrm>
            <a:custGeom>
              <a:avLst/>
              <a:gdLst/>
              <a:ahLst/>
              <a:cxnLst/>
              <a:rect l="0" t="0" r="0" b="0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47" name="任意多边形 11294"/>
            <p:cNvSpPr/>
            <p:nvPr/>
          </p:nvSpPr>
          <p:spPr>
            <a:xfrm>
              <a:off x="2" y="2152"/>
              <a:ext cx="5752" cy="1337"/>
            </a:xfrm>
            <a:custGeom>
              <a:avLst/>
              <a:gdLst/>
              <a:ahLst/>
              <a:cxnLst/>
              <a:rect l="0" t="0" r="0" b="0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48" name="任意多边形 11295"/>
            <p:cNvSpPr/>
            <p:nvPr/>
          </p:nvSpPr>
          <p:spPr>
            <a:xfrm>
              <a:off x="2" y="3177"/>
              <a:ext cx="5752" cy="414"/>
            </a:xfrm>
            <a:custGeom>
              <a:avLst/>
              <a:gdLst/>
              <a:ahLst/>
              <a:cxnLst/>
              <a:rect l="0" t="0" r="0" b="0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49" name="任意多边形 11296"/>
            <p:cNvSpPr/>
            <p:nvPr/>
          </p:nvSpPr>
          <p:spPr>
            <a:xfrm>
              <a:off x="1297" y="0"/>
              <a:ext cx="4457" cy="3177"/>
            </a:xfrm>
            <a:custGeom>
              <a:avLst/>
              <a:gdLst/>
              <a:ahLst/>
              <a:cxnLst/>
              <a:rect l="0" t="0" r="0" b="0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A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50" name="任意多边形 11297"/>
            <p:cNvSpPr/>
            <p:nvPr/>
          </p:nvSpPr>
          <p:spPr>
            <a:xfrm>
              <a:off x="3321" y="0"/>
              <a:ext cx="2433" cy="2614"/>
            </a:xfrm>
            <a:custGeom>
              <a:avLst/>
              <a:gdLst/>
              <a:ahLst/>
              <a:cxnLst/>
              <a:rect l="0" t="0" r="0" b="0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51" name="任意多边形 11298"/>
            <p:cNvSpPr/>
            <p:nvPr/>
          </p:nvSpPr>
          <p:spPr>
            <a:xfrm>
              <a:off x="3950" y="0"/>
              <a:ext cx="1804" cy="2464"/>
            </a:xfrm>
            <a:custGeom>
              <a:avLst/>
              <a:gdLst/>
              <a:ahLst/>
              <a:cxnLst/>
              <a:rect l="0" t="0" r="0" b="0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52" name="任意多边形 11299"/>
            <p:cNvSpPr/>
            <p:nvPr/>
          </p:nvSpPr>
          <p:spPr>
            <a:xfrm>
              <a:off x="4519" y="0"/>
              <a:ext cx="1235" cy="2074"/>
            </a:xfrm>
            <a:custGeom>
              <a:avLst/>
              <a:gdLst/>
              <a:ahLst/>
              <a:cxnLst/>
              <a:rect l="0" t="0" r="0" b="0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8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53" name="任意多边形 11300"/>
            <p:cNvSpPr/>
            <p:nvPr/>
          </p:nvSpPr>
          <p:spPr>
            <a:xfrm>
              <a:off x="4694" y="0"/>
              <a:ext cx="1060" cy="1936"/>
            </a:xfrm>
            <a:custGeom>
              <a:avLst/>
              <a:gdLst/>
              <a:ahLst/>
              <a:cxnLst/>
              <a:rect l="0" t="0" r="0" b="0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9254" name="任意多边形 11301"/>
            <p:cNvSpPr/>
            <p:nvPr/>
          </p:nvSpPr>
          <p:spPr>
            <a:xfrm>
              <a:off x="4981" y="0"/>
              <a:ext cx="773" cy="1487"/>
            </a:xfrm>
            <a:custGeom>
              <a:avLst/>
              <a:gdLst/>
              <a:ahLst/>
              <a:cxnLst/>
              <a:rect l="0" t="0" r="0" b="0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rgbClr val="00007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grpSp>
          <p:nvGrpSpPr>
            <p:cNvPr id="9255" name="组合 11302"/>
            <p:cNvGrpSpPr/>
            <p:nvPr userDrawn="1"/>
          </p:nvGrpSpPr>
          <p:grpSpPr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9256" name="任意多边形 11303"/>
              <p:cNvSpPr/>
              <p:nvPr/>
            </p:nvSpPr>
            <p:spPr>
              <a:xfrm>
                <a:off x="0" y="0"/>
                <a:ext cx="3670" cy="1313"/>
              </a:xfrm>
              <a:custGeom>
                <a:avLst/>
                <a:gdLst/>
                <a:ahLst/>
                <a:cxnLst/>
                <a:rect l="0" t="0" r="0" b="0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F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9257" name="任意多边形 11304"/>
              <p:cNvSpPr/>
              <p:nvPr/>
            </p:nvSpPr>
            <p:spPr>
              <a:xfrm>
                <a:off x="3646" y="1163"/>
                <a:ext cx="2112" cy="695"/>
              </a:xfrm>
              <a:custGeom>
                <a:avLst/>
                <a:gdLst/>
                <a:ahLst/>
                <a:cxnLst/>
                <a:rect l="0" t="0" r="0" b="0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1717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</p:grpSp>
      </p:grpSp>
      <p:sp>
        <p:nvSpPr>
          <p:cNvPr id="11306" name="标题 11305"/>
          <p:cNvSpPr>
            <a:spLocks noGrp="1"/>
          </p:cNvSpPr>
          <p:nvPr>
            <p:ph type="title"/>
          </p:nvPr>
        </p:nvSpPr>
        <p:spPr>
          <a:xfrm>
            <a:off x="457200" y="208396"/>
            <a:ext cx="8229600" cy="857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1307" name="文本占位符 11306"/>
          <p:cNvSpPr>
            <a:spLocks noGrp="1"/>
          </p:cNvSpPr>
          <p:nvPr>
            <p:ph type="body" idx="1"/>
          </p:nvPr>
        </p:nvSpPr>
        <p:spPr>
          <a:xfrm>
            <a:off x="457200" y="1200360"/>
            <a:ext cx="8229600" cy="33986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1308" name="日期占位符 11307"/>
          <p:cNvSpPr>
            <a:spLocks noGrp="1"/>
          </p:cNvSpPr>
          <p:nvPr>
            <p:ph type="dt" sz="half" idx="2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900"/>
            </a:lvl1pPr>
          </a:lstStyle>
          <a:p>
            <a:pPr lvl="0" fontAlgn="base"/>
            <a:fld id="{68BFAA9C-D5FF-4C41-9CD3-9A7F44C5F35F}" type="datetime1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2021/11/10</a:t>
            </a:fld>
            <a:endParaRPr lang="zh-CN" altLang="en-US" strike="noStrike" noProof="1"/>
          </a:p>
        </p:txBody>
      </p:sp>
      <p:sp>
        <p:nvSpPr>
          <p:cNvPr id="11309" name="页脚占位符 11308"/>
          <p:cNvSpPr>
            <a:spLocks noGrp="1"/>
          </p:cNvSpPr>
          <p:nvPr>
            <p:ph type="ftr" sz="quarter" idx="3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90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1310" name="灯片编号占位符 11309"/>
          <p:cNvSpPr>
            <a:spLocks noGrp="1"/>
          </p:cNvSpPr>
          <p:nvPr>
            <p:ph type="sldNum" sz="quarter" idx="4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9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3"/>
        </a:buBlip>
        <a:defRPr sz="24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1pPr>
      <a:lvl2pPr marL="557530" lvl="1" indent="-21463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Font typeface="Wingdings" panose="05000000000000000000" pitchFamily="2" charset="2"/>
        <a:buChar char="–"/>
        <a:defRPr sz="21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2pPr>
      <a:lvl3pPr marL="857250" lvl="2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4"/>
        </a:buBlip>
        <a:defRPr sz="18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3pPr>
      <a:lvl4pPr marL="1200150" lvl="3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Font typeface="Wingdings" panose="05000000000000000000" pitchFamily="2" charset="2"/>
        <a:buChar char="–"/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4pPr>
      <a:lvl5pPr marL="1543050" lvl="4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code/tkinter_selection.pyw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code/tkinter_notepad.pyw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hyperlink" Target="code/tkinter_paint.pyw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code/tkinter_DigitalWatch.pyw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code/tkinter_calculater.pyw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code/tkinter&#26700;&#38754;&#25918;&#22823;&#38236;.py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code/tkinter_randomTiwen.pyw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code/tkinter_guessNumber.pyw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code/tkinter_LabelPicture.py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code/tkinter_login.py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6385"/>
          <p:cNvSpPr>
            <a:spLocks noGrp="1"/>
          </p:cNvSpPr>
          <p:nvPr>
            <p:ph type="ctrTitle"/>
          </p:nvPr>
        </p:nvSpPr>
        <p:spPr>
          <a:xfrm>
            <a:off x="1999800" y="1627949"/>
            <a:ext cx="5144400" cy="1791013"/>
          </a:xfrm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+mj-lt"/>
                <a:ea typeface="+mj-ea"/>
                <a:cs typeface="+mj-cs"/>
              </a:rPr>
              <a:t>第</a:t>
            </a:r>
            <a:r>
              <a:rPr lang="en-US" altLang="zh-CN" kern="1200" baseline="0" dirty="0">
                <a:latin typeface="+mj-lt"/>
                <a:ea typeface="+mj-ea"/>
                <a:cs typeface="+mj-cs"/>
              </a:rPr>
              <a:t>9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章 </a:t>
            </a:r>
            <a:r>
              <a:rPr lang="en-US" altLang="zh-CN" kern="1200" baseline="0" dirty="0">
                <a:latin typeface="+mj-lt"/>
                <a:ea typeface="+mj-ea"/>
                <a:cs typeface="+mj-cs"/>
              </a:rPr>
              <a:t>GUI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编程</a:t>
            </a:r>
            <a:endParaRPr lang="zh-CN" altLang="en-US" sz="2400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9438B1-F9D7-4034-A616-D46DF676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9A0DB2DC-4C9A-4742-B13C-FB6460FD3503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1</a:t>
            </a:fld>
            <a:endParaRPr lang="zh-CN" altLang="en-US" strike="noStrike" noProof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1"/>
          <p:cNvSpPr>
            <a:spLocks noGrp="1"/>
          </p:cNvSpPr>
          <p:nvPr>
            <p:ph type="title"/>
          </p:nvPr>
        </p:nvSpPr>
        <p:spPr>
          <a:xfrm>
            <a:off x="6350" y="2382"/>
            <a:ext cx="9124950" cy="918847"/>
          </a:xfrm>
        </p:spPr>
        <p:txBody>
          <a:bodyPr anchor="ctr"/>
          <a:lstStyle/>
          <a:p>
            <a:pPr defTabSz="914400" fontAlgn="base">
              <a:buNone/>
            </a:pPr>
            <a:r>
              <a:rPr lang="zh-CN" altLang="en-US" strike="noStrike" kern="1200" baseline="0" noProof="1">
                <a:latin typeface="+mj-lt"/>
                <a:ea typeface="+mj-ea"/>
                <a:cs typeface="+mj-cs"/>
              </a:rPr>
              <a:t>9.2.2  选择类组件应用</a:t>
            </a:r>
          </a:p>
        </p:txBody>
      </p:sp>
      <p:sp>
        <p:nvSpPr>
          <p:cNvPr id="69634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 fontAlgn="base">
              <a:lnSpc>
                <a:spcPct val="150000"/>
              </a:lnSpc>
              <a:spcBef>
                <a:spcPts val="0"/>
              </a:spcBef>
              <a:buSzPct val="90000"/>
              <a:buFont typeface="Wingdings" panose="05000000000000000000" charset="0"/>
              <a:buChar char="§"/>
            </a:pPr>
            <a:r>
              <a:rPr lang="zh-CN" altLang="en-US" sz="1800" b="1" strike="noStrike" kern="1200" baseline="0" noProof="1">
                <a:latin typeface="+mn-lt"/>
                <a:ea typeface="+mn-ea"/>
                <a:cs typeface="+mn-cs"/>
              </a:rPr>
              <a:t>例</a:t>
            </a:r>
            <a:r>
              <a:rPr lang="en-US" altLang="zh-CN" sz="1800" b="1" strike="noStrike" kern="1200" baseline="0" noProof="1">
                <a:latin typeface="+mn-lt"/>
                <a:ea typeface="+mn-ea"/>
                <a:cs typeface="+mn-cs"/>
              </a:rPr>
              <a:t>9-2</a:t>
            </a:r>
            <a:r>
              <a:rPr lang="en-US" altLang="zh-CN" sz="1800" strike="noStrike" kern="1200" baseline="0" noProof="1">
                <a:latin typeface="+mn-lt"/>
                <a:ea typeface="+mn-ea"/>
                <a:cs typeface="+mn-cs"/>
              </a:rPr>
              <a:t>  tkinter</a:t>
            </a:r>
            <a:r>
              <a:rPr lang="zh-CN" altLang="en-US" sz="1800" strike="noStrike" kern="1200" baseline="0" noProof="1">
                <a:latin typeface="+mn-lt"/>
                <a:ea typeface="+mn-ea"/>
                <a:cs typeface="+mn-cs"/>
              </a:rPr>
              <a:t>单选钮、复选框、组合框、列表框综合运用案例。</a:t>
            </a:r>
          </a:p>
          <a:p>
            <a:pPr marL="0" indent="0" defTabSz="914400" fontAlgn="base">
              <a:buSzPct val="90000"/>
              <a:buFont typeface="Wingdings" panose="05000000000000000000" pitchFamily="2" charset="2"/>
              <a:buNone/>
            </a:pPr>
            <a:endParaRPr lang="zh-CN" altLang="en-US" sz="1350" strike="noStrike" kern="1200" baseline="0" noProof="1">
              <a:latin typeface="+mn-lt"/>
              <a:ea typeface="+mn-ea"/>
              <a:cs typeface="+mn-cs"/>
              <a:hlinkClick r:id="rId2" action="ppaction://hlinkfile"/>
            </a:endParaRPr>
          </a:p>
          <a:p>
            <a:pPr marL="0" indent="0" defTabSz="914400" fontAlgn="base">
              <a:buSzPct val="90000"/>
              <a:buFont typeface="Wingdings" panose="05000000000000000000" pitchFamily="2" charset="2"/>
              <a:buNone/>
            </a:pPr>
            <a:r>
              <a:rPr lang="zh-CN" altLang="en-US" sz="1350" strike="noStrike" kern="1200" baseline="0" noProof="1">
                <a:latin typeface="+mn-lt"/>
                <a:ea typeface="+mn-ea"/>
                <a:cs typeface="+mn-cs"/>
                <a:hlinkClick r:id="rId2" action="ppaction://hlinkfile"/>
              </a:rPr>
              <a:t>code\tkinter_selection.pyw</a:t>
            </a:r>
            <a:endParaRPr lang="zh-CN" altLang="en-US" sz="1350" strike="noStrike" kern="1200" baseline="0" noProof="1">
              <a:latin typeface="+mn-lt"/>
              <a:ea typeface="+mn-ea"/>
              <a:cs typeface="+mn-cs"/>
            </a:endParaRPr>
          </a:p>
        </p:txBody>
      </p:sp>
      <p:pic>
        <p:nvPicPr>
          <p:cNvPr id="68611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025" y="2073275"/>
            <a:ext cx="3430270" cy="26917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896BAF4-2851-4685-8902-7AE6D3069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10</a:t>
            </a:fld>
            <a:endParaRPr lang="zh-CN" altLang="en-US" strike="noStrike" noProof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标题 1"/>
          <p:cNvSpPr>
            <a:spLocks noGrp="1"/>
          </p:cNvSpPr>
          <p:nvPr>
            <p:ph type="title"/>
          </p:nvPr>
        </p:nvSpPr>
        <p:spPr>
          <a:xfrm>
            <a:off x="6350" y="2382"/>
            <a:ext cx="9124950" cy="918847"/>
          </a:xfrm>
        </p:spPr>
        <p:txBody>
          <a:bodyPr anchor="ctr"/>
          <a:lstStyle/>
          <a:p>
            <a:pPr defTabSz="914400" fontAlgn="base">
              <a:buNone/>
            </a:pPr>
            <a:r>
              <a:rPr lang="zh-CN" altLang="en-US" strike="noStrike" kern="1200" baseline="0" noProof="1">
                <a:latin typeface="+mj-lt"/>
                <a:ea typeface="+mj-ea"/>
                <a:cs typeface="+mj-cs"/>
              </a:rPr>
              <a:t>9.2.3  简单文本编辑器</a:t>
            </a:r>
          </a:p>
        </p:txBody>
      </p:sp>
      <p:sp>
        <p:nvSpPr>
          <p:cNvPr id="74754" name="内容占位符 2"/>
          <p:cNvSpPr>
            <a:spLocks noGrp="1"/>
          </p:cNvSpPr>
          <p:nvPr>
            <p:ph idx="1"/>
          </p:nvPr>
        </p:nvSpPr>
        <p:spPr>
          <a:xfrm>
            <a:off x="337820" y="1106170"/>
            <a:ext cx="8378190" cy="3395345"/>
          </a:xfrm>
        </p:spPr>
        <p:txBody>
          <a:bodyPr anchor="t"/>
          <a:lstStyle/>
          <a:p>
            <a:pPr defTabSz="914400" fontAlgn="base">
              <a:lnSpc>
                <a:spcPct val="150000"/>
              </a:lnSpc>
              <a:spcBef>
                <a:spcPts val="0"/>
              </a:spcBef>
              <a:buSzPct val="90000"/>
              <a:buFont typeface="Wingdings" panose="05000000000000000000" charset="0"/>
              <a:buChar char="§"/>
            </a:pPr>
            <a:r>
              <a:rPr lang="zh-CN" altLang="en-US" sz="1800" b="1" strike="noStrike" kern="1200" baseline="0" noProof="1">
                <a:latin typeface="+mn-lt"/>
                <a:ea typeface="+mn-ea"/>
                <a:cs typeface="+mn-cs"/>
              </a:rPr>
              <a:t>例</a:t>
            </a:r>
            <a:r>
              <a:rPr lang="en-US" altLang="zh-CN" sz="1800" b="1" strike="noStrike" kern="1200" baseline="0" noProof="1">
                <a:latin typeface="+mn-lt"/>
                <a:ea typeface="+mn-ea"/>
                <a:cs typeface="+mn-cs"/>
              </a:rPr>
              <a:t>9-3</a:t>
            </a:r>
            <a:r>
              <a:rPr lang="en-US" altLang="zh-CN" sz="1800" strike="noStrike" kern="1200" baseline="0" noProof="1">
                <a:latin typeface="+mn-lt"/>
                <a:ea typeface="+mn-ea"/>
                <a:cs typeface="+mn-cs"/>
              </a:rPr>
              <a:t>  </a:t>
            </a:r>
            <a:r>
              <a:rPr lang="zh-CN" altLang="en-US" sz="1800" strike="noStrike" kern="1200" baseline="0" noProof="1">
                <a:latin typeface="+mn-lt"/>
                <a:ea typeface="+mn-ea"/>
                <a:cs typeface="+mn-cs"/>
              </a:rPr>
              <a:t>使用</a:t>
            </a:r>
            <a:r>
              <a:rPr lang="en-US" altLang="zh-CN" sz="1800" strike="noStrike" kern="1200" baseline="0" noProof="1">
                <a:latin typeface="+mn-lt"/>
                <a:ea typeface="+mn-ea"/>
                <a:cs typeface="+mn-cs"/>
              </a:rPr>
              <a:t>tkinter</a:t>
            </a:r>
            <a:r>
              <a:rPr lang="zh-CN" altLang="en-US" sz="1800" strike="noStrike" kern="1200" baseline="0" noProof="1">
                <a:latin typeface="+mn-lt"/>
                <a:ea typeface="+mn-ea"/>
                <a:cs typeface="+mn-cs"/>
              </a:rPr>
              <a:t>实现文本编辑器。主要演示菜单、文本框、文件对话框等组件的用法，实现了打开文件、保存文件、另存文件以及文本的复制、剪切、粘贴、查找等功能。</a:t>
            </a:r>
          </a:p>
          <a:p>
            <a:pPr marL="0" indent="0" defTabSz="914400" fontAlgn="base">
              <a:buSzPct val="90000"/>
              <a:buFont typeface="Wingdings" panose="05000000000000000000" pitchFamily="2" charset="2"/>
              <a:buNone/>
            </a:pPr>
            <a:endParaRPr lang="zh-CN" altLang="en-US" sz="1800" strike="noStrike" kern="1200" baseline="0" noProof="1">
              <a:latin typeface="+mn-lt"/>
              <a:ea typeface="+mn-ea"/>
              <a:cs typeface="+mn-cs"/>
              <a:hlinkClick r:id="rId2" action="ppaction://hlinkfile"/>
            </a:endParaRPr>
          </a:p>
          <a:p>
            <a:pPr marL="0" indent="0" defTabSz="914400" fontAlgn="base">
              <a:buSzPct val="90000"/>
              <a:buFont typeface="Wingdings" panose="05000000000000000000" pitchFamily="2" charset="2"/>
              <a:buNone/>
            </a:pPr>
            <a:r>
              <a:rPr lang="zh-CN" altLang="en-US" sz="1350" strike="noStrike" kern="1200" baseline="0" noProof="1">
                <a:latin typeface="+mn-lt"/>
                <a:ea typeface="+mn-ea"/>
                <a:cs typeface="+mn-cs"/>
                <a:hlinkClick r:id="rId2" action="ppaction://hlinkfile"/>
              </a:rPr>
              <a:t>code\tkinter_notepad.pyw</a:t>
            </a:r>
          </a:p>
        </p:txBody>
      </p:sp>
      <p:pic>
        <p:nvPicPr>
          <p:cNvPr id="69635" name="图片 10" descr="7AYUTQI55NVXNTE$EAR]O_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318" y="2485269"/>
            <a:ext cx="3025907" cy="24019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B2DB7B4-96FC-46C3-9E0A-FA82C0C22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11</a:t>
            </a:fld>
            <a:endParaRPr lang="zh-CN" altLang="en-US" strike="noStrike" noProof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标题 1"/>
          <p:cNvSpPr>
            <a:spLocks noGrp="1"/>
          </p:cNvSpPr>
          <p:nvPr>
            <p:ph type="title"/>
          </p:nvPr>
        </p:nvSpPr>
        <p:spPr>
          <a:xfrm>
            <a:off x="6350" y="2382"/>
            <a:ext cx="9124950" cy="918847"/>
          </a:xfrm>
        </p:spPr>
        <p:txBody>
          <a:bodyPr anchor="ctr"/>
          <a:lstStyle/>
          <a:p>
            <a:pPr defTabSz="914400" fontAlgn="base">
              <a:buNone/>
            </a:pPr>
            <a:r>
              <a:rPr lang="zh-CN" altLang="en-US" strike="noStrike" kern="1200" baseline="0" noProof="1">
                <a:latin typeface="+mj-lt"/>
                <a:ea typeface="+mj-ea"/>
                <a:cs typeface="+mj-cs"/>
              </a:rPr>
              <a:t>9.2.4  简单画图程序</a:t>
            </a:r>
          </a:p>
        </p:txBody>
      </p:sp>
      <p:sp>
        <p:nvSpPr>
          <p:cNvPr id="75778" name="内容占位符 2"/>
          <p:cNvSpPr>
            <a:spLocks noGrp="1"/>
          </p:cNvSpPr>
          <p:nvPr>
            <p:ph idx="1"/>
          </p:nvPr>
        </p:nvSpPr>
        <p:spPr>
          <a:xfrm>
            <a:off x="453390" y="1055370"/>
            <a:ext cx="8237855" cy="3395345"/>
          </a:xfrm>
        </p:spPr>
        <p:txBody>
          <a:bodyPr anchor="t"/>
          <a:lstStyle/>
          <a:p>
            <a:pPr defTabSz="914400" fontAlgn="base">
              <a:lnSpc>
                <a:spcPct val="150000"/>
              </a:lnSpc>
              <a:spcBef>
                <a:spcPts val="0"/>
              </a:spcBef>
              <a:buSzPct val="90000"/>
              <a:buFont typeface="Wingdings" panose="05000000000000000000" charset="0"/>
              <a:buChar char="§"/>
            </a:pPr>
            <a:r>
              <a:rPr lang="zh-CN" altLang="en-US" sz="1800" b="1" strike="noStrike" kern="1200" baseline="0" noProof="1">
                <a:latin typeface="+mn-lt"/>
                <a:ea typeface="+mn-ea"/>
                <a:cs typeface="+mn-cs"/>
              </a:rPr>
              <a:t>例</a:t>
            </a:r>
            <a:r>
              <a:rPr lang="en-US" altLang="zh-CN" sz="1800" b="1" strike="noStrike" kern="1200" baseline="0" noProof="1">
                <a:latin typeface="+mn-lt"/>
                <a:ea typeface="+mn-ea"/>
                <a:cs typeface="+mn-cs"/>
              </a:rPr>
              <a:t>9-4</a:t>
            </a:r>
            <a:r>
              <a:rPr lang="en-US" altLang="zh-CN" sz="1800" strike="noStrike" kern="1200" baseline="0" noProof="1">
                <a:latin typeface="+mn-lt"/>
                <a:ea typeface="+mn-ea"/>
                <a:cs typeface="+mn-cs"/>
              </a:rPr>
              <a:t>  </a:t>
            </a:r>
            <a:r>
              <a:rPr lang="zh-CN" altLang="en-US" sz="1800" strike="noStrike" kern="1200" baseline="0" noProof="1">
                <a:latin typeface="+mn-lt"/>
                <a:ea typeface="+mn-ea"/>
                <a:cs typeface="+mn-cs"/>
              </a:rPr>
              <a:t>使用</a:t>
            </a:r>
            <a:r>
              <a:rPr lang="en-US" altLang="zh-CN" sz="1800" strike="noStrike" kern="1200" baseline="0" noProof="1">
                <a:latin typeface="+mn-lt"/>
                <a:ea typeface="+mn-ea"/>
                <a:cs typeface="+mn-cs"/>
              </a:rPr>
              <a:t>tkinter</a:t>
            </a:r>
            <a:r>
              <a:rPr lang="zh-CN" altLang="en-US" sz="1800" strike="noStrike" kern="1200" baseline="0" noProof="1">
                <a:latin typeface="+mn-lt"/>
                <a:ea typeface="+mn-ea"/>
                <a:cs typeface="+mn-cs"/>
              </a:rPr>
              <a:t>实现画图程序。包括曲线、直线、矩形、文本的绘制，前景色和背景色的选取和设置，图片文件的打开与显示，橡皮擦。主要演示了</a:t>
            </a:r>
            <a:r>
              <a:rPr lang="en-US" altLang="zh-CN" sz="1800" strike="noStrike" kern="1200" baseline="0" noProof="1">
                <a:latin typeface="+mn-lt"/>
                <a:ea typeface="+mn-ea"/>
                <a:cs typeface="+mn-cs"/>
              </a:rPr>
              <a:t>canvas</a:t>
            </a:r>
            <a:r>
              <a:rPr lang="zh-CN" altLang="en-US" sz="1800" strike="noStrike" kern="1200" baseline="0" noProof="1">
                <a:latin typeface="+mn-lt"/>
                <a:ea typeface="+mn-ea"/>
                <a:cs typeface="+mn-cs"/>
              </a:rPr>
              <a:t>和</a:t>
            </a:r>
            <a:r>
              <a:rPr lang="en-US" altLang="zh-CN" sz="1800" strike="noStrike" kern="1200" baseline="0" noProof="1">
                <a:latin typeface="+mn-lt"/>
                <a:ea typeface="+mn-ea"/>
                <a:cs typeface="+mn-cs"/>
              </a:rPr>
              <a:t>menu</a:t>
            </a:r>
            <a:r>
              <a:rPr lang="zh-CN" altLang="en-US" sz="1800" strike="noStrike" kern="1200" baseline="0" noProof="1">
                <a:latin typeface="+mn-lt"/>
                <a:ea typeface="+mn-ea"/>
                <a:cs typeface="+mn-cs"/>
              </a:rPr>
              <a:t>组件，颜色选择对话框，以及鼠标事件处理函数的应用。</a:t>
            </a:r>
          </a:p>
          <a:p>
            <a:pPr marL="0" indent="0" defTabSz="914400" fontAlgn="base">
              <a:buSzPct val="90000"/>
              <a:buNone/>
            </a:pPr>
            <a:endParaRPr lang="zh-CN" altLang="en-US" sz="1800" strike="noStrike" kern="1200" baseline="0" noProof="1">
              <a:latin typeface="+mn-lt"/>
              <a:ea typeface="+mn-ea"/>
              <a:cs typeface="+mn-cs"/>
              <a:hlinkClick r:id="rId4" action="ppaction://hlinkfile"/>
            </a:endParaRPr>
          </a:p>
          <a:p>
            <a:pPr marL="0" indent="0" defTabSz="914400" fontAlgn="base">
              <a:buSzPct val="90000"/>
              <a:buNone/>
            </a:pPr>
            <a:r>
              <a:rPr lang="zh-CN" altLang="en-US" sz="1350" strike="noStrike" kern="1200" baseline="0" noProof="1">
                <a:latin typeface="+mn-lt"/>
                <a:ea typeface="+mn-ea"/>
                <a:cs typeface="+mn-cs"/>
                <a:hlinkClick r:id="rId4" action="ppaction://hlinkfile"/>
              </a:rPr>
              <a:t>code\tkinter_paint.pyw</a:t>
            </a:r>
          </a:p>
        </p:txBody>
      </p:sp>
      <p:graphicFrame>
        <p:nvGraphicFramePr>
          <p:cNvPr id="2" name="对象 1"/>
          <p:cNvGraphicFramePr/>
          <p:nvPr>
            <p:custDataLst>
              <p:tags r:id="rId2"/>
            </p:custDataLst>
          </p:nvPr>
        </p:nvGraphicFramePr>
        <p:xfrm>
          <a:off x="4041140" y="2395855"/>
          <a:ext cx="3248660" cy="270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5" imgW="7658100" imgH="6103620" progId="Paint.Picture">
                  <p:embed/>
                </p:oleObj>
              </mc:Choice>
              <mc:Fallback>
                <p:oleObj r:id="rId5" imgW="7658100" imgH="610362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41140" y="2395855"/>
                        <a:ext cx="3248660" cy="2701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E5D99EA-FEEF-42D7-B3B8-65D271922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12</a:t>
            </a:fld>
            <a:endParaRPr lang="zh-CN" altLang="en-US" strike="noStrike" noProof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标题 1"/>
          <p:cNvSpPr>
            <a:spLocks noGrp="1"/>
          </p:cNvSpPr>
          <p:nvPr>
            <p:ph type="title"/>
          </p:nvPr>
        </p:nvSpPr>
        <p:spPr>
          <a:xfrm>
            <a:off x="6350" y="2382"/>
            <a:ext cx="9124950" cy="918847"/>
          </a:xfrm>
        </p:spPr>
        <p:txBody>
          <a:bodyPr anchor="ctr"/>
          <a:lstStyle/>
          <a:p>
            <a:pPr defTabSz="914400" fontAlgn="base">
              <a:buNone/>
            </a:pPr>
            <a:r>
              <a:rPr lang="zh-CN" altLang="en-US" strike="noStrike" kern="1200" baseline="0" noProof="1">
                <a:latin typeface="+mj-lt"/>
                <a:ea typeface="+mj-ea"/>
                <a:cs typeface="+mj-cs"/>
              </a:rPr>
              <a:t>9.2.5  电子时钟</a:t>
            </a:r>
          </a:p>
        </p:txBody>
      </p:sp>
      <p:sp>
        <p:nvSpPr>
          <p:cNvPr id="76802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 fontAlgn="base">
              <a:lnSpc>
                <a:spcPct val="150000"/>
              </a:lnSpc>
              <a:spcBef>
                <a:spcPts val="0"/>
              </a:spcBef>
              <a:buSzPct val="90000"/>
              <a:buFont typeface="Wingdings" panose="05000000000000000000" charset="0"/>
              <a:buChar char="§"/>
            </a:pPr>
            <a:r>
              <a:rPr lang="zh-CN" altLang="en-US" sz="1800" b="1" strike="noStrike" kern="1200" baseline="0" noProof="1">
                <a:latin typeface="+mn-lt"/>
                <a:ea typeface="+mn-ea"/>
                <a:cs typeface="+mn-cs"/>
              </a:rPr>
              <a:t>例</a:t>
            </a:r>
            <a:r>
              <a:rPr lang="en-US" altLang="zh-CN" sz="1800" b="1" strike="noStrike" kern="1200" baseline="0" noProof="1">
                <a:latin typeface="+mn-lt"/>
                <a:ea typeface="+mn-ea"/>
                <a:cs typeface="+mn-cs"/>
              </a:rPr>
              <a:t>9-5</a:t>
            </a:r>
            <a:r>
              <a:rPr lang="en-US" altLang="zh-CN" sz="1800" strike="noStrike" kern="1200" baseline="0" noProof="1">
                <a:latin typeface="+mn-lt"/>
                <a:ea typeface="+mn-ea"/>
                <a:cs typeface="+mn-cs"/>
              </a:rPr>
              <a:t>  </a:t>
            </a:r>
            <a:r>
              <a:rPr lang="zh-CN" altLang="en-US" sz="1800" strike="noStrike" kern="1200" baseline="0" noProof="1">
                <a:latin typeface="+mn-lt"/>
                <a:ea typeface="+mn-ea"/>
                <a:cs typeface="+mn-cs"/>
              </a:rPr>
              <a:t>使用</a:t>
            </a:r>
            <a:r>
              <a:rPr lang="en-US" altLang="zh-CN" sz="1800" strike="noStrike" kern="1200" baseline="0" noProof="1">
                <a:latin typeface="+mn-lt"/>
                <a:ea typeface="+mn-ea"/>
                <a:cs typeface="+mn-cs"/>
              </a:rPr>
              <a:t>tkinter</a:t>
            </a:r>
            <a:r>
              <a:rPr lang="zh-CN" altLang="en-US" sz="1800" strike="noStrike" kern="1200" baseline="0" noProof="1">
                <a:latin typeface="+mn-lt"/>
                <a:ea typeface="+mn-ea"/>
                <a:cs typeface="+mn-cs"/>
              </a:rPr>
              <a:t>实现电子时钟。使用</a:t>
            </a:r>
            <a:r>
              <a:rPr lang="en-US" altLang="zh-CN" sz="1800" strike="noStrike" kern="1200" baseline="0" noProof="1">
                <a:latin typeface="+mn-lt"/>
                <a:ea typeface="+mn-ea"/>
                <a:cs typeface="+mn-cs"/>
              </a:rPr>
              <a:t>Label</a:t>
            </a:r>
            <a:r>
              <a:rPr lang="zh-CN" altLang="en-US" sz="1800" strike="noStrike" kern="1200" baseline="0" noProof="1">
                <a:latin typeface="+mn-lt"/>
                <a:ea typeface="+mn-ea"/>
                <a:cs typeface="+mn-cs"/>
              </a:rPr>
              <a:t>组件实时显示当前日期和时间，主要涉及多线程编程和无标题栏、半透明、顶端显示、可拖动窗体的技术。</a:t>
            </a:r>
          </a:p>
          <a:p>
            <a:pPr marL="0" indent="0" defTabSz="914400" fontAlgn="base">
              <a:buSzPct val="90000"/>
              <a:buFont typeface="Wingdings" panose="05000000000000000000" pitchFamily="2" charset="2"/>
              <a:buNone/>
            </a:pPr>
            <a:endParaRPr lang="zh-CN" altLang="en-US" sz="1800" strike="noStrike" kern="1200" baseline="0" noProof="1">
              <a:latin typeface="+mn-lt"/>
              <a:ea typeface="+mn-ea"/>
              <a:cs typeface="+mn-cs"/>
              <a:hlinkClick r:id="rId2" action="ppaction://hlinkfile"/>
            </a:endParaRPr>
          </a:p>
          <a:p>
            <a:pPr marL="0" indent="0" defTabSz="914400" fontAlgn="base">
              <a:buSzPct val="90000"/>
              <a:buFont typeface="Wingdings" panose="05000000000000000000" pitchFamily="2" charset="2"/>
              <a:buNone/>
            </a:pPr>
            <a:r>
              <a:rPr lang="zh-CN" altLang="en-US" sz="1350" strike="noStrike" kern="1200" baseline="0" noProof="1">
                <a:latin typeface="+mn-lt"/>
                <a:ea typeface="+mn-ea"/>
                <a:cs typeface="+mn-cs"/>
                <a:hlinkClick r:id="rId2" action="ppaction://hlinkfile"/>
              </a:rPr>
              <a:t>code\tkinter_DigitalWatch.pyw</a:t>
            </a:r>
            <a:endParaRPr lang="zh-CN" altLang="en-US" sz="1350" strike="noStrike" kern="1200" baseline="0" noProof="1">
              <a:latin typeface="+mn-lt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990" y="3074035"/>
            <a:ext cx="1912620" cy="1066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E673105-43E8-491B-AFD1-6B5C250A5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13</a:t>
            </a:fld>
            <a:endParaRPr lang="zh-CN" altLang="en-US" strike="noStrike" noProof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0" y="2382"/>
            <a:ext cx="9124950" cy="918847"/>
          </a:xfrm>
        </p:spPr>
        <p:txBody>
          <a:bodyPr/>
          <a:lstStyle/>
          <a:p>
            <a:pPr fontAlgn="base"/>
            <a:r>
              <a:rPr lang="en-US" altLang="zh-CN" strike="noStrike" noProof="1"/>
              <a:t>9.2.6  </a:t>
            </a:r>
            <a:r>
              <a:rPr lang="zh-CN" altLang="en-US" strike="noStrike" noProof="1"/>
              <a:t>简易计算器</a:t>
            </a:r>
          </a:p>
        </p:txBody>
      </p:sp>
      <p:sp>
        <p:nvSpPr>
          <p:cNvPr id="88066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sz="1800" b="1"/>
              <a:t>例</a:t>
            </a:r>
            <a:r>
              <a:rPr lang="en-US" altLang="zh-CN" sz="1800" b="1"/>
              <a:t>9-6</a:t>
            </a:r>
            <a:r>
              <a:rPr lang="en-US" altLang="zh-CN" sz="1800"/>
              <a:t>  </a:t>
            </a:r>
            <a:r>
              <a:rPr lang="zh-CN" altLang="en-US" sz="1800"/>
              <a:t>编写简易计算器。</a:t>
            </a:r>
          </a:p>
          <a:p>
            <a:pPr marL="0" indent="0">
              <a:buNone/>
            </a:pPr>
            <a:r>
              <a:rPr lang="zh-CN" altLang="en-US" sz="1800">
                <a:sym typeface="+mn-ea"/>
                <a:hlinkClick r:id="rId2" action="ppaction://hlinkfile"/>
              </a:rPr>
              <a:t>code\tkinter_calculater.pyw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</p:txBody>
      </p:sp>
      <p:pic>
        <p:nvPicPr>
          <p:cNvPr id="88067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813" y="1929100"/>
            <a:ext cx="3019953" cy="295207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F960EE0-576D-494B-AF65-A8F4D66B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14</a:t>
            </a:fld>
            <a:endParaRPr lang="zh-CN" altLang="en-US" strike="noStrike" noProof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" y="2382"/>
            <a:ext cx="9124950" cy="918847"/>
          </a:xfrm>
        </p:spPr>
        <p:txBody>
          <a:bodyPr/>
          <a:lstStyle/>
          <a:p>
            <a:pPr fontAlgn="base"/>
            <a:r>
              <a:rPr lang="en-US" altLang="zh-CN" strike="noStrike" noProof="1"/>
              <a:t>9.2.7  </a:t>
            </a:r>
            <a:r>
              <a:rPr lang="zh-CN" altLang="en-US" strike="noStrike" noProof="1"/>
              <a:t>桌面放大镜</a:t>
            </a:r>
          </a:p>
        </p:txBody>
      </p:sp>
      <p:sp>
        <p:nvSpPr>
          <p:cNvPr id="89090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sz="1800" b="1"/>
              <a:t>例</a:t>
            </a:r>
            <a:r>
              <a:rPr lang="en-US" altLang="zh-CN" sz="1800" b="1"/>
              <a:t>9-7</a:t>
            </a:r>
            <a:r>
              <a:rPr lang="en-US" altLang="zh-CN" sz="1800"/>
              <a:t>  </a:t>
            </a:r>
            <a:r>
              <a:rPr lang="zh-CN" altLang="en-US" sz="1800"/>
              <a:t>编写计算机桌面放大镜程序。</a:t>
            </a:r>
          </a:p>
          <a:p>
            <a:pPr marL="0" indent="0">
              <a:buNone/>
            </a:pPr>
            <a:r>
              <a:rPr lang="zh-CN" altLang="en-US" sz="1800">
                <a:sym typeface="+mn-ea"/>
                <a:hlinkClick r:id="rId2" action="ppaction://hlinkfile"/>
              </a:rPr>
              <a:t>code\tkinter桌面放大镜.py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6C0869-A27F-4F77-A697-32D392582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15</a:t>
            </a:fld>
            <a:endParaRPr lang="zh-CN" altLang="en-US" strike="noStrike" noProof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zh-CN" altLang="en-US" sz="1800" b="1" strike="noStrike" noProof="1"/>
              <a:t>例</a:t>
            </a:r>
            <a:r>
              <a:rPr lang="en-US" altLang="zh-CN" sz="1800" b="1" strike="noStrike" noProof="1"/>
              <a:t>9-8</a:t>
            </a:r>
            <a:r>
              <a:rPr lang="en-US" altLang="zh-CN" sz="1800" strike="noStrike" noProof="1"/>
              <a:t>  </a:t>
            </a:r>
            <a:r>
              <a:rPr lang="zh-CN" altLang="en-US" sz="1800" strike="noStrike" noProof="1"/>
              <a:t>编写抽奖程序。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1800" strike="noStrike" noProof="1"/>
              <a:t>单击</a:t>
            </a:r>
            <a:r>
              <a:rPr lang="en-US" altLang="zh-CN" sz="1800" strike="noStrike" noProof="1"/>
              <a:t>“</a:t>
            </a:r>
            <a:r>
              <a:rPr lang="zh-CN" altLang="en-US" sz="1800" strike="noStrike" noProof="1"/>
              <a:t>开始</a:t>
            </a:r>
            <a:r>
              <a:rPr lang="en-US" altLang="zh-CN" sz="1800" strike="noStrike" noProof="1"/>
              <a:t>”</a:t>
            </a:r>
            <a:r>
              <a:rPr lang="zh-CN" altLang="en-US" sz="1800" strike="noStrike" noProof="1"/>
              <a:t>按钮之后学生名单滚动显示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1800" strike="noStrike" noProof="1"/>
              <a:t>单击</a:t>
            </a:r>
            <a:r>
              <a:rPr lang="en-US" altLang="zh-CN" sz="1800" strike="noStrike" noProof="1"/>
              <a:t>“</a:t>
            </a:r>
            <a:r>
              <a:rPr lang="zh-CN" altLang="en-US" sz="1800" strike="noStrike" noProof="1"/>
              <a:t>停</a:t>
            </a:r>
            <a:r>
              <a:rPr lang="en-US" altLang="zh-CN" sz="1800" strike="noStrike" noProof="1"/>
              <a:t>”</a:t>
            </a:r>
            <a:r>
              <a:rPr lang="zh-CN" altLang="en-US" sz="1800" strike="noStrike" noProof="1"/>
              <a:t>按钮提示中奖同学</a:t>
            </a:r>
          </a:p>
          <a:p>
            <a:pPr marL="0" indent="0" fontAlgn="base">
              <a:buNone/>
            </a:pPr>
            <a:endParaRPr lang="zh-CN" altLang="en-US" sz="1500" strike="noStrike" noProof="1">
              <a:hlinkClick r:id="rId2" action="ppaction://hlinkfile"/>
            </a:endParaRPr>
          </a:p>
          <a:p>
            <a:pPr marL="0" indent="0" fontAlgn="base">
              <a:buNone/>
            </a:pPr>
            <a:r>
              <a:rPr lang="zh-CN" altLang="en-US" sz="1500" strike="noStrike" noProof="1">
                <a:hlinkClick r:id="rId2" action="ppaction://hlinkfile"/>
              </a:rPr>
              <a:t>code\tkinter_randomTiwen.pyw</a:t>
            </a:r>
            <a:endParaRPr lang="zh-CN" altLang="en-US" sz="1500" strike="noStrike" noProof="1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350" y="2382"/>
            <a:ext cx="9124950" cy="918847"/>
          </a:xfrm>
        </p:spPr>
        <p:txBody>
          <a:bodyPr anchor="ctr"/>
          <a:lstStyle/>
          <a:p>
            <a:pPr defTabSz="914400" fontAlgn="base">
              <a:buNone/>
            </a:pPr>
            <a:r>
              <a:rPr lang="en-US" altLang="zh-CN" strike="noStrike" kern="1200" baseline="0" noProof="1">
                <a:latin typeface="+mj-lt"/>
                <a:ea typeface="+mj-ea"/>
                <a:cs typeface="+mj-cs"/>
              </a:rPr>
              <a:t>9.2.8  </a:t>
            </a:r>
            <a:r>
              <a:rPr lang="zh-CN" altLang="en-US" strike="noStrike" kern="1200" baseline="0" noProof="1">
                <a:latin typeface="+mj-lt"/>
                <a:ea typeface="+mj-ea"/>
                <a:cs typeface="+mj-cs"/>
              </a:rPr>
              <a:t>抽奖程序</a:t>
            </a:r>
          </a:p>
        </p:txBody>
      </p:sp>
      <p:pic>
        <p:nvPicPr>
          <p:cNvPr id="82947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458" y="2060142"/>
            <a:ext cx="2063714" cy="285204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40EDD21-740E-4B9E-8C22-08991A01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16</a:t>
            </a:fld>
            <a:endParaRPr lang="zh-CN" altLang="en-US" strike="noStrike" noProof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sz="1800" b="1" strike="noStrike" noProof="1"/>
              <a:t>例</a:t>
            </a:r>
            <a:r>
              <a:rPr lang="en-US" altLang="zh-CN" sz="1800" b="1" strike="noStrike" noProof="1"/>
              <a:t>9-9</a:t>
            </a:r>
            <a:r>
              <a:rPr lang="en-US" altLang="zh-CN" sz="1800" strike="noStrike" noProof="1"/>
              <a:t>  </a:t>
            </a:r>
            <a:r>
              <a:rPr lang="zh-CN" altLang="en-US" sz="1800" strike="noStrike" noProof="1"/>
              <a:t>编写</a:t>
            </a:r>
            <a:r>
              <a:rPr lang="en-US" altLang="zh-CN" sz="1800" strike="noStrike" noProof="1"/>
              <a:t>GUI</a:t>
            </a:r>
            <a:r>
              <a:rPr lang="zh-CN" altLang="en-US" sz="1800" strike="noStrike" noProof="1"/>
              <a:t>版猜数游戏。</a:t>
            </a:r>
          </a:p>
          <a:p>
            <a:pPr fontAlgn="base">
              <a:buFont typeface="Wingdings" panose="05000000000000000000" charset="0"/>
              <a:buChar char="ü"/>
            </a:pPr>
            <a:r>
              <a:rPr lang="zh-CN" altLang="en-US" sz="1800" strike="noStrike" noProof="1"/>
              <a:t>启动游戏：设置数值范围和猜测次数</a:t>
            </a:r>
          </a:p>
          <a:p>
            <a:pPr fontAlgn="base">
              <a:buFont typeface="Wingdings" panose="05000000000000000000" charset="0"/>
              <a:buChar char="ü"/>
            </a:pPr>
            <a:r>
              <a:rPr lang="zh-CN" altLang="en-US" sz="1800" strike="noStrike" noProof="1"/>
              <a:t>退出游戏时显示战绩</a:t>
            </a:r>
          </a:p>
          <a:p>
            <a:pPr marL="0" indent="0" fontAlgn="base">
              <a:buNone/>
            </a:pPr>
            <a:endParaRPr lang="zh-CN" altLang="en-US" sz="1350" strike="noStrike" noProof="1">
              <a:hlinkClick r:id="rId2" action="ppaction://hlinkfile"/>
            </a:endParaRPr>
          </a:p>
          <a:p>
            <a:pPr marL="0" indent="0" fontAlgn="base">
              <a:buNone/>
            </a:pPr>
            <a:r>
              <a:rPr lang="zh-CN" altLang="en-US" sz="1350" strike="noStrike" noProof="1">
                <a:hlinkClick r:id="rId2" action="ppaction://hlinkfile"/>
              </a:rPr>
              <a:t>code\tkinter_guessNumber.pyw</a:t>
            </a:r>
            <a:endParaRPr lang="zh-CN" altLang="en-US" sz="1350" strike="noStrike" noProof="1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350" y="2382"/>
            <a:ext cx="9124950" cy="918847"/>
          </a:xfrm>
        </p:spPr>
        <p:txBody>
          <a:bodyPr anchor="ctr"/>
          <a:lstStyle/>
          <a:p>
            <a:pPr defTabSz="914400" fontAlgn="base">
              <a:buNone/>
            </a:pPr>
            <a:r>
              <a:rPr lang="en-US" altLang="zh-CN" strike="noStrike" kern="1200" baseline="0" noProof="1">
                <a:latin typeface="+mj-lt"/>
                <a:ea typeface="+mj-ea"/>
                <a:cs typeface="+mj-cs"/>
              </a:rPr>
              <a:t>9.2.9  </a:t>
            </a:r>
            <a:r>
              <a:rPr lang="zh-CN" altLang="en-US" strike="noStrike" kern="1200" baseline="0" noProof="1">
                <a:latin typeface="+mj-lt"/>
                <a:ea typeface="+mj-ea"/>
                <a:cs typeface="+mj-cs"/>
              </a:rPr>
              <a:t>猜数游戏</a:t>
            </a:r>
          </a:p>
        </p:txBody>
      </p:sp>
      <p:pic>
        <p:nvPicPr>
          <p:cNvPr id="7987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863" y="2269728"/>
            <a:ext cx="2560292" cy="977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B20400-9F5F-4827-862D-B1FA723F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17</a:t>
            </a:fld>
            <a:endParaRPr lang="zh-CN" altLang="en-US" strike="noStrike" noProof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sz="1800" b="1"/>
              <a:t>例</a:t>
            </a:r>
            <a:r>
              <a:rPr lang="en-US" altLang="zh-CN" sz="1800" b="1"/>
              <a:t>9-10</a:t>
            </a:r>
            <a:r>
              <a:rPr lang="en-US" altLang="zh-CN" sz="1800"/>
              <a:t>  </a:t>
            </a:r>
            <a:r>
              <a:rPr lang="zh-CN" altLang="en-US" sz="1800"/>
              <a:t>编写图片查看器程序。</a:t>
            </a:r>
          </a:p>
          <a:p>
            <a:pPr marL="0" indent="0">
              <a:buNone/>
            </a:pPr>
            <a:r>
              <a:rPr lang="zh-CN" altLang="en-US" sz="1800">
                <a:sym typeface="+mn-ea"/>
                <a:hlinkClick r:id="rId2" action="ppaction://hlinkfile"/>
              </a:rPr>
              <a:t>code\tkinter_LabelPicture.pyw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350" y="2382"/>
            <a:ext cx="9124950" cy="918847"/>
          </a:xfrm>
        </p:spPr>
        <p:txBody>
          <a:bodyPr anchor="ctr"/>
          <a:lstStyle/>
          <a:p>
            <a:pPr defTabSz="914400" fontAlgn="base">
              <a:buNone/>
            </a:pPr>
            <a:r>
              <a:rPr lang="en-US" altLang="zh-CN" strike="noStrike" kern="1200" baseline="0" noProof="1">
                <a:latin typeface="+mj-lt"/>
                <a:ea typeface="+mj-ea"/>
                <a:cs typeface="+mj-cs"/>
              </a:rPr>
              <a:t>9.2.10  </a:t>
            </a:r>
            <a:r>
              <a:rPr lang="zh-CN" altLang="en-US" strike="noStrike" kern="1200" baseline="0" noProof="1">
                <a:latin typeface="+mj-lt"/>
                <a:ea typeface="+mj-ea"/>
                <a:cs typeface="+mj-cs"/>
              </a:rPr>
              <a:t>图片查看器程序</a:t>
            </a:r>
          </a:p>
        </p:txBody>
      </p:sp>
      <p:pic>
        <p:nvPicPr>
          <p:cNvPr id="81923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883" y="1371810"/>
            <a:ext cx="2655558" cy="354630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81A9844-7737-4FA3-82A2-0C6E20D3F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18</a:t>
            </a:fld>
            <a:endParaRPr lang="zh-CN" altLang="en-US" strike="noStrike" noProof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9.1  tkinter</a:t>
            </a:r>
            <a:r>
              <a:rPr lang="zh-CN" altLang="en-US"/>
              <a:t>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/>
              <a:t>Python标准库tkinter是对Tcl/Tk的进一步封装，是一套完整的GUI开发模块的组合或套件，这些模块共同提供了强大的跨平台GUI编程的功能，所有的源码文件位于Python安装目录中lib\tkinter文件夹。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/>
              <a:t>tkinter套件中的ttk子模块提供了Combobox、Progressbar和Treeview等组件，scrolledtext模块中提供了带滚动条的文本框，messagebox、commondialog、dialog、colorchooser、simpledialog、filedialog等模块提供了各种对话框，font模块提供了与字体有关的对象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A675B5-7F63-4ACD-A641-C061C1C0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</a:t>
            </a:fld>
            <a:endParaRPr lang="zh-CN" altLang="en-US" strike="noStrike" noProof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9.1.1  tkinter常用组件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86435" y="1265872"/>
          <a:ext cx="6426200" cy="35115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组件名称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Button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按钮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Canvas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画布，用于绘制直线、椭圆、多边形等各种图形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Checkbutton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复选框形式的按钮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Entry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单行文本框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3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Frame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框架，可作为其他组件的容器，常用来对组件进行分组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Label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标签，常用来显示单行文本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Listbox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列表框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Menu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菜单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Message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多行文本框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Radiobutton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单选钮，同一组中的单选钮任何时刻只能有一个处于选中状态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Scrollbar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滚动条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Toplevel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常用来创建新的窗口</a:t>
                      </a:r>
                      <a:endParaRPr lang="en-US" altLang="en-US" sz="14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D78D07B-3BC7-4F26-8DDB-EEC4021E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3</a:t>
            </a:fld>
            <a:endParaRPr lang="zh-CN" altLang="en-US" strike="noStrike" noProof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9.1.1  tkinter常用组件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/>
              <a:t>下面的代码用来创建并返回一个按钮组件，</a:t>
            </a: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buttonImportXueshengXinxi = tkinter.Button(root, text='导入学生信息',</a:t>
            </a: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                         command=buttonImportXueshengXinxiClick)</a:t>
            </a: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其中，</a:t>
            </a:r>
            <a:r>
              <a:rPr lang="zh-CN" altLang="en-US" sz="16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参数root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用来说明这次创建的按钮是要放置在root这个应用程序主界面上的，</a:t>
            </a:r>
            <a:r>
              <a:rPr lang="zh-CN" altLang="en-US" sz="16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参数text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用来设置按钮上显示的文本，</a:t>
            </a:r>
            <a:r>
              <a:rPr lang="zh-CN" altLang="en-US" sz="16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参数command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用来指定单击该按钮时要执行的代码，这里buttonImportXueshengXinxiClick是一个函数的名字，也就是单击按钮之后会执行buttonImportXueshengXinxiClick函数中的代码。除此之外，常用的参数还有</a:t>
            </a:r>
            <a:r>
              <a:rPr lang="zh-CN" altLang="en-US" sz="16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background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（背景色）、</a:t>
            </a:r>
            <a:r>
              <a:rPr lang="zh-CN" altLang="en-US" sz="16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bitmap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（按钮上显示的位图）、</a:t>
            </a:r>
            <a:r>
              <a:rPr lang="zh-CN" altLang="en-US" sz="16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borderwidth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（边框宽度）、</a:t>
            </a:r>
            <a:r>
              <a:rPr lang="zh-CN" altLang="en-US" sz="16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cursor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（鼠标形状）、</a:t>
            </a:r>
            <a:r>
              <a:rPr lang="zh-CN" altLang="en-US" sz="16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font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（字体）、</a:t>
            </a:r>
            <a:r>
              <a:rPr lang="zh-CN" altLang="en-US" sz="16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foreground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（前景色）、</a:t>
            </a:r>
            <a:r>
              <a:rPr lang="zh-CN" altLang="en-US" sz="16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justify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（文本对齐方式）、</a:t>
            </a:r>
            <a:r>
              <a:rPr lang="zh-CN" altLang="en-US" sz="16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height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（高度）、</a:t>
            </a:r>
            <a:r>
              <a:rPr lang="zh-CN" altLang="en-US" sz="16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width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（宽度）等。</a:t>
            </a:r>
          </a:p>
          <a:p>
            <a:pPr marL="0" indent="0">
              <a:buNone/>
            </a:pP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F634DD-7D1F-483D-85C8-A9D83C841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4</a:t>
            </a:fld>
            <a:endParaRPr lang="zh-CN" altLang="en-US" strike="noStrike" noProof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9.1.1  tkinter常用组件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>
                <a:sym typeface="+mn-ea"/>
              </a:rPr>
              <a:t>按钮创建成功后使用变量buttonImportXueshengXinxi保存，然后可以通过这个变量访问按钮属性或调用按钮的方法。例如，按钮组件的pack()和place()方法用来把按钮组件放置到界面上，下面的代码使用place()方法把按钮放置到界面上距离左边界和上边界均为20个像素的位置：</a:t>
            </a:r>
            <a:endParaRPr lang="zh-CN" altLang="en-US" sz="180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  <a:cs typeface="Consolas" panose="020B0609020204030204" charset="0"/>
                <a:sym typeface="+mn-ea"/>
              </a:rPr>
              <a:t>buttonImportXueshengXinxi.place(x=20, y=20, height=30, width=100)</a:t>
            </a:r>
            <a:endParaRPr lang="zh-CN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8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D0B77A-8C80-4D77-9A99-05144CCD2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5</a:t>
            </a:fld>
            <a:endParaRPr lang="zh-CN" altLang="en-US" strike="noStrike" noProof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9.1.1  tkinter常用组件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41935">
              <a:spcBef>
                <a:spcPts val="0"/>
              </a:spcBef>
            </a:pPr>
            <a:r>
              <a:rPr lang="zh-CN" altLang="en-US" sz="1600"/>
              <a:t>下面的代码用来创建一个输入框Entry组件并放置到界面上，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xuehao = tkinter.StringVar(root)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entryXuehao = tkinter.Entry(root, width=150, textvariable=xuehao)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entryXuehao.place(x=100, y=5, width=150, height=20)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/>
              <a:t>其中，</a:t>
            </a:r>
            <a:r>
              <a:rPr lang="zh-CN" altLang="en-US" sz="1600">
                <a:solidFill>
                  <a:srgbClr val="FF0000"/>
                </a:solidFill>
              </a:rPr>
              <a:t>参数textvariable</a:t>
            </a:r>
            <a:r>
              <a:rPr lang="zh-CN" altLang="en-US" sz="1600"/>
              <a:t>用来指定一个tkinter字符串变量xuehao。当用户在界面上修改了输入框的内容以后，在代码中可以通过变量xuehao获取最新的内容。如果在代码中修改了变量xuehao的值，也会立刻把最新的内容显示到界面上的输入框中。Entry组件还支持使用</a:t>
            </a:r>
            <a:r>
              <a:rPr lang="zh-CN" altLang="en-US" sz="1600">
                <a:solidFill>
                  <a:srgbClr val="FF0000"/>
                </a:solidFill>
              </a:rPr>
              <a:t>get()方法</a:t>
            </a:r>
            <a:r>
              <a:rPr lang="zh-CN" altLang="en-US" sz="1600"/>
              <a:t>获取输入的内容，</a:t>
            </a:r>
            <a:r>
              <a:rPr lang="zh-CN" altLang="en-US" sz="1600">
                <a:solidFill>
                  <a:srgbClr val="FF0000"/>
                </a:solidFill>
              </a:rPr>
              <a:t>delete(first, last)方法</a:t>
            </a:r>
            <a:r>
              <a:rPr lang="zh-CN" altLang="en-US" sz="1600"/>
              <a:t>删除输入框中下标介于[first, last)之间的文本，</a:t>
            </a:r>
            <a:r>
              <a:rPr lang="zh-CN" altLang="en-US" sz="1600">
                <a:solidFill>
                  <a:srgbClr val="FF0000"/>
                </a:solidFill>
              </a:rPr>
              <a:t>insert(index, string)方法</a:t>
            </a:r>
            <a:r>
              <a:rPr lang="zh-CN" altLang="en-US" sz="1600"/>
              <a:t>在指定位置插入字符串，等等。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0B0820-7FF4-47C0-A26C-9467C666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6</a:t>
            </a:fld>
            <a:endParaRPr lang="zh-CN" altLang="en-US" strike="noStrike" noProof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9.1.2  tkinter</a:t>
            </a:r>
            <a:r>
              <a:rPr lang="zh-CN" altLang="en-US" dirty="0">
                <a:sym typeface="+mn-ea"/>
              </a:rPr>
              <a:t>应用程序开发基本流程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/>
              <a:t>编写通用代码，例如数据库操作、程序中需要多次调用的函数，这需要在编写代码之间对软件的功能进行分析和整理，最终提炼出通用部分的代码封装成类或函数。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/>
              <a:t>搭建界面，放置菜单、标签、按钮、输入框、选择框等组件，设置组件属性。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/>
              <a:t>编写组件的事件处理代码。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5680F2-0B11-4092-8467-3E4C0DC4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7</a:t>
            </a:fld>
            <a:endParaRPr lang="zh-CN" altLang="en-US" strike="noStrike" noProof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#根据需要导入需要的模块</a:t>
            </a:r>
          </a:p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import tkinter</a:t>
            </a:r>
          </a:p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import tkinter.ttk</a:t>
            </a:r>
          </a:p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import tkinter.messagebox</a:t>
            </a:r>
          </a:p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import tkinter.simpledialog</a:t>
            </a:r>
          </a:p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14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#这里编写通用代码，或单独放置到另外的模块中再导入</a:t>
            </a:r>
          </a:p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14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#创建tkinter应用程序主窗口</a:t>
            </a:r>
          </a:p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root = tkinter.Tk()</a:t>
            </a:r>
          </a:p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#此处编写设置窗口属性的代码</a:t>
            </a:r>
          </a:p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14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#此处编写创建窗口上各种组件的代码</a:t>
            </a:r>
          </a:p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#以及按钮、组合框等交互式组件的事件代码</a:t>
            </a:r>
          </a:p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14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#启动消息主循环，启动应用程序</a:t>
            </a:r>
          </a:p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noProof="1">
                <a:latin typeface="Consolas" panose="020B0609020204030204" charset="0"/>
                <a:cs typeface="Consolas" panose="020B0609020204030204" charset="0"/>
              </a:rPr>
              <a:t>root.mainloop()</a:t>
            </a:r>
          </a:p>
        </p:txBody>
      </p:sp>
      <p:sp>
        <p:nvSpPr>
          <p:cNvPr id="65537" name="标题 58369"/>
          <p:cNvSpPr>
            <a:spLocks noGrp="1"/>
          </p:cNvSpPr>
          <p:nvPr>
            <p:ph type="title"/>
          </p:nvPr>
        </p:nvSpPr>
        <p:spPr>
          <a:xfrm>
            <a:off x="6350" y="2382"/>
            <a:ext cx="9124950" cy="918847"/>
          </a:xfrm>
        </p:spPr>
        <p:txBody>
          <a:bodyPr anchor="ctr"/>
          <a:lstStyle/>
          <a:p>
            <a:pPr defTabSz="914400" fontAlgn="base">
              <a:buNone/>
            </a:pPr>
            <a:r>
              <a:rPr lang="en-US" altLang="zh-CN" strike="noStrike" kern="1200" baseline="0" noProof="1">
                <a:latin typeface="+mj-lt"/>
                <a:ea typeface="+mj-ea"/>
                <a:cs typeface="+mj-cs"/>
              </a:rPr>
              <a:t>9.1.2  tkinter</a:t>
            </a:r>
            <a:r>
              <a:rPr lang="zh-CN" altLang="en-US" strike="noStrike" kern="1200" baseline="0" noProof="1">
                <a:latin typeface="+mj-lt"/>
                <a:ea typeface="+mj-ea"/>
                <a:cs typeface="+mj-cs"/>
              </a:rPr>
              <a:t>应用程序开发基本流程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A4652F-8455-4050-A7CC-31B501A66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8</a:t>
            </a:fld>
            <a:endParaRPr lang="zh-CN" altLang="en-US" strike="noStrike" noProof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6350" y="2382"/>
            <a:ext cx="9124950" cy="918847"/>
          </a:xfrm>
        </p:spPr>
        <p:txBody>
          <a:bodyPr anchor="ctr"/>
          <a:lstStyle/>
          <a:p>
            <a:pPr defTabSz="914400" fontAlgn="base">
              <a:buNone/>
            </a:pPr>
            <a:r>
              <a:rPr lang="zh-CN" altLang="en-US" strike="noStrike" kern="1200" baseline="0" noProof="1">
                <a:latin typeface="+mj-lt"/>
                <a:ea typeface="+mj-ea"/>
                <a:cs typeface="+mj-cs"/>
              </a:rPr>
              <a:t>9.2.1  用户登录界面</a:t>
            </a:r>
          </a:p>
        </p:txBody>
      </p:sp>
      <p:sp>
        <p:nvSpPr>
          <p:cNvPr id="67586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 fontAlgn="base">
              <a:buSzPct val="90000"/>
              <a:buFont typeface="Wingdings" panose="05000000000000000000" charset="0"/>
              <a:buChar char="§"/>
            </a:pPr>
            <a:r>
              <a:rPr lang="zh-CN" altLang="en-US" sz="1800" b="1" strike="noStrike" kern="1200" baseline="0" noProof="1">
                <a:latin typeface="+mn-lt"/>
                <a:ea typeface="+mn-ea"/>
                <a:cs typeface="+mn-cs"/>
              </a:rPr>
              <a:t>例</a:t>
            </a:r>
            <a:r>
              <a:rPr lang="en-US" altLang="zh-CN" sz="1800" b="1" strike="noStrike" kern="1200" baseline="0" noProof="1">
                <a:latin typeface="+mn-lt"/>
                <a:ea typeface="+mn-ea"/>
                <a:cs typeface="+mn-cs"/>
              </a:rPr>
              <a:t>9-1</a:t>
            </a:r>
            <a:r>
              <a:rPr lang="en-US" altLang="zh-CN" sz="1800" strike="noStrike" kern="1200" baseline="0" noProof="1">
                <a:latin typeface="+mn-lt"/>
                <a:ea typeface="+mn-ea"/>
                <a:cs typeface="+mn-cs"/>
              </a:rPr>
              <a:t>  tkinter</a:t>
            </a:r>
            <a:r>
              <a:rPr lang="zh-CN" altLang="en-US" sz="1800" strike="noStrike" kern="1200" baseline="0" noProof="1">
                <a:latin typeface="+mn-lt"/>
                <a:ea typeface="+mn-ea"/>
                <a:cs typeface="+mn-cs"/>
              </a:rPr>
              <a:t>实现用户登录界面。</a:t>
            </a:r>
          </a:p>
          <a:p>
            <a:pPr marL="0" indent="0" defTabSz="914400" fontAlgn="base">
              <a:buSzPct val="90000"/>
              <a:buFont typeface="Wingdings" panose="05000000000000000000" pitchFamily="2" charset="2"/>
              <a:buNone/>
            </a:pPr>
            <a:endParaRPr lang="zh-CN" altLang="en-US" sz="1500" strike="noStrike" kern="1200" baseline="0" noProof="1">
              <a:latin typeface="+mn-lt"/>
              <a:ea typeface="+mn-ea"/>
              <a:cs typeface="+mn-cs"/>
              <a:hlinkClick r:id="rId2" action="ppaction://hlinkfile"/>
            </a:endParaRPr>
          </a:p>
          <a:p>
            <a:pPr marL="0" indent="0" defTabSz="914400" fontAlgn="base">
              <a:buSzPct val="90000"/>
              <a:buFont typeface="Wingdings" panose="05000000000000000000" pitchFamily="2" charset="2"/>
              <a:buNone/>
            </a:pPr>
            <a:r>
              <a:rPr lang="zh-CN" altLang="en-US" sz="1500" strike="noStrike" kern="1200" baseline="0" noProof="1">
                <a:latin typeface="+mn-lt"/>
                <a:ea typeface="+mn-ea"/>
                <a:cs typeface="+mn-cs"/>
                <a:hlinkClick r:id="rId2" action="ppaction://hlinkfile"/>
              </a:rPr>
              <a:t>code\tkinter_login.pyw</a:t>
            </a:r>
            <a:endParaRPr lang="zh-CN" altLang="en-US" sz="1500" strike="noStrike" kern="1200" baseline="0" noProof="1">
              <a:latin typeface="+mn-lt"/>
              <a:ea typeface="+mn-ea"/>
              <a:cs typeface="+mn-cs"/>
            </a:endParaRPr>
          </a:p>
        </p:txBody>
      </p:sp>
      <p:pic>
        <p:nvPicPr>
          <p:cNvPr id="67587" name="图片 6" descr="]G%%}37$6OPZ0BRWJDCO1D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637" y="1947013"/>
            <a:ext cx="2757970" cy="215659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2C8B9E6-79CF-4C0B-81C4-D6BC94F8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9</a:t>
            </a:fld>
            <a:endParaRPr lang="zh-CN" altLang="en-US" strike="noStrike" noProof="1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37fd0e8-cfaf-4df9-bb60-fe0f3b3b93a3}"/>
  <p:tag name="REFSHAPE" val="37450714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525381324"/>
  <p:tag name="KSO_WM_UNIT_PLACING_PICTURE_USER_VIEWPORT" val="{&quot;height&quot;:5391,&quot;width&quot;:6444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Stream">
  <a:themeElements>
    <a:clrScheme name="">
      <a:dk1>
        <a:srgbClr val="FFFFFF"/>
      </a:dk1>
      <a:lt1>
        <a:srgbClr val="003399"/>
      </a:lt1>
      <a:dk2>
        <a:srgbClr val="E5E5FF"/>
      </a:dk2>
      <a:lt2>
        <a:srgbClr val="000514"/>
      </a:lt2>
      <a:accent1>
        <a:srgbClr val="0099CC"/>
      </a:accent1>
      <a:accent2>
        <a:srgbClr val="A886E0"/>
      </a:accent2>
      <a:accent3>
        <a:srgbClr val="AAADCA"/>
      </a:accent3>
      <a:accent4>
        <a:srgbClr val="DCDCDC"/>
      </a:accent4>
      <a:accent5>
        <a:srgbClr val="AACAE2"/>
      </a:accent5>
      <a:accent6>
        <a:srgbClr val="9678C9"/>
      </a:accent6>
      <a:hlink>
        <a:srgbClr val="FFCC00"/>
      </a:hlink>
      <a:folHlink>
        <a:srgbClr val="FFFFCC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3399"/>
        </a:lt1>
        <a:dk2>
          <a:srgbClr val="E5E5FF"/>
        </a:dk2>
        <a:lt2>
          <a:srgbClr val="000514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CDCDC"/>
        </a:accent4>
        <a:accent5>
          <a:srgbClr val="AACAE2"/>
        </a:accent5>
        <a:accent6>
          <a:srgbClr val="9678C9"/>
        </a:accent6>
        <a:hlink>
          <a:srgbClr val="FFCC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DFDFE9"/>
        </a:dk2>
        <a:lt2>
          <a:srgbClr val="3E3E5C"/>
        </a:lt2>
        <a:accent1>
          <a:srgbClr val="CC66FF"/>
        </a:accent1>
        <a:accent2>
          <a:srgbClr val="679ACD"/>
        </a:accent2>
        <a:accent3>
          <a:srgbClr val="B9B9CA"/>
        </a:accent3>
        <a:accent4>
          <a:srgbClr val="DCDCDC"/>
        </a:accent4>
        <a:accent5>
          <a:srgbClr val="E2B9FF"/>
        </a:accent5>
        <a:accent6>
          <a:srgbClr val="5C8AB8"/>
        </a:accent6>
        <a:hlink>
          <a:srgbClr val="CCEC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A9400"/>
        </a:lt1>
        <a:dk2>
          <a:srgbClr val="BAE8BA"/>
        </a:dk2>
        <a:lt2>
          <a:srgbClr val="2A5400"/>
        </a:lt2>
        <a:accent1>
          <a:srgbClr val="33CC33"/>
        </a:accent1>
        <a:accent2>
          <a:srgbClr val="99CC00"/>
        </a:accent2>
        <a:accent3>
          <a:srgbClr val="B2C8AA"/>
        </a:accent3>
        <a:accent4>
          <a:srgbClr val="DCDCDC"/>
        </a:accent4>
        <a:accent5>
          <a:srgbClr val="ADE2AD"/>
        </a:accent5>
        <a:accent6>
          <a:srgbClr val="89B700"/>
        </a:accent6>
        <a:hlink>
          <a:srgbClr val="99FF33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1596D"/>
        </a:lt1>
        <a:dk2>
          <a:srgbClr val="DDDDDD"/>
        </a:dk2>
        <a:lt2>
          <a:srgbClr val="000000"/>
        </a:lt2>
        <a:accent1>
          <a:srgbClr val="787E8A"/>
        </a:accent1>
        <a:accent2>
          <a:srgbClr val="339966"/>
        </a:accent2>
        <a:accent3>
          <a:srgbClr val="B3B5BB"/>
        </a:accent3>
        <a:accent4>
          <a:srgbClr val="DCDCDC"/>
        </a:accent4>
        <a:accent5>
          <a:srgbClr val="BEC0C4"/>
        </a:accent5>
        <a:accent6>
          <a:srgbClr val="2D895B"/>
        </a:accent6>
        <a:hlink>
          <a:srgbClr val="00FFFF"/>
        </a:hlink>
        <a:folHlink>
          <a:srgbClr val="74B6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C0000"/>
        </a:lt1>
        <a:dk2>
          <a:srgbClr val="DFD293"/>
        </a:dk2>
        <a:lt2>
          <a:srgbClr val="5C1F00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CDCDC"/>
        </a:accent4>
        <a:accent5>
          <a:srgbClr val="FFB9B1"/>
        </a:accent5>
        <a:accent6>
          <a:srgbClr val="AA6C55"/>
        </a:accent6>
        <a:hlink>
          <a:srgbClr val="FFFF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7F3F3"/>
        </a:dk1>
        <a:lt1>
          <a:srgbClr val="8A6362"/>
        </a:lt1>
        <a:dk2>
          <a:srgbClr val="D8C1BA"/>
        </a:dk2>
        <a:lt2>
          <a:srgbClr val="5E4444"/>
        </a:lt2>
        <a:accent1>
          <a:srgbClr val="CC6600"/>
        </a:accent1>
        <a:accent2>
          <a:srgbClr val="C16059"/>
        </a:accent2>
        <a:accent3>
          <a:srgbClr val="C4B8B8"/>
        </a:accent3>
        <a:accent4>
          <a:srgbClr val="D5D1D1"/>
        </a:accent4>
        <a:accent5>
          <a:srgbClr val="E2B9AA"/>
        </a:accent5>
        <a:accent6>
          <a:srgbClr val="AD554F"/>
        </a:accent6>
        <a:hlink>
          <a:srgbClr val="FFCC00"/>
        </a:hlink>
        <a:folHlink>
          <a:srgbClr val="CBB5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BFA673"/>
        </a:lt1>
        <a:dk2>
          <a:srgbClr val="E6E3AA"/>
        </a:dk2>
        <a:lt2>
          <a:srgbClr val="7F6737"/>
        </a:lt2>
        <a:accent1>
          <a:srgbClr val="FFCC00"/>
        </a:accent1>
        <a:accent2>
          <a:srgbClr val="808000"/>
        </a:accent2>
        <a:accent3>
          <a:srgbClr val="DBD0BD"/>
        </a:accent3>
        <a:accent4>
          <a:srgbClr val="DCDCDC"/>
        </a:accent4>
        <a:accent5>
          <a:srgbClr val="FFE2AA"/>
        </a:accent5>
        <a:accent6>
          <a:srgbClr val="727200"/>
        </a:accent6>
        <a:hlink>
          <a:srgbClr val="784700"/>
        </a:hlink>
        <a:folHlink>
          <a:srgbClr val="9A72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5"/>
        </a:accent3>
        <a:accent4>
          <a:srgbClr val="3F1E00"/>
        </a:accent4>
        <a:accent5>
          <a:srgbClr val="FFFFEE"/>
        </a:accent5>
        <a:accent6>
          <a:srgbClr val="ABAB95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9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_3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Beam">
  <a:themeElements>
    <a:clrScheme name="">
      <a:dk1>
        <a:srgbClr val="FFFFFF"/>
      </a:dk1>
      <a:lt1>
        <a:srgbClr val="000099"/>
      </a:lt1>
      <a:dk2>
        <a:srgbClr val="FFFFFF"/>
      </a:dk2>
      <a:lt2>
        <a:srgbClr val="000080"/>
      </a:lt2>
      <a:accent1>
        <a:srgbClr val="3366FF"/>
      </a:accent1>
      <a:accent2>
        <a:srgbClr val="7B46D0"/>
      </a:accent2>
      <a:accent3>
        <a:srgbClr val="AAAACA"/>
      </a:accent3>
      <a:accent4>
        <a:srgbClr val="DCDCDC"/>
      </a:accent4>
      <a:accent5>
        <a:srgbClr val="ADB9FF"/>
      </a:accent5>
      <a:accent6>
        <a:srgbClr val="6E3EBA"/>
      </a:accent6>
      <a:hlink>
        <a:srgbClr val="86D1EC"/>
      </a:hlink>
      <a:folHlink>
        <a:srgbClr val="45C98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66"/>
        </a:lt1>
        <a:dk2>
          <a:srgbClr val="CCCCFF"/>
        </a:dk2>
        <a:lt2>
          <a:srgbClr val="1A006C"/>
        </a:lt2>
        <a:accent1>
          <a:srgbClr val="0099CC"/>
        </a:accent1>
        <a:accent2>
          <a:srgbClr val="6600CC"/>
        </a:accent2>
        <a:accent3>
          <a:srgbClr val="AAAAB9"/>
        </a:accent3>
        <a:accent4>
          <a:srgbClr val="DCDCDC"/>
        </a:accent4>
        <a:accent5>
          <a:srgbClr val="AACAE2"/>
        </a:accent5>
        <a:accent6>
          <a:srgbClr val="5B00B7"/>
        </a:accent6>
        <a:hlink>
          <a:srgbClr val="9999FF"/>
        </a:hlink>
        <a:folHlink>
          <a:srgbClr val="33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FFFFFF"/>
        </a:dk2>
        <a:lt2>
          <a:srgbClr val="000080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CDCDC"/>
        </a:accent4>
        <a:accent5>
          <a:srgbClr val="ADB9FF"/>
        </a:accent5>
        <a:accent6>
          <a:srgbClr val="6E3EBA"/>
        </a:accent6>
        <a:hlink>
          <a:srgbClr val="86D1EC"/>
        </a:hlink>
        <a:folHlink>
          <a:srgbClr val="45C9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F598D"/>
        </a:lt1>
        <a:dk2>
          <a:srgbClr val="CCECFF"/>
        </a:dk2>
        <a:lt2>
          <a:srgbClr val="3F4873"/>
        </a:lt2>
        <a:accent1>
          <a:srgbClr val="0099CC"/>
        </a:accent1>
        <a:accent2>
          <a:srgbClr val="4C8470"/>
        </a:accent2>
        <a:accent3>
          <a:srgbClr val="B3B5C5"/>
        </a:accent3>
        <a:accent4>
          <a:srgbClr val="DCDCDC"/>
        </a:accent4>
        <a:accent5>
          <a:srgbClr val="AACAE2"/>
        </a:accent5>
        <a:accent6>
          <a:srgbClr val="437664"/>
        </a:accent6>
        <a:hlink>
          <a:srgbClr val="99CC00"/>
        </a:hlink>
        <a:folHlink>
          <a:srgbClr val="96A4C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E2EFCD"/>
        </a:dk2>
        <a:lt2>
          <a:srgbClr val="006E6B"/>
        </a:lt2>
        <a:accent1>
          <a:srgbClr val="33CCCC"/>
        </a:accent1>
        <a:accent2>
          <a:srgbClr val="6352B8"/>
        </a:accent2>
        <a:accent3>
          <a:srgbClr val="AAC1C1"/>
        </a:accent3>
        <a:accent4>
          <a:srgbClr val="DCDCDC"/>
        </a:accent4>
        <a:accent5>
          <a:srgbClr val="ADE2E2"/>
        </a:accent5>
        <a:accent6>
          <a:srgbClr val="5849A5"/>
        </a:accent6>
        <a:hlink>
          <a:srgbClr val="CCF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46434"/>
        </a:lt1>
        <a:dk2>
          <a:srgbClr val="FFFFCC"/>
        </a:dk2>
        <a:lt2>
          <a:srgbClr val="48562C"/>
        </a:lt2>
        <a:accent1>
          <a:srgbClr val="7B8A6E"/>
        </a:accent1>
        <a:accent2>
          <a:srgbClr val="527C3A"/>
        </a:accent2>
        <a:accent3>
          <a:srgbClr val="B4B8AD"/>
        </a:accent3>
        <a:accent4>
          <a:srgbClr val="DCDCDC"/>
        </a:accent4>
        <a:accent5>
          <a:srgbClr val="BFC4BB"/>
        </a:accent5>
        <a:accent6>
          <a:srgbClr val="496F33"/>
        </a:accent6>
        <a:hlink>
          <a:srgbClr val="55B55E"/>
        </a:hlink>
        <a:folHlink>
          <a:srgbClr val="85B3B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A5BDAC"/>
        </a:lt1>
        <a:dk2>
          <a:srgbClr val="FFFFCC"/>
        </a:dk2>
        <a:lt2>
          <a:srgbClr val="96B29E"/>
        </a:lt2>
        <a:accent1>
          <a:srgbClr val="4E8880"/>
        </a:accent1>
        <a:accent2>
          <a:srgbClr val="2F71B9"/>
        </a:accent2>
        <a:accent3>
          <a:srgbClr val="CFDAD2"/>
        </a:accent3>
        <a:accent4>
          <a:srgbClr val="DCDCDC"/>
        </a:accent4>
        <a:accent5>
          <a:srgbClr val="B3C4C1"/>
        </a:accent5>
        <a:accent6>
          <a:srgbClr val="2965A6"/>
        </a:accent6>
        <a:hlink>
          <a:srgbClr val="9DC0E7"/>
        </a:hlink>
        <a:folHlink>
          <a:srgbClr val="54CA8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CC9900"/>
        </a:lt1>
        <a:dk2>
          <a:srgbClr val="CEBD40"/>
        </a:dk2>
        <a:lt2>
          <a:srgbClr val="D49C0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CDCDC"/>
        </a:accent4>
        <a:accent5>
          <a:srgbClr val="E2B9AA"/>
        </a:accent5>
        <a:accent6>
          <a:srgbClr val="727200"/>
        </a:accent6>
        <a:hlink>
          <a:srgbClr val="FF9900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AF9E6"/>
        </a:dk1>
        <a:lt1>
          <a:srgbClr val="990000"/>
        </a:lt1>
        <a:dk2>
          <a:srgbClr val="EADC78"/>
        </a:dk2>
        <a:lt2>
          <a:srgbClr val="881700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8D7C6"/>
        </a:accent4>
        <a:accent5>
          <a:srgbClr val="FFB9AA"/>
        </a:accent5>
        <a:accent6>
          <a:srgbClr val="A56149"/>
        </a:accent6>
        <a:hlink>
          <a:srgbClr val="D78D15"/>
        </a:hlink>
        <a:folHlink>
          <a:srgbClr val="C6B3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4CA96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默认设计模板_4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默认设计模板_5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Beam_2">
  <a:themeElements>
    <a:clrScheme name="">
      <a:dk1>
        <a:srgbClr val="FFFFFF"/>
      </a:dk1>
      <a:lt1>
        <a:srgbClr val="000099"/>
      </a:lt1>
      <a:dk2>
        <a:srgbClr val="FFFFFF"/>
      </a:dk2>
      <a:lt2>
        <a:srgbClr val="000080"/>
      </a:lt2>
      <a:accent1>
        <a:srgbClr val="3366FF"/>
      </a:accent1>
      <a:accent2>
        <a:srgbClr val="7B46D0"/>
      </a:accent2>
      <a:accent3>
        <a:srgbClr val="AAAACA"/>
      </a:accent3>
      <a:accent4>
        <a:srgbClr val="DCDCDC"/>
      </a:accent4>
      <a:accent5>
        <a:srgbClr val="ADB9FF"/>
      </a:accent5>
      <a:accent6>
        <a:srgbClr val="6E3EBA"/>
      </a:accent6>
      <a:hlink>
        <a:srgbClr val="86D1EC"/>
      </a:hlink>
      <a:folHlink>
        <a:srgbClr val="45C98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66"/>
        </a:lt1>
        <a:dk2>
          <a:srgbClr val="CCCCFF"/>
        </a:dk2>
        <a:lt2>
          <a:srgbClr val="1A006C"/>
        </a:lt2>
        <a:accent1>
          <a:srgbClr val="0099CC"/>
        </a:accent1>
        <a:accent2>
          <a:srgbClr val="6600CC"/>
        </a:accent2>
        <a:accent3>
          <a:srgbClr val="AAAAB9"/>
        </a:accent3>
        <a:accent4>
          <a:srgbClr val="DCDCDC"/>
        </a:accent4>
        <a:accent5>
          <a:srgbClr val="AACAE2"/>
        </a:accent5>
        <a:accent6>
          <a:srgbClr val="5B00B7"/>
        </a:accent6>
        <a:hlink>
          <a:srgbClr val="9999FF"/>
        </a:hlink>
        <a:folHlink>
          <a:srgbClr val="33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FFFFFF"/>
        </a:dk2>
        <a:lt2>
          <a:srgbClr val="000080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CDCDC"/>
        </a:accent4>
        <a:accent5>
          <a:srgbClr val="ADB9FF"/>
        </a:accent5>
        <a:accent6>
          <a:srgbClr val="6E3EBA"/>
        </a:accent6>
        <a:hlink>
          <a:srgbClr val="86D1EC"/>
        </a:hlink>
        <a:folHlink>
          <a:srgbClr val="45C9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F598D"/>
        </a:lt1>
        <a:dk2>
          <a:srgbClr val="CCECFF"/>
        </a:dk2>
        <a:lt2>
          <a:srgbClr val="3F4873"/>
        </a:lt2>
        <a:accent1>
          <a:srgbClr val="0099CC"/>
        </a:accent1>
        <a:accent2>
          <a:srgbClr val="4C8470"/>
        </a:accent2>
        <a:accent3>
          <a:srgbClr val="B3B5C5"/>
        </a:accent3>
        <a:accent4>
          <a:srgbClr val="DCDCDC"/>
        </a:accent4>
        <a:accent5>
          <a:srgbClr val="AACAE2"/>
        </a:accent5>
        <a:accent6>
          <a:srgbClr val="437664"/>
        </a:accent6>
        <a:hlink>
          <a:srgbClr val="99CC00"/>
        </a:hlink>
        <a:folHlink>
          <a:srgbClr val="96A4C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E2EFCD"/>
        </a:dk2>
        <a:lt2>
          <a:srgbClr val="006E6B"/>
        </a:lt2>
        <a:accent1>
          <a:srgbClr val="33CCCC"/>
        </a:accent1>
        <a:accent2>
          <a:srgbClr val="6352B8"/>
        </a:accent2>
        <a:accent3>
          <a:srgbClr val="AAC1C1"/>
        </a:accent3>
        <a:accent4>
          <a:srgbClr val="DCDCDC"/>
        </a:accent4>
        <a:accent5>
          <a:srgbClr val="ADE2E2"/>
        </a:accent5>
        <a:accent6>
          <a:srgbClr val="5849A5"/>
        </a:accent6>
        <a:hlink>
          <a:srgbClr val="CCF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46434"/>
        </a:lt1>
        <a:dk2>
          <a:srgbClr val="FFFFCC"/>
        </a:dk2>
        <a:lt2>
          <a:srgbClr val="48562C"/>
        </a:lt2>
        <a:accent1>
          <a:srgbClr val="7B8A6E"/>
        </a:accent1>
        <a:accent2>
          <a:srgbClr val="527C3A"/>
        </a:accent2>
        <a:accent3>
          <a:srgbClr val="B4B8AD"/>
        </a:accent3>
        <a:accent4>
          <a:srgbClr val="DCDCDC"/>
        </a:accent4>
        <a:accent5>
          <a:srgbClr val="BFC4BB"/>
        </a:accent5>
        <a:accent6>
          <a:srgbClr val="496F33"/>
        </a:accent6>
        <a:hlink>
          <a:srgbClr val="55B55E"/>
        </a:hlink>
        <a:folHlink>
          <a:srgbClr val="85B3B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A5BDAC"/>
        </a:lt1>
        <a:dk2>
          <a:srgbClr val="FFFFCC"/>
        </a:dk2>
        <a:lt2>
          <a:srgbClr val="96B29E"/>
        </a:lt2>
        <a:accent1>
          <a:srgbClr val="4E8880"/>
        </a:accent1>
        <a:accent2>
          <a:srgbClr val="2F71B9"/>
        </a:accent2>
        <a:accent3>
          <a:srgbClr val="CFDAD2"/>
        </a:accent3>
        <a:accent4>
          <a:srgbClr val="DCDCDC"/>
        </a:accent4>
        <a:accent5>
          <a:srgbClr val="B3C4C1"/>
        </a:accent5>
        <a:accent6>
          <a:srgbClr val="2965A6"/>
        </a:accent6>
        <a:hlink>
          <a:srgbClr val="9DC0E7"/>
        </a:hlink>
        <a:folHlink>
          <a:srgbClr val="54CA8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CC9900"/>
        </a:lt1>
        <a:dk2>
          <a:srgbClr val="CEBD40"/>
        </a:dk2>
        <a:lt2>
          <a:srgbClr val="D49C0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CDCDC"/>
        </a:accent4>
        <a:accent5>
          <a:srgbClr val="E2B9AA"/>
        </a:accent5>
        <a:accent6>
          <a:srgbClr val="727200"/>
        </a:accent6>
        <a:hlink>
          <a:srgbClr val="FF9900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AF9E6"/>
        </a:dk1>
        <a:lt1>
          <a:srgbClr val="990000"/>
        </a:lt1>
        <a:dk2>
          <a:srgbClr val="EADC78"/>
        </a:dk2>
        <a:lt2>
          <a:srgbClr val="881700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8D7C6"/>
        </a:accent4>
        <a:accent5>
          <a:srgbClr val="FFB9AA"/>
        </a:accent5>
        <a:accent6>
          <a:srgbClr val="A56149"/>
        </a:accent6>
        <a:hlink>
          <a:srgbClr val="D78D15"/>
        </a:hlink>
        <a:folHlink>
          <a:srgbClr val="C6B3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4CA96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默认设计模板_6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Beam_3">
  <a:themeElements>
    <a:clrScheme name="">
      <a:dk1>
        <a:srgbClr val="FFFFFF"/>
      </a:dk1>
      <a:lt1>
        <a:srgbClr val="000099"/>
      </a:lt1>
      <a:dk2>
        <a:srgbClr val="FFFFFF"/>
      </a:dk2>
      <a:lt2>
        <a:srgbClr val="000080"/>
      </a:lt2>
      <a:accent1>
        <a:srgbClr val="3366FF"/>
      </a:accent1>
      <a:accent2>
        <a:srgbClr val="7B46D0"/>
      </a:accent2>
      <a:accent3>
        <a:srgbClr val="AAAACA"/>
      </a:accent3>
      <a:accent4>
        <a:srgbClr val="DCDCDC"/>
      </a:accent4>
      <a:accent5>
        <a:srgbClr val="ADB9FF"/>
      </a:accent5>
      <a:accent6>
        <a:srgbClr val="6E3EBA"/>
      </a:accent6>
      <a:hlink>
        <a:srgbClr val="86D1EC"/>
      </a:hlink>
      <a:folHlink>
        <a:srgbClr val="45C98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66"/>
        </a:lt1>
        <a:dk2>
          <a:srgbClr val="CCCCFF"/>
        </a:dk2>
        <a:lt2>
          <a:srgbClr val="1A006C"/>
        </a:lt2>
        <a:accent1>
          <a:srgbClr val="0099CC"/>
        </a:accent1>
        <a:accent2>
          <a:srgbClr val="6600CC"/>
        </a:accent2>
        <a:accent3>
          <a:srgbClr val="AAAAB9"/>
        </a:accent3>
        <a:accent4>
          <a:srgbClr val="DCDCDC"/>
        </a:accent4>
        <a:accent5>
          <a:srgbClr val="AACAE2"/>
        </a:accent5>
        <a:accent6>
          <a:srgbClr val="5B00B7"/>
        </a:accent6>
        <a:hlink>
          <a:srgbClr val="9999FF"/>
        </a:hlink>
        <a:folHlink>
          <a:srgbClr val="33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FFFFFF"/>
        </a:dk2>
        <a:lt2>
          <a:srgbClr val="000080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CDCDC"/>
        </a:accent4>
        <a:accent5>
          <a:srgbClr val="ADB9FF"/>
        </a:accent5>
        <a:accent6>
          <a:srgbClr val="6E3EBA"/>
        </a:accent6>
        <a:hlink>
          <a:srgbClr val="86D1EC"/>
        </a:hlink>
        <a:folHlink>
          <a:srgbClr val="45C9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F598D"/>
        </a:lt1>
        <a:dk2>
          <a:srgbClr val="CCECFF"/>
        </a:dk2>
        <a:lt2>
          <a:srgbClr val="3F4873"/>
        </a:lt2>
        <a:accent1>
          <a:srgbClr val="0099CC"/>
        </a:accent1>
        <a:accent2>
          <a:srgbClr val="4C8470"/>
        </a:accent2>
        <a:accent3>
          <a:srgbClr val="B3B5C5"/>
        </a:accent3>
        <a:accent4>
          <a:srgbClr val="DCDCDC"/>
        </a:accent4>
        <a:accent5>
          <a:srgbClr val="AACAE2"/>
        </a:accent5>
        <a:accent6>
          <a:srgbClr val="437664"/>
        </a:accent6>
        <a:hlink>
          <a:srgbClr val="99CC00"/>
        </a:hlink>
        <a:folHlink>
          <a:srgbClr val="96A4C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E2EFCD"/>
        </a:dk2>
        <a:lt2>
          <a:srgbClr val="006E6B"/>
        </a:lt2>
        <a:accent1>
          <a:srgbClr val="33CCCC"/>
        </a:accent1>
        <a:accent2>
          <a:srgbClr val="6352B8"/>
        </a:accent2>
        <a:accent3>
          <a:srgbClr val="AAC1C1"/>
        </a:accent3>
        <a:accent4>
          <a:srgbClr val="DCDCDC"/>
        </a:accent4>
        <a:accent5>
          <a:srgbClr val="ADE2E2"/>
        </a:accent5>
        <a:accent6>
          <a:srgbClr val="5849A5"/>
        </a:accent6>
        <a:hlink>
          <a:srgbClr val="CCF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46434"/>
        </a:lt1>
        <a:dk2>
          <a:srgbClr val="FFFFCC"/>
        </a:dk2>
        <a:lt2>
          <a:srgbClr val="48562C"/>
        </a:lt2>
        <a:accent1>
          <a:srgbClr val="7B8A6E"/>
        </a:accent1>
        <a:accent2>
          <a:srgbClr val="527C3A"/>
        </a:accent2>
        <a:accent3>
          <a:srgbClr val="B4B8AD"/>
        </a:accent3>
        <a:accent4>
          <a:srgbClr val="DCDCDC"/>
        </a:accent4>
        <a:accent5>
          <a:srgbClr val="BFC4BB"/>
        </a:accent5>
        <a:accent6>
          <a:srgbClr val="496F33"/>
        </a:accent6>
        <a:hlink>
          <a:srgbClr val="55B55E"/>
        </a:hlink>
        <a:folHlink>
          <a:srgbClr val="85B3B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A5BDAC"/>
        </a:lt1>
        <a:dk2>
          <a:srgbClr val="FFFFCC"/>
        </a:dk2>
        <a:lt2>
          <a:srgbClr val="96B29E"/>
        </a:lt2>
        <a:accent1>
          <a:srgbClr val="4E8880"/>
        </a:accent1>
        <a:accent2>
          <a:srgbClr val="2F71B9"/>
        </a:accent2>
        <a:accent3>
          <a:srgbClr val="CFDAD2"/>
        </a:accent3>
        <a:accent4>
          <a:srgbClr val="DCDCDC"/>
        </a:accent4>
        <a:accent5>
          <a:srgbClr val="B3C4C1"/>
        </a:accent5>
        <a:accent6>
          <a:srgbClr val="2965A6"/>
        </a:accent6>
        <a:hlink>
          <a:srgbClr val="9DC0E7"/>
        </a:hlink>
        <a:folHlink>
          <a:srgbClr val="54CA8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CC9900"/>
        </a:lt1>
        <a:dk2>
          <a:srgbClr val="CEBD40"/>
        </a:dk2>
        <a:lt2>
          <a:srgbClr val="D49C0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CDCDC"/>
        </a:accent4>
        <a:accent5>
          <a:srgbClr val="E2B9AA"/>
        </a:accent5>
        <a:accent6>
          <a:srgbClr val="727200"/>
        </a:accent6>
        <a:hlink>
          <a:srgbClr val="FF9900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AF9E6"/>
        </a:dk1>
        <a:lt1>
          <a:srgbClr val="990000"/>
        </a:lt1>
        <a:dk2>
          <a:srgbClr val="EADC78"/>
        </a:dk2>
        <a:lt2>
          <a:srgbClr val="881700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8D7C6"/>
        </a:accent4>
        <a:accent5>
          <a:srgbClr val="FFB9AA"/>
        </a:accent5>
        <a:accent6>
          <a:srgbClr val="A56149"/>
        </a:accent6>
        <a:hlink>
          <a:srgbClr val="D78D15"/>
        </a:hlink>
        <a:folHlink>
          <a:srgbClr val="C6B3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4CA96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1145</Words>
  <Application>Microsoft Office PowerPoint</Application>
  <PresentationFormat>全屏显示(16:9)</PresentationFormat>
  <Paragraphs>126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10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4" baseType="lpstr">
      <vt:lpstr>宋体</vt:lpstr>
      <vt:lpstr>Arial</vt:lpstr>
      <vt:lpstr>Calibri</vt:lpstr>
      <vt:lpstr>Consolas</vt:lpstr>
      <vt:lpstr>Wingdings</vt:lpstr>
      <vt:lpstr>默认设计模板</vt:lpstr>
      <vt:lpstr>默认设计模板_2</vt:lpstr>
      <vt:lpstr>默认设计模板_3</vt:lpstr>
      <vt:lpstr>Beam</vt:lpstr>
      <vt:lpstr>默认设计模板_4</vt:lpstr>
      <vt:lpstr>默认设计模板_5</vt:lpstr>
      <vt:lpstr>Beam_2</vt:lpstr>
      <vt:lpstr>默认设计模板_6</vt:lpstr>
      <vt:lpstr>Beam_3</vt:lpstr>
      <vt:lpstr>Stream</vt:lpstr>
      <vt:lpstr>Bitmap Image</vt:lpstr>
      <vt:lpstr>第9章 GUI编程</vt:lpstr>
      <vt:lpstr>9.1  tkinter基础</vt:lpstr>
      <vt:lpstr>9.1.1  tkinter常用组件</vt:lpstr>
      <vt:lpstr>9.1.1  tkinter常用组件</vt:lpstr>
      <vt:lpstr>9.1.1  tkinter常用组件</vt:lpstr>
      <vt:lpstr>9.1.1  tkinter常用组件</vt:lpstr>
      <vt:lpstr>9.1.2  tkinter应用程序开发基本流程</vt:lpstr>
      <vt:lpstr>9.1.2  tkinter应用程序开发基本流程</vt:lpstr>
      <vt:lpstr>9.2.1  用户登录界面</vt:lpstr>
      <vt:lpstr>9.2.2  选择类组件应用</vt:lpstr>
      <vt:lpstr>9.2.3  简单文本编辑器</vt:lpstr>
      <vt:lpstr>9.2.4  简单画图程序</vt:lpstr>
      <vt:lpstr>9.2.5  电子时钟</vt:lpstr>
      <vt:lpstr>9.2.6  简易计算器</vt:lpstr>
      <vt:lpstr>9.2.7  桌面放大镜</vt:lpstr>
      <vt:lpstr>9.2.8  抽奖程序</vt:lpstr>
      <vt:lpstr>9.2.9  猜数游戏</vt:lpstr>
      <vt:lpstr>9.2.10  图片查看器程序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Dong</dc:creator>
  <cp:lastModifiedBy>jian su</cp:lastModifiedBy>
  <cp:revision>109</cp:revision>
  <dcterms:created xsi:type="dcterms:W3CDTF">2013-01-25T01:44:00Z</dcterms:created>
  <dcterms:modified xsi:type="dcterms:W3CDTF">2021-11-10T11:45:53Z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